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3112" userDrawn="1">
          <p15:clr>
            <a:srgbClr val="A4A3A4"/>
          </p15:clr>
        </p15:guide>
        <p15:guide id="6" pos="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F9995"/>
    <a:srgbClr val="7BB846"/>
    <a:srgbClr val="EDA127"/>
    <a:srgbClr val="D07327"/>
    <a:srgbClr val="BF2330"/>
    <a:srgbClr val="EA8A91"/>
    <a:srgbClr val="F4C374"/>
    <a:srgbClr val="E9B68B"/>
    <a:srgbClr val="77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72" y="366"/>
      </p:cViewPr>
      <p:guideLst>
        <p:guide orient="horz" pos="2160"/>
        <p:guide pos="3840"/>
        <p:guide pos="912"/>
        <p:guide pos="7559"/>
        <p:guide pos="3112"/>
        <p:guide pos="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91439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9143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9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6025868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组合 559"/>
          <p:cNvGrpSpPr/>
          <p:nvPr/>
        </p:nvGrpSpPr>
        <p:grpSpPr>
          <a:xfrm>
            <a:off x="10573401" y="449114"/>
            <a:ext cx="1179513" cy="2405063"/>
            <a:chOff x="10682288" y="515938"/>
            <a:chExt cx="1179513" cy="2405063"/>
          </a:xfrm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0964863" y="2127251"/>
              <a:ext cx="587375" cy="712788"/>
            </a:xfrm>
            <a:custGeom>
              <a:avLst/>
              <a:gdLst>
                <a:gd name="T0" fmla="*/ 314 w 370"/>
                <a:gd name="T1" fmla="*/ 0 h 449"/>
                <a:gd name="T2" fmla="*/ 56 w 370"/>
                <a:gd name="T3" fmla="*/ 0 h 449"/>
                <a:gd name="T4" fmla="*/ 0 w 370"/>
                <a:gd name="T5" fmla="*/ 449 h 449"/>
                <a:gd name="T6" fmla="*/ 119 w 370"/>
                <a:gd name="T7" fmla="*/ 449 h 449"/>
                <a:gd name="T8" fmla="*/ 167 w 370"/>
                <a:gd name="T9" fmla="*/ 92 h 449"/>
                <a:gd name="T10" fmla="*/ 202 w 370"/>
                <a:gd name="T11" fmla="*/ 92 h 449"/>
                <a:gd name="T12" fmla="*/ 250 w 370"/>
                <a:gd name="T13" fmla="*/ 449 h 449"/>
                <a:gd name="T14" fmla="*/ 370 w 370"/>
                <a:gd name="T15" fmla="*/ 449 h 449"/>
                <a:gd name="T16" fmla="*/ 314 w 370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449">
                  <a:moveTo>
                    <a:pt x="314" y="0"/>
                  </a:moveTo>
                  <a:lnTo>
                    <a:pt x="56" y="0"/>
                  </a:lnTo>
                  <a:lnTo>
                    <a:pt x="0" y="449"/>
                  </a:lnTo>
                  <a:lnTo>
                    <a:pt x="119" y="449"/>
                  </a:lnTo>
                  <a:lnTo>
                    <a:pt x="167" y="92"/>
                  </a:lnTo>
                  <a:lnTo>
                    <a:pt x="202" y="92"/>
                  </a:lnTo>
                  <a:lnTo>
                    <a:pt x="250" y="449"/>
                  </a:lnTo>
                  <a:lnTo>
                    <a:pt x="370" y="44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11350626" y="2767013"/>
              <a:ext cx="227013" cy="153988"/>
            </a:xfrm>
            <a:custGeom>
              <a:avLst/>
              <a:gdLst>
                <a:gd name="T0" fmla="*/ 83 w 99"/>
                <a:gd name="T1" fmla="*/ 66 h 66"/>
                <a:gd name="T2" fmla="*/ 15 w 99"/>
                <a:gd name="T3" fmla="*/ 66 h 66"/>
                <a:gd name="T4" fmla="*/ 0 w 99"/>
                <a:gd name="T5" fmla="*/ 50 h 66"/>
                <a:gd name="T6" fmla="*/ 0 w 99"/>
                <a:gd name="T7" fmla="*/ 49 h 66"/>
                <a:gd name="T8" fmla="*/ 49 w 99"/>
                <a:gd name="T9" fmla="*/ 0 h 66"/>
                <a:gd name="T10" fmla="*/ 50 w 99"/>
                <a:gd name="T11" fmla="*/ 0 h 66"/>
                <a:gd name="T12" fmla="*/ 99 w 99"/>
                <a:gd name="T13" fmla="*/ 49 h 66"/>
                <a:gd name="T14" fmla="*/ 99 w 99"/>
                <a:gd name="T15" fmla="*/ 50 h 66"/>
                <a:gd name="T16" fmla="*/ 83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83" y="66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9"/>
                    <a:pt x="92" y="66"/>
                    <a:pt x="83" y="6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0939463" y="2767013"/>
              <a:ext cx="228600" cy="153988"/>
            </a:xfrm>
            <a:custGeom>
              <a:avLst/>
              <a:gdLst>
                <a:gd name="T0" fmla="*/ 15 w 99"/>
                <a:gd name="T1" fmla="*/ 66 h 66"/>
                <a:gd name="T2" fmla="*/ 83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5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5" y="66"/>
                  </a:moveTo>
                  <a:cubicBezTo>
                    <a:pt x="83" y="66"/>
                    <a:pt x="83" y="66"/>
                    <a:pt x="83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5" y="6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0914063" y="1993901"/>
              <a:ext cx="163513" cy="320675"/>
            </a:xfrm>
            <a:custGeom>
              <a:avLst/>
              <a:gdLst>
                <a:gd name="T0" fmla="*/ 14 w 71"/>
                <a:gd name="T1" fmla="*/ 0 h 139"/>
                <a:gd name="T2" fmla="*/ 12 w 71"/>
                <a:gd name="T3" fmla="*/ 82 h 139"/>
                <a:gd name="T4" fmla="*/ 54 w 71"/>
                <a:gd name="T5" fmla="*/ 133 h 139"/>
                <a:gd name="T6" fmla="*/ 45 w 71"/>
                <a:gd name="T7" fmla="*/ 87 h 139"/>
                <a:gd name="T8" fmla="*/ 55 w 71"/>
                <a:gd name="T9" fmla="*/ 86 h 139"/>
                <a:gd name="T10" fmla="*/ 54 w 71"/>
                <a:gd name="T11" fmla="*/ 26 h 139"/>
                <a:gd name="T12" fmla="*/ 14 w 7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9">
                  <a:moveTo>
                    <a:pt x="14" y="0"/>
                  </a:moveTo>
                  <a:cubicBezTo>
                    <a:pt x="14" y="0"/>
                    <a:pt x="0" y="46"/>
                    <a:pt x="12" y="82"/>
                  </a:cubicBezTo>
                  <a:cubicBezTo>
                    <a:pt x="23" y="118"/>
                    <a:pt x="37" y="139"/>
                    <a:pt x="54" y="133"/>
                  </a:cubicBezTo>
                  <a:cubicBezTo>
                    <a:pt x="71" y="128"/>
                    <a:pt x="46" y="90"/>
                    <a:pt x="45" y="87"/>
                  </a:cubicBezTo>
                  <a:cubicBezTo>
                    <a:pt x="45" y="87"/>
                    <a:pt x="52" y="92"/>
                    <a:pt x="55" y="86"/>
                  </a:cubicBezTo>
                  <a:cubicBezTo>
                    <a:pt x="58" y="80"/>
                    <a:pt x="60" y="54"/>
                    <a:pt x="54" y="2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10980738" y="2146301"/>
              <a:ext cx="49213" cy="71438"/>
            </a:xfrm>
            <a:custGeom>
              <a:avLst/>
              <a:gdLst>
                <a:gd name="T0" fmla="*/ 21 w 21"/>
                <a:gd name="T1" fmla="*/ 31 h 31"/>
                <a:gd name="T2" fmla="*/ 16 w 21"/>
                <a:gd name="T3" fmla="*/ 21 h 31"/>
                <a:gd name="T4" fmla="*/ 6 w 21"/>
                <a:gd name="T5" fmla="*/ 0 h 31"/>
                <a:gd name="T6" fmla="*/ 21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21" y="31"/>
                  </a:moveTo>
                  <a:cubicBezTo>
                    <a:pt x="19" y="25"/>
                    <a:pt x="16" y="22"/>
                    <a:pt x="16" y="21"/>
                  </a:cubicBezTo>
                  <a:cubicBezTo>
                    <a:pt x="16" y="21"/>
                    <a:pt x="8" y="17"/>
                    <a:pt x="6" y="0"/>
                  </a:cubicBezTo>
                  <a:cubicBezTo>
                    <a:pt x="6" y="0"/>
                    <a:pt x="0" y="25"/>
                    <a:pt x="21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10928351" y="1519238"/>
              <a:ext cx="193675" cy="557213"/>
            </a:xfrm>
            <a:custGeom>
              <a:avLst/>
              <a:gdLst>
                <a:gd name="T0" fmla="*/ 72 w 84"/>
                <a:gd name="T1" fmla="*/ 0 h 241"/>
                <a:gd name="T2" fmla="*/ 3 w 84"/>
                <a:gd name="T3" fmla="*/ 210 h 241"/>
                <a:gd name="T4" fmla="*/ 60 w 84"/>
                <a:gd name="T5" fmla="*/ 240 h 241"/>
                <a:gd name="T6" fmla="*/ 84 w 84"/>
                <a:gd name="T7" fmla="*/ 15 h 241"/>
                <a:gd name="T8" fmla="*/ 72 w 84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1">
                  <a:moveTo>
                    <a:pt x="72" y="0"/>
                  </a:moveTo>
                  <a:cubicBezTo>
                    <a:pt x="72" y="0"/>
                    <a:pt x="0" y="152"/>
                    <a:pt x="3" y="210"/>
                  </a:cubicBezTo>
                  <a:cubicBezTo>
                    <a:pt x="3" y="221"/>
                    <a:pt x="49" y="241"/>
                    <a:pt x="60" y="240"/>
                  </a:cubicBezTo>
                  <a:cubicBezTo>
                    <a:pt x="84" y="15"/>
                    <a:pt x="84" y="15"/>
                    <a:pt x="84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1"/>
            <p:cNvSpPr>
              <a:spLocks/>
            </p:cNvSpPr>
            <p:nvPr/>
          </p:nvSpPr>
          <p:spPr bwMode="auto">
            <a:xfrm>
              <a:off x="11520488" y="1301751"/>
              <a:ext cx="187325" cy="206375"/>
            </a:xfrm>
            <a:custGeom>
              <a:avLst/>
              <a:gdLst>
                <a:gd name="T0" fmla="*/ 66 w 81"/>
                <a:gd name="T1" fmla="*/ 66 h 89"/>
                <a:gd name="T2" fmla="*/ 69 w 81"/>
                <a:gd name="T3" fmla="*/ 0 h 89"/>
                <a:gd name="T4" fmla="*/ 0 w 81"/>
                <a:gd name="T5" fmla="*/ 66 h 89"/>
                <a:gd name="T6" fmla="*/ 8 w 81"/>
                <a:gd name="T7" fmla="*/ 89 h 89"/>
                <a:gd name="T8" fmla="*/ 66 w 81"/>
                <a:gd name="T9" fmla="*/ 6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9">
                  <a:moveTo>
                    <a:pt x="66" y="66"/>
                  </a:moveTo>
                  <a:cubicBezTo>
                    <a:pt x="66" y="66"/>
                    <a:pt x="81" y="44"/>
                    <a:pt x="69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8" y="89"/>
                    <a:pt x="8" y="89"/>
                    <a:pt x="8" y="89"/>
                  </a:cubicBezTo>
                  <a:lnTo>
                    <a:pt x="66" y="66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auto">
            <a:xfrm>
              <a:off x="11530013" y="1322388"/>
              <a:ext cx="161925" cy="157163"/>
            </a:xfrm>
            <a:custGeom>
              <a:avLst/>
              <a:gdLst>
                <a:gd name="T0" fmla="*/ 0 w 70"/>
                <a:gd name="T1" fmla="*/ 68 h 68"/>
                <a:gd name="T2" fmla="*/ 0 w 70"/>
                <a:gd name="T3" fmla="*/ 68 h 68"/>
                <a:gd name="T4" fmla="*/ 70 w 70"/>
                <a:gd name="T5" fmla="*/ 16 h 68"/>
                <a:gd name="T6" fmla="*/ 67 w 70"/>
                <a:gd name="T7" fmla="*/ 0 h 68"/>
                <a:gd name="T8" fmla="*/ 0 w 7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8">
                  <a:moveTo>
                    <a:pt x="0" y="68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2" y="56"/>
                    <a:pt x="58" y="30"/>
                    <a:pt x="70" y="16"/>
                  </a:cubicBezTo>
                  <a:cubicBezTo>
                    <a:pt x="69" y="11"/>
                    <a:pt x="69" y="6"/>
                    <a:pt x="67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11407776" y="1444626"/>
              <a:ext cx="290513" cy="409575"/>
            </a:xfrm>
            <a:custGeom>
              <a:avLst/>
              <a:gdLst>
                <a:gd name="T0" fmla="*/ 0 w 126"/>
                <a:gd name="T1" fmla="*/ 34 h 177"/>
                <a:gd name="T2" fmla="*/ 61 w 126"/>
                <a:gd name="T3" fmla="*/ 86 h 177"/>
                <a:gd name="T4" fmla="*/ 52 w 126"/>
                <a:gd name="T5" fmla="*/ 18 h 177"/>
                <a:gd name="T6" fmla="*/ 118 w 126"/>
                <a:gd name="T7" fmla="*/ 0 h 177"/>
                <a:gd name="T8" fmla="*/ 114 w 126"/>
                <a:gd name="T9" fmla="*/ 167 h 177"/>
                <a:gd name="T10" fmla="*/ 2 w 126"/>
                <a:gd name="T11" fmla="*/ 117 h 177"/>
                <a:gd name="T12" fmla="*/ 0 w 126"/>
                <a:gd name="T13" fmla="*/ 3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77">
                  <a:moveTo>
                    <a:pt x="0" y="34"/>
                  </a:moveTo>
                  <a:cubicBezTo>
                    <a:pt x="61" y="86"/>
                    <a:pt x="61" y="86"/>
                    <a:pt x="61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26" y="157"/>
                    <a:pt x="114" y="167"/>
                  </a:cubicBezTo>
                  <a:cubicBezTo>
                    <a:pt x="102" y="177"/>
                    <a:pt x="2" y="117"/>
                    <a:pt x="2" y="117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11117263" y="1487488"/>
              <a:ext cx="276225" cy="25876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11229976" y="1530351"/>
              <a:ext cx="52388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auto">
            <a:xfrm>
              <a:off x="11149013" y="1589088"/>
              <a:ext cx="227013" cy="461963"/>
            </a:xfrm>
            <a:custGeom>
              <a:avLst/>
              <a:gdLst>
                <a:gd name="T0" fmla="*/ 57 w 143"/>
                <a:gd name="T1" fmla="*/ 0 h 291"/>
                <a:gd name="T2" fmla="*/ 0 w 143"/>
                <a:gd name="T3" fmla="*/ 231 h 291"/>
                <a:gd name="T4" fmla="*/ 73 w 143"/>
                <a:gd name="T5" fmla="*/ 291 h 291"/>
                <a:gd name="T6" fmla="*/ 143 w 143"/>
                <a:gd name="T7" fmla="*/ 230 h 291"/>
                <a:gd name="T8" fmla="*/ 77 w 143"/>
                <a:gd name="T9" fmla="*/ 0 h 291"/>
                <a:gd name="T10" fmla="*/ 57 w 143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91">
                  <a:moveTo>
                    <a:pt x="57" y="0"/>
                  </a:moveTo>
                  <a:lnTo>
                    <a:pt x="0" y="231"/>
                  </a:lnTo>
                  <a:lnTo>
                    <a:pt x="73" y="291"/>
                  </a:lnTo>
                  <a:lnTo>
                    <a:pt x="143" y="230"/>
                  </a:lnTo>
                  <a:lnTo>
                    <a:pt x="7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11109326" y="1514476"/>
              <a:ext cx="292100" cy="134938"/>
            </a:xfrm>
            <a:custGeom>
              <a:avLst/>
              <a:gdLst>
                <a:gd name="T0" fmla="*/ 0 w 184"/>
                <a:gd name="T1" fmla="*/ 0 h 85"/>
                <a:gd name="T2" fmla="*/ 0 w 184"/>
                <a:gd name="T3" fmla="*/ 85 h 85"/>
                <a:gd name="T4" fmla="*/ 93 w 184"/>
                <a:gd name="T5" fmla="*/ 31 h 85"/>
                <a:gd name="T6" fmla="*/ 181 w 184"/>
                <a:gd name="T7" fmla="*/ 85 h 85"/>
                <a:gd name="T8" fmla="*/ 184 w 184"/>
                <a:gd name="T9" fmla="*/ 0 h 85"/>
                <a:gd name="T10" fmla="*/ 0 w 184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85">
                  <a:moveTo>
                    <a:pt x="0" y="0"/>
                  </a:moveTo>
                  <a:lnTo>
                    <a:pt x="0" y="85"/>
                  </a:lnTo>
                  <a:lnTo>
                    <a:pt x="93" y="31"/>
                  </a:lnTo>
                  <a:lnTo>
                    <a:pt x="181" y="8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11036301" y="1498601"/>
              <a:ext cx="444500" cy="649288"/>
            </a:xfrm>
            <a:custGeom>
              <a:avLst/>
              <a:gdLst>
                <a:gd name="T0" fmla="*/ 163 w 193"/>
                <a:gd name="T1" fmla="*/ 0 h 281"/>
                <a:gd name="T2" fmla="*/ 133 w 193"/>
                <a:gd name="T3" fmla="*/ 0 h 281"/>
                <a:gd name="T4" fmla="*/ 135 w 193"/>
                <a:gd name="T5" fmla="*/ 10 h 281"/>
                <a:gd name="T6" fmla="*/ 135 w 193"/>
                <a:gd name="T7" fmla="*/ 37 h 281"/>
                <a:gd name="T8" fmla="*/ 95 w 193"/>
                <a:gd name="T9" fmla="*/ 77 h 281"/>
                <a:gd name="T10" fmla="*/ 94 w 193"/>
                <a:gd name="T11" fmla="*/ 77 h 281"/>
                <a:gd name="T12" fmla="*/ 54 w 193"/>
                <a:gd name="T13" fmla="*/ 37 h 281"/>
                <a:gd name="T14" fmla="*/ 54 w 193"/>
                <a:gd name="T15" fmla="*/ 10 h 281"/>
                <a:gd name="T16" fmla="*/ 56 w 193"/>
                <a:gd name="T17" fmla="*/ 0 h 281"/>
                <a:gd name="T18" fmla="*/ 25 w 193"/>
                <a:gd name="T19" fmla="*/ 0 h 281"/>
                <a:gd name="T20" fmla="*/ 1 w 193"/>
                <a:gd name="T21" fmla="*/ 265 h 281"/>
                <a:gd name="T22" fmla="*/ 15 w 193"/>
                <a:gd name="T23" fmla="*/ 281 h 281"/>
                <a:gd name="T24" fmla="*/ 177 w 193"/>
                <a:gd name="T25" fmla="*/ 281 h 281"/>
                <a:gd name="T26" fmla="*/ 192 w 193"/>
                <a:gd name="T27" fmla="*/ 265 h 281"/>
                <a:gd name="T28" fmla="*/ 163 w 193"/>
                <a:gd name="T2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281">
                  <a:moveTo>
                    <a:pt x="16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4" y="3"/>
                    <a:pt x="135" y="7"/>
                    <a:pt x="135" y="10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5" y="59"/>
                    <a:pt x="117" y="77"/>
                    <a:pt x="95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72" y="77"/>
                    <a:pt x="54" y="59"/>
                    <a:pt x="54" y="37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7"/>
                    <a:pt x="55" y="3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0" y="274"/>
                    <a:pt x="7" y="281"/>
                    <a:pt x="15" y="281"/>
                  </a:cubicBezTo>
                  <a:cubicBezTo>
                    <a:pt x="177" y="281"/>
                    <a:pt x="177" y="281"/>
                    <a:pt x="177" y="281"/>
                  </a:cubicBezTo>
                  <a:cubicBezTo>
                    <a:pt x="186" y="281"/>
                    <a:pt x="193" y="274"/>
                    <a:pt x="192" y="265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10682288" y="515938"/>
              <a:ext cx="1179513" cy="612775"/>
            </a:xfrm>
            <a:custGeom>
              <a:avLst/>
              <a:gdLst>
                <a:gd name="T0" fmla="*/ 55 w 511"/>
                <a:gd name="T1" fmla="*/ 262 h 265"/>
                <a:gd name="T2" fmla="*/ 256 w 511"/>
                <a:gd name="T3" fmla="*/ 0 h 265"/>
                <a:gd name="T4" fmla="*/ 446 w 511"/>
                <a:gd name="T5" fmla="*/ 265 h 265"/>
                <a:gd name="T6" fmla="*/ 55 w 511"/>
                <a:gd name="T7" fmla="*/ 26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1" h="265">
                  <a:moveTo>
                    <a:pt x="55" y="262"/>
                  </a:moveTo>
                  <a:cubicBezTo>
                    <a:pt x="55" y="262"/>
                    <a:pt x="0" y="0"/>
                    <a:pt x="256" y="0"/>
                  </a:cubicBezTo>
                  <a:cubicBezTo>
                    <a:pt x="511" y="0"/>
                    <a:pt x="446" y="265"/>
                    <a:pt x="446" y="265"/>
                  </a:cubicBezTo>
                  <a:lnTo>
                    <a:pt x="55" y="262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10752138" y="1079501"/>
              <a:ext cx="153988" cy="287338"/>
            </a:xfrm>
            <a:custGeom>
              <a:avLst/>
              <a:gdLst>
                <a:gd name="T0" fmla="*/ 67 w 67"/>
                <a:gd name="T1" fmla="*/ 18 h 124"/>
                <a:gd name="T2" fmla="*/ 24 w 67"/>
                <a:gd name="T3" fmla="*/ 12 h 124"/>
                <a:gd name="T4" fmla="*/ 57 w 67"/>
                <a:gd name="T5" fmla="*/ 124 h 124"/>
                <a:gd name="T6" fmla="*/ 67 w 67"/>
                <a:gd name="T7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24">
                  <a:moveTo>
                    <a:pt x="67" y="18"/>
                  </a:moveTo>
                  <a:cubicBezTo>
                    <a:pt x="67" y="18"/>
                    <a:pt x="43" y="0"/>
                    <a:pt x="24" y="12"/>
                  </a:cubicBezTo>
                  <a:cubicBezTo>
                    <a:pt x="0" y="27"/>
                    <a:pt x="28" y="93"/>
                    <a:pt x="57" y="124"/>
                  </a:cubicBezTo>
                  <a:lnTo>
                    <a:pt x="67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11628438" y="1079501"/>
              <a:ext cx="152400" cy="287338"/>
            </a:xfrm>
            <a:custGeom>
              <a:avLst/>
              <a:gdLst>
                <a:gd name="T0" fmla="*/ 0 w 66"/>
                <a:gd name="T1" fmla="*/ 18 h 124"/>
                <a:gd name="T2" fmla="*/ 43 w 66"/>
                <a:gd name="T3" fmla="*/ 12 h 124"/>
                <a:gd name="T4" fmla="*/ 10 w 66"/>
                <a:gd name="T5" fmla="*/ 124 h 124"/>
                <a:gd name="T6" fmla="*/ 0 w 66"/>
                <a:gd name="T7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24">
                  <a:moveTo>
                    <a:pt x="0" y="18"/>
                  </a:moveTo>
                  <a:cubicBezTo>
                    <a:pt x="0" y="18"/>
                    <a:pt x="24" y="0"/>
                    <a:pt x="43" y="12"/>
                  </a:cubicBezTo>
                  <a:cubicBezTo>
                    <a:pt x="66" y="27"/>
                    <a:pt x="38" y="93"/>
                    <a:pt x="10" y="12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2"/>
            <p:cNvSpPr>
              <a:spLocks/>
            </p:cNvSpPr>
            <p:nvPr/>
          </p:nvSpPr>
          <p:spPr bwMode="auto">
            <a:xfrm>
              <a:off x="10883901" y="815976"/>
              <a:ext cx="768350" cy="733425"/>
            </a:xfrm>
            <a:custGeom>
              <a:avLst/>
              <a:gdLst>
                <a:gd name="T0" fmla="*/ 333 w 333"/>
                <a:gd name="T1" fmla="*/ 238 h 317"/>
                <a:gd name="T2" fmla="*/ 166 w 333"/>
                <a:gd name="T3" fmla="*/ 317 h 317"/>
                <a:gd name="T4" fmla="*/ 0 w 333"/>
                <a:gd name="T5" fmla="*/ 238 h 317"/>
                <a:gd name="T6" fmla="*/ 0 w 333"/>
                <a:gd name="T7" fmla="*/ 61 h 317"/>
                <a:gd name="T8" fmla="*/ 158 w 333"/>
                <a:gd name="T9" fmla="*/ 11 h 317"/>
                <a:gd name="T10" fmla="*/ 333 w 333"/>
                <a:gd name="T11" fmla="*/ 96 h 317"/>
                <a:gd name="T12" fmla="*/ 333 w 333"/>
                <a:gd name="T13" fmla="*/ 2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17">
                  <a:moveTo>
                    <a:pt x="333" y="238"/>
                  </a:moveTo>
                  <a:cubicBezTo>
                    <a:pt x="333" y="238"/>
                    <a:pt x="285" y="317"/>
                    <a:pt x="166" y="317"/>
                  </a:cubicBezTo>
                  <a:cubicBezTo>
                    <a:pt x="48" y="317"/>
                    <a:pt x="0" y="238"/>
                    <a:pt x="0" y="2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11"/>
                    <a:pt x="69" y="0"/>
                    <a:pt x="158" y="11"/>
                  </a:cubicBezTo>
                  <a:cubicBezTo>
                    <a:pt x="247" y="22"/>
                    <a:pt x="312" y="52"/>
                    <a:pt x="333" y="96"/>
                  </a:cubicBezTo>
                  <a:lnTo>
                    <a:pt x="333" y="23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"/>
            <p:cNvSpPr>
              <a:spLocks/>
            </p:cNvSpPr>
            <p:nvPr/>
          </p:nvSpPr>
          <p:spPr bwMode="auto">
            <a:xfrm>
              <a:off x="11133138" y="704851"/>
              <a:ext cx="590550" cy="393700"/>
            </a:xfrm>
            <a:custGeom>
              <a:avLst/>
              <a:gdLst>
                <a:gd name="T0" fmla="*/ 199 w 256"/>
                <a:gd name="T1" fmla="*/ 67 h 170"/>
                <a:gd name="T2" fmla="*/ 222 w 256"/>
                <a:gd name="T3" fmla="*/ 64 h 170"/>
                <a:gd name="T4" fmla="*/ 151 w 256"/>
                <a:gd name="T5" fmla="*/ 32 h 170"/>
                <a:gd name="T6" fmla="*/ 172 w 256"/>
                <a:gd name="T7" fmla="*/ 18 h 170"/>
                <a:gd name="T8" fmla="*/ 0 w 256"/>
                <a:gd name="T9" fmla="*/ 55 h 170"/>
                <a:gd name="T10" fmla="*/ 50 w 256"/>
                <a:gd name="T11" fmla="*/ 59 h 170"/>
                <a:gd name="T12" fmla="*/ 225 w 256"/>
                <a:gd name="T13" fmla="*/ 170 h 170"/>
                <a:gd name="T14" fmla="*/ 231 w 256"/>
                <a:gd name="T15" fmla="*/ 128 h 170"/>
                <a:gd name="T16" fmla="*/ 247 w 256"/>
                <a:gd name="T17" fmla="*/ 143 h 170"/>
                <a:gd name="T18" fmla="*/ 199 w 256"/>
                <a:gd name="T19" fmla="*/ 6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70">
                  <a:moveTo>
                    <a:pt x="199" y="67"/>
                  </a:moveTo>
                  <a:cubicBezTo>
                    <a:pt x="203" y="61"/>
                    <a:pt x="222" y="64"/>
                    <a:pt x="222" y="64"/>
                  </a:cubicBezTo>
                  <a:cubicBezTo>
                    <a:pt x="196" y="29"/>
                    <a:pt x="151" y="32"/>
                    <a:pt x="151" y="32"/>
                  </a:cubicBezTo>
                  <a:cubicBezTo>
                    <a:pt x="152" y="28"/>
                    <a:pt x="172" y="18"/>
                    <a:pt x="172" y="18"/>
                  </a:cubicBezTo>
                  <a:cubicBezTo>
                    <a:pt x="58" y="0"/>
                    <a:pt x="12" y="42"/>
                    <a:pt x="0" y="55"/>
                  </a:cubicBezTo>
                  <a:cubicBezTo>
                    <a:pt x="16" y="55"/>
                    <a:pt x="32" y="56"/>
                    <a:pt x="50" y="59"/>
                  </a:cubicBezTo>
                  <a:cubicBezTo>
                    <a:pt x="138" y="70"/>
                    <a:pt x="203" y="127"/>
                    <a:pt x="225" y="170"/>
                  </a:cubicBezTo>
                  <a:cubicBezTo>
                    <a:pt x="243" y="160"/>
                    <a:pt x="231" y="128"/>
                    <a:pt x="231" y="128"/>
                  </a:cubicBezTo>
                  <a:cubicBezTo>
                    <a:pt x="241" y="127"/>
                    <a:pt x="247" y="143"/>
                    <a:pt x="247" y="143"/>
                  </a:cubicBezTo>
                  <a:cubicBezTo>
                    <a:pt x="256" y="97"/>
                    <a:pt x="199" y="67"/>
                    <a:pt x="199" y="6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11183938" y="1230313"/>
              <a:ext cx="133350" cy="74613"/>
            </a:xfrm>
            <a:custGeom>
              <a:avLst/>
              <a:gdLst>
                <a:gd name="T0" fmla="*/ 0 w 58"/>
                <a:gd name="T1" fmla="*/ 32 h 32"/>
                <a:gd name="T2" fmla="*/ 28 w 58"/>
                <a:gd name="T3" fmla="*/ 1 h 32"/>
                <a:gd name="T4" fmla="*/ 58 w 58"/>
                <a:gd name="T5" fmla="*/ 31 h 32"/>
                <a:gd name="T6" fmla="*/ 28 w 58"/>
                <a:gd name="T7" fmla="*/ 11 h 32"/>
                <a:gd name="T8" fmla="*/ 0 w 5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">
                  <a:moveTo>
                    <a:pt x="0" y="32"/>
                  </a:moveTo>
                  <a:cubicBezTo>
                    <a:pt x="0" y="32"/>
                    <a:pt x="5" y="0"/>
                    <a:pt x="28" y="1"/>
                  </a:cubicBezTo>
                  <a:cubicBezTo>
                    <a:pt x="52" y="2"/>
                    <a:pt x="58" y="31"/>
                    <a:pt x="58" y="31"/>
                  </a:cubicBezTo>
                  <a:cubicBezTo>
                    <a:pt x="58" y="31"/>
                    <a:pt x="47" y="10"/>
                    <a:pt x="28" y="11"/>
                  </a:cubicBezTo>
                  <a:cubicBezTo>
                    <a:pt x="9" y="1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"/>
            <p:cNvSpPr>
              <a:spLocks/>
            </p:cNvSpPr>
            <p:nvPr/>
          </p:nvSpPr>
          <p:spPr bwMode="auto">
            <a:xfrm>
              <a:off x="11096626" y="1322388"/>
              <a:ext cx="379413" cy="85725"/>
            </a:xfrm>
            <a:custGeom>
              <a:avLst/>
              <a:gdLst>
                <a:gd name="T0" fmla="*/ 68 w 165"/>
                <a:gd name="T1" fmla="*/ 37 h 37"/>
                <a:gd name="T2" fmla="*/ 3 w 165"/>
                <a:gd name="T3" fmla="*/ 34 h 37"/>
                <a:gd name="T4" fmla="*/ 0 w 165"/>
                <a:gd name="T5" fmla="*/ 30 h 37"/>
                <a:gd name="T6" fmla="*/ 3 w 165"/>
                <a:gd name="T7" fmla="*/ 27 h 37"/>
                <a:gd name="T8" fmla="*/ 69 w 165"/>
                <a:gd name="T9" fmla="*/ 31 h 37"/>
                <a:gd name="T10" fmla="*/ 154 w 165"/>
                <a:gd name="T11" fmla="*/ 14 h 37"/>
                <a:gd name="T12" fmla="*/ 158 w 165"/>
                <a:gd name="T13" fmla="*/ 4 h 37"/>
                <a:gd name="T14" fmla="*/ 161 w 165"/>
                <a:gd name="T15" fmla="*/ 0 h 37"/>
                <a:gd name="T16" fmla="*/ 164 w 165"/>
                <a:gd name="T17" fmla="*/ 3 h 37"/>
                <a:gd name="T18" fmla="*/ 158 w 165"/>
                <a:gd name="T19" fmla="*/ 19 h 37"/>
                <a:gd name="T20" fmla="*/ 68 w 16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37">
                  <a:moveTo>
                    <a:pt x="68" y="37"/>
                  </a:moveTo>
                  <a:cubicBezTo>
                    <a:pt x="35" y="37"/>
                    <a:pt x="5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29"/>
                    <a:pt x="2" y="27"/>
                    <a:pt x="3" y="27"/>
                  </a:cubicBezTo>
                  <a:cubicBezTo>
                    <a:pt x="4" y="28"/>
                    <a:pt x="35" y="31"/>
                    <a:pt x="69" y="31"/>
                  </a:cubicBezTo>
                  <a:cubicBezTo>
                    <a:pt x="114" y="31"/>
                    <a:pt x="143" y="25"/>
                    <a:pt x="154" y="14"/>
                  </a:cubicBezTo>
                  <a:cubicBezTo>
                    <a:pt x="157" y="11"/>
                    <a:pt x="159" y="8"/>
                    <a:pt x="158" y="4"/>
                  </a:cubicBezTo>
                  <a:cubicBezTo>
                    <a:pt x="158" y="2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5" y="9"/>
                    <a:pt x="163" y="14"/>
                    <a:pt x="158" y="19"/>
                  </a:cubicBezTo>
                  <a:cubicBezTo>
                    <a:pt x="144" y="33"/>
                    <a:pt x="103" y="37"/>
                    <a:pt x="68" y="3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"/>
            <p:cNvSpPr>
              <a:spLocks/>
            </p:cNvSpPr>
            <p:nvPr/>
          </p:nvSpPr>
          <p:spPr bwMode="auto">
            <a:xfrm>
              <a:off x="11439526" y="1274763"/>
              <a:ext cx="65088" cy="38100"/>
            </a:xfrm>
            <a:custGeom>
              <a:avLst/>
              <a:gdLst>
                <a:gd name="T0" fmla="*/ 25 w 28"/>
                <a:gd name="T1" fmla="*/ 17 h 17"/>
                <a:gd name="T2" fmla="*/ 22 w 28"/>
                <a:gd name="T3" fmla="*/ 15 h 17"/>
                <a:gd name="T4" fmla="*/ 17 w 28"/>
                <a:gd name="T5" fmla="*/ 8 h 17"/>
                <a:gd name="T6" fmla="*/ 6 w 28"/>
                <a:gd name="T7" fmla="*/ 14 h 17"/>
                <a:gd name="T8" fmla="*/ 1 w 28"/>
                <a:gd name="T9" fmla="*/ 14 h 17"/>
                <a:gd name="T10" fmla="*/ 1 w 28"/>
                <a:gd name="T11" fmla="*/ 10 h 17"/>
                <a:gd name="T12" fmla="*/ 18 w 28"/>
                <a:gd name="T13" fmla="*/ 2 h 17"/>
                <a:gd name="T14" fmla="*/ 28 w 28"/>
                <a:gd name="T15" fmla="*/ 13 h 17"/>
                <a:gd name="T16" fmla="*/ 26 w 28"/>
                <a:gd name="T17" fmla="*/ 17 h 17"/>
                <a:gd name="T18" fmla="*/ 25 w 28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7">
                  <a:moveTo>
                    <a:pt x="25" y="17"/>
                  </a:moveTo>
                  <a:cubicBezTo>
                    <a:pt x="24" y="17"/>
                    <a:pt x="22" y="16"/>
                    <a:pt x="22" y="15"/>
                  </a:cubicBezTo>
                  <a:cubicBezTo>
                    <a:pt x="21" y="12"/>
                    <a:pt x="19" y="8"/>
                    <a:pt x="17" y="8"/>
                  </a:cubicBezTo>
                  <a:cubicBezTo>
                    <a:pt x="13" y="7"/>
                    <a:pt x="8" y="12"/>
                    <a:pt x="6" y="14"/>
                  </a:cubicBezTo>
                  <a:cubicBezTo>
                    <a:pt x="4" y="15"/>
                    <a:pt x="2" y="15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2" y="9"/>
                    <a:pt x="10" y="0"/>
                    <a:pt x="18" y="2"/>
                  </a:cubicBezTo>
                  <a:cubicBezTo>
                    <a:pt x="23" y="3"/>
                    <a:pt x="26" y="7"/>
                    <a:pt x="28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10991851" y="1122363"/>
              <a:ext cx="131763" cy="71438"/>
            </a:xfrm>
            <a:custGeom>
              <a:avLst/>
              <a:gdLst>
                <a:gd name="T0" fmla="*/ 53 w 57"/>
                <a:gd name="T1" fmla="*/ 31 h 31"/>
                <a:gd name="T2" fmla="*/ 53 w 57"/>
                <a:gd name="T3" fmla="*/ 31 h 31"/>
                <a:gd name="T4" fmla="*/ 50 w 57"/>
                <a:gd name="T5" fmla="*/ 27 h 31"/>
                <a:gd name="T6" fmla="*/ 47 w 57"/>
                <a:gd name="T7" fmla="*/ 17 h 31"/>
                <a:gd name="T8" fmla="*/ 28 w 57"/>
                <a:gd name="T9" fmla="*/ 7 h 31"/>
                <a:gd name="T10" fmla="*/ 12 w 57"/>
                <a:gd name="T11" fmla="*/ 12 h 31"/>
                <a:gd name="T12" fmla="*/ 7 w 57"/>
                <a:gd name="T13" fmla="*/ 27 h 31"/>
                <a:gd name="T14" fmla="*/ 3 w 57"/>
                <a:gd name="T15" fmla="*/ 31 h 31"/>
                <a:gd name="T16" fmla="*/ 0 w 57"/>
                <a:gd name="T17" fmla="*/ 27 h 31"/>
                <a:gd name="T18" fmla="*/ 8 w 57"/>
                <a:gd name="T19" fmla="*/ 7 h 31"/>
                <a:gd name="T20" fmla="*/ 28 w 57"/>
                <a:gd name="T21" fmla="*/ 0 h 31"/>
                <a:gd name="T22" fmla="*/ 49 w 57"/>
                <a:gd name="T23" fmla="*/ 8 h 31"/>
                <a:gd name="T24" fmla="*/ 57 w 57"/>
                <a:gd name="T25" fmla="*/ 27 h 31"/>
                <a:gd name="T26" fmla="*/ 53 w 57"/>
                <a:gd name="T2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31">
                  <a:moveTo>
                    <a:pt x="53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1" y="30"/>
                    <a:pt x="50" y="29"/>
                    <a:pt x="50" y="27"/>
                  </a:cubicBezTo>
                  <a:cubicBezTo>
                    <a:pt x="50" y="27"/>
                    <a:pt x="50" y="22"/>
                    <a:pt x="47" y="17"/>
                  </a:cubicBezTo>
                  <a:cubicBezTo>
                    <a:pt x="44" y="10"/>
                    <a:pt x="37" y="7"/>
                    <a:pt x="28" y="7"/>
                  </a:cubicBezTo>
                  <a:cubicBezTo>
                    <a:pt x="21" y="7"/>
                    <a:pt x="16" y="8"/>
                    <a:pt x="12" y="12"/>
                  </a:cubicBezTo>
                  <a:cubicBezTo>
                    <a:pt x="7" y="18"/>
                    <a:pt x="7" y="27"/>
                    <a:pt x="7" y="27"/>
                  </a:cubicBezTo>
                  <a:cubicBezTo>
                    <a:pt x="7" y="29"/>
                    <a:pt x="5" y="30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7"/>
                    <a:pt x="0" y="15"/>
                    <a:pt x="8" y="7"/>
                  </a:cubicBezTo>
                  <a:cubicBezTo>
                    <a:pt x="13" y="2"/>
                    <a:pt x="20" y="0"/>
                    <a:pt x="28" y="0"/>
                  </a:cubicBezTo>
                  <a:cubicBezTo>
                    <a:pt x="37" y="0"/>
                    <a:pt x="44" y="3"/>
                    <a:pt x="49" y="8"/>
                  </a:cubicBezTo>
                  <a:cubicBezTo>
                    <a:pt x="57" y="16"/>
                    <a:pt x="57" y="27"/>
                    <a:pt x="57" y="27"/>
                  </a:cubicBezTo>
                  <a:cubicBezTo>
                    <a:pt x="57" y="29"/>
                    <a:pt x="55" y="31"/>
                    <a:pt x="5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10964863" y="965201"/>
              <a:ext cx="138113" cy="133350"/>
            </a:xfrm>
            <a:custGeom>
              <a:avLst/>
              <a:gdLst>
                <a:gd name="T0" fmla="*/ 45 w 60"/>
                <a:gd name="T1" fmla="*/ 0 h 58"/>
                <a:gd name="T2" fmla="*/ 60 w 60"/>
                <a:gd name="T3" fmla="*/ 13 h 58"/>
                <a:gd name="T4" fmla="*/ 0 w 60"/>
                <a:gd name="T5" fmla="*/ 58 h 58"/>
                <a:gd name="T6" fmla="*/ 0 w 60"/>
                <a:gd name="T7" fmla="*/ 39 h 58"/>
                <a:gd name="T8" fmla="*/ 45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45" y="0"/>
                  </a:move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48" y="50"/>
                    <a:pt x="0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38" y="33"/>
                    <a:pt x="45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11404601" y="1122363"/>
              <a:ext cx="131763" cy="71438"/>
            </a:xfrm>
            <a:custGeom>
              <a:avLst/>
              <a:gdLst>
                <a:gd name="T0" fmla="*/ 3 w 57"/>
                <a:gd name="T1" fmla="*/ 31 h 31"/>
                <a:gd name="T2" fmla="*/ 0 w 57"/>
                <a:gd name="T3" fmla="*/ 27 h 31"/>
                <a:gd name="T4" fmla="*/ 8 w 57"/>
                <a:gd name="T5" fmla="*/ 8 h 31"/>
                <a:gd name="T6" fmla="*/ 28 w 57"/>
                <a:gd name="T7" fmla="*/ 0 h 31"/>
                <a:gd name="T8" fmla="*/ 49 w 57"/>
                <a:gd name="T9" fmla="*/ 7 h 31"/>
                <a:gd name="T10" fmla="*/ 57 w 57"/>
                <a:gd name="T11" fmla="*/ 27 h 31"/>
                <a:gd name="T12" fmla="*/ 54 w 57"/>
                <a:gd name="T13" fmla="*/ 31 h 31"/>
                <a:gd name="T14" fmla="*/ 50 w 57"/>
                <a:gd name="T15" fmla="*/ 27 h 31"/>
                <a:gd name="T16" fmla="*/ 44 w 57"/>
                <a:gd name="T17" fmla="*/ 12 h 31"/>
                <a:gd name="T18" fmla="*/ 29 w 57"/>
                <a:gd name="T19" fmla="*/ 7 h 31"/>
                <a:gd name="T20" fmla="*/ 13 w 57"/>
                <a:gd name="T21" fmla="*/ 13 h 31"/>
                <a:gd name="T22" fmla="*/ 7 w 57"/>
                <a:gd name="T23" fmla="*/ 27 h 31"/>
                <a:gd name="T24" fmla="*/ 3 w 57"/>
                <a:gd name="T25" fmla="*/ 31 h 31"/>
                <a:gd name="T26" fmla="*/ 3 w 57"/>
                <a:gd name="T2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31">
                  <a:moveTo>
                    <a:pt x="3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27"/>
                    <a:pt x="0" y="16"/>
                    <a:pt x="8" y="8"/>
                  </a:cubicBezTo>
                  <a:cubicBezTo>
                    <a:pt x="13" y="3"/>
                    <a:pt x="20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7" y="15"/>
                    <a:pt x="57" y="27"/>
                    <a:pt x="57" y="27"/>
                  </a:cubicBezTo>
                  <a:cubicBezTo>
                    <a:pt x="57" y="29"/>
                    <a:pt x="55" y="31"/>
                    <a:pt x="54" y="31"/>
                  </a:cubicBezTo>
                  <a:cubicBezTo>
                    <a:pt x="52" y="30"/>
                    <a:pt x="50" y="29"/>
                    <a:pt x="50" y="27"/>
                  </a:cubicBezTo>
                  <a:cubicBezTo>
                    <a:pt x="50" y="27"/>
                    <a:pt x="50" y="18"/>
                    <a:pt x="44" y="12"/>
                  </a:cubicBezTo>
                  <a:cubicBezTo>
                    <a:pt x="41" y="8"/>
                    <a:pt x="35" y="7"/>
                    <a:pt x="29" y="7"/>
                  </a:cubicBezTo>
                  <a:cubicBezTo>
                    <a:pt x="22" y="7"/>
                    <a:pt x="16" y="9"/>
                    <a:pt x="13" y="13"/>
                  </a:cubicBezTo>
                  <a:cubicBezTo>
                    <a:pt x="7" y="19"/>
                    <a:pt x="7" y="27"/>
                    <a:pt x="7" y="27"/>
                  </a:cubicBezTo>
                  <a:cubicBezTo>
                    <a:pt x="7" y="29"/>
                    <a:pt x="5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11426826" y="965201"/>
              <a:ext cx="134938" cy="133350"/>
            </a:xfrm>
            <a:custGeom>
              <a:avLst/>
              <a:gdLst>
                <a:gd name="T0" fmla="*/ 14 w 59"/>
                <a:gd name="T1" fmla="*/ 0 h 58"/>
                <a:gd name="T2" fmla="*/ 0 w 59"/>
                <a:gd name="T3" fmla="*/ 13 h 58"/>
                <a:gd name="T4" fmla="*/ 59 w 59"/>
                <a:gd name="T5" fmla="*/ 58 h 58"/>
                <a:gd name="T6" fmla="*/ 59 w 59"/>
                <a:gd name="T7" fmla="*/ 39 h 58"/>
                <a:gd name="T8" fmla="*/ 14 w 5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2" y="50"/>
                    <a:pt x="59" y="5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22" y="33"/>
                    <a:pt x="14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9" name="组合 558"/>
          <p:cNvGrpSpPr/>
          <p:nvPr/>
        </p:nvGrpSpPr>
        <p:grpSpPr>
          <a:xfrm>
            <a:off x="9155764" y="409427"/>
            <a:ext cx="1017588" cy="2447925"/>
            <a:chOff x="9264651" y="476251"/>
            <a:chExt cx="1017588" cy="2447925"/>
          </a:xfrm>
        </p:grpSpPr>
        <p:sp>
          <p:nvSpPr>
            <p:cNvPr id="104" name="Freeform 31"/>
            <p:cNvSpPr>
              <a:spLocks/>
            </p:cNvSpPr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24 w 224"/>
                <a:gd name="T3" fmla="*/ 0 h 349"/>
                <a:gd name="T4" fmla="*/ 200 w 224"/>
                <a:gd name="T5" fmla="*/ 327 h 349"/>
                <a:gd name="T6" fmla="*/ 110 w 224"/>
                <a:gd name="T7" fmla="*/ 349 h 349"/>
                <a:gd name="T8" fmla="*/ 21 w 224"/>
                <a:gd name="T9" fmla="*/ 324 h 349"/>
                <a:gd name="T10" fmla="*/ 0 w 224"/>
                <a:gd name="T1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8 w 28"/>
                <a:gd name="T1" fmla="*/ 353 h 364"/>
                <a:gd name="T2" fmla="*/ 17 w 28"/>
                <a:gd name="T3" fmla="*/ 0 h 364"/>
                <a:gd name="T4" fmla="*/ 0 w 28"/>
                <a:gd name="T5" fmla="*/ 351 h 364"/>
                <a:gd name="T6" fmla="*/ 14 w 28"/>
                <a:gd name="T7" fmla="*/ 364 h 364"/>
                <a:gd name="T8" fmla="*/ 28 w 28"/>
                <a:gd name="T9" fmla="*/ 35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97 w 196"/>
                <a:gd name="T1" fmla="*/ 3 h 66"/>
                <a:gd name="T2" fmla="*/ 98 w 196"/>
                <a:gd name="T3" fmla="*/ 63 h 66"/>
                <a:gd name="T4" fmla="*/ 181 w 196"/>
                <a:gd name="T5" fmla="*/ 40 h 66"/>
                <a:gd name="T6" fmla="*/ 97 w 196"/>
                <a:gd name="T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4"/>
            <p:cNvSpPr>
              <a:spLocks/>
            </p:cNvSpPr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100 w 196"/>
                <a:gd name="T1" fmla="*/ 3 h 66"/>
                <a:gd name="T2" fmla="*/ 98 w 196"/>
                <a:gd name="T3" fmla="*/ 63 h 66"/>
                <a:gd name="T4" fmla="*/ 15 w 196"/>
                <a:gd name="T5" fmla="*/ 40 h 66"/>
                <a:gd name="T6" fmla="*/ 100 w 196"/>
                <a:gd name="T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5"/>
            <p:cNvSpPr>
              <a:spLocks/>
            </p:cNvSpPr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189 w 189"/>
                <a:gd name="T1" fmla="*/ 288 h 288"/>
                <a:gd name="T2" fmla="*/ 0 w 189"/>
                <a:gd name="T3" fmla="*/ 288 h 288"/>
                <a:gd name="T4" fmla="*/ 0 w 189"/>
                <a:gd name="T5" fmla="*/ 0 h 288"/>
                <a:gd name="T6" fmla="*/ 189 w 189"/>
                <a:gd name="T7" fmla="*/ 0 h 288"/>
                <a:gd name="T8" fmla="*/ 189 w 18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7"/>
            <p:cNvSpPr>
              <a:spLocks/>
            </p:cNvSpPr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38 w 103"/>
                <a:gd name="T1" fmla="*/ 0 h 291"/>
                <a:gd name="T2" fmla="*/ 0 w 103"/>
                <a:gd name="T3" fmla="*/ 232 h 291"/>
                <a:gd name="T4" fmla="*/ 54 w 103"/>
                <a:gd name="T5" fmla="*/ 291 h 291"/>
                <a:gd name="T6" fmla="*/ 103 w 103"/>
                <a:gd name="T7" fmla="*/ 230 h 291"/>
                <a:gd name="T8" fmla="*/ 58 w 103"/>
                <a:gd name="T9" fmla="*/ 0 h 291"/>
                <a:gd name="T10" fmla="*/ 38 w 103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8"/>
            <p:cNvSpPr>
              <a:spLocks/>
            </p:cNvSpPr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84 h 84"/>
                <a:gd name="T4" fmla="*/ 95 w 185"/>
                <a:gd name="T5" fmla="*/ 30 h 84"/>
                <a:gd name="T6" fmla="*/ 182 w 185"/>
                <a:gd name="T7" fmla="*/ 84 h 84"/>
                <a:gd name="T8" fmla="*/ 185 w 185"/>
                <a:gd name="T9" fmla="*/ 0 h 84"/>
                <a:gd name="T10" fmla="*/ 0 w 18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9"/>
            <p:cNvSpPr>
              <a:spLocks/>
            </p:cNvSpPr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87 w 138"/>
                <a:gd name="T1" fmla="*/ 0 h 437"/>
                <a:gd name="T2" fmla="*/ 0 w 138"/>
                <a:gd name="T3" fmla="*/ 213 h 437"/>
                <a:gd name="T4" fmla="*/ 56 w 138"/>
                <a:gd name="T5" fmla="*/ 276 h 437"/>
                <a:gd name="T6" fmla="*/ 51 w 138"/>
                <a:gd name="T7" fmla="*/ 374 h 437"/>
                <a:gd name="T8" fmla="*/ 81 w 138"/>
                <a:gd name="T9" fmla="*/ 425 h 437"/>
                <a:gd name="T10" fmla="*/ 110 w 138"/>
                <a:gd name="T11" fmla="*/ 380 h 437"/>
                <a:gd name="T12" fmla="*/ 138 w 138"/>
                <a:gd name="T13" fmla="*/ 21 h 437"/>
                <a:gd name="T14" fmla="*/ 87 w 138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154 h 163"/>
                <a:gd name="T2" fmla="*/ 0 w 18"/>
                <a:gd name="T3" fmla="*/ 154 h 163"/>
                <a:gd name="T4" fmla="*/ 11 w 18"/>
                <a:gd name="T5" fmla="*/ 163 h 163"/>
                <a:gd name="T6" fmla="*/ 17 w 18"/>
                <a:gd name="T7" fmla="*/ 0 h 163"/>
                <a:gd name="T8" fmla="*/ 0 w 18"/>
                <a:gd name="T9" fmla="*/ 15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1"/>
            <p:cNvSpPr>
              <a:spLocks/>
            </p:cNvSpPr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51 w 138"/>
                <a:gd name="T1" fmla="*/ 0 h 437"/>
                <a:gd name="T2" fmla="*/ 138 w 138"/>
                <a:gd name="T3" fmla="*/ 213 h 437"/>
                <a:gd name="T4" fmla="*/ 82 w 138"/>
                <a:gd name="T5" fmla="*/ 276 h 437"/>
                <a:gd name="T6" fmla="*/ 87 w 138"/>
                <a:gd name="T7" fmla="*/ 374 h 437"/>
                <a:gd name="T8" fmla="*/ 57 w 138"/>
                <a:gd name="T9" fmla="*/ 425 h 437"/>
                <a:gd name="T10" fmla="*/ 28 w 138"/>
                <a:gd name="T11" fmla="*/ 380 h 437"/>
                <a:gd name="T12" fmla="*/ 0 w 138"/>
                <a:gd name="T13" fmla="*/ 21 h 437"/>
                <a:gd name="T14" fmla="*/ 51 w 138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2"/>
            <p:cNvSpPr>
              <a:spLocks/>
            </p:cNvSpPr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19 w 19"/>
                <a:gd name="T1" fmla="*/ 154 h 163"/>
                <a:gd name="T2" fmla="*/ 19 w 19"/>
                <a:gd name="T3" fmla="*/ 154 h 163"/>
                <a:gd name="T4" fmla="*/ 7 w 19"/>
                <a:gd name="T5" fmla="*/ 163 h 163"/>
                <a:gd name="T6" fmla="*/ 1 w 19"/>
                <a:gd name="T7" fmla="*/ 0 h 163"/>
                <a:gd name="T8" fmla="*/ 19 w 19"/>
                <a:gd name="T9" fmla="*/ 15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18 w 413"/>
                <a:gd name="T1" fmla="*/ 267 h 378"/>
                <a:gd name="T2" fmla="*/ 34 w 413"/>
                <a:gd name="T3" fmla="*/ 127 h 378"/>
                <a:gd name="T4" fmla="*/ 240 w 413"/>
                <a:gd name="T5" fmla="*/ 22 h 378"/>
                <a:gd name="T6" fmla="*/ 328 w 413"/>
                <a:gd name="T7" fmla="*/ 20 h 378"/>
                <a:gd name="T8" fmla="*/ 387 w 413"/>
                <a:gd name="T9" fmla="*/ 153 h 378"/>
                <a:gd name="T10" fmla="*/ 390 w 413"/>
                <a:gd name="T11" fmla="*/ 271 h 378"/>
                <a:gd name="T12" fmla="*/ 298 w 413"/>
                <a:gd name="T13" fmla="*/ 378 h 378"/>
                <a:gd name="T14" fmla="*/ 95 w 413"/>
                <a:gd name="T15" fmla="*/ 378 h 378"/>
                <a:gd name="T16" fmla="*/ 18 w 413"/>
                <a:gd name="T17" fmla="*/ 26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73 w 340"/>
                <a:gd name="T1" fmla="*/ 109 h 130"/>
                <a:gd name="T2" fmla="*/ 280 w 340"/>
                <a:gd name="T3" fmla="*/ 0 h 130"/>
                <a:gd name="T4" fmla="*/ 96 w 340"/>
                <a:gd name="T5" fmla="*/ 31 h 130"/>
                <a:gd name="T6" fmla="*/ 0 w 340"/>
                <a:gd name="T7" fmla="*/ 123 h 130"/>
                <a:gd name="T8" fmla="*/ 217 w 340"/>
                <a:gd name="T9" fmla="*/ 130 h 130"/>
                <a:gd name="T10" fmla="*/ 273 w 340"/>
                <a:gd name="T11" fmla="*/ 10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81 w 81"/>
                <a:gd name="T1" fmla="*/ 48 h 155"/>
                <a:gd name="T2" fmla="*/ 31 w 81"/>
                <a:gd name="T3" fmla="*/ 22 h 155"/>
                <a:gd name="T4" fmla="*/ 73 w 81"/>
                <a:gd name="T5" fmla="*/ 155 h 155"/>
                <a:gd name="T6" fmla="*/ 81 w 81"/>
                <a:gd name="T7" fmla="*/ 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6"/>
            <p:cNvSpPr>
              <a:spLocks/>
            </p:cNvSpPr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48 h 155"/>
                <a:gd name="T2" fmla="*/ 49 w 80"/>
                <a:gd name="T3" fmla="*/ 22 h 155"/>
                <a:gd name="T4" fmla="*/ 7 w 80"/>
                <a:gd name="T5" fmla="*/ 155 h 155"/>
                <a:gd name="T6" fmla="*/ 0 w 80"/>
                <a:gd name="T7" fmla="*/ 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7"/>
            <p:cNvSpPr>
              <a:spLocks/>
            </p:cNvSpPr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31 w 336"/>
                <a:gd name="T1" fmla="*/ 71 h 320"/>
                <a:gd name="T2" fmla="*/ 107 w 336"/>
                <a:gd name="T3" fmla="*/ 17 h 320"/>
                <a:gd name="T4" fmla="*/ 233 w 336"/>
                <a:gd name="T5" fmla="*/ 42 h 320"/>
                <a:gd name="T6" fmla="*/ 304 w 336"/>
                <a:gd name="T7" fmla="*/ 57 h 320"/>
                <a:gd name="T8" fmla="*/ 335 w 336"/>
                <a:gd name="T9" fmla="*/ 256 h 320"/>
                <a:gd name="T10" fmla="*/ 332 w 336"/>
                <a:gd name="T11" fmla="*/ 271 h 320"/>
                <a:gd name="T12" fmla="*/ 171 w 336"/>
                <a:gd name="T13" fmla="*/ 320 h 320"/>
                <a:gd name="T14" fmla="*/ 6 w 336"/>
                <a:gd name="T15" fmla="*/ 271 h 320"/>
                <a:gd name="T16" fmla="*/ 1 w 336"/>
                <a:gd name="T17" fmla="*/ 255 h 320"/>
                <a:gd name="T18" fmla="*/ 31 w 336"/>
                <a:gd name="T19" fmla="*/ 7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48"/>
            <p:cNvSpPr>
              <a:spLocks/>
            </p:cNvSpPr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119 w 233"/>
                <a:gd name="T1" fmla="*/ 68 h 68"/>
                <a:gd name="T2" fmla="*/ 53 w 233"/>
                <a:gd name="T3" fmla="*/ 58 h 68"/>
                <a:gd name="T4" fmla="*/ 17 w 233"/>
                <a:gd name="T5" fmla="*/ 36 h 68"/>
                <a:gd name="T6" fmla="*/ 0 w 233"/>
                <a:gd name="T7" fmla="*/ 4 h 68"/>
                <a:gd name="T8" fmla="*/ 3 w 233"/>
                <a:gd name="T9" fmla="*/ 0 h 68"/>
                <a:gd name="T10" fmla="*/ 6 w 233"/>
                <a:gd name="T11" fmla="*/ 3 h 68"/>
                <a:gd name="T12" fmla="*/ 22 w 233"/>
                <a:gd name="T13" fmla="*/ 32 h 68"/>
                <a:gd name="T14" fmla="*/ 119 w 233"/>
                <a:gd name="T15" fmla="*/ 61 h 68"/>
                <a:gd name="T16" fmla="*/ 213 w 233"/>
                <a:gd name="T17" fmla="*/ 32 h 68"/>
                <a:gd name="T18" fmla="*/ 227 w 233"/>
                <a:gd name="T19" fmla="*/ 3 h 68"/>
                <a:gd name="T20" fmla="*/ 230 w 233"/>
                <a:gd name="T21" fmla="*/ 0 h 68"/>
                <a:gd name="T22" fmla="*/ 233 w 233"/>
                <a:gd name="T23" fmla="*/ 3 h 68"/>
                <a:gd name="T24" fmla="*/ 218 w 233"/>
                <a:gd name="T25" fmla="*/ 36 h 68"/>
                <a:gd name="T26" fmla="*/ 183 w 233"/>
                <a:gd name="T27" fmla="*/ 58 h 68"/>
                <a:gd name="T28" fmla="*/ 119 w 233"/>
                <a:gd name="T2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9"/>
            <p:cNvSpPr>
              <a:spLocks/>
            </p:cNvSpPr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36 w 76"/>
                <a:gd name="T3" fmla="*/ 12 h 19"/>
                <a:gd name="T4" fmla="*/ 76 w 76"/>
                <a:gd name="T5" fmla="*/ 0 h 19"/>
                <a:gd name="T6" fmla="*/ 36 w 76"/>
                <a:gd name="T7" fmla="*/ 19 h 19"/>
                <a:gd name="T8" fmla="*/ 0 w 7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1 w 21"/>
                <a:gd name="T1" fmla="*/ 5 h 13"/>
                <a:gd name="T2" fmla="*/ 10 w 21"/>
                <a:gd name="T3" fmla="*/ 12 h 13"/>
                <a:gd name="T4" fmla="*/ 20 w 21"/>
                <a:gd name="T5" fmla="*/ 8 h 13"/>
                <a:gd name="T6" fmla="*/ 12 w 21"/>
                <a:gd name="T7" fmla="*/ 1 h 13"/>
                <a:gd name="T8" fmla="*/ 1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/>
            </p:cNvSpPr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7 h 31"/>
                <a:gd name="T2" fmla="*/ 0 w 85"/>
                <a:gd name="T3" fmla="*/ 29 h 31"/>
                <a:gd name="T4" fmla="*/ 85 w 85"/>
                <a:gd name="T5" fmla="*/ 24 h 31"/>
                <a:gd name="T6" fmla="*/ 85 w 85"/>
                <a:gd name="T7" fmla="*/ 0 h 31"/>
                <a:gd name="T8" fmla="*/ 0 w 85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4"/>
            <p:cNvSpPr>
              <a:spLocks/>
            </p:cNvSpPr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5 h 13"/>
                <a:gd name="T2" fmla="*/ 9 w 21"/>
                <a:gd name="T3" fmla="*/ 12 h 13"/>
                <a:gd name="T4" fmla="*/ 20 w 21"/>
                <a:gd name="T5" fmla="*/ 8 h 13"/>
                <a:gd name="T6" fmla="*/ 11 w 21"/>
                <a:gd name="T7" fmla="*/ 1 h 13"/>
                <a:gd name="T8" fmla="*/ 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85 w 85"/>
                <a:gd name="T1" fmla="*/ 7 h 31"/>
                <a:gd name="T2" fmla="*/ 85 w 85"/>
                <a:gd name="T3" fmla="*/ 29 h 31"/>
                <a:gd name="T4" fmla="*/ 0 w 85"/>
                <a:gd name="T5" fmla="*/ 24 h 31"/>
                <a:gd name="T6" fmla="*/ 0 w 85"/>
                <a:gd name="T7" fmla="*/ 0 h 31"/>
                <a:gd name="T8" fmla="*/ 85 w 85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8" name="组合 557"/>
          <p:cNvGrpSpPr/>
          <p:nvPr/>
        </p:nvGrpSpPr>
        <p:grpSpPr>
          <a:xfrm>
            <a:off x="7700026" y="418952"/>
            <a:ext cx="1046163" cy="2462213"/>
            <a:chOff x="7808913" y="485776"/>
            <a:chExt cx="1046163" cy="2462213"/>
          </a:xfrm>
        </p:grpSpPr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8129588" y="2219326"/>
              <a:ext cx="439738" cy="650875"/>
            </a:xfrm>
            <a:custGeom>
              <a:avLst/>
              <a:gdLst>
                <a:gd name="T0" fmla="*/ 277 w 277"/>
                <a:gd name="T1" fmla="*/ 410 h 410"/>
                <a:gd name="T2" fmla="*/ 167 w 277"/>
                <a:gd name="T3" fmla="*/ 410 h 410"/>
                <a:gd name="T4" fmla="*/ 139 w 277"/>
                <a:gd name="T5" fmla="*/ 105 h 410"/>
                <a:gd name="T6" fmla="*/ 110 w 277"/>
                <a:gd name="T7" fmla="*/ 410 h 410"/>
                <a:gd name="T8" fmla="*/ 0 w 277"/>
                <a:gd name="T9" fmla="*/ 410 h 410"/>
                <a:gd name="T10" fmla="*/ 0 w 277"/>
                <a:gd name="T11" fmla="*/ 0 h 410"/>
                <a:gd name="T12" fmla="*/ 277 w 277"/>
                <a:gd name="T13" fmla="*/ 0 h 410"/>
                <a:gd name="T14" fmla="*/ 277 w 277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410">
                  <a:moveTo>
                    <a:pt x="277" y="410"/>
                  </a:moveTo>
                  <a:lnTo>
                    <a:pt x="167" y="410"/>
                  </a:lnTo>
                  <a:lnTo>
                    <a:pt x="139" y="105"/>
                  </a:lnTo>
                  <a:lnTo>
                    <a:pt x="110" y="410"/>
                  </a:lnTo>
                  <a:lnTo>
                    <a:pt x="0" y="410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41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7"/>
            <p:cNvSpPr>
              <a:spLocks/>
            </p:cNvSpPr>
            <p:nvPr/>
          </p:nvSpPr>
          <p:spPr bwMode="auto">
            <a:xfrm>
              <a:off x="8007351" y="2765426"/>
              <a:ext cx="323850" cy="182563"/>
            </a:xfrm>
            <a:custGeom>
              <a:avLst/>
              <a:gdLst>
                <a:gd name="T0" fmla="*/ 112 w 141"/>
                <a:gd name="T1" fmla="*/ 17 h 79"/>
                <a:gd name="T2" fmla="*/ 109 w 141"/>
                <a:gd name="T3" fmla="*/ 61 h 79"/>
                <a:gd name="T4" fmla="*/ 20 w 141"/>
                <a:gd name="T5" fmla="*/ 40 h 79"/>
                <a:gd name="T6" fmla="*/ 74 w 141"/>
                <a:gd name="T7" fmla="*/ 0 h 79"/>
                <a:gd name="T8" fmla="*/ 112 w 141"/>
                <a:gd name="T9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9">
                  <a:moveTo>
                    <a:pt x="112" y="17"/>
                  </a:moveTo>
                  <a:cubicBezTo>
                    <a:pt x="130" y="36"/>
                    <a:pt x="141" y="57"/>
                    <a:pt x="109" y="61"/>
                  </a:cubicBezTo>
                  <a:cubicBezTo>
                    <a:pt x="80" y="65"/>
                    <a:pt x="0" y="79"/>
                    <a:pt x="20" y="40"/>
                  </a:cubicBezTo>
                  <a:cubicBezTo>
                    <a:pt x="39" y="3"/>
                    <a:pt x="61" y="0"/>
                    <a:pt x="74" y="0"/>
                  </a:cubicBezTo>
                  <a:cubicBezTo>
                    <a:pt x="86" y="0"/>
                    <a:pt x="102" y="7"/>
                    <a:pt x="112" y="17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8"/>
            <p:cNvSpPr>
              <a:spLocks/>
            </p:cNvSpPr>
            <p:nvPr/>
          </p:nvSpPr>
          <p:spPr bwMode="auto">
            <a:xfrm>
              <a:off x="8369301" y="2765426"/>
              <a:ext cx="322263" cy="182563"/>
            </a:xfrm>
            <a:custGeom>
              <a:avLst/>
              <a:gdLst>
                <a:gd name="T0" fmla="*/ 29 w 140"/>
                <a:gd name="T1" fmla="*/ 17 h 79"/>
                <a:gd name="T2" fmla="*/ 31 w 140"/>
                <a:gd name="T3" fmla="*/ 61 h 79"/>
                <a:gd name="T4" fmla="*/ 120 w 140"/>
                <a:gd name="T5" fmla="*/ 40 h 79"/>
                <a:gd name="T6" fmla="*/ 67 w 140"/>
                <a:gd name="T7" fmla="*/ 0 h 79"/>
                <a:gd name="T8" fmla="*/ 29 w 140"/>
                <a:gd name="T9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9">
                  <a:moveTo>
                    <a:pt x="29" y="17"/>
                  </a:moveTo>
                  <a:cubicBezTo>
                    <a:pt x="10" y="36"/>
                    <a:pt x="0" y="57"/>
                    <a:pt x="31" y="61"/>
                  </a:cubicBezTo>
                  <a:cubicBezTo>
                    <a:pt x="60" y="65"/>
                    <a:pt x="140" y="79"/>
                    <a:pt x="120" y="40"/>
                  </a:cubicBezTo>
                  <a:cubicBezTo>
                    <a:pt x="101" y="3"/>
                    <a:pt x="79" y="0"/>
                    <a:pt x="67" y="0"/>
                  </a:cubicBezTo>
                  <a:cubicBezTo>
                    <a:pt x="54" y="0"/>
                    <a:pt x="38" y="7"/>
                    <a:pt x="29" y="17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59"/>
            <p:cNvSpPr>
              <a:spLocks noChangeArrowheads="1"/>
            </p:cNvSpPr>
            <p:nvPr/>
          </p:nvSpPr>
          <p:spPr bwMode="auto">
            <a:xfrm>
              <a:off x="8218488" y="1641476"/>
              <a:ext cx="263525" cy="5937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60"/>
            <p:cNvSpPr>
              <a:spLocks noChangeArrowheads="1"/>
            </p:cNvSpPr>
            <p:nvPr/>
          </p:nvSpPr>
          <p:spPr bwMode="auto">
            <a:xfrm>
              <a:off x="8320088" y="1654176"/>
              <a:ext cx="50800" cy="5873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1"/>
            <p:cNvSpPr>
              <a:spLocks/>
            </p:cNvSpPr>
            <p:nvPr/>
          </p:nvSpPr>
          <p:spPr bwMode="auto">
            <a:xfrm>
              <a:off x="8277226" y="1706563"/>
              <a:ext cx="149225" cy="512763"/>
            </a:xfrm>
            <a:custGeom>
              <a:avLst/>
              <a:gdLst>
                <a:gd name="T0" fmla="*/ 34 w 94"/>
                <a:gd name="T1" fmla="*/ 0 h 323"/>
                <a:gd name="T2" fmla="*/ 0 w 94"/>
                <a:gd name="T3" fmla="*/ 268 h 323"/>
                <a:gd name="T4" fmla="*/ 48 w 94"/>
                <a:gd name="T5" fmla="*/ 323 h 323"/>
                <a:gd name="T6" fmla="*/ 94 w 94"/>
                <a:gd name="T7" fmla="*/ 267 h 323"/>
                <a:gd name="T8" fmla="*/ 52 w 94"/>
                <a:gd name="T9" fmla="*/ 0 h 323"/>
                <a:gd name="T10" fmla="*/ 34 w 94"/>
                <a:gd name="T1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23">
                  <a:moveTo>
                    <a:pt x="34" y="0"/>
                  </a:moveTo>
                  <a:lnTo>
                    <a:pt x="0" y="268"/>
                  </a:lnTo>
                  <a:lnTo>
                    <a:pt x="48" y="323"/>
                  </a:lnTo>
                  <a:lnTo>
                    <a:pt x="94" y="267"/>
                  </a:lnTo>
                  <a:lnTo>
                    <a:pt x="5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2"/>
            <p:cNvSpPr>
              <a:spLocks/>
            </p:cNvSpPr>
            <p:nvPr/>
          </p:nvSpPr>
          <p:spPr bwMode="auto">
            <a:xfrm>
              <a:off x="7856538" y="2120901"/>
              <a:ext cx="295275" cy="284163"/>
            </a:xfrm>
            <a:custGeom>
              <a:avLst/>
              <a:gdLst>
                <a:gd name="T0" fmla="*/ 48 w 128"/>
                <a:gd name="T1" fmla="*/ 0 h 123"/>
                <a:gd name="T2" fmla="*/ 26 w 128"/>
                <a:gd name="T3" fmla="*/ 44 h 123"/>
                <a:gd name="T4" fmla="*/ 9 w 128"/>
                <a:gd name="T5" fmla="*/ 94 h 123"/>
                <a:gd name="T6" fmla="*/ 35 w 128"/>
                <a:gd name="T7" fmla="*/ 72 h 123"/>
                <a:gd name="T8" fmla="*/ 39 w 128"/>
                <a:gd name="T9" fmla="*/ 114 h 123"/>
                <a:gd name="T10" fmla="*/ 64 w 128"/>
                <a:gd name="T11" fmla="*/ 81 h 123"/>
                <a:gd name="T12" fmla="*/ 78 w 128"/>
                <a:gd name="T13" fmla="*/ 121 h 123"/>
                <a:gd name="T14" fmla="*/ 88 w 128"/>
                <a:gd name="T15" fmla="*/ 77 h 123"/>
                <a:gd name="T16" fmla="*/ 114 w 128"/>
                <a:gd name="T17" fmla="*/ 90 h 123"/>
                <a:gd name="T18" fmla="*/ 99 w 128"/>
                <a:gd name="T19" fmla="*/ 29 h 123"/>
                <a:gd name="T20" fmla="*/ 48 w 128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3">
                  <a:moveTo>
                    <a:pt x="48" y="0"/>
                  </a:moveTo>
                  <a:cubicBezTo>
                    <a:pt x="48" y="0"/>
                    <a:pt x="39" y="21"/>
                    <a:pt x="26" y="44"/>
                  </a:cubicBezTo>
                  <a:cubicBezTo>
                    <a:pt x="13" y="66"/>
                    <a:pt x="0" y="89"/>
                    <a:pt x="9" y="94"/>
                  </a:cubicBezTo>
                  <a:cubicBezTo>
                    <a:pt x="18" y="100"/>
                    <a:pt x="35" y="72"/>
                    <a:pt x="35" y="72"/>
                  </a:cubicBezTo>
                  <a:cubicBezTo>
                    <a:pt x="35" y="72"/>
                    <a:pt x="22" y="112"/>
                    <a:pt x="39" y="114"/>
                  </a:cubicBezTo>
                  <a:cubicBezTo>
                    <a:pt x="57" y="117"/>
                    <a:pt x="64" y="81"/>
                    <a:pt x="64" y="81"/>
                  </a:cubicBezTo>
                  <a:cubicBezTo>
                    <a:pt x="64" y="81"/>
                    <a:pt x="60" y="120"/>
                    <a:pt x="78" y="121"/>
                  </a:cubicBezTo>
                  <a:cubicBezTo>
                    <a:pt x="96" y="123"/>
                    <a:pt x="88" y="77"/>
                    <a:pt x="88" y="77"/>
                  </a:cubicBezTo>
                  <a:cubicBezTo>
                    <a:pt x="88" y="77"/>
                    <a:pt x="100" y="100"/>
                    <a:pt x="114" y="90"/>
                  </a:cubicBezTo>
                  <a:cubicBezTo>
                    <a:pt x="128" y="80"/>
                    <a:pt x="93" y="55"/>
                    <a:pt x="99" y="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3"/>
            <p:cNvSpPr>
              <a:spLocks/>
            </p:cNvSpPr>
            <p:nvPr/>
          </p:nvSpPr>
          <p:spPr bwMode="auto">
            <a:xfrm>
              <a:off x="7939088" y="1649413"/>
              <a:ext cx="309563" cy="549275"/>
            </a:xfrm>
            <a:custGeom>
              <a:avLst/>
              <a:gdLst>
                <a:gd name="T0" fmla="*/ 119 w 134"/>
                <a:gd name="T1" fmla="*/ 0 h 238"/>
                <a:gd name="T2" fmla="*/ 0 w 134"/>
                <a:gd name="T3" fmla="*/ 213 h 238"/>
                <a:gd name="T4" fmla="*/ 68 w 134"/>
                <a:gd name="T5" fmla="*/ 238 h 238"/>
                <a:gd name="T6" fmla="*/ 102 w 134"/>
                <a:gd name="T7" fmla="*/ 183 h 238"/>
                <a:gd name="T8" fmla="*/ 134 w 134"/>
                <a:gd name="T9" fmla="*/ 2 h 238"/>
                <a:gd name="T10" fmla="*/ 119 w 134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38">
                  <a:moveTo>
                    <a:pt x="119" y="0"/>
                  </a:moveTo>
                  <a:cubicBezTo>
                    <a:pt x="119" y="0"/>
                    <a:pt x="22" y="34"/>
                    <a:pt x="0" y="213"/>
                  </a:cubicBezTo>
                  <a:cubicBezTo>
                    <a:pt x="0" y="213"/>
                    <a:pt x="28" y="236"/>
                    <a:pt x="68" y="238"/>
                  </a:cubicBezTo>
                  <a:cubicBezTo>
                    <a:pt x="68" y="238"/>
                    <a:pt x="84" y="189"/>
                    <a:pt x="102" y="183"/>
                  </a:cubicBezTo>
                  <a:cubicBezTo>
                    <a:pt x="134" y="2"/>
                    <a:pt x="134" y="2"/>
                    <a:pt x="134" y="2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4"/>
            <p:cNvSpPr>
              <a:spLocks/>
            </p:cNvSpPr>
            <p:nvPr/>
          </p:nvSpPr>
          <p:spPr bwMode="auto">
            <a:xfrm>
              <a:off x="8258176" y="1649413"/>
              <a:ext cx="87313" cy="73025"/>
            </a:xfrm>
            <a:custGeom>
              <a:avLst/>
              <a:gdLst>
                <a:gd name="T0" fmla="*/ 55 w 55"/>
                <a:gd name="T1" fmla="*/ 5 h 46"/>
                <a:gd name="T2" fmla="*/ 23 w 55"/>
                <a:gd name="T3" fmla="*/ 46 h 46"/>
                <a:gd name="T4" fmla="*/ 0 w 55"/>
                <a:gd name="T5" fmla="*/ 0 h 46"/>
                <a:gd name="T6" fmla="*/ 55 w 55"/>
                <a:gd name="T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6">
                  <a:moveTo>
                    <a:pt x="55" y="5"/>
                  </a:moveTo>
                  <a:lnTo>
                    <a:pt x="23" y="46"/>
                  </a:lnTo>
                  <a:lnTo>
                    <a:pt x="0" y="0"/>
                  </a:lnTo>
                  <a:lnTo>
                    <a:pt x="55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5"/>
            <p:cNvSpPr>
              <a:spLocks/>
            </p:cNvSpPr>
            <p:nvPr/>
          </p:nvSpPr>
          <p:spPr bwMode="auto">
            <a:xfrm>
              <a:off x="8110538" y="1624013"/>
              <a:ext cx="173038" cy="620713"/>
            </a:xfrm>
            <a:custGeom>
              <a:avLst/>
              <a:gdLst>
                <a:gd name="T0" fmla="*/ 52 w 75"/>
                <a:gd name="T1" fmla="*/ 0 h 269"/>
                <a:gd name="T2" fmla="*/ 6 w 75"/>
                <a:gd name="T3" fmla="*/ 259 h 269"/>
                <a:gd name="T4" fmla="*/ 50 w 75"/>
                <a:gd name="T5" fmla="*/ 264 h 269"/>
                <a:gd name="T6" fmla="*/ 75 w 75"/>
                <a:gd name="T7" fmla="*/ 0 h 269"/>
                <a:gd name="T8" fmla="*/ 52 w 7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9">
                  <a:moveTo>
                    <a:pt x="52" y="0"/>
                  </a:moveTo>
                  <a:cubicBezTo>
                    <a:pt x="52" y="0"/>
                    <a:pt x="0" y="62"/>
                    <a:pt x="6" y="259"/>
                  </a:cubicBezTo>
                  <a:cubicBezTo>
                    <a:pt x="6" y="259"/>
                    <a:pt x="24" y="269"/>
                    <a:pt x="50" y="264"/>
                  </a:cubicBezTo>
                  <a:cubicBezTo>
                    <a:pt x="50" y="264"/>
                    <a:pt x="57" y="102"/>
                    <a:pt x="75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"/>
            <p:cNvSpPr>
              <a:spLocks/>
            </p:cNvSpPr>
            <p:nvPr/>
          </p:nvSpPr>
          <p:spPr bwMode="auto">
            <a:xfrm>
              <a:off x="8543926" y="2120901"/>
              <a:ext cx="298450" cy="284163"/>
            </a:xfrm>
            <a:custGeom>
              <a:avLst/>
              <a:gdLst>
                <a:gd name="T0" fmla="*/ 81 w 129"/>
                <a:gd name="T1" fmla="*/ 0 h 123"/>
                <a:gd name="T2" fmla="*/ 103 w 129"/>
                <a:gd name="T3" fmla="*/ 44 h 123"/>
                <a:gd name="T4" fmla="*/ 120 w 129"/>
                <a:gd name="T5" fmla="*/ 94 h 123"/>
                <a:gd name="T6" fmla="*/ 93 w 129"/>
                <a:gd name="T7" fmla="*/ 72 h 123"/>
                <a:gd name="T8" fmla="*/ 89 w 129"/>
                <a:gd name="T9" fmla="*/ 114 h 123"/>
                <a:gd name="T10" fmla="*/ 65 w 129"/>
                <a:gd name="T11" fmla="*/ 81 h 123"/>
                <a:gd name="T12" fmla="*/ 51 w 129"/>
                <a:gd name="T13" fmla="*/ 121 h 123"/>
                <a:gd name="T14" fmla="*/ 40 w 129"/>
                <a:gd name="T15" fmla="*/ 77 h 123"/>
                <a:gd name="T16" fmla="*/ 15 w 129"/>
                <a:gd name="T17" fmla="*/ 90 h 123"/>
                <a:gd name="T18" fmla="*/ 29 w 129"/>
                <a:gd name="T19" fmla="*/ 29 h 123"/>
                <a:gd name="T20" fmla="*/ 81 w 129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3">
                  <a:moveTo>
                    <a:pt x="81" y="0"/>
                  </a:moveTo>
                  <a:cubicBezTo>
                    <a:pt x="81" y="0"/>
                    <a:pt x="90" y="21"/>
                    <a:pt x="103" y="44"/>
                  </a:cubicBezTo>
                  <a:cubicBezTo>
                    <a:pt x="116" y="66"/>
                    <a:pt x="129" y="89"/>
                    <a:pt x="120" y="94"/>
                  </a:cubicBezTo>
                  <a:cubicBezTo>
                    <a:pt x="111" y="100"/>
                    <a:pt x="93" y="72"/>
                    <a:pt x="93" y="72"/>
                  </a:cubicBezTo>
                  <a:cubicBezTo>
                    <a:pt x="93" y="72"/>
                    <a:pt x="107" y="112"/>
                    <a:pt x="89" y="114"/>
                  </a:cubicBezTo>
                  <a:cubicBezTo>
                    <a:pt x="72" y="117"/>
                    <a:pt x="65" y="81"/>
                    <a:pt x="65" y="81"/>
                  </a:cubicBezTo>
                  <a:cubicBezTo>
                    <a:pt x="65" y="81"/>
                    <a:pt x="69" y="120"/>
                    <a:pt x="51" y="121"/>
                  </a:cubicBezTo>
                  <a:cubicBezTo>
                    <a:pt x="33" y="123"/>
                    <a:pt x="40" y="77"/>
                    <a:pt x="40" y="77"/>
                  </a:cubicBezTo>
                  <a:cubicBezTo>
                    <a:pt x="40" y="77"/>
                    <a:pt x="29" y="100"/>
                    <a:pt x="15" y="90"/>
                  </a:cubicBezTo>
                  <a:cubicBezTo>
                    <a:pt x="0" y="80"/>
                    <a:pt x="35" y="55"/>
                    <a:pt x="29" y="29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7"/>
            <p:cNvSpPr>
              <a:spLocks/>
            </p:cNvSpPr>
            <p:nvPr/>
          </p:nvSpPr>
          <p:spPr bwMode="auto">
            <a:xfrm>
              <a:off x="8447088" y="1649413"/>
              <a:ext cx="311150" cy="549275"/>
            </a:xfrm>
            <a:custGeom>
              <a:avLst/>
              <a:gdLst>
                <a:gd name="T0" fmla="*/ 16 w 135"/>
                <a:gd name="T1" fmla="*/ 0 h 238"/>
                <a:gd name="T2" fmla="*/ 135 w 135"/>
                <a:gd name="T3" fmla="*/ 213 h 238"/>
                <a:gd name="T4" fmla="*/ 67 w 135"/>
                <a:gd name="T5" fmla="*/ 238 h 238"/>
                <a:gd name="T6" fmla="*/ 33 w 135"/>
                <a:gd name="T7" fmla="*/ 183 h 238"/>
                <a:gd name="T8" fmla="*/ 0 w 135"/>
                <a:gd name="T9" fmla="*/ 2 h 238"/>
                <a:gd name="T10" fmla="*/ 16 w 135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38">
                  <a:moveTo>
                    <a:pt x="16" y="0"/>
                  </a:moveTo>
                  <a:cubicBezTo>
                    <a:pt x="16" y="0"/>
                    <a:pt x="112" y="34"/>
                    <a:pt x="135" y="213"/>
                  </a:cubicBezTo>
                  <a:cubicBezTo>
                    <a:pt x="135" y="213"/>
                    <a:pt x="106" y="236"/>
                    <a:pt x="67" y="238"/>
                  </a:cubicBezTo>
                  <a:cubicBezTo>
                    <a:pt x="67" y="238"/>
                    <a:pt x="51" y="189"/>
                    <a:pt x="33" y="18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8"/>
            <p:cNvSpPr>
              <a:spLocks/>
            </p:cNvSpPr>
            <p:nvPr/>
          </p:nvSpPr>
          <p:spPr bwMode="auto">
            <a:xfrm>
              <a:off x="8353426" y="1649413"/>
              <a:ext cx="87313" cy="73025"/>
            </a:xfrm>
            <a:custGeom>
              <a:avLst/>
              <a:gdLst>
                <a:gd name="T0" fmla="*/ 0 w 55"/>
                <a:gd name="T1" fmla="*/ 5 h 46"/>
                <a:gd name="T2" fmla="*/ 32 w 55"/>
                <a:gd name="T3" fmla="*/ 46 h 46"/>
                <a:gd name="T4" fmla="*/ 55 w 55"/>
                <a:gd name="T5" fmla="*/ 0 h 46"/>
                <a:gd name="T6" fmla="*/ 0 w 55"/>
                <a:gd name="T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6">
                  <a:moveTo>
                    <a:pt x="0" y="5"/>
                  </a:moveTo>
                  <a:lnTo>
                    <a:pt x="32" y="46"/>
                  </a:lnTo>
                  <a:lnTo>
                    <a:pt x="5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9"/>
            <p:cNvSpPr>
              <a:spLocks/>
            </p:cNvSpPr>
            <p:nvPr/>
          </p:nvSpPr>
          <p:spPr bwMode="auto">
            <a:xfrm>
              <a:off x="8415338" y="1624013"/>
              <a:ext cx="173038" cy="620713"/>
            </a:xfrm>
            <a:custGeom>
              <a:avLst/>
              <a:gdLst>
                <a:gd name="T0" fmla="*/ 23 w 75"/>
                <a:gd name="T1" fmla="*/ 0 h 269"/>
                <a:gd name="T2" fmla="*/ 68 w 75"/>
                <a:gd name="T3" fmla="*/ 259 h 269"/>
                <a:gd name="T4" fmla="*/ 25 w 75"/>
                <a:gd name="T5" fmla="*/ 264 h 269"/>
                <a:gd name="T6" fmla="*/ 0 w 75"/>
                <a:gd name="T7" fmla="*/ 0 h 269"/>
                <a:gd name="T8" fmla="*/ 23 w 7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9">
                  <a:moveTo>
                    <a:pt x="23" y="0"/>
                  </a:moveTo>
                  <a:cubicBezTo>
                    <a:pt x="23" y="0"/>
                    <a:pt x="75" y="62"/>
                    <a:pt x="68" y="259"/>
                  </a:cubicBezTo>
                  <a:cubicBezTo>
                    <a:pt x="68" y="259"/>
                    <a:pt x="51" y="269"/>
                    <a:pt x="25" y="264"/>
                  </a:cubicBezTo>
                  <a:cubicBezTo>
                    <a:pt x="25" y="264"/>
                    <a:pt x="18" y="102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0"/>
            <p:cNvSpPr>
              <a:spLocks/>
            </p:cNvSpPr>
            <p:nvPr/>
          </p:nvSpPr>
          <p:spPr bwMode="auto">
            <a:xfrm>
              <a:off x="7845426" y="485776"/>
              <a:ext cx="1009650" cy="687388"/>
            </a:xfrm>
            <a:custGeom>
              <a:avLst/>
              <a:gdLst>
                <a:gd name="T0" fmla="*/ 14 w 438"/>
                <a:gd name="T1" fmla="*/ 295 h 297"/>
                <a:gd name="T2" fmla="*/ 10 w 438"/>
                <a:gd name="T3" fmla="*/ 192 h 297"/>
                <a:gd name="T4" fmla="*/ 22 w 438"/>
                <a:gd name="T5" fmla="*/ 134 h 297"/>
                <a:gd name="T6" fmla="*/ 31 w 438"/>
                <a:gd name="T7" fmla="*/ 145 h 297"/>
                <a:gd name="T8" fmla="*/ 119 w 438"/>
                <a:gd name="T9" fmla="*/ 52 h 297"/>
                <a:gd name="T10" fmla="*/ 116 w 438"/>
                <a:gd name="T11" fmla="*/ 73 h 297"/>
                <a:gd name="T12" fmla="*/ 296 w 438"/>
                <a:gd name="T13" fmla="*/ 15 h 297"/>
                <a:gd name="T14" fmla="*/ 285 w 438"/>
                <a:gd name="T15" fmla="*/ 40 h 297"/>
                <a:gd name="T16" fmla="*/ 363 w 438"/>
                <a:gd name="T17" fmla="*/ 48 h 297"/>
                <a:gd name="T18" fmla="*/ 348 w 438"/>
                <a:gd name="T19" fmla="*/ 69 h 297"/>
                <a:gd name="T20" fmla="*/ 422 w 438"/>
                <a:gd name="T21" fmla="*/ 115 h 297"/>
                <a:gd name="T22" fmla="*/ 407 w 438"/>
                <a:gd name="T23" fmla="*/ 137 h 297"/>
                <a:gd name="T24" fmla="*/ 438 w 438"/>
                <a:gd name="T25" fmla="*/ 171 h 297"/>
                <a:gd name="T26" fmla="*/ 412 w 438"/>
                <a:gd name="T27" fmla="*/ 229 h 297"/>
                <a:gd name="T28" fmla="*/ 399 w 438"/>
                <a:gd name="T29" fmla="*/ 297 h 297"/>
                <a:gd name="T30" fmla="*/ 14 w 438"/>
                <a:gd name="T31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297">
                  <a:moveTo>
                    <a:pt x="14" y="295"/>
                  </a:moveTo>
                  <a:cubicBezTo>
                    <a:pt x="14" y="295"/>
                    <a:pt x="0" y="238"/>
                    <a:pt x="10" y="192"/>
                  </a:cubicBezTo>
                  <a:cubicBezTo>
                    <a:pt x="20" y="145"/>
                    <a:pt x="23" y="154"/>
                    <a:pt x="22" y="134"/>
                  </a:cubicBezTo>
                  <a:cubicBezTo>
                    <a:pt x="22" y="134"/>
                    <a:pt x="31" y="139"/>
                    <a:pt x="31" y="145"/>
                  </a:cubicBezTo>
                  <a:cubicBezTo>
                    <a:pt x="31" y="145"/>
                    <a:pt x="56" y="67"/>
                    <a:pt x="119" y="52"/>
                  </a:cubicBezTo>
                  <a:cubicBezTo>
                    <a:pt x="119" y="52"/>
                    <a:pt x="114" y="62"/>
                    <a:pt x="116" y="73"/>
                  </a:cubicBezTo>
                  <a:cubicBezTo>
                    <a:pt x="116" y="73"/>
                    <a:pt x="173" y="0"/>
                    <a:pt x="296" y="15"/>
                  </a:cubicBezTo>
                  <a:cubicBezTo>
                    <a:pt x="296" y="15"/>
                    <a:pt x="281" y="31"/>
                    <a:pt x="285" y="40"/>
                  </a:cubicBezTo>
                  <a:cubicBezTo>
                    <a:pt x="285" y="40"/>
                    <a:pt x="342" y="31"/>
                    <a:pt x="363" y="48"/>
                  </a:cubicBezTo>
                  <a:cubicBezTo>
                    <a:pt x="363" y="48"/>
                    <a:pt x="347" y="61"/>
                    <a:pt x="348" y="69"/>
                  </a:cubicBezTo>
                  <a:cubicBezTo>
                    <a:pt x="348" y="69"/>
                    <a:pt x="393" y="67"/>
                    <a:pt x="422" y="115"/>
                  </a:cubicBezTo>
                  <a:cubicBezTo>
                    <a:pt x="422" y="115"/>
                    <a:pt x="405" y="128"/>
                    <a:pt x="407" y="137"/>
                  </a:cubicBezTo>
                  <a:cubicBezTo>
                    <a:pt x="407" y="137"/>
                    <a:pt x="432" y="147"/>
                    <a:pt x="438" y="171"/>
                  </a:cubicBezTo>
                  <a:cubicBezTo>
                    <a:pt x="438" y="171"/>
                    <a:pt x="413" y="195"/>
                    <a:pt x="412" y="229"/>
                  </a:cubicBezTo>
                  <a:cubicBezTo>
                    <a:pt x="411" y="262"/>
                    <a:pt x="401" y="295"/>
                    <a:pt x="399" y="297"/>
                  </a:cubicBezTo>
                  <a:lnTo>
                    <a:pt x="14" y="295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71"/>
            <p:cNvSpPr>
              <a:spLocks/>
            </p:cNvSpPr>
            <p:nvPr/>
          </p:nvSpPr>
          <p:spPr bwMode="auto">
            <a:xfrm>
              <a:off x="8258176" y="779463"/>
              <a:ext cx="398463" cy="363538"/>
            </a:xfrm>
            <a:custGeom>
              <a:avLst/>
              <a:gdLst>
                <a:gd name="T0" fmla="*/ 2 w 173"/>
                <a:gd name="T1" fmla="*/ 103 h 157"/>
                <a:gd name="T2" fmla="*/ 70 w 173"/>
                <a:gd name="T3" fmla="*/ 0 h 157"/>
                <a:gd name="T4" fmla="*/ 56 w 173"/>
                <a:gd name="T5" fmla="*/ 36 h 157"/>
                <a:gd name="T6" fmla="*/ 131 w 173"/>
                <a:gd name="T7" fmla="*/ 19 h 157"/>
                <a:gd name="T8" fmla="*/ 108 w 173"/>
                <a:gd name="T9" fmla="*/ 35 h 157"/>
                <a:gd name="T10" fmla="*/ 173 w 173"/>
                <a:gd name="T11" fmla="*/ 109 h 157"/>
                <a:gd name="T12" fmla="*/ 2 w 173"/>
                <a:gd name="T13" fmla="*/ 10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57">
                  <a:moveTo>
                    <a:pt x="2" y="103"/>
                  </a:moveTo>
                  <a:cubicBezTo>
                    <a:pt x="2" y="103"/>
                    <a:pt x="0" y="14"/>
                    <a:pt x="70" y="0"/>
                  </a:cubicBezTo>
                  <a:cubicBezTo>
                    <a:pt x="70" y="0"/>
                    <a:pt x="53" y="29"/>
                    <a:pt x="56" y="36"/>
                  </a:cubicBezTo>
                  <a:cubicBezTo>
                    <a:pt x="56" y="36"/>
                    <a:pt x="84" y="4"/>
                    <a:pt x="131" y="19"/>
                  </a:cubicBezTo>
                  <a:cubicBezTo>
                    <a:pt x="131" y="19"/>
                    <a:pt x="110" y="24"/>
                    <a:pt x="108" y="35"/>
                  </a:cubicBezTo>
                  <a:cubicBezTo>
                    <a:pt x="108" y="35"/>
                    <a:pt x="169" y="26"/>
                    <a:pt x="173" y="109"/>
                  </a:cubicBezTo>
                  <a:cubicBezTo>
                    <a:pt x="173" y="109"/>
                    <a:pt x="51" y="157"/>
                    <a:pt x="2" y="10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72"/>
            <p:cNvSpPr>
              <a:spLocks/>
            </p:cNvSpPr>
            <p:nvPr/>
          </p:nvSpPr>
          <p:spPr bwMode="auto">
            <a:xfrm>
              <a:off x="7808913" y="1119188"/>
              <a:ext cx="149225" cy="223838"/>
            </a:xfrm>
            <a:custGeom>
              <a:avLst/>
              <a:gdLst>
                <a:gd name="T0" fmla="*/ 65 w 65"/>
                <a:gd name="T1" fmla="*/ 21 h 97"/>
                <a:gd name="T2" fmla="*/ 15 w 65"/>
                <a:gd name="T3" fmla="*/ 21 h 97"/>
                <a:gd name="T4" fmla="*/ 65 w 65"/>
                <a:gd name="T5" fmla="*/ 97 h 97"/>
                <a:gd name="T6" fmla="*/ 65 w 65"/>
                <a:gd name="T7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21"/>
                  </a:moveTo>
                  <a:cubicBezTo>
                    <a:pt x="65" y="21"/>
                    <a:pt x="30" y="0"/>
                    <a:pt x="15" y="21"/>
                  </a:cubicBezTo>
                  <a:cubicBezTo>
                    <a:pt x="0" y="43"/>
                    <a:pt x="28" y="82"/>
                    <a:pt x="65" y="97"/>
                  </a:cubicBezTo>
                  <a:lnTo>
                    <a:pt x="65" y="21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73"/>
            <p:cNvSpPr>
              <a:spLocks/>
            </p:cNvSpPr>
            <p:nvPr/>
          </p:nvSpPr>
          <p:spPr bwMode="auto">
            <a:xfrm>
              <a:off x="8691563" y="1119188"/>
              <a:ext cx="150813" cy="223838"/>
            </a:xfrm>
            <a:custGeom>
              <a:avLst/>
              <a:gdLst>
                <a:gd name="T0" fmla="*/ 0 w 65"/>
                <a:gd name="T1" fmla="*/ 21 h 97"/>
                <a:gd name="T2" fmla="*/ 51 w 65"/>
                <a:gd name="T3" fmla="*/ 21 h 97"/>
                <a:gd name="T4" fmla="*/ 0 w 65"/>
                <a:gd name="T5" fmla="*/ 97 h 97"/>
                <a:gd name="T6" fmla="*/ 0 w 65"/>
                <a:gd name="T7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0" y="21"/>
                  </a:moveTo>
                  <a:cubicBezTo>
                    <a:pt x="0" y="21"/>
                    <a:pt x="36" y="0"/>
                    <a:pt x="51" y="21"/>
                  </a:cubicBezTo>
                  <a:cubicBezTo>
                    <a:pt x="65" y="43"/>
                    <a:pt x="38" y="82"/>
                    <a:pt x="0" y="9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4"/>
            <p:cNvSpPr>
              <a:spLocks/>
            </p:cNvSpPr>
            <p:nvPr/>
          </p:nvSpPr>
          <p:spPr bwMode="auto">
            <a:xfrm>
              <a:off x="7854951" y="890588"/>
              <a:ext cx="941388" cy="776288"/>
            </a:xfrm>
            <a:custGeom>
              <a:avLst/>
              <a:gdLst>
                <a:gd name="T0" fmla="*/ 389 w 408"/>
                <a:gd name="T1" fmla="*/ 194 h 336"/>
                <a:gd name="T2" fmla="*/ 371 w 408"/>
                <a:gd name="T3" fmla="*/ 118 h 336"/>
                <a:gd name="T4" fmla="*/ 346 w 408"/>
                <a:gd name="T5" fmla="*/ 44 h 336"/>
                <a:gd name="T6" fmla="*/ 204 w 408"/>
                <a:gd name="T7" fmla="*/ 61 h 336"/>
                <a:gd name="T8" fmla="*/ 62 w 408"/>
                <a:gd name="T9" fmla="*/ 44 h 336"/>
                <a:gd name="T10" fmla="*/ 37 w 408"/>
                <a:gd name="T11" fmla="*/ 118 h 336"/>
                <a:gd name="T12" fmla="*/ 19 w 408"/>
                <a:gd name="T13" fmla="*/ 194 h 336"/>
                <a:gd name="T14" fmla="*/ 204 w 408"/>
                <a:gd name="T15" fmla="*/ 336 h 336"/>
                <a:gd name="T16" fmla="*/ 389 w 408"/>
                <a:gd name="T17" fmla="*/ 19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36">
                  <a:moveTo>
                    <a:pt x="389" y="194"/>
                  </a:moveTo>
                  <a:cubicBezTo>
                    <a:pt x="379" y="175"/>
                    <a:pt x="371" y="170"/>
                    <a:pt x="371" y="118"/>
                  </a:cubicBezTo>
                  <a:cubicBezTo>
                    <a:pt x="371" y="66"/>
                    <a:pt x="346" y="44"/>
                    <a:pt x="346" y="44"/>
                  </a:cubicBezTo>
                  <a:cubicBezTo>
                    <a:pt x="287" y="0"/>
                    <a:pt x="204" y="61"/>
                    <a:pt x="204" y="61"/>
                  </a:cubicBezTo>
                  <a:cubicBezTo>
                    <a:pt x="204" y="61"/>
                    <a:pt x="121" y="0"/>
                    <a:pt x="62" y="44"/>
                  </a:cubicBezTo>
                  <a:cubicBezTo>
                    <a:pt x="62" y="44"/>
                    <a:pt x="37" y="66"/>
                    <a:pt x="37" y="118"/>
                  </a:cubicBezTo>
                  <a:cubicBezTo>
                    <a:pt x="37" y="170"/>
                    <a:pt x="29" y="175"/>
                    <a:pt x="19" y="194"/>
                  </a:cubicBezTo>
                  <a:cubicBezTo>
                    <a:pt x="10" y="214"/>
                    <a:pt x="0" y="336"/>
                    <a:pt x="204" y="336"/>
                  </a:cubicBezTo>
                  <a:cubicBezTo>
                    <a:pt x="408" y="336"/>
                    <a:pt x="399" y="214"/>
                    <a:pt x="389" y="19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75"/>
            <p:cNvSpPr>
              <a:spLocks noChangeArrowheads="1"/>
            </p:cNvSpPr>
            <p:nvPr/>
          </p:nvSpPr>
          <p:spPr bwMode="auto">
            <a:xfrm>
              <a:off x="8066088" y="1236663"/>
              <a:ext cx="92075" cy="9366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76"/>
            <p:cNvSpPr>
              <a:spLocks/>
            </p:cNvSpPr>
            <p:nvPr/>
          </p:nvSpPr>
          <p:spPr bwMode="auto">
            <a:xfrm>
              <a:off x="8085138" y="1241426"/>
              <a:ext cx="44450" cy="28575"/>
            </a:xfrm>
            <a:custGeom>
              <a:avLst/>
              <a:gdLst>
                <a:gd name="T0" fmla="*/ 18 w 19"/>
                <a:gd name="T1" fmla="*/ 4 h 12"/>
                <a:gd name="T2" fmla="*/ 10 w 19"/>
                <a:gd name="T3" fmla="*/ 11 h 12"/>
                <a:gd name="T4" fmla="*/ 0 w 19"/>
                <a:gd name="T5" fmla="*/ 8 h 12"/>
                <a:gd name="T6" fmla="*/ 8 w 19"/>
                <a:gd name="T7" fmla="*/ 1 h 12"/>
                <a:gd name="T8" fmla="*/ 18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8" y="4"/>
                  </a:moveTo>
                  <a:cubicBezTo>
                    <a:pt x="19" y="7"/>
                    <a:pt x="15" y="10"/>
                    <a:pt x="10" y="11"/>
                  </a:cubicBezTo>
                  <a:cubicBezTo>
                    <a:pt x="5" y="12"/>
                    <a:pt x="1" y="11"/>
                    <a:pt x="0" y="8"/>
                  </a:cubicBezTo>
                  <a:cubicBezTo>
                    <a:pt x="0" y="5"/>
                    <a:pt x="3" y="2"/>
                    <a:pt x="8" y="1"/>
                  </a:cubicBezTo>
                  <a:cubicBezTo>
                    <a:pt x="13" y="0"/>
                    <a:pt x="18" y="2"/>
                    <a:pt x="18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77"/>
            <p:cNvSpPr>
              <a:spLocks/>
            </p:cNvSpPr>
            <p:nvPr/>
          </p:nvSpPr>
          <p:spPr bwMode="auto">
            <a:xfrm>
              <a:off x="8023226" y="1123951"/>
              <a:ext cx="177800" cy="60325"/>
            </a:xfrm>
            <a:custGeom>
              <a:avLst/>
              <a:gdLst>
                <a:gd name="T0" fmla="*/ 0 w 112"/>
                <a:gd name="T1" fmla="*/ 9 h 38"/>
                <a:gd name="T2" fmla="*/ 0 w 112"/>
                <a:gd name="T3" fmla="*/ 38 h 38"/>
                <a:gd name="T4" fmla="*/ 112 w 112"/>
                <a:gd name="T5" fmla="*/ 32 h 38"/>
                <a:gd name="T6" fmla="*/ 112 w 112"/>
                <a:gd name="T7" fmla="*/ 0 h 38"/>
                <a:gd name="T8" fmla="*/ 0 w 112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8">
                  <a:moveTo>
                    <a:pt x="0" y="9"/>
                  </a:moveTo>
                  <a:lnTo>
                    <a:pt x="0" y="38"/>
                  </a:lnTo>
                  <a:lnTo>
                    <a:pt x="112" y="32"/>
                  </a:lnTo>
                  <a:lnTo>
                    <a:pt x="11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Oval 78"/>
            <p:cNvSpPr>
              <a:spLocks noChangeArrowheads="1"/>
            </p:cNvSpPr>
            <p:nvPr/>
          </p:nvSpPr>
          <p:spPr bwMode="auto">
            <a:xfrm>
              <a:off x="8475663" y="1236663"/>
              <a:ext cx="93663" cy="9366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79"/>
            <p:cNvSpPr>
              <a:spLocks/>
            </p:cNvSpPr>
            <p:nvPr/>
          </p:nvSpPr>
          <p:spPr bwMode="auto">
            <a:xfrm>
              <a:off x="8493126" y="1241426"/>
              <a:ext cx="44450" cy="28575"/>
            </a:xfrm>
            <a:custGeom>
              <a:avLst/>
              <a:gdLst>
                <a:gd name="T0" fmla="*/ 19 w 19"/>
                <a:gd name="T1" fmla="*/ 4 h 12"/>
                <a:gd name="T2" fmla="*/ 11 w 19"/>
                <a:gd name="T3" fmla="*/ 11 h 12"/>
                <a:gd name="T4" fmla="*/ 1 w 19"/>
                <a:gd name="T5" fmla="*/ 8 h 12"/>
                <a:gd name="T6" fmla="*/ 9 w 19"/>
                <a:gd name="T7" fmla="*/ 1 h 12"/>
                <a:gd name="T8" fmla="*/ 19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9" y="4"/>
                  </a:moveTo>
                  <a:cubicBezTo>
                    <a:pt x="19" y="7"/>
                    <a:pt x="16" y="10"/>
                    <a:pt x="11" y="11"/>
                  </a:cubicBezTo>
                  <a:cubicBezTo>
                    <a:pt x="6" y="12"/>
                    <a:pt x="1" y="11"/>
                    <a:pt x="1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3" y="0"/>
                    <a:pt x="18" y="2"/>
                    <a:pt x="19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0"/>
            <p:cNvSpPr>
              <a:spLocks/>
            </p:cNvSpPr>
            <p:nvPr/>
          </p:nvSpPr>
          <p:spPr bwMode="auto">
            <a:xfrm>
              <a:off x="8432801" y="1123951"/>
              <a:ext cx="180975" cy="60325"/>
            </a:xfrm>
            <a:custGeom>
              <a:avLst/>
              <a:gdLst>
                <a:gd name="T0" fmla="*/ 114 w 114"/>
                <a:gd name="T1" fmla="*/ 9 h 38"/>
                <a:gd name="T2" fmla="*/ 114 w 114"/>
                <a:gd name="T3" fmla="*/ 38 h 38"/>
                <a:gd name="T4" fmla="*/ 0 w 114"/>
                <a:gd name="T5" fmla="*/ 32 h 38"/>
                <a:gd name="T6" fmla="*/ 0 w 114"/>
                <a:gd name="T7" fmla="*/ 0 h 38"/>
                <a:gd name="T8" fmla="*/ 114 w 114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8">
                  <a:moveTo>
                    <a:pt x="114" y="9"/>
                  </a:moveTo>
                  <a:lnTo>
                    <a:pt x="114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4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81"/>
            <p:cNvSpPr>
              <a:spLocks/>
            </p:cNvSpPr>
            <p:nvPr/>
          </p:nvSpPr>
          <p:spPr bwMode="auto">
            <a:xfrm>
              <a:off x="8274051" y="1352551"/>
              <a:ext cx="122238" cy="69850"/>
            </a:xfrm>
            <a:custGeom>
              <a:avLst/>
              <a:gdLst>
                <a:gd name="T0" fmla="*/ 0 w 53"/>
                <a:gd name="T1" fmla="*/ 30 h 30"/>
                <a:gd name="T2" fmla="*/ 22 w 53"/>
                <a:gd name="T3" fmla="*/ 2 h 30"/>
                <a:gd name="T4" fmla="*/ 53 w 53"/>
                <a:gd name="T5" fmla="*/ 27 h 30"/>
                <a:gd name="T6" fmla="*/ 23 w 53"/>
                <a:gd name="T7" fmla="*/ 11 h 30"/>
                <a:gd name="T8" fmla="*/ 0 w 5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30"/>
                  </a:moveTo>
                  <a:cubicBezTo>
                    <a:pt x="0" y="30"/>
                    <a:pt x="1" y="4"/>
                    <a:pt x="22" y="2"/>
                  </a:cubicBezTo>
                  <a:cubicBezTo>
                    <a:pt x="43" y="0"/>
                    <a:pt x="53" y="27"/>
                    <a:pt x="53" y="27"/>
                  </a:cubicBezTo>
                  <a:cubicBezTo>
                    <a:pt x="53" y="27"/>
                    <a:pt x="39" y="9"/>
                    <a:pt x="23" y="11"/>
                  </a:cubicBezTo>
                  <a:cubicBezTo>
                    <a:pt x="7" y="12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2"/>
            <p:cNvSpPr>
              <a:spLocks/>
            </p:cNvSpPr>
            <p:nvPr/>
          </p:nvSpPr>
          <p:spPr bwMode="auto">
            <a:xfrm>
              <a:off x="8181976" y="1417638"/>
              <a:ext cx="369888" cy="192088"/>
            </a:xfrm>
            <a:custGeom>
              <a:avLst/>
              <a:gdLst>
                <a:gd name="T0" fmla="*/ 0 w 160"/>
                <a:gd name="T1" fmla="*/ 32 h 83"/>
                <a:gd name="T2" fmla="*/ 150 w 160"/>
                <a:gd name="T3" fmla="*/ 0 h 83"/>
                <a:gd name="T4" fmla="*/ 29 w 160"/>
                <a:gd name="T5" fmla="*/ 68 h 83"/>
                <a:gd name="T6" fmla="*/ 0 w 160"/>
                <a:gd name="T7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83">
                  <a:moveTo>
                    <a:pt x="0" y="32"/>
                  </a:moveTo>
                  <a:cubicBezTo>
                    <a:pt x="0" y="32"/>
                    <a:pt x="118" y="44"/>
                    <a:pt x="150" y="0"/>
                  </a:cubicBezTo>
                  <a:cubicBezTo>
                    <a:pt x="150" y="0"/>
                    <a:pt x="160" y="83"/>
                    <a:pt x="29" y="68"/>
                  </a:cubicBezTo>
                  <a:cubicBezTo>
                    <a:pt x="29" y="68"/>
                    <a:pt x="30" y="50"/>
                    <a:pt x="0" y="32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83"/>
            <p:cNvSpPr>
              <a:spLocks/>
            </p:cNvSpPr>
            <p:nvPr/>
          </p:nvSpPr>
          <p:spPr bwMode="auto">
            <a:xfrm>
              <a:off x="8280401" y="1522413"/>
              <a:ext cx="185738" cy="61913"/>
            </a:xfrm>
            <a:custGeom>
              <a:avLst/>
              <a:gdLst>
                <a:gd name="T0" fmla="*/ 80 w 80"/>
                <a:gd name="T1" fmla="*/ 10 h 27"/>
                <a:gd name="T2" fmla="*/ 27 w 80"/>
                <a:gd name="T3" fmla="*/ 1 h 27"/>
                <a:gd name="T4" fmla="*/ 1 w 80"/>
                <a:gd name="T5" fmla="*/ 24 h 27"/>
                <a:gd name="T6" fmla="*/ 80 w 80"/>
                <a:gd name="T7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7">
                  <a:moveTo>
                    <a:pt x="80" y="10"/>
                  </a:moveTo>
                  <a:cubicBezTo>
                    <a:pt x="63" y="1"/>
                    <a:pt x="47" y="0"/>
                    <a:pt x="27" y="1"/>
                  </a:cubicBezTo>
                  <a:cubicBezTo>
                    <a:pt x="3" y="2"/>
                    <a:pt x="0" y="13"/>
                    <a:pt x="1" y="24"/>
                  </a:cubicBezTo>
                  <a:cubicBezTo>
                    <a:pt x="40" y="27"/>
                    <a:pt x="64" y="20"/>
                    <a:pt x="80" y="1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7" name="组合 556"/>
          <p:cNvGrpSpPr/>
          <p:nvPr/>
        </p:nvGrpSpPr>
        <p:grpSpPr>
          <a:xfrm>
            <a:off x="6074426" y="449114"/>
            <a:ext cx="1422400" cy="2406651"/>
            <a:chOff x="6183313" y="515938"/>
            <a:chExt cx="1422400" cy="2406651"/>
          </a:xfrm>
        </p:grpSpPr>
        <p:sp>
          <p:nvSpPr>
            <p:cNvPr id="158" name="Freeform 84"/>
            <p:cNvSpPr>
              <a:spLocks/>
            </p:cNvSpPr>
            <p:nvPr/>
          </p:nvSpPr>
          <p:spPr bwMode="auto">
            <a:xfrm>
              <a:off x="6492876" y="1508126"/>
              <a:ext cx="260350" cy="477838"/>
            </a:xfrm>
            <a:custGeom>
              <a:avLst/>
              <a:gdLst>
                <a:gd name="T0" fmla="*/ 113 w 113"/>
                <a:gd name="T1" fmla="*/ 2 h 207"/>
                <a:gd name="T2" fmla="*/ 64 w 113"/>
                <a:gd name="T3" fmla="*/ 42 h 207"/>
                <a:gd name="T4" fmla="*/ 0 w 113"/>
                <a:gd name="T5" fmla="*/ 152 h 207"/>
                <a:gd name="T6" fmla="*/ 100 w 113"/>
                <a:gd name="T7" fmla="*/ 207 h 207"/>
                <a:gd name="T8" fmla="*/ 113 w 113"/>
                <a:gd name="T9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07">
                  <a:moveTo>
                    <a:pt x="113" y="2"/>
                  </a:moveTo>
                  <a:cubicBezTo>
                    <a:pt x="113" y="2"/>
                    <a:pt x="90" y="0"/>
                    <a:pt x="64" y="4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00" y="207"/>
                    <a:pt x="100" y="207"/>
                    <a:pt x="100" y="20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BC4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85"/>
            <p:cNvSpPr>
              <a:spLocks/>
            </p:cNvSpPr>
            <p:nvPr/>
          </p:nvSpPr>
          <p:spPr bwMode="auto">
            <a:xfrm>
              <a:off x="6351588" y="1697038"/>
              <a:ext cx="150813" cy="393700"/>
            </a:xfrm>
            <a:custGeom>
              <a:avLst/>
              <a:gdLst>
                <a:gd name="T0" fmla="*/ 30 w 65"/>
                <a:gd name="T1" fmla="*/ 0 h 170"/>
                <a:gd name="T2" fmla="*/ 65 w 65"/>
                <a:gd name="T3" fmla="*/ 17 h 170"/>
                <a:gd name="T4" fmla="*/ 27 w 65"/>
                <a:gd name="T5" fmla="*/ 158 h 170"/>
                <a:gd name="T6" fmla="*/ 10 w 65"/>
                <a:gd name="T7" fmla="*/ 170 h 170"/>
                <a:gd name="T8" fmla="*/ 2 w 65"/>
                <a:gd name="T9" fmla="*/ 155 h 170"/>
                <a:gd name="T10" fmla="*/ 30 w 65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70">
                  <a:moveTo>
                    <a:pt x="30" y="0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10" y="170"/>
                    <a:pt x="0" y="166"/>
                    <a:pt x="2" y="15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24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86"/>
            <p:cNvSpPr>
              <a:spLocks/>
            </p:cNvSpPr>
            <p:nvPr/>
          </p:nvSpPr>
          <p:spPr bwMode="auto">
            <a:xfrm>
              <a:off x="6375401" y="1712913"/>
              <a:ext cx="393700" cy="527050"/>
            </a:xfrm>
            <a:custGeom>
              <a:avLst/>
              <a:gdLst>
                <a:gd name="T0" fmla="*/ 74 w 248"/>
                <a:gd name="T1" fmla="*/ 0 h 332"/>
                <a:gd name="T2" fmla="*/ 0 w 248"/>
                <a:gd name="T3" fmla="*/ 238 h 332"/>
                <a:gd name="T4" fmla="*/ 208 w 248"/>
                <a:gd name="T5" fmla="*/ 332 h 332"/>
                <a:gd name="T6" fmla="*/ 248 w 248"/>
                <a:gd name="T7" fmla="*/ 91 h 332"/>
                <a:gd name="T8" fmla="*/ 74 w 24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332">
                  <a:moveTo>
                    <a:pt x="74" y="0"/>
                  </a:moveTo>
                  <a:lnTo>
                    <a:pt x="0" y="238"/>
                  </a:lnTo>
                  <a:lnTo>
                    <a:pt x="208" y="332"/>
                  </a:lnTo>
                  <a:lnTo>
                    <a:pt x="248" y="9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87"/>
            <p:cNvSpPr>
              <a:spLocks/>
            </p:cNvSpPr>
            <p:nvPr/>
          </p:nvSpPr>
          <p:spPr bwMode="auto">
            <a:xfrm>
              <a:off x="7113588" y="1960563"/>
              <a:ext cx="168275" cy="301625"/>
            </a:xfrm>
            <a:custGeom>
              <a:avLst/>
              <a:gdLst>
                <a:gd name="T0" fmla="*/ 64 w 73"/>
                <a:gd name="T1" fmla="*/ 39 h 130"/>
                <a:gd name="T2" fmla="*/ 51 w 73"/>
                <a:gd name="T3" fmla="*/ 77 h 130"/>
                <a:gd name="T4" fmla="*/ 73 w 73"/>
                <a:gd name="T5" fmla="*/ 88 h 130"/>
                <a:gd name="T6" fmla="*/ 47 w 73"/>
                <a:gd name="T7" fmla="*/ 124 h 130"/>
                <a:gd name="T8" fmla="*/ 12 w 73"/>
                <a:gd name="T9" fmla="*/ 114 h 130"/>
                <a:gd name="T10" fmla="*/ 0 w 73"/>
                <a:gd name="T11" fmla="*/ 48 h 130"/>
                <a:gd name="T12" fmla="*/ 24 w 73"/>
                <a:gd name="T13" fmla="*/ 0 h 130"/>
                <a:gd name="T14" fmla="*/ 64 w 73"/>
                <a:gd name="T15" fmla="*/ 3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30">
                  <a:moveTo>
                    <a:pt x="64" y="39"/>
                  </a:moveTo>
                  <a:cubicBezTo>
                    <a:pt x="64" y="39"/>
                    <a:pt x="51" y="66"/>
                    <a:pt x="51" y="77"/>
                  </a:cubicBezTo>
                  <a:cubicBezTo>
                    <a:pt x="51" y="77"/>
                    <a:pt x="72" y="68"/>
                    <a:pt x="73" y="88"/>
                  </a:cubicBezTo>
                  <a:cubicBezTo>
                    <a:pt x="73" y="109"/>
                    <a:pt x="60" y="118"/>
                    <a:pt x="47" y="124"/>
                  </a:cubicBezTo>
                  <a:cubicBezTo>
                    <a:pt x="33" y="130"/>
                    <a:pt x="14" y="120"/>
                    <a:pt x="12" y="114"/>
                  </a:cubicBezTo>
                  <a:cubicBezTo>
                    <a:pt x="10" y="109"/>
                    <a:pt x="0" y="48"/>
                    <a:pt x="0" y="48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64" y="3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88"/>
            <p:cNvSpPr>
              <a:spLocks/>
            </p:cNvSpPr>
            <p:nvPr/>
          </p:nvSpPr>
          <p:spPr bwMode="auto">
            <a:xfrm>
              <a:off x="7229476" y="2136776"/>
              <a:ext cx="12700" cy="47625"/>
            </a:xfrm>
            <a:custGeom>
              <a:avLst/>
              <a:gdLst>
                <a:gd name="T0" fmla="*/ 6 w 6"/>
                <a:gd name="T1" fmla="*/ 0 h 21"/>
                <a:gd name="T2" fmla="*/ 6 w 6"/>
                <a:gd name="T3" fmla="*/ 0 h 21"/>
                <a:gd name="T4" fmla="*/ 1 w 6"/>
                <a:gd name="T5" fmla="*/ 1 h 21"/>
                <a:gd name="T6" fmla="*/ 4 w 6"/>
                <a:gd name="T7" fmla="*/ 21 h 21"/>
                <a:gd name="T8" fmla="*/ 6 w 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1" y="1"/>
                    <a:pt x="0" y="15"/>
                    <a:pt x="4" y="21"/>
                  </a:cubicBezTo>
                  <a:cubicBezTo>
                    <a:pt x="4" y="21"/>
                    <a:pt x="2" y="6"/>
                    <a:pt x="6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9"/>
            <p:cNvSpPr>
              <a:spLocks/>
            </p:cNvSpPr>
            <p:nvPr/>
          </p:nvSpPr>
          <p:spPr bwMode="auto">
            <a:xfrm>
              <a:off x="6640513" y="2090738"/>
              <a:ext cx="574675" cy="760413"/>
            </a:xfrm>
            <a:custGeom>
              <a:avLst/>
              <a:gdLst>
                <a:gd name="T0" fmla="*/ 223 w 249"/>
                <a:gd name="T1" fmla="*/ 15 h 329"/>
                <a:gd name="T2" fmla="*/ 12 w 249"/>
                <a:gd name="T3" fmla="*/ 15 h 329"/>
                <a:gd name="T4" fmla="*/ 0 w 249"/>
                <a:gd name="T5" fmla="*/ 324 h 329"/>
                <a:gd name="T6" fmla="*/ 95 w 249"/>
                <a:gd name="T7" fmla="*/ 329 h 329"/>
                <a:gd name="T8" fmla="*/ 117 w 249"/>
                <a:gd name="T9" fmla="*/ 119 h 329"/>
                <a:gd name="T10" fmla="*/ 151 w 249"/>
                <a:gd name="T11" fmla="*/ 328 h 329"/>
                <a:gd name="T12" fmla="*/ 249 w 249"/>
                <a:gd name="T13" fmla="*/ 326 h 329"/>
                <a:gd name="T14" fmla="*/ 223 w 249"/>
                <a:gd name="T15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329">
                  <a:moveTo>
                    <a:pt x="223" y="15"/>
                  </a:moveTo>
                  <a:cubicBezTo>
                    <a:pt x="223" y="15"/>
                    <a:pt x="112" y="0"/>
                    <a:pt x="12" y="15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96" y="275"/>
                    <a:pt x="113" y="204"/>
                    <a:pt x="117" y="119"/>
                  </a:cubicBezTo>
                  <a:cubicBezTo>
                    <a:pt x="117" y="119"/>
                    <a:pt x="149" y="253"/>
                    <a:pt x="151" y="328"/>
                  </a:cubicBezTo>
                  <a:cubicBezTo>
                    <a:pt x="249" y="326"/>
                    <a:pt x="249" y="326"/>
                    <a:pt x="249" y="326"/>
                  </a:cubicBezTo>
                  <a:cubicBezTo>
                    <a:pt x="249" y="326"/>
                    <a:pt x="226" y="48"/>
                    <a:pt x="223" y="15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0"/>
            <p:cNvSpPr>
              <a:spLocks/>
            </p:cNvSpPr>
            <p:nvPr/>
          </p:nvSpPr>
          <p:spPr bwMode="auto">
            <a:xfrm>
              <a:off x="6975476" y="2781301"/>
              <a:ext cx="250825" cy="141288"/>
            </a:xfrm>
            <a:custGeom>
              <a:avLst/>
              <a:gdLst>
                <a:gd name="T0" fmla="*/ 0 w 109"/>
                <a:gd name="T1" fmla="*/ 47 h 61"/>
                <a:gd name="T2" fmla="*/ 54 w 109"/>
                <a:gd name="T3" fmla="*/ 60 h 61"/>
                <a:gd name="T4" fmla="*/ 109 w 109"/>
                <a:gd name="T5" fmla="*/ 47 h 61"/>
                <a:gd name="T6" fmla="*/ 54 w 109"/>
                <a:gd name="T7" fmla="*/ 0 h 61"/>
                <a:gd name="T8" fmla="*/ 0 w 109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47"/>
                  </a:moveTo>
                  <a:cubicBezTo>
                    <a:pt x="0" y="61"/>
                    <a:pt x="24" y="60"/>
                    <a:pt x="54" y="60"/>
                  </a:cubicBezTo>
                  <a:cubicBezTo>
                    <a:pt x="84" y="60"/>
                    <a:pt x="109" y="61"/>
                    <a:pt x="109" y="47"/>
                  </a:cubicBezTo>
                  <a:cubicBezTo>
                    <a:pt x="109" y="21"/>
                    <a:pt x="84" y="0"/>
                    <a:pt x="54" y="0"/>
                  </a:cubicBezTo>
                  <a:cubicBezTo>
                    <a:pt x="24" y="0"/>
                    <a:pt x="0" y="21"/>
                    <a:pt x="0" y="47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91"/>
            <p:cNvSpPr>
              <a:spLocks/>
            </p:cNvSpPr>
            <p:nvPr/>
          </p:nvSpPr>
          <p:spPr bwMode="auto">
            <a:xfrm>
              <a:off x="6621463" y="2781301"/>
              <a:ext cx="252413" cy="141288"/>
            </a:xfrm>
            <a:custGeom>
              <a:avLst/>
              <a:gdLst>
                <a:gd name="T0" fmla="*/ 109 w 109"/>
                <a:gd name="T1" fmla="*/ 47 h 61"/>
                <a:gd name="T2" fmla="*/ 55 w 109"/>
                <a:gd name="T3" fmla="*/ 60 h 61"/>
                <a:gd name="T4" fmla="*/ 0 w 109"/>
                <a:gd name="T5" fmla="*/ 47 h 61"/>
                <a:gd name="T6" fmla="*/ 55 w 109"/>
                <a:gd name="T7" fmla="*/ 0 h 61"/>
                <a:gd name="T8" fmla="*/ 109 w 109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109" y="47"/>
                  </a:moveTo>
                  <a:cubicBezTo>
                    <a:pt x="109" y="61"/>
                    <a:pt x="85" y="60"/>
                    <a:pt x="55" y="60"/>
                  </a:cubicBezTo>
                  <a:cubicBezTo>
                    <a:pt x="25" y="60"/>
                    <a:pt x="0" y="61"/>
                    <a:pt x="0" y="47"/>
                  </a:cubicBezTo>
                  <a:cubicBezTo>
                    <a:pt x="0" y="21"/>
                    <a:pt x="25" y="0"/>
                    <a:pt x="55" y="0"/>
                  </a:cubicBezTo>
                  <a:cubicBezTo>
                    <a:pt x="85" y="0"/>
                    <a:pt x="109" y="21"/>
                    <a:pt x="109" y="47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92"/>
            <p:cNvSpPr>
              <a:spLocks noChangeArrowheads="1"/>
            </p:cNvSpPr>
            <p:nvPr/>
          </p:nvSpPr>
          <p:spPr bwMode="auto">
            <a:xfrm>
              <a:off x="6786563" y="1468438"/>
              <a:ext cx="249238" cy="48736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93"/>
            <p:cNvSpPr>
              <a:spLocks/>
            </p:cNvSpPr>
            <p:nvPr/>
          </p:nvSpPr>
          <p:spPr bwMode="auto">
            <a:xfrm>
              <a:off x="6791326" y="1473201"/>
              <a:ext cx="244475" cy="157163"/>
            </a:xfrm>
            <a:custGeom>
              <a:avLst/>
              <a:gdLst>
                <a:gd name="T0" fmla="*/ 0 w 154"/>
                <a:gd name="T1" fmla="*/ 9 h 99"/>
                <a:gd name="T2" fmla="*/ 0 w 154"/>
                <a:gd name="T3" fmla="*/ 99 h 99"/>
                <a:gd name="T4" fmla="*/ 75 w 154"/>
                <a:gd name="T5" fmla="*/ 23 h 99"/>
                <a:gd name="T6" fmla="*/ 154 w 154"/>
                <a:gd name="T7" fmla="*/ 99 h 99"/>
                <a:gd name="T8" fmla="*/ 154 w 154"/>
                <a:gd name="T9" fmla="*/ 0 h 99"/>
                <a:gd name="T10" fmla="*/ 0 w 154"/>
                <a:gd name="T11" fmla="*/ 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99">
                  <a:moveTo>
                    <a:pt x="0" y="9"/>
                  </a:moveTo>
                  <a:lnTo>
                    <a:pt x="0" y="99"/>
                  </a:lnTo>
                  <a:lnTo>
                    <a:pt x="75" y="23"/>
                  </a:lnTo>
                  <a:lnTo>
                    <a:pt x="154" y="99"/>
                  </a:lnTo>
                  <a:lnTo>
                    <a:pt x="15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94"/>
            <p:cNvSpPr>
              <a:spLocks noChangeArrowheads="1"/>
            </p:cNvSpPr>
            <p:nvPr/>
          </p:nvSpPr>
          <p:spPr bwMode="auto">
            <a:xfrm>
              <a:off x="6924676" y="1604963"/>
              <a:ext cx="34925" cy="349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95"/>
            <p:cNvSpPr>
              <a:spLocks noChangeArrowheads="1"/>
            </p:cNvSpPr>
            <p:nvPr/>
          </p:nvSpPr>
          <p:spPr bwMode="auto">
            <a:xfrm>
              <a:off x="6924676" y="1685926"/>
              <a:ext cx="34925" cy="349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96"/>
            <p:cNvSpPr>
              <a:spLocks/>
            </p:cNvSpPr>
            <p:nvPr/>
          </p:nvSpPr>
          <p:spPr bwMode="auto">
            <a:xfrm>
              <a:off x="6900863" y="1512888"/>
              <a:ext cx="9525" cy="385763"/>
            </a:xfrm>
            <a:custGeom>
              <a:avLst/>
              <a:gdLst>
                <a:gd name="T0" fmla="*/ 4 w 4"/>
                <a:gd name="T1" fmla="*/ 0 h 167"/>
                <a:gd name="T2" fmla="*/ 4 w 4"/>
                <a:gd name="T3" fmla="*/ 167 h 167"/>
                <a:gd name="T4" fmla="*/ 0 w 4"/>
                <a:gd name="T5" fmla="*/ 76 h 167"/>
                <a:gd name="T6" fmla="*/ 4 w 4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67">
                  <a:moveTo>
                    <a:pt x="4" y="0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4" y="167"/>
                    <a:pt x="0" y="113"/>
                    <a:pt x="0" y="76"/>
                  </a:cubicBezTo>
                  <a:cubicBezTo>
                    <a:pt x="0" y="3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97"/>
            <p:cNvSpPr>
              <a:spLocks/>
            </p:cNvSpPr>
            <p:nvPr/>
          </p:nvSpPr>
          <p:spPr bwMode="auto">
            <a:xfrm>
              <a:off x="7061201" y="1512888"/>
              <a:ext cx="306388" cy="558800"/>
            </a:xfrm>
            <a:custGeom>
              <a:avLst/>
              <a:gdLst>
                <a:gd name="T0" fmla="*/ 0 w 133"/>
                <a:gd name="T1" fmla="*/ 0 h 242"/>
                <a:gd name="T2" fmla="*/ 92 w 133"/>
                <a:gd name="T3" fmla="*/ 90 h 242"/>
                <a:gd name="T4" fmla="*/ 133 w 133"/>
                <a:gd name="T5" fmla="*/ 158 h 242"/>
                <a:gd name="T6" fmla="*/ 87 w 133"/>
                <a:gd name="T7" fmla="*/ 242 h 242"/>
                <a:gd name="T8" fmla="*/ 34 w 133"/>
                <a:gd name="T9" fmla="*/ 198 h 242"/>
                <a:gd name="T10" fmla="*/ 56 w 133"/>
                <a:gd name="T11" fmla="*/ 160 h 242"/>
                <a:gd name="T12" fmla="*/ 20 w 133"/>
                <a:gd name="T13" fmla="*/ 127 h 242"/>
                <a:gd name="T14" fmla="*/ 0 w 133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42">
                  <a:moveTo>
                    <a:pt x="0" y="0"/>
                  </a:moveTo>
                  <a:cubicBezTo>
                    <a:pt x="0" y="0"/>
                    <a:pt x="45" y="17"/>
                    <a:pt x="92" y="90"/>
                  </a:cubicBezTo>
                  <a:cubicBezTo>
                    <a:pt x="122" y="139"/>
                    <a:pt x="133" y="145"/>
                    <a:pt x="133" y="158"/>
                  </a:cubicBezTo>
                  <a:cubicBezTo>
                    <a:pt x="133" y="171"/>
                    <a:pt x="87" y="242"/>
                    <a:pt x="87" y="242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20" y="127"/>
                    <a:pt x="20" y="127"/>
                    <a:pt x="20" y="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4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98"/>
            <p:cNvSpPr>
              <a:spLocks/>
            </p:cNvSpPr>
            <p:nvPr/>
          </p:nvSpPr>
          <p:spPr bwMode="auto">
            <a:xfrm>
              <a:off x="6669088" y="1487488"/>
              <a:ext cx="485775" cy="638175"/>
            </a:xfrm>
            <a:custGeom>
              <a:avLst/>
              <a:gdLst>
                <a:gd name="T0" fmla="*/ 0 w 211"/>
                <a:gd name="T1" fmla="*/ 276 h 276"/>
                <a:gd name="T2" fmla="*/ 211 w 211"/>
                <a:gd name="T3" fmla="*/ 276 h 276"/>
                <a:gd name="T4" fmla="*/ 188 w 211"/>
                <a:gd name="T5" fmla="*/ 32 h 276"/>
                <a:gd name="T6" fmla="*/ 152 w 211"/>
                <a:gd name="T7" fmla="*/ 0 h 276"/>
                <a:gd name="T8" fmla="*/ 105 w 211"/>
                <a:gd name="T9" fmla="*/ 178 h 276"/>
                <a:gd name="T10" fmla="*/ 58 w 211"/>
                <a:gd name="T11" fmla="*/ 0 h 276"/>
                <a:gd name="T12" fmla="*/ 23 w 211"/>
                <a:gd name="T13" fmla="*/ 32 h 276"/>
                <a:gd name="T14" fmla="*/ 0 w 211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76">
                  <a:moveTo>
                    <a:pt x="0" y="276"/>
                  </a:moveTo>
                  <a:cubicBezTo>
                    <a:pt x="211" y="276"/>
                    <a:pt x="211" y="276"/>
                    <a:pt x="211" y="276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14"/>
                    <a:pt x="171" y="0"/>
                    <a:pt x="152" y="0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0" y="0"/>
                    <a:pt x="24" y="14"/>
                    <a:pt x="23" y="32"/>
                  </a:cubicBezTo>
                  <a:lnTo>
                    <a:pt x="0" y="276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9"/>
            <p:cNvSpPr>
              <a:spLocks/>
            </p:cNvSpPr>
            <p:nvPr/>
          </p:nvSpPr>
          <p:spPr bwMode="auto">
            <a:xfrm>
              <a:off x="6359526" y="1022351"/>
              <a:ext cx="225425" cy="338138"/>
            </a:xfrm>
            <a:custGeom>
              <a:avLst/>
              <a:gdLst>
                <a:gd name="T0" fmla="*/ 65 w 98"/>
                <a:gd name="T1" fmla="*/ 30 h 146"/>
                <a:gd name="T2" fmla="*/ 19 w 98"/>
                <a:gd name="T3" fmla="*/ 30 h 146"/>
                <a:gd name="T4" fmla="*/ 98 w 98"/>
                <a:gd name="T5" fmla="*/ 146 h 146"/>
                <a:gd name="T6" fmla="*/ 65 w 9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6">
                  <a:moveTo>
                    <a:pt x="65" y="30"/>
                  </a:moveTo>
                  <a:cubicBezTo>
                    <a:pt x="65" y="30"/>
                    <a:pt x="38" y="0"/>
                    <a:pt x="19" y="30"/>
                  </a:cubicBezTo>
                  <a:cubicBezTo>
                    <a:pt x="0" y="59"/>
                    <a:pt x="51" y="139"/>
                    <a:pt x="98" y="146"/>
                  </a:cubicBezTo>
                  <a:lnTo>
                    <a:pt x="65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00"/>
            <p:cNvSpPr>
              <a:spLocks/>
            </p:cNvSpPr>
            <p:nvPr/>
          </p:nvSpPr>
          <p:spPr bwMode="auto">
            <a:xfrm>
              <a:off x="7204076" y="1022351"/>
              <a:ext cx="225425" cy="338138"/>
            </a:xfrm>
            <a:custGeom>
              <a:avLst/>
              <a:gdLst>
                <a:gd name="T0" fmla="*/ 33 w 98"/>
                <a:gd name="T1" fmla="*/ 30 h 146"/>
                <a:gd name="T2" fmla="*/ 79 w 98"/>
                <a:gd name="T3" fmla="*/ 30 h 146"/>
                <a:gd name="T4" fmla="*/ 0 w 98"/>
                <a:gd name="T5" fmla="*/ 146 h 146"/>
                <a:gd name="T6" fmla="*/ 33 w 9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6">
                  <a:moveTo>
                    <a:pt x="33" y="30"/>
                  </a:moveTo>
                  <a:cubicBezTo>
                    <a:pt x="33" y="30"/>
                    <a:pt x="60" y="0"/>
                    <a:pt x="79" y="30"/>
                  </a:cubicBezTo>
                  <a:cubicBezTo>
                    <a:pt x="98" y="59"/>
                    <a:pt x="47" y="139"/>
                    <a:pt x="0" y="146"/>
                  </a:cubicBezTo>
                  <a:lnTo>
                    <a:pt x="33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01"/>
            <p:cNvSpPr>
              <a:spLocks/>
            </p:cNvSpPr>
            <p:nvPr/>
          </p:nvSpPr>
          <p:spPr bwMode="auto">
            <a:xfrm>
              <a:off x="6492876" y="841376"/>
              <a:ext cx="803275" cy="663575"/>
            </a:xfrm>
            <a:custGeom>
              <a:avLst/>
              <a:gdLst>
                <a:gd name="T0" fmla="*/ 218 w 348"/>
                <a:gd name="T1" fmla="*/ 287 h 287"/>
                <a:gd name="T2" fmla="*/ 130 w 348"/>
                <a:gd name="T3" fmla="*/ 287 h 287"/>
                <a:gd name="T4" fmla="*/ 0 w 348"/>
                <a:gd name="T5" fmla="*/ 157 h 287"/>
                <a:gd name="T6" fmla="*/ 0 w 348"/>
                <a:gd name="T7" fmla="*/ 0 h 287"/>
                <a:gd name="T8" fmla="*/ 348 w 348"/>
                <a:gd name="T9" fmla="*/ 0 h 287"/>
                <a:gd name="T10" fmla="*/ 348 w 348"/>
                <a:gd name="T11" fmla="*/ 157 h 287"/>
                <a:gd name="T12" fmla="*/ 218 w 348"/>
                <a:gd name="T1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287">
                  <a:moveTo>
                    <a:pt x="218" y="287"/>
                  </a:moveTo>
                  <a:cubicBezTo>
                    <a:pt x="130" y="287"/>
                    <a:pt x="130" y="287"/>
                    <a:pt x="130" y="287"/>
                  </a:cubicBezTo>
                  <a:cubicBezTo>
                    <a:pt x="58" y="287"/>
                    <a:pt x="0" y="228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8" y="157"/>
                    <a:pt x="348" y="157"/>
                    <a:pt x="348" y="157"/>
                  </a:cubicBezTo>
                  <a:cubicBezTo>
                    <a:pt x="348" y="228"/>
                    <a:pt x="290" y="287"/>
                    <a:pt x="218" y="28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02"/>
            <p:cNvSpPr>
              <a:spLocks/>
            </p:cNvSpPr>
            <p:nvPr/>
          </p:nvSpPr>
          <p:spPr bwMode="auto">
            <a:xfrm>
              <a:off x="6183313" y="515938"/>
              <a:ext cx="1422400" cy="566738"/>
            </a:xfrm>
            <a:custGeom>
              <a:avLst/>
              <a:gdLst>
                <a:gd name="T0" fmla="*/ 308 w 616"/>
                <a:gd name="T1" fmla="*/ 0 h 245"/>
                <a:gd name="T2" fmla="*/ 308 w 616"/>
                <a:gd name="T3" fmla="*/ 0 h 245"/>
                <a:gd name="T4" fmla="*/ 308 w 616"/>
                <a:gd name="T5" fmla="*/ 0 h 245"/>
                <a:gd name="T6" fmla="*/ 308 w 616"/>
                <a:gd name="T7" fmla="*/ 0 h 245"/>
                <a:gd name="T8" fmla="*/ 308 w 616"/>
                <a:gd name="T9" fmla="*/ 0 h 245"/>
                <a:gd name="T10" fmla="*/ 98 w 616"/>
                <a:gd name="T11" fmla="*/ 245 h 245"/>
                <a:gd name="T12" fmla="*/ 134 w 616"/>
                <a:gd name="T13" fmla="*/ 243 h 245"/>
                <a:gd name="T14" fmla="*/ 308 w 616"/>
                <a:gd name="T15" fmla="*/ 204 h 245"/>
                <a:gd name="T16" fmla="*/ 308 w 616"/>
                <a:gd name="T17" fmla="*/ 204 h 245"/>
                <a:gd name="T18" fmla="*/ 308 w 616"/>
                <a:gd name="T19" fmla="*/ 204 h 245"/>
                <a:gd name="T20" fmla="*/ 308 w 616"/>
                <a:gd name="T21" fmla="*/ 204 h 245"/>
                <a:gd name="T22" fmla="*/ 308 w 616"/>
                <a:gd name="T23" fmla="*/ 204 h 245"/>
                <a:gd name="T24" fmla="*/ 482 w 616"/>
                <a:gd name="T25" fmla="*/ 243 h 245"/>
                <a:gd name="T26" fmla="*/ 518 w 616"/>
                <a:gd name="T27" fmla="*/ 245 h 245"/>
                <a:gd name="T28" fmla="*/ 308 w 616"/>
                <a:gd name="T2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6" h="245">
                  <a:moveTo>
                    <a:pt x="30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0" y="0"/>
                    <a:pt x="98" y="245"/>
                    <a:pt x="98" y="245"/>
                  </a:cubicBezTo>
                  <a:cubicBezTo>
                    <a:pt x="117" y="229"/>
                    <a:pt x="134" y="243"/>
                    <a:pt x="134" y="243"/>
                  </a:cubicBezTo>
                  <a:cubicBezTo>
                    <a:pt x="139" y="113"/>
                    <a:pt x="307" y="203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9" y="203"/>
                    <a:pt x="477" y="113"/>
                    <a:pt x="482" y="243"/>
                  </a:cubicBezTo>
                  <a:cubicBezTo>
                    <a:pt x="482" y="243"/>
                    <a:pt x="499" y="229"/>
                    <a:pt x="518" y="245"/>
                  </a:cubicBezTo>
                  <a:cubicBezTo>
                    <a:pt x="518" y="245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03"/>
            <p:cNvSpPr>
              <a:spLocks/>
            </p:cNvSpPr>
            <p:nvPr/>
          </p:nvSpPr>
          <p:spPr bwMode="auto">
            <a:xfrm>
              <a:off x="6578601" y="1152526"/>
              <a:ext cx="173038" cy="46038"/>
            </a:xfrm>
            <a:custGeom>
              <a:avLst/>
              <a:gdLst>
                <a:gd name="T0" fmla="*/ 12 w 75"/>
                <a:gd name="T1" fmla="*/ 20 h 20"/>
                <a:gd name="T2" fmla="*/ 2 w 75"/>
                <a:gd name="T3" fmla="*/ 19 h 20"/>
                <a:gd name="T4" fmla="*/ 0 w 75"/>
                <a:gd name="T5" fmla="*/ 17 h 20"/>
                <a:gd name="T6" fmla="*/ 2 w 75"/>
                <a:gd name="T7" fmla="*/ 15 h 20"/>
                <a:gd name="T8" fmla="*/ 71 w 75"/>
                <a:gd name="T9" fmla="*/ 0 h 20"/>
                <a:gd name="T10" fmla="*/ 74 w 75"/>
                <a:gd name="T11" fmla="*/ 1 h 20"/>
                <a:gd name="T12" fmla="*/ 74 w 75"/>
                <a:gd name="T13" fmla="*/ 4 h 20"/>
                <a:gd name="T14" fmla="*/ 12 w 75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20">
                  <a:moveTo>
                    <a:pt x="12" y="20"/>
                  </a:moveTo>
                  <a:cubicBezTo>
                    <a:pt x="6" y="20"/>
                    <a:pt x="2" y="20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15"/>
                    <a:pt x="41" y="20"/>
                    <a:pt x="71" y="0"/>
                  </a:cubicBezTo>
                  <a:cubicBezTo>
                    <a:pt x="72" y="0"/>
                    <a:pt x="74" y="0"/>
                    <a:pt x="74" y="1"/>
                  </a:cubicBezTo>
                  <a:cubicBezTo>
                    <a:pt x="75" y="2"/>
                    <a:pt x="75" y="3"/>
                    <a:pt x="74" y="4"/>
                  </a:cubicBezTo>
                  <a:cubicBezTo>
                    <a:pt x="51" y="18"/>
                    <a:pt x="26" y="20"/>
                    <a:pt x="12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04"/>
            <p:cNvSpPr>
              <a:spLocks/>
            </p:cNvSpPr>
            <p:nvPr/>
          </p:nvSpPr>
          <p:spPr bwMode="auto">
            <a:xfrm>
              <a:off x="6557963" y="1027113"/>
              <a:ext cx="195263" cy="92075"/>
            </a:xfrm>
            <a:custGeom>
              <a:avLst/>
              <a:gdLst>
                <a:gd name="T0" fmla="*/ 77 w 85"/>
                <a:gd name="T1" fmla="*/ 0 h 40"/>
                <a:gd name="T2" fmla="*/ 85 w 85"/>
                <a:gd name="T3" fmla="*/ 19 h 40"/>
                <a:gd name="T4" fmla="*/ 0 w 85"/>
                <a:gd name="T5" fmla="*/ 37 h 40"/>
                <a:gd name="T6" fmla="*/ 1 w 85"/>
                <a:gd name="T7" fmla="*/ 18 h 40"/>
                <a:gd name="T8" fmla="*/ 77 w 8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">
                  <a:moveTo>
                    <a:pt x="77" y="0"/>
                  </a:move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53" y="40"/>
                    <a:pt x="0" y="3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49" y="21"/>
                    <a:pt x="77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05"/>
            <p:cNvSpPr>
              <a:spLocks/>
            </p:cNvSpPr>
            <p:nvPr/>
          </p:nvSpPr>
          <p:spPr bwMode="auto">
            <a:xfrm>
              <a:off x="7042151" y="1152526"/>
              <a:ext cx="173038" cy="46038"/>
            </a:xfrm>
            <a:custGeom>
              <a:avLst/>
              <a:gdLst>
                <a:gd name="T0" fmla="*/ 63 w 75"/>
                <a:gd name="T1" fmla="*/ 20 h 20"/>
                <a:gd name="T2" fmla="*/ 1 w 75"/>
                <a:gd name="T3" fmla="*/ 4 h 20"/>
                <a:gd name="T4" fmla="*/ 0 w 75"/>
                <a:gd name="T5" fmla="*/ 1 h 20"/>
                <a:gd name="T6" fmla="*/ 3 w 75"/>
                <a:gd name="T7" fmla="*/ 0 h 20"/>
                <a:gd name="T8" fmla="*/ 73 w 75"/>
                <a:gd name="T9" fmla="*/ 15 h 20"/>
                <a:gd name="T10" fmla="*/ 75 w 75"/>
                <a:gd name="T11" fmla="*/ 17 h 20"/>
                <a:gd name="T12" fmla="*/ 73 w 75"/>
                <a:gd name="T13" fmla="*/ 19 h 20"/>
                <a:gd name="T14" fmla="*/ 63 w 75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20">
                  <a:moveTo>
                    <a:pt x="63" y="20"/>
                  </a:moveTo>
                  <a:cubicBezTo>
                    <a:pt x="49" y="20"/>
                    <a:pt x="23" y="18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4" y="20"/>
                    <a:pt x="72" y="15"/>
                    <a:pt x="73" y="15"/>
                  </a:cubicBezTo>
                  <a:cubicBezTo>
                    <a:pt x="74" y="15"/>
                    <a:pt x="75" y="16"/>
                    <a:pt x="75" y="17"/>
                  </a:cubicBezTo>
                  <a:cubicBezTo>
                    <a:pt x="75" y="18"/>
                    <a:pt x="74" y="19"/>
                    <a:pt x="73" y="19"/>
                  </a:cubicBezTo>
                  <a:cubicBezTo>
                    <a:pt x="73" y="20"/>
                    <a:pt x="69" y="20"/>
                    <a:pt x="63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06"/>
            <p:cNvSpPr>
              <a:spLocks/>
            </p:cNvSpPr>
            <p:nvPr/>
          </p:nvSpPr>
          <p:spPr bwMode="auto">
            <a:xfrm>
              <a:off x="7040563" y="1027113"/>
              <a:ext cx="195263" cy="92075"/>
            </a:xfrm>
            <a:custGeom>
              <a:avLst/>
              <a:gdLst>
                <a:gd name="T0" fmla="*/ 7 w 85"/>
                <a:gd name="T1" fmla="*/ 0 h 40"/>
                <a:gd name="T2" fmla="*/ 0 w 85"/>
                <a:gd name="T3" fmla="*/ 19 h 40"/>
                <a:gd name="T4" fmla="*/ 85 w 85"/>
                <a:gd name="T5" fmla="*/ 37 h 40"/>
                <a:gd name="T6" fmla="*/ 84 w 85"/>
                <a:gd name="T7" fmla="*/ 18 h 40"/>
                <a:gd name="T8" fmla="*/ 7 w 8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">
                  <a:moveTo>
                    <a:pt x="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2" y="40"/>
                    <a:pt x="85" y="3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36" y="21"/>
                    <a:pt x="7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07"/>
            <p:cNvSpPr>
              <a:spLocks/>
            </p:cNvSpPr>
            <p:nvPr/>
          </p:nvSpPr>
          <p:spPr bwMode="auto">
            <a:xfrm>
              <a:off x="6807201" y="1236663"/>
              <a:ext cx="177800" cy="88900"/>
            </a:xfrm>
            <a:custGeom>
              <a:avLst/>
              <a:gdLst>
                <a:gd name="T0" fmla="*/ 0 w 77"/>
                <a:gd name="T1" fmla="*/ 38 h 38"/>
                <a:gd name="T2" fmla="*/ 37 w 77"/>
                <a:gd name="T3" fmla="*/ 6 h 38"/>
                <a:gd name="T4" fmla="*/ 77 w 77"/>
                <a:gd name="T5" fmla="*/ 32 h 38"/>
                <a:gd name="T6" fmla="*/ 37 w 77"/>
                <a:gd name="T7" fmla="*/ 0 h 38"/>
                <a:gd name="T8" fmla="*/ 0 w 7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8">
                  <a:moveTo>
                    <a:pt x="0" y="38"/>
                  </a:moveTo>
                  <a:cubicBezTo>
                    <a:pt x="0" y="38"/>
                    <a:pt x="12" y="8"/>
                    <a:pt x="37" y="6"/>
                  </a:cubicBezTo>
                  <a:cubicBezTo>
                    <a:pt x="61" y="4"/>
                    <a:pt x="77" y="32"/>
                    <a:pt x="77" y="32"/>
                  </a:cubicBezTo>
                  <a:cubicBezTo>
                    <a:pt x="77" y="32"/>
                    <a:pt x="69" y="0"/>
                    <a:pt x="37" y="0"/>
                  </a:cubicBezTo>
                  <a:cubicBezTo>
                    <a:pt x="5" y="0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08"/>
            <p:cNvSpPr>
              <a:spLocks/>
            </p:cNvSpPr>
            <p:nvPr/>
          </p:nvSpPr>
          <p:spPr bwMode="auto">
            <a:xfrm>
              <a:off x="6946901" y="1296988"/>
              <a:ext cx="252413" cy="144463"/>
            </a:xfrm>
            <a:custGeom>
              <a:avLst/>
              <a:gdLst>
                <a:gd name="T0" fmla="*/ 3 w 109"/>
                <a:gd name="T1" fmla="*/ 62 h 62"/>
                <a:gd name="T2" fmla="*/ 0 w 109"/>
                <a:gd name="T3" fmla="*/ 60 h 62"/>
                <a:gd name="T4" fmla="*/ 2 w 109"/>
                <a:gd name="T5" fmla="*/ 56 h 62"/>
                <a:gd name="T6" fmla="*/ 54 w 109"/>
                <a:gd name="T7" fmla="*/ 35 h 62"/>
                <a:gd name="T8" fmla="*/ 101 w 109"/>
                <a:gd name="T9" fmla="*/ 4 h 62"/>
                <a:gd name="T10" fmla="*/ 104 w 109"/>
                <a:gd name="T11" fmla="*/ 1 h 62"/>
                <a:gd name="T12" fmla="*/ 108 w 109"/>
                <a:gd name="T13" fmla="*/ 3 h 62"/>
                <a:gd name="T14" fmla="*/ 56 w 109"/>
                <a:gd name="T15" fmla="*/ 40 h 62"/>
                <a:gd name="T16" fmla="*/ 4 w 109"/>
                <a:gd name="T17" fmla="*/ 62 h 62"/>
                <a:gd name="T18" fmla="*/ 3 w 109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62">
                  <a:moveTo>
                    <a:pt x="3" y="62"/>
                  </a:moveTo>
                  <a:cubicBezTo>
                    <a:pt x="2" y="62"/>
                    <a:pt x="1" y="61"/>
                    <a:pt x="0" y="60"/>
                  </a:cubicBezTo>
                  <a:cubicBezTo>
                    <a:pt x="0" y="58"/>
                    <a:pt x="0" y="57"/>
                    <a:pt x="2" y="56"/>
                  </a:cubicBezTo>
                  <a:cubicBezTo>
                    <a:pt x="2" y="56"/>
                    <a:pt x="28" y="46"/>
                    <a:pt x="54" y="35"/>
                  </a:cubicBezTo>
                  <a:cubicBezTo>
                    <a:pt x="101" y="13"/>
                    <a:pt x="102" y="5"/>
                    <a:pt x="101" y="4"/>
                  </a:cubicBezTo>
                  <a:cubicBezTo>
                    <a:pt x="101" y="3"/>
                    <a:pt x="102" y="1"/>
                    <a:pt x="104" y="1"/>
                  </a:cubicBezTo>
                  <a:cubicBezTo>
                    <a:pt x="106" y="0"/>
                    <a:pt x="107" y="2"/>
                    <a:pt x="108" y="3"/>
                  </a:cubicBezTo>
                  <a:cubicBezTo>
                    <a:pt x="109" y="9"/>
                    <a:pt x="104" y="19"/>
                    <a:pt x="56" y="40"/>
                  </a:cubicBezTo>
                  <a:cubicBezTo>
                    <a:pt x="31" y="52"/>
                    <a:pt x="4" y="62"/>
                    <a:pt x="4" y="62"/>
                  </a:cubicBezTo>
                  <a:cubicBezTo>
                    <a:pt x="4" y="62"/>
                    <a:pt x="3" y="62"/>
                    <a:pt x="3" y="6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09"/>
            <p:cNvSpPr>
              <a:spLocks/>
            </p:cNvSpPr>
            <p:nvPr/>
          </p:nvSpPr>
          <p:spPr bwMode="auto">
            <a:xfrm>
              <a:off x="7154863" y="1262063"/>
              <a:ext cx="58738" cy="28575"/>
            </a:xfrm>
            <a:custGeom>
              <a:avLst/>
              <a:gdLst>
                <a:gd name="T0" fmla="*/ 4 w 25"/>
                <a:gd name="T1" fmla="*/ 12 h 12"/>
                <a:gd name="T2" fmla="*/ 2 w 25"/>
                <a:gd name="T3" fmla="*/ 12 h 12"/>
                <a:gd name="T4" fmla="*/ 1 w 25"/>
                <a:gd name="T5" fmla="*/ 7 h 12"/>
                <a:gd name="T6" fmla="*/ 13 w 25"/>
                <a:gd name="T7" fmla="*/ 0 h 12"/>
                <a:gd name="T8" fmla="*/ 24 w 25"/>
                <a:gd name="T9" fmla="*/ 5 h 12"/>
                <a:gd name="T10" fmla="*/ 23 w 25"/>
                <a:gd name="T11" fmla="*/ 9 h 12"/>
                <a:gd name="T12" fmla="*/ 19 w 25"/>
                <a:gd name="T13" fmla="*/ 9 h 12"/>
                <a:gd name="T14" fmla="*/ 14 w 25"/>
                <a:gd name="T15" fmla="*/ 6 h 12"/>
                <a:gd name="T16" fmla="*/ 6 w 25"/>
                <a:gd name="T17" fmla="*/ 11 h 12"/>
                <a:gd name="T18" fmla="*/ 4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4" y="12"/>
                  </a:moveTo>
                  <a:cubicBezTo>
                    <a:pt x="3" y="12"/>
                    <a:pt x="2" y="12"/>
                    <a:pt x="2" y="12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7"/>
                    <a:pt x="6" y="1"/>
                    <a:pt x="13" y="0"/>
                  </a:cubicBezTo>
                  <a:cubicBezTo>
                    <a:pt x="16" y="0"/>
                    <a:pt x="20" y="1"/>
                    <a:pt x="24" y="5"/>
                  </a:cubicBezTo>
                  <a:cubicBezTo>
                    <a:pt x="25" y="6"/>
                    <a:pt x="25" y="8"/>
                    <a:pt x="23" y="9"/>
                  </a:cubicBezTo>
                  <a:cubicBezTo>
                    <a:pt x="22" y="10"/>
                    <a:pt x="20" y="10"/>
                    <a:pt x="19" y="9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0" y="7"/>
                    <a:pt x="7" y="10"/>
                    <a:pt x="6" y="11"/>
                  </a:cubicBezTo>
                  <a:cubicBezTo>
                    <a:pt x="6" y="12"/>
                    <a:pt x="5" y="12"/>
                    <a:pt x="4" y="1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6" name="组合 555"/>
          <p:cNvGrpSpPr/>
          <p:nvPr/>
        </p:nvGrpSpPr>
        <p:grpSpPr>
          <a:xfrm>
            <a:off x="4709176" y="442764"/>
            <a:ext cx="1217613" cy="2413001"/>
            <a:chOff x="4818063" y="509588"/>
            <a:chExt cx="1217613" cy="2413001"/>
          </a:xfrm>
        </p:grpSpPr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5276851" y="1535113"/>
              <a:ext cx="325438" cy="63658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11"/>
            <p:cNvSpPr>
              <a:spLocks/>
            </p:cNvSpPr>
            <p:nvPr/>
          </p:nvSpPr>
          <p:spPr bwMode="auto">
            <a:xfrm>
              <a:off x="5189538" y="2146301"/>
              <a:ext cx="514350" cy="704850"/>
            </a:xfrm>
            <a:custGeom>
              <a:avLst/>
              <a:gdLst>
                <a:gd name="T0" fmla="*/ 209 w 223"/>
                <a:gd name="T1" fmla="*/ 12 h 305"/>
                <a:gd name="T2" fmla="*/ 0 w 223"/>
                <a:gd name="T3" fmla="*/ 12 h 305"/>
                <a:gd name="T4" fmla="*/ 2 w 223"/>
                <a:gd name="T5" fmla="*/ 301 h 305"/>
                <a:gd name="T6" fmla="*/ 98 w 223"/>
                <a:gd name="T7" fmla="*/ 305 h 305"/>
                <a:gd name="T8" fmla="*/ 105 w 223"/>
                <a:gd name="T9" fmla="*/ 95 h 305"/>
                <a:gd name="T10" fmla="*/ 126 w 223"/>
                <a:gd name="T11" fmla="*/ 304 h 305"/>
                <a:gd name="T12" fmla="*/ 223 w 223"/>
                <a:gd name="T13" fmla="*/ 303 h 305"/>
                <a:gd name="T14" fmla="*/ 209 w 223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05">
                  <a:moveTo>
                    <a:pt x="209" y="12"/>
                  </a:moveTo>
                  <a:cubicBezTo>
                    <a:pt x="209" y="12"/>
                    <a:pt x="53" y="0"/>
                    <a:pt x="0" y="12"/>
                  </a:cubicBezTo>
                  <a:cubicBezTo>
                    <a:pt x="2" y="301"/>
                    <a:pt x="2" y="301"/>
                    <a:pt x="2" y="301"/>
                  </a:cubicBezTo>
                  <a:cubicBezTo>
                    <a:pt x="98" y="305"/>
                    <a:pt x="98" y="305"/>
                    <a:pt x="98" y="305"/>
                  </a:cubicBezTo>
                  <a:cubicBezTo>
                    <a:pt x="98" y="251"/>
                    <a:pt x="102" y="180"/>
                    <a:pt x="105" y="95"/>
                  </a:cubicBezTo>
                  <a:cubicBezTo>
                    <a:pt x="105" y="95"/>
                    <a:pt x="123" y="229"/>
                    <a:pt x="126" y="304"/>
                  </a:cubicBezTo>
                  <a:cubicBezTo>
                    <a:pt x="223" y="303"/>
                    <a:pt x="223" y="303"/>
                    <a:pt x="223" y="303"/>
                  </a:cubicBezTo>
                  <a:cubicBezTo>
                    <a:pt x="223" y="303"/>
                    <a:pt x="212" y="45"/>
                    <a:pt x="209" y="12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12"/>
            <p:cNvSpPr>
              <a:spLocks/>
            </p:cNvSpPr>
            <p:nvPr/>
          </p:nvSpPr>
          <p:spPr bwMode="auto">
            <a:xfrm>
              <a:off x="5464176" y="2784476"/>
              <a:ext cx="250825" cy="138113"/>
            </a:xfrm>
            <a:custGeom>
              <a:avLst/>
              <a:gdLst>
                <a:gd name="T0" fmla="*/ 0 w 109"/>
                <a:gd name="T1" fmla="*/ 46 h 60"/>
                <a:gd name="T2" fmla="*/ 55 w 109"/>
                <a:gd name="T3" fmla="*/ 59 h 60"/>
                <a:gd name="T4" fmla="*/ 109 w 109"/>
                <a:gd name="T5" fmla="*/ 46 h 60"/>
                <a:gd name="T6" fmla="*/ 55 w 109"/>
                <a:gd name="T7" fmla="*/ 0 h 60"/>
                <a:gd name="T8" fmla="*/ 0 w 109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0">
                  <a:moveTo>
                    <a:pt x="0" y="46"/>
                  </a:moveTo>
                  <a:cubicBezTo>
                    <a:pt x="0" y="60"/>
                    <a:pt x="24" y="59"/>
                    <a:pt x="55" y="59"/>
                  </a:cubicBezTo>
                  <a:cubicBezTo>
                    <a:pt x="85" y="59"/>
                    <a:pt x="109" y="60"/>
                    <a:pt x="109" y="46"/>
                  </a:cubicBezTo>
                  <a:cubicBezTo>
                    <a:pt x="109" y="20"/>
                    <a:pt x="85" y="0"/>
                    <a:pt x="55" y="0"/>
                  </a:cubicBezTo>
                  <a:cubicBezTo>
                    <a:pt x="24" y="0"/>
                    <a:pt x="0" y="20"/>
                    <a:pt x="0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13"/>
            <p:cNvSpPr>
              <a:spLocks/>
            </p:cNvSpPr>
            <p:nvPr/>
          </p:nvSpPr>
          <p:spPr bwMode="auto">
            <a:xfrm>
              <a:off x="5178426" y="2784476"/>
              <a:ext cx="250825" cy="138113"/>
            </a:xfrm>
            <a:custGeom>
              <a:avLst/>
              <a:gdLst>
                <a:gd name="T0" fmla="*/ 109 w 109"/>
                <a:gd name="T1" fmla="*/ 46 h 60"/>
                <a:gd name="T2" fmla="*/ 54 w 109"/>
                <a:gd name="T3" fmla="*/ 59 h 60"/>
                <a:gd name="T4" fmla="*/ 0 w 109"/>
                <a:gd name="T5" fmla="*/ 46 h 60"/>
                <a:gd name="T6" fmla="*/ 54 w 109"/>
                <a:gd name="T7" fmla="*/ 0 h 60"/>
                <a:gd name="T8" fmla="*/ 109 w 109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0">
                  <a:moveTo>
                    <a:pt x="109" y="46"/>
                  </a:moveTo>
                  <a:cubicBezTo>
                    <a:pt x="109" y="60"/>
                    <a:pt x="84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4" y="0"/>
                    <a:pt x="109" y="20"/>
                    <a:pt x="109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5392738" y="1606551"/>
              <a:ext cx="96838" cy="471488"/>
            </a:xfrm>
            <a:custGeom>
              <a:avLst/>
              <a:gdLst>
                <a:gd name="T0" fmla="*/ 45 w 61"/>
                <a:gd name="T1" fmla="*/ 0 h 297"/>
                <a:gd name="T2" fmla="*/ 61 w 61"/>
                <a:gd name="T3" fmla="*/ 242 h 297"/>
                <a:gd name="T4" fmla="*/ 32 w 61"/>
                <a:gd name="T5" fmla="*/ 297 h 297"/>
                <a:gd name="T6" fmla="*/ 0 w 61"/>
                <a:gd name="T7" fmla="*/ 242 h 297"/>
                <a:gd name="T8" fmla="*/ 20 w 61"/>
                <a:gd name="T9" fmla="*/ 0 h 297"/>
                <a:gd name="T10" fmla="*/ 45 w 61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7">
                  <a:moveTo>
                    <a:pt x="45" y="0"/>
                  </a:moveTo>
                  <a:lnTo>
                    <a:pt x="61" y="242"/>
                  </a:lnTo>
                  <a:lnTo>
                    <a:pt x="32" y="297"/>
                  </a:lnTo>
                  <a:lnTo>
                    <a:pt x="0" y="242"/>
                  </a:lnTo>
                  <a:lnTo>
                    <a:pt x="2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5402263" y="1558926"/>
              <a:ext cx="82550" cy="66675"/>
            </a:xfrm>
            <a:custGeom>
              <a:avLst/>
              <a:gdLst>
                <a:gd name="T0" fmla="*/ 10 w 36"/>
                <a:gd name="T1" fmla="*/ 29 h 29"/>
                <a:gd name="T2" fmla="*/ 26 w 36"/>
                <a:gd name="T3" fmla="*/ 29 h 29"/>
                <a:gd name="T4" fmla="*/ 36 w 36"/>
                <a:gd name="T5" fmla="*/ 19 h 29"/>
                <a:gd name="T6" fmla="*/ 36 w 36"/>
                <a:gd name="T7" fmla="*/ 10 h 29"/>
                <a:gd name="T8" fmla="*/ 26 w 36"/>
                <a:gd name="T9" fmla="*/ 0 h 29"/>
                <a:gd name="T10" fmla="*/ 10 w 36"/>
                <a:gd name="T11" fmla="*/ 0 h 29"/>
                <a:gd name="T12" fmla="*/ 0 w 36"/>
                <a:gd name="T13" fmla="*/ 10 h 29"/>
                <a:gd name="T14" fmla="*/ 0 w 36"/>
                <a:gd name="T15" fmla="*/ 19 h 29"/>
                <a:gd name="T16" fmla="*/ 10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10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32" y="29"/>
                    <a:pt x="36" y="25"/>
                    <a:pt x="3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2" y="0"/>
                    <a:pt x="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4" y="29"/>
                    <a:pt x="10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5316538" y="1530351"/>
              <a:ext cx="254000" cy="144463"/>
            </a:xfrm>
            <a:custGeom>
              <a:avLst/>
              <a:gdLst>
                <a:gd name="T0" fmla="*/ 160 w 160"/>
                <a:gd name="T1" fmla="*/ 5 h 91"/>
                <a:gd name="T2" fmla="*/ 150 w 160"/>
                <a:gd name="T3" fmla="*/ 91 h 91"/>
                <a:gd name="T4" fmla="*/ 80 w 160"/>
                <a:gd name="T5" fmla="*/ 11 h 91"/>
                <a:gd name="T6" fmla="*/ 9 w 160"/>
                <a:gd name="T7" fmla="*/ 88 h 91"/>
                <a:gd name="T8" fmla="*/ 0 w 160"/>
                <a:gd name="T9" fmla="*/ 0 h 91"/>
                <a:gd name="T10" fmla="*/ 160 w 160"/>
                <a:gd name="T11" fmla="*/ 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91">
                  <a:moveTo>
                    <a:pt x="160" y="5"/>
                  </a:moveTo>
                  <a:lnTo>
                    <a:pt x="150" y="91"/>
                  </a:lnTo>
                  <a:lnTo>
                    <a:pt x="80" y="11"/>
                  </a:lnTo>
                  <a:lnTo>
                    <a:pt x="9" y="88"/>
                  </a:lnTo>
                  <a:lnTo>
                    <a:pt x="0" y="0"/>
                  </a:lnTo>
                  <a:lnTo>
                    <a:pt x="160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5057776" y="2085976"/>
              <a:ext cx="153988" cy="293688"/>
            </a:xfrm>
            <a:custGeom>
              <a:avLst/>
              <a:gdLst>
                <a:gd name="T0" fmla="*/ 18 w 67"/>
                <a:gd name="T1" fmla="*/ 0 h 127"/>
                <a:gd name="T2" fmla="*/ 26 w 67"/>
                <a:gd name="T3" fmla="*/ 102 h 127"/>
                <a:gd name="T4" fmla="*/ 61 w 67"/>
                <a:gd name="T5" fmla="*/ 122 h 127"/>
                <a:gd name="T6" fmla="*/ 53 w 67"/>
                <a:gd name="T7" fmla="*/ 91 h 127"/>
                <a:gd name="T8" fmla="*/ 54 w 67"/>
                <a:gd name="T9" fmla="*/ 26 h 127"/>
                <a:gd name="T10" fmla="*/ 18 w 6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7">
                  <a:moveTo>
                    <a:pt x="18" y="0"/>
                  </a:moveTo>
                  <a:cubicBezTo>
                    <a:pt x="18" y="0"/>
                    <a:pt x="0" y="70"/>
                    <a:pt x="26" y="102"/>
                  </a:cubicBezTo>
                  <a:cubicBezTo>
                    <a:pt x="48" y="127"/>
                    <a:pt x="55" y="125"/>
                    <a:pt x="61" y="122"/>
                  </a:cubicBezTo>
                  <a:cubicBezTo>
                    <a:pt x="67" y="118"/>
                    <a:pt x="56" y="99"/>
                    <a:pt x="53" y="91"/>
                  </a:cubicBezTo>
                  <a:cubicBezTo>
                    <a:pt x="50" y="82"/>
                    <a:pt x="50" y="43"/>
                    <a:pt x="54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5127626" y="2132013"/>
              <a:ext cx="77788" cy="157163"/>
            </a:xfrm>
            <a:custGeom>
              <a:avLst/>
              <a:gdLst>
                <a:gd name="T0" fmla="*/ 10 w 34"/>
                <a:gd name="T1" fmla="*/ 0 h 68"/>
                <a:gd name="T2" fmla="*/ 10 w 34"/>
                <a:gd name="T3" fmla="*/ 63 h 68"/>
                <a:gd name="T4" fmla="*/ 29 w 34"/>
                <a:gd name="T5" fmla="*/ 5 h 68"/>
                <a:gd name="T6" fmla="*/ 10 w 3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8">
                  <a:moveTo>
                    <a:pt x="10" y="0"/>
                  </a:moveTo>
                  <a:cubicBezTo>
                    <a:pt x="10" y="0"/>
                    <a:pt x="0" y="58"/>
                    <a:pt x="10" y="63"/>
                  </a:cubicBezTo>
                  <a:cubicBezTo>
                    <a:pt x="20" y="68"/>
                    <a:pt x="34" y="44"/>
                    <a:pt x="29" y="5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5051426" y="1584326"/>
              <a:ext cx="168275" cy="573088"/>
            </a:xfrm>
            <a:custGeom>
              <a:avLst/>
              <a:gdLst>
                <a:gd name="T0" fmla="*/ 64 w 73"/>
                <a:gd name="T1" fmla="*/ 0 h 248"/>
                <a:gd name="T2" fmla="*/ 0 w 73"/>
                <a:gd name="T3" fmla="*/ 225 h 248"/>
                <a:gd name="T4" fmla="*/ 73 w 73"/>
                <a:gd name="T5" fmla="*/ 247 h 248"/>
                <a:gd name="T6" fmla="*/ 73 w 73"/>
                <a:gd name="T7" fmla="*/ 0 h 248"/>
                <a:gd name="T8" fmla="*/ 64 w 73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48">
                  <a:moveTo>
                    <a:pt x="64" y="0"/>
                  </a:moveTo>
                  <a:cubicBezTo>
                    <a:pt x="64" y="0"/>
                    <a:pt x="13" y="148"/>
                    <a:pt x="0" y="225"/>
                  </a:cubicBezTo>
                  <a:cubicBezTo>
                    <a:pt x="0" y="225"/>
                    <a:pt x="43" y="248"/>
                    <a:pt x="73" y="247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5184776" y="1528763"/>
              <a:ext cx="171450" cy="750888"/>
            </a:xfrm>
            <a:custGeom>
              <a:avLst/>
              <a:gdLst>
                <a:gd name="T0" fmla="*/ 51 w 74"/>
                <a:gd name="T1" fmla="*/ 2 h 325"/>
                <a:gd name="T2" fmla="*/ 8 w 74"/>
                <a:gd name="T3" fmla="*/ 19 h 325"/>
                <a:gd name="T4" fmla="*/ 2 w 74"/>
                <a:gd name="T5" fmla="*/ 274 h 325"/>
                <a:gd name="T6" fmla="*/ 1 w 74"/>
                <a:gd name="T7" fmla="*/ 307 h 325"/>
                <a:gd name="T8" fmla="*/ 63 w 74"/>
                <a:gd name="T9" fmla="*/ 312 h 325"/>
                <a:gd name="T10" fmla="*/ 74 w 74"/>
                <a:gd name="T11" fmla="*/ 181 h 325"/>
                <a:gd name="T12" fmla="*/ 55 w 74"/>
                <a:gd name="T13" fmla="*/ 6 h 325"/>
                <a:gd name="T14" fmla="*/ 51 w 74"/>
                <a:gd name="T15" fmla="*/ 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5">
                  <a:moveTo>
                    <a:pt x="51" y="2"/>
                  </a:moveTo>
                  <a:cubicBezTo>
                    <a:pt x="51" y="2"/>
                    <a:pt x="16" y="0"/>
                    <a:pt x="8" y="19"/>
                  </a:cubicBezTo>
                  <a:cubicBezTo>
                    <a:pt x="0" y="37"/>
                    <a:pt x="5" y="156"/>
                    <a:pt x="2" y="274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7"/>
                    <a:pt x="60" y="325"/>
                    <a:pt x="63" y="312"/>
                  </a:cubicBezTo>
                  <a:cubicBezTo>
                    <a:pt x="74" y="267"/>
                    <a:pt x="74" y="181"/>
                    <a:pt x="74" y="181"/>
                  </a:cubicBezTo>
                  <a:cubicBezTo>
                    <a:pt x="55" y="6"/>
                    <a:pt x="55" y="6"/>
                    <a:pt x="55" y="6"/>
                  </a:cubicBezTo>
                  <a:lnTo>
                    <a:pt x="51" y="2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5249863" y="1528763"/>
              <a:ext cx="112713" cy="538163"/>
            </a:xfrm>
            <a:custGeom>
              <a:avLst/>
              <a:gdLst>
                <a:gd name="T0" fmla="*/ 3 w 49"/>
                <a:gd name="T1" fmla="*/ 51 h 233"/>
                <a:gd name="T2" fmla="*/ 24 w 49"/>
                <a:gd name="T3" fmla="*/ 0 h 233"/>
                <a:gd name="T4" fmla="*/ 30 w 49"/>
                <a:gd name="T5" fmla="*/ 9 h 233"/>
                <a:gd name="T6" fmla="*/ 44 w 49"/>
                <a:gd name="T7" fmla="*/ 233 h 233"/>
                <a:gd name="T8" fmla="*/ 9 w 49"/>
                <a:gd name="T9" fmla="*/ 124 h 233"/>
                <a:gd name="T10" fmla="*/ 23 w 49"/>
                <a:gd name="T11" fmla="*/ 80 h 233"/>
                <a:gd name="T12" fmla="*/ 3 w 49"/>
                <a:gd name="T13" fmla="*/ 5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3">
                  <a:moveTo>
                    <a:pt x="3" y="51"/>
                  </a:moveTo>
                  <a:cubicBezTo>
                    <a:pt x="0" y="41"/>
                    <a:pt x="24" y="0"/>
                    <a:pt x="24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3" y="92"/>
                    <a:pt x="49" y="167"/>
                    <a:pt x="44" y="233"/>
                  </a:cubicBezTo>
                  <a:cubicBezTo>
                    <a:pt x="44" y="233"/>
                    <a:pt x="30" y="163"/>
                    <a:pt x="9" y="124"/>
                  </a:cubicBezTo>
                  <a:cubicBezTo>
                    <a:pt x="7" y="120"/>
                    <a:pt x="25" y="84"/>
                    <a:pt x="23" y="80"/>
                  </a:cubicBezTo>
                  <a:cubicBezTo>
                    <a:pt x="21" y="77"/>
                    <a:pt x="5" y="62"/>
                    <a:pt x="3" y="51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5662613" y="2085976"/>
              <a:ext cx="153988" cy="293688"/>
            </a:xfrm>
            <a:custGeom>
              <a:avLst/>
              <a:gdLst>
                <a:gd name="T0" fmla="*/ 49 w 67"/>
                <a:gd name="T1" fmla="*/ 0 h 127"/>
                <a:gd name="T2" fmla="*/ 41 w 67"/>
                <a:gd name="T3" fmla="*/ 102 h 127"/>
                <a:gd name="T4" fmla="*/ 6 w 67"/>
                <a:gd name="T5" fmla="*/ 122 h 127"/>
                <a:gd name="T6" fmla="*/ 14 w 67"/>
                <a:gd name="T7" fmla="*/ 91 h 127"/>
                <a:gd name="T8" fmla="*/ 13 w 67"/>
                <a:gd name="T9" fmla="*/ 26 h 127"/>
                <a:gd name="T10" fmla="*/ 49 w 6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7">
                  <a:moveTo>
                    <a:pt x="49" y="0"/>
                  </a:moveTo>
                  <a:cubicBezTo>
                    <a:pt x="49" y="0"/>
                    <a:pt x="67" y="70"/>
                    <a:pt x="41" y="102"/>
                  </a:cubicBezTo>
                  <a:cubicBezTo>
                    <a:pt x="19" y="127"/>
                    <a:pt x="12" y="125"/>
                    <a:pt x="6" y="122"/>
                  </a:cubicBezTo>
                  <a:cubicBezTo>
                    <a:pt x="0" y="118"/>
                    <a:pt x="10" y="99"/>
                    <a:pt x="14" y="91"/>
                  </a:cubicBezTo>
                  <a:cubicBezTo>
                    <a:pt x="17" y="82"/>
                    <a:pt x="17" y="43"/>
                    <a:pt x="13" y="26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5668963" y="2132013"/>
              <a:ext cx="79375" cy="157163"/>
            </a:xfrm>
            <a:custGeom>
              <a:avLst/>
              <a:gdLst>
                <a:gd name="T0" fmla="*/ 24 w 34"/>
                <a:gd name="T1" fmla="*/ 0 h 68"/>
                <a:gd name="T2" fmla="*/ 24 w 34"/>
                <a:gd name="T3" fmla="*/ 63 h 68"/>
                <a:gd name="T4" fmla="*/ 5 w 34"/>
                <a:gd name="T5" fmla="*/ 5 h 68"/>
                <a:gd name="T6" fmla="*/ 24 w 3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8">
                  <a:moveTo>
                    <a:pt x="24" y="0"/>
                  </a:moveTo>
                  <a:cubicBezTo>
                    <a:pt x="24" y="0"/>
                    <a:pt x="34" y="58"/>
                    <a:pt x="24" y="63"/>
                  </a:cubicBezTo>
                  <a:cubicBezTo>
                    <a:pt x="14" y="68"/>
                    <a:pt x="0" y="44"/>
                    <a:pt x="5" y="5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5654676" y="1584326"/>
              <a:ext cx="166688" cy="573088"/>
            </a:xfrm>
            <a:custGeom>
              <a:avLst/>
              <a:gdLst>
                <a:gd name="T0" fmla="*/ 8 w 72"/>
                <a:gd name="T1" fmla="*/ 0 h 248"/>
                <a:gd name="T2" fmla="*/ 72 w 72"/>
                <a:gd name="T3" fmla="*/ 225 h 248"/>
                <a:gd name="T4" fmla="*/ 0 w 72"/>
                <a:gd name="T5" fmla="*/ 247 h 248"/>
                <a:gd name="T6" fmla="*/ 0 w 72"/>
                <a:gd name="T7" fmla="*/ 0 h 248"/>
                <a:gd name="T8" fmla="*/ 8 w 72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8">
                  <a:moveTo>
                    <a:pt x="8" y="0"/>
                  </a:moveTo>
                  <a:cubicBezTo>
                    <a:pt x="8" y="0"/>
                    <a:pt x="60" y="148"/>
                    <a:pt x="72" y="225"/>
                  </a:cubicBezTo>
                  <a:cubicBezTo>
                    <a:pt x="72" y="225"/>
                    <a:pt x="30" y="248"/>
                    <a:pt x="0" y="2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5516563" y="1528763"/>
              <a:ext cx="173038" cy="750888"/>
            </a:xfrm>
            <a:custGeom>
              <a:avLst/>
              <a:gdLst>
                <a:gd name="T0" fmla="*/ 24 w 75"/>
                <a:gd name="T1" fmla="*/ 2 h 325"/>
                <a:gd name="T2" fmla="*/ 67 w 75"/>
                <a:gd name="T3" fmla="*/ 19 h 325"/>
                <a:gd name="T4" fmla="*/ 73 w 75"/>
                <a:gd name="T5" fmla="*/ 274 h 325"/>
                <a:gd name="T6" fmla="*/ 73 w 75"/>
                <a:gd name="T7" fmla="*/ 307 h 325"/>
                <a:gd name="T8" fmla="*/ 12 w 75"/>
                <a:gd name="T9" fmla="*/ 312 h 325"/>
                <a:gd name="T10" fmla="*/ 1 w 75"/>
                <a:gd name="T11" fmla="*/ 181 h 325"/>
                <a:gd name="T12" fmla="*/ 20 w 75"/>
                <a:gd name="T13" fmla="*/ 6 h 325"/>
                <a:gd name="T14" fmla="*/ 24 w 75"/>
                <a:gd name="T15" fmla="*/ 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25">
                  <a:moveTo>
                    <a:pt x="24" y="2"/>
                  </a:moveTo>
                  <a:cubicBezTo>
                    <a:pt x="24" y="2"/>
                    <a:pt x="59" y="0"/>
                    <a:pt x="67" y="19"/>
                  </a:cubicBezTo>
                  <a:cubicBezTo>
                    <a:pt x="75" y="37"/>
                    <a:pt x="70" y="156"/>
                    <a:pt x="73" y="274"/>
                  </a:cubicBezTo>
                  <a:cubicBezTo>
                    <a:pt x="73" y="307"/>
                    <a:pt x="73" y="307"/>
                    <a:pt x="73" y="307"/>
                  </a:cubicBezTo>
                  <a:cubicBezTo>
                    <a:pt x="73" y="307"/>
                    <a:pt x="15" y="325"/>
                    <a:pt x="12" y="312"/>
                  </a:cubicBezTo>
                  <a:cubicBezTo>
                    <a:pt x="0" y="267"/>
                    <a:pt x="1" y="181"/>
                    <a:pt x="1" y="181"/>
                  </a:cubicBezTo>
                  <a:cubicBezTo>
                    <a:pt x="20" y="6"/>
                    <a:pt x="20" y="6"/>
                    <a:pt x="20" y="6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5511801" y="1528763"/>
              <a:ext cx="114300" cy="538163"/>
            </a:xfrm>
            <a:custGeom>
              <a:avLst/>
              <a:gdLst>
                <a:gd name="T0" fmla="*/ 46 w 49"/>
                <a:gd name="T1" fmla="*/ 51 h 233"/>
                <a:gd name="T2" fmla="*/ 25 w 49"/>
                <a:gd name="T3" fmla="*/ 0 h 233"/>
                <a:gd name="T4" fmla="*/ 19 w 49"/>
                <a:gd name="T5" fmla="*/ 9 h 233"/>
                <a:gd name="T6" fmla="*/ 4 w 49"/>
                <a:gd name="T7" fmla="*/ 233 h 233"/>
                <a:gd name="T8" fmla="*/ 40 w 49"/>
                <a:gd name="T9" fmla="*/ 124 h 233"/>
                <a:gd name="T10" fmla="*/ 26 w 49"/>
                <a:gd name="T11" fmla="*/ 80 h 233"/>
                <a:gd name="T12" fmla="*/ 46 w 49"/>
                <a:gd name="T13" fmla="*/ 5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3">
                  <a:moveTo>
                    <a:pt x="46" y="51"/>
                  </a:moveTo>
                  <a:cubicBezTo>
                    <a:pt x="49" y="41"/>
                    <a:pt x="25" y="0"/>
                    <a:pt x="25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5" y="92"/>
                    <a:pt x="0" y="167"/>
                    <a:pt x="4" y="233"/>
                  </a:cubicBezTo>
                  <a:cubicBezTo>
                    <a:pt x="4" y="233"/>
                    <a:pt x="19" y="163"/>
                    <a:pt x="40" y="124"/>
                  </a:cubicBezTo>
                  <a:cubicBezTo>
                    <a:pt x="42" y="120"/>
                    <a:pt x="24" y="84"/>
                    <a:pt x="26" y="80"/>
                  </a:cubicBezTo>
                  <a:cubicBezTo>
                    <a:pt x="28" y="77"/>
                    <a:pt x="44" y="62"/>
                    <a:pt x="46" y="51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4818063" y="1038226"/>
              <a:ext cx="284163" cy="363538"/>
            </a:xfrm>
            <a:custGeom>
              <a:avLst/>
              <a:gdLst>
                <a:gd name="T0" fmla="*/ 99 w 123"/>
                <a:gd name="T1" fmla="*/ 49 h 157"/>
                <a:gd name="T2" fmla="*/ 37 w 123"/>
                <a:gd name="T3" fmla="*/ 26 h 157"/>
                <a:gd name="T4" fmla="*/ 123 w 123"/>
                <a:gd name="T5" fmla="*/ 157 h 157"/>
                <a:gd name="T6" fmla="*/ 99 w 123"/>
                <a:gd name="T7" fmla="*/ 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57">
                  <a:moveTo>
                    <a:pt x="99" y="49"/>
                  </a:moveTo>
                  <a:cubicBezTo>
                    <a:pt x="99" y="49"/>
                    <a:pt x="70" y="0"/>
                    <a:pt x="37" y="26"/>
                  </a:cubicBezTo>
                  <a:cubicBezTo>
                    <a:pt x="0" y="56"/>
                    <a:pt x="75" y="157"/>
                    <a:pt x="123" y="157"/>
                  </a:cubicBezTo>
                  <a:lnTo>
                    <a:pt x="99" y="4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5753101" y="1038226"/>
              <a:ext cx="282575" cy="363538"/>
            </a:xfrm>
            <a:custGeom>
              <a:avLst/>
              <a:gdLst>
                <a:gd name="T0" fmla="*/ 23 w 123"/>
                <a:gd name="T1" fmla="*/ 49 h 157"/>
                <a:gd name="T2" fmla="*/ 85 w 123"/>
                <a:gd name="T3" fmla="*/ 26 h 157"/>
                <a:gd name="T4" fmla="*/ 0 w 123"/>
                <a:gd name="T5" fmla="*/ 157 h 157"/>
                <a:gd name="T6" fmla="*/ 23 w 123"/>
                <a:gd name="T7" fmla="*/ 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57">
                  <a:moveTo>
                    <a:pt x="23" y="49"/>
                  </a:moveTo>
                  <a:cubicBezTo>
                    <a:pt x="23" y="49"/>
                    <a:pt x="52" y="0"/>
                    <a:pt x="85" y="26"/>
                  </a:cubicBezTo>
                  <a:cubicBezTo>
                    <a:pt x="123" y="56"/>
                    <a:pt x="48" y="157"/>
                    <a:pt x="0" y="157"/>
                  </a:cubicBezTo>
                  <a:lnTo>
                    <a:pt x="23" y="4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5013326" y="942976"/>
              <a:ext cx="827088" cy="631825"/>
            </a:xfrm>
            <a:custGeom>
              <a:avLst/>
              <a:gdLst>
                <a:gd name="T0" fmla="*/ 358 w 358"/>
                <a:gd name="T1" fmla="*/ 147 h 273"/>
                <a:gd name="T2" fmla="*/ 358 w 358"/>
                <a:gd name="T3" fmla="*/ 0 h 273"/>
                <a:gd name="T4" fmla="*/ 0 w 358"/>
                <a:gd name="T5" fmla="*/ 0 h 273"/>
                <a:gd name="T6" fmla="*/ 0 w 358"/>
                <a:gd name="T7" fmla="*/ 147 h 273"/>
                <a:gd name="T8" fmla="*/ 0 w 358"/>
                <a:gd name="T9" fmla="*/ 147 h 273"/>
                <a:gd name="T10" fmla="*/ 179 w 358"/>
                <a:gd name="T11" fmla="*/ 273 h 273"/>
                <a:gd name="T12" fmla="*/ 358 w 358"/>
                <a:gd name="T13" fmla="*/ 14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73">
                  <a:moveTo>
                    <a:pt x="358" y="147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5" y="273"/>
                    <a:pt x="179" y="273"/>
                  </a:cubicBezTo>
                  <a:cubicBezTo>
                    <a:pt x="353" y="273"/>
                    <a:pt x="358" y="147"/>
                    <a:pt x="358" y="14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5351463" y="1322388"/>
              <a:ext cx="152400" cy="58738"/>
            </a:xfrm>
            <a:custGeom>
              <a:avLst/>
              <a:gdLst>
                <a:gd name="T0" fmla="*/ 0 w 66"/>
                <a:gd name="T1" fmla="*/ 3 h 25"/>
                <a:gd name="T2" fmla="*/ 33 w 66"/>
                <a:gd name="T3" fmla="*/ 25 h 25"/>
                <a:gd name="T4" fmla="*/ 66 w 66"/>
                <a:gd name="T5" fmla="*/ 0 h 25"/>
                <a:gd name="T6" fmla="*/ 33 w 66"/>
                <a:gd name="T7" fmla="*/ 18 h 25"/>
                <a:gd name="T8" fmla="*/ 0 w 66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0" y="3"/>
                  </a:moveTo>
                  <a:cubicBezTo>
                    <a:pt x="0" y="3"/>
                    <a:pt x="13" y="25"/>
                    <a:pt x="33" y="25"/>
                  </a:cubicBezTo>
                  <a:cubicBezTo>
                    <a:pt x="53" y="25"/>
                    <a:pt x="66" y="0"/>
                    <a:pt x="66" y="0"/>
                  </a:cubicBezTo>
                  <a:cubicBezTo>
                    <a:pt x="66" y="0"/>
                    <a:pt x="43" y="18"/>
                    <a:pt x="33" y="18"/>
                  </a:cubicBezTo>
                  <a:cubicBezTo>
                    <a:pt x="22" y="18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5280026" y="1412876"/>
              <a:ext cx="303213" cy="65088"/>
            </a:xfrm>
            <a:custGeom>
              <a:avLst/>
              <a:gdLst>
                <a:gd name="T0" fmla="*/ 3 w 132"/>
                <a:gd name="T1" fmla="*/ 28 h 28"/>
                <a:gd name="T2" fmla="*/ 0 w 132"/>
                <a:gd name="T3" fmla="*/ 25 h 28"/>
                <a:gd name="T4" fmla="*/ 3 w 132"/>
                <a:gd name="T5" fmla="*/ 21 h 28"/>
                <a:gd name="T6" fmla="*/ 128 w 132"/>
                <a:gd name="T7" fmla="*/ 1 h 28"/>
                <a:gd name="T8" fmla="*/ 132 w 132"/>
                <a:gd name="T9" fmla="*/ 3 h 28"/>
                <a:gd name="T10" fmla="*/ 129 w 132"/>
                <a:gd name="T11" fmla="*/ 7 h 28"/>
                <a:gd name="T12" fmla="*/ 4 w 132"/>
                <a:gd name="T13" fmla="*/ 28 h 28"/>
                <a:gd name="T14" fmla="*/ 3 w 13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8">
                  <a:moveTo>
                    <a:pt x="3" y="28"/>
                  </a:moveTo>
                  <a:cubicBezTo>
                    <a:pt x="2" y="28"/>
                    <a:pt x="1" y="27"/>
                    <a:pt x="0" y="25"/>
                  </a:cubicBezTo>
                  <a:cubicBezTo>
                    <a:pt x="0" y="23"/>
                    <a:pt x="1" y="22"/>
                    <a:pt x="3" y="2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0"/>
                    <a:pt x="132" y="1"/>
                    <a:pt x="132" y="3"/>
                  </a:cubicBezTo>
                  <a:cubicBezTo>
                    <a:pt x="132" y="5"/>
                    <a:pt x="131" y="6"/>
                    <a:pt x="129" y="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5588001" y="1363663"/>
              <a:ext cx="49213" cy="65088"/>
            </a:xfrm>
            <a:custGeom>
              <a:avLst/>
              <a:gdLst>
                <a:gd name="T0" fmla="*/ 15 w 21"/>
                <a:gd name="T1" fmla="*/ 28 h 28"/>
                <a:gd name="T2" fmla="*/ 14 w 21"/>
                <a:gd name="T3" fmla="*/ 28 h 28"/>
                <a:gd name="T4" fmla="*/ 12 w 21"/>
                <a:gd name="T5" fmla="*/ 24 h 28"/>
                <a:gd name="T6" fmla="*/ 3 w 21"/>
                <a:gd name="T7" fmla="*/ 6 h 28"/>
                <a:gd name="T8" fmla="*/ 0 w 21"/>
                <a:gd name="T9" fmla="*/ 2 h 28"/>
                <a:gd name="T10" fmla="*/ 4 w 21"/>
                <a:gd name="T11" fmla="*/ 0 h 28"/>
                <a:gd name="T12" fmla="*/ 18 w 21"/>
                <a:gd name="T13" fmla="*/ 25 h 28"/>
                <a:gd name="T14" fmla="*/ 15 w 2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15" y="28"/>
                  </a:moveTo>
                  <a:cubicBezTo>
                    <a:pt x="15" y="28"/>
                    <a:pt x="14" y="28"/>
                    <a:pt x="14" y="28"/>
                  </a:cubicBezTo>
                  <a:cubicBezTo>
                    <a:pt x="12" y="27"/>
                    <a:pt x="11" y="26"/>
                    <a:pt x="12" y="24"/>
                  </a:cubicBezTo>
                  <a:cubicBezTo>
                    <a:pt x="15" y="10"/>
                    <a:pt x="4" y="6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" y="2"/>
                    <a:pt x="21" y="9"/>
                    <a:pt x="18" y="25"/>
                  </a:cubicBezTo>
                  <a:cubicBezTo>
                    <a:pt x="18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Oval 133"/>
            <p:cNvSpPr>
              <a:spLocks noChangeArrowheads="1"/>
            </p:cNvSpPr>
            <p:nvPr/>
          </p:nvSpPr>
          <p:spPr bwMode="auto">
            <a:xfrm>
              <a:off x="5183188" y="1189038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5203826" y="1195388"/>
              <a:ext cx="47625" cy="33338"/>
            </a:xfrm>
            <a:custGeom>
              <a:avLst/>
              <a:gdLst>
                <a:gd name="T0" fmla="*/ 20 w 21"/>
                <a:gd name="T1" fmla="*/ 5 h 14"/>
                <a:gd name="T2" fmla="*/ 11 w 21"/>
                <a:gd name="T3" fmla="*/ 13 h 14"/>
                <a:gd name="T4" fmla="*/ 0 w 21"/>
                <a:gd name="T5" fmla="*/ 9 h 14"/>
                <a:gd name="T6" fmla="*/ 9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2"/>
                    <a:pt x="11" y="13"/>
                  </a:cubicBezTo>
                  <a:cubicBezTo>
                    <a:pt x="6" y="14"/>
                    <a:pt x="1" y="12"/>
                    <a:pt x="0" y="9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14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Oval 135"/>
            <p:cNvSpPr>
              <a:spLocks noChangeArrowheads="1"/>
            </p:cNvSpPr>
            <p:nvPr/>
          </p:nvSpPr>
          <p:spPr bwMode="auto">
            <a:xfrm>
              <a:off x="5557838" y="1189038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5576888" y="1195388"/>
              <a:ext cx="49213" cy="33338"/>
            </a:xfrm>
            <a:custGeom>
              <a:avLst/>
              <a:gdLst>
                <a:gd name="T0" fmla="*/ 21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10 w 21"/>
                <a:gd name="T7" fmla="*/ 1 h 14"/>
                <a:gd name="T8" fmla="*/ 2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5"/>
                  </a:moveTo>
                  <a:cubicBezTo>
                    <a:pt x="21" y="8"/>
                    <a:pt x="17" y="12"/>
                    <a:pt x="12" y="13"/>
                  </a:cubicBezTo>
                  <a:cubicBezTo>
                    <a:pt x="7" y="14"/>
                    <a:pt x="2" y="12"/>
                    <a:pt x="1" y="9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5" y="0"/>
                    <a:pt x="20" y="2"/>
                    <a:pt x="2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5129213" y="1096963"/>
              <a:ext cx="188913" cy="76200"/>
            </a:xfrm>
            <a:custGeom>
              <a:avLst/>
              <a:gdLst>
                <a:gd name="T0" fmla="*/ 79 w 82"/>
                <a:gd name="T1" fmla="*/ 25 h 33"/>
                <a:gd name="T2" fmla="*/ 82 w 82"/>
                <a:gd name="T3" fmla="*/ 5 h 33"/>
                <a:gd name="T4" fmla="*/ 0 w 82"/>
                <a:gd name="T5" fmla="*/ 16 h 33"/>
                <a:gd name="T6" fmla="*/ 8 w 82"/>
                <a:gd name="T7" fmla="*/ 33 h 33"/>
                <a:gd name="T8" fmla="*/ 79 w 82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79" y="2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32" y="0"/>
                    <a:pt x="0" y="16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46" y="17"/>
                    <a:pt x="79" y="25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5529263" y="1096963"/>
              <a:ext cx="185738" cy="71438"/>
            </a:xfrm>
            <a:custGeom>
              <a:avLst/>
              <a:gdLst>
                <a:gd name="T0" fmla="*/ 3 w 81"/>
                <a:gd name="T1" fmla="*/ 26 h 31"/>
                <a:gd name="T2" fmla="*/ 0 w 81"/>
                <a:gd name="T3" fmla="*/ 7 h 31"/>
                <a:gd name="T4" fmla="*/ 81 w 81"/>
                <a:gd name="T5" fmla="*/ 15 h 31"/>
                <a:gd name="T6" fmla="*/ 74 w 81"/>
                <a:gd name="T7" fmla="*/ 31 h 31"/>
                <a:gd name="T8" fmla="*/ 3 w 81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1">
                  <a:moveTo>
                    <a:pt x="3" y="2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9" y="0"/>
                    <a:pt x="81" y="15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35" y="17"/>
                    <a:pt x="3" y="26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5775326" y="909638"/>
              <a:ext cx="141288" cy="381000"/>
            </a:xfrm>
            <a:custGeom>
              <a:avLst/>
              <a:gdLst>
                <a:gd name="T0" fmla="*/ 53 w 61"/>
                <a:gd name="T1" fmla="*/ 0 h 165"/>
                <a:gd name="T2" fmla="*/ 61 w 61"/>
                <a:gd name="T3" fmla="*/ 75 h 165"/>
                <a:gd name="T4" fmla="*/ 28 w 61"/>
                <a:gd name="T5" fmla="*/ 113 h 165"/>
                <a:gd name="T6" fmla="*/ 28 w 61"/>
                <a:gd name="T7" fmla="*/ 158 h 165"/>
                <a:gd name="T8" fmla="*/ 3 w 61"/>
                <a:gd name="T9" fmla="*/ 165 h 165"/>
                <a:gd name="T10" fmla="*/ 0 w 61"/>
                <a:gd name="T11" fmla="*/ 48 h 165"/>
                <a:gd name="T12" fmla="*/ 53 w 61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65">
                  <a:moveTo>
                    <a:pt x="53" y="0"/>
                  </a:moveTo>
                  <a:cubicBezTo>
                    <a:pt x="53" y="0"/>
                    <a:pt x="60" y="51"/>
                    <a:pt x="61" y="75"/>
                  </a:cubicBezTo>
                  <a:cubicBezTo>
                    <a:pt x="61" y="75"/>
                    <a:pt x="30" y="69"/>
                    <a:pt x="28" y="113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E28D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4891088" y="509588"/>
              <a:ext cx="1050925" cy="792163"/>
            </a:xfrm>
            <a:custGeom>
              <a:avLst/>
              <a:gdLst>
                <a:gd name="T0" fmla="*/ 76 w 455"/>
                <a:gd name="T1" fmla="*/ 343 h 343"/>
                <a:gd name="T2" fmla="*/ 53 w 455"/>
                <a:gd name="T3" fmla="*/ 336 h 343"/>
                <a:gd name="T4" fmla="*/ 52 w 455"/>
                <a:gd name="T5" fmla="*/ 309 h 343"/>
                <a:gd name="T6" fmla="*/ 15 w 455"/>
                <a:gd name="T7" fmla="*/ 249 h 343"/>
                <a:gd name="T8" fmla="*/ 15 w 455"/>
                <a:gd name="T9" fmla="*/ 166 h 343"/>
                <a:gd name="T10" fmla="*/ 238 w 455"/>
                <a:gd name="T11" fmla="*/ 3 h 343"/>
                <a:gd name="T12" fmla="*/ 311 w 455"/>
                <a:gd name="T13" fmla="*/ 16 h 343"/>
                <a:gd name="T14" fmla="*/ 398 w 455"/>
                <a:gd name="T15" fmla="*/ 35 h 343"/>
                <a:gd name="T16" fmla="*/ 398 w 455"/>
                <a:gd name="T17" fmla="*/ 63 h 343"/>
                <a:gd name="T18" fmla="*/ 416 w 455"/>
                <a:gd name="T19" fmla="*/ 54 h 343"/>
                <a:gd name="T20" fmla="*/ 401 w 455"/>
                <a:gd name="T21" fmla="*/ 115 h 343"/>
                <a:gd name="T22" fmla="*/ 439 w 455"/>
                <a:gd name="T23" fmla="*/ 99 h 343"/>
                <a:gd name="T24" fmla="*/ 421 w 455"/>
                <a:gd name="T25" fmla="*/ 144 h 343"/>
                <a:gd name="T26" fmla="*/ 450 w 455"/>
                <a:gd name="T27" fmla="*/ 130 h 343"/>
                <a:gd name="T28" fmla="*/ 197 w 455"/>
                <a:gd name="T29" fmla="*/ 224 h 343"/>
                <a:gd name="T30" fmla="*/ 217 w 455"/>
                <a:gd name="T31" fmla="*/ 254 h 343"/>
                <a:gd name="T32" fmla="*/ 79 w 455"/>
                <a:gd name="T33" fmla="*/ 207 h 343"/>
                <a:gd name="T34" fmla="*/ 76 w 455"/>
                <a:gd name="T3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5" h="343">
                  <a:moveTo>
                    <a:pt x="76" y="343"/>
                  </a:moveTo>
                  <a:cubicBezTo>
                    <a:pt x="53" y="336"/>
                    <a:pt x="53" y="336"/>
                    <a:pt x="53" y="336"/>
                  </a:cubicBezTo>
                  <a:cubicBezTo>
                    <a:pt x="52" y="309"/>
                    <a:pt x="52" y="309"/>
                    <a:pt x="52" y="309"/>
                  </a:cubicBezTo>
                  <a:cubicBezTo>
                    <a:pt x="52" y="309"/>
                    <a:pt x="57" y="240"/>
                    <a:pt x="15" y="249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0" y="0"/>
                    <a:pt x="238" y="3"/>
                  </a:cubicBezTo>
                  <a:cubicBezTo>
                    <a:pt x="238" y="3"/>
                    <a:pt x="282" y="2"/>
                    <a:pt x="311" y="16"/>
                  </a:cubicBezTo>
                  <a:cubicBezTo>
                    <a:pt x="352" y="35"/>
                    <a:pt x="376" y="74"/>
                    <a:pt x="398" y="35"/>
                  </a:cubicBezTo>
                  <a:cubicBezTo>
                    <a:pt x="398" y="35"/>
                    <a:pt x="410" y="50"/>
                    <a:pt x="398" y="63"/>
                  </a:cubicBezTo>
                  <a:cubicBezTo>
                    <a:pt x="398" y="63"/>
                    <a:pt x="410" y="69"/>
                    <a:pt x="416" y="54"/>
                  </a:cubicBezTo>
                  <a:cubicBezTo>
                    <a:pt x="416" y="54"/>
                    <a:pt x="429" y="105"/>
                    <a:pt x="401" y="115"/>
                  </a:cubicBezTo>
                  <a:cubicBezTo>
                    <a:pt x="401" y="115"/>
                    <a:pt x="425" y="116"/>
                    <a:pt x="439" y="99"/>
                  </a:cubicBezTo>
                  <a:cubicBezTo>
                    <a:pt x="439" y="99"/>
                    <a:pt x="443" y="134"/>
                    <a:pt x="421" y="144"/>
                  </a:cubicBezTo>
                  <a:cubicBezTo>
                    <a:pt x="421" y="144"/>
                    <a:pt x="444" y="142"/>
                    <a:pt x="450" y="130"/>
                  </a:cubicBezTo>
                  <a:cubicBezTo>
                    <a:pt x="450" y="130"/>
                    <a:pt x="455" y="300"/>
                    <a:pt x="197" y="224"/>
                  </a:cubicBezTo>
                  <a:cubicBezTo>
                    <a:pt x="202" y="235"/>
                    <a:pt x="209" y="245"/>
                    <a:pt x="217" y="254"/>
                  </a:cubicBezTo>
                  <a:cubicBezTo>
                    <a:pt x="217" y="254"/>
                    <a:pt x="146" y="250"/>
                    <a:pt x="79" y="207"/>
                  </a:cubicBezTo>
                  <a:lnTo>
                    <a:pt x="76" y="343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5" name="组合 554"/>
          <p:cNvGrpSpPr/>
          <p:nvPr/>
        </p:nvGrpSpPr>
        <p:grpSpPr>
          <a:xfrm>
            <a:off x="3208989" y="404664"/>
            <a:ext cx="1190625" cy="2449513"/>
            <a:chOff x="3317876" y="471488"/>
            <a:chExt cx="1190625" cy="2449513"/>
          </a:xfrm>
        </p:grpSpPr>
        <p:sp>
          <p:nvSpPr>
            <p:cNvPr id="215" name="Rectangle 141"/>
            <p:cNvSpPr>
              <a:spLocks noChangeArrowheads="1"/>
            </p:cNvSpPr>
            <p:nvPr/>
          </p:nvSpPr>
          <p:spPr bwMode="auto">
            <a:xfrm>
              <a:off x="3819526" y="1550988"/>
              <a:ext cx="307975" cy="6318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3713163" y="2141538"/>
              <a:ext cx="511175" cy="711200"/>
            </a:xfrm>
            <a:custGeom>
              <a:avLst/>
              <a:gdLst>
                <a:gd name="T0" fmla="*/ 13 w 222"/>
                <a:gd name="T1" fmla="*/ 11 h 308"/>
                <a:gd name="T2" fmla="*/ 208 w 222"/>
                <a:gd name="T3" fmla="*/ 11 h 308"/>
                <a:gd name="T4" fmla="*/ 222 w 222"/>
                <a:gd name="T5" fmla="*/ 304 h 308"/>
                <a:gd name="T6" fmla="*/ 133 w 222"/>
                <a:gd name="T7" fmla="*/ 308 h 308"/>
                <a:gd name="T8" fmla="*/ 110 w 222"/>
                <a:gd name="T9" fmla="*/ 89 h 308"/>
                <a:gd name="T10" fmla="*/ 91 w 222"/>
                <a:gd name="T11" fmla="*/ 307 h 308"/>
                <a:gd name="T12" fmla="*/ 0 w 222"/>
                <a:gd name="T13" fmla="*/ 306 h 308"/>
                <a:gd name="T14" fmla="*/ 13 w 222"/>
                <a:gd name="T15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08">
                  <a:moveTo>
                    <a:pt x="13" y="11"/>
                  </a:moveTo>
                  <a:cubicBezTo>
                    <a:pt x="13" y="11"/>
                    <a:pt x="159" y="0"/>
                    <a:pt x="208" y="11"/>
                  </a:cubicBezTo>
                  <a:cubicBezTo>
                    <a:pt x="222" y="304"/>
                    <a:pt x="222" y="304"/>
                    <a:pt x="222" y="304"/>
                  </a:cubicBezTo>
                  <a:cubicBezTo>
                    <a:pt x="133" y="308"/>
                    <a:pt x="133" y="308"/>
                    <a:pt x="133" y="308"/>
                  </a:cubicBezTo>
                  <a:cubicBezTo>
                    <a:pt x="133" y="258"/>
                    <a:pt x="123" y="164"/>
                    <a:pt x="110" y="89"/>
                  </a:cubicBezTo>
                  <a:cubicBezTo>
                    <a:pt x="110" y="89"/>
                    <a:pt x="93" y="238"/>
                    <a:pt x="91" y="307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10" y="42"/>
                    <a:pt x="13" y="11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3700463" y="2790826"/>
              <a:ext cx="236538" cy="130175"/>
            </a:xfrm>
            <a:custGeom>
              <a:avLst/>
              <a:gdLst>
                <a:gd name="T0" fmla="*/ 102 w 102"/>
                <a:gd name="T1" fmla="*/ 43 h 56"/>
                <a:gd name="T2" fmla="*/ 51 w 102"/>
                <a:gd name="T3" fmla="*/ 55 h 56"/>
                <a:gd name="T4" fmla="*/ 0 w 102"/>
                <a:gd name="T5" fmla="*/ 43 h 56"/>
                <a:gd name="T6" fmla="*/ 51 w 102"/>
                <a:gd name="T7" fmla="*/ 0 h 56"/>
                <a:gd name="T8" fmla="*/ 102 w 102"/>
                <a:gd name="T9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6">
                  <a:moveTo>
                    <a:pt x="102" y="43"/>
                  </a:moveTo>
                  <a:cubicBezTo>
                    <a:pt x="102" y="56"/>
                    <a:pt x="79" y="55"/>
                    <a:pt x="51" y="55"/>
                  </a:cubicBezTo>
                  <a:cubicBezTo>
                    <a:pt x="23" y="55"/>
                    <a:pt x="0" y="56"/>
                    <a:pt x="0" y="43"/>
                  </a:cubicBezTo>
                  <a:cubicBezTo>
                    <a:pt x="0" y="19"/>
                    <a:pt x="23" y="0"/>
                    <a:pt x="51" y="0"/>
                  </a:cubicBezTo>
                  <a:cubicBezTo>
                    <a:pt x="79" y="0"/>
                    <a:pt x="102" y="19"/>
                    <a:pt x="102" y="43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4008438" y="2790826"/>
              <a:ext cx="233363" cy="130175"/>
            </a:xfrm>
            <a:custGeom>
              <a:avLst/>
              <a:gdLst>
                <a:gd name="T0" fmla="*/ 0 w 101"/>
                <a:gd name="T1" fmla="*/ 43 h 56"/>
                <a:gd name="T2" fmla="*/ 50 w 101"/>
                <a:gd name="T3" fmla="*/ 55 h 56"/>
                <a:gd name="T4" fmla="*/ 101 w 101"/>
                <a:gd name="T5" fmla="*/ 43 h 56"/>
                <a:gd name="T6" fmla="*/ 50 w 101"/>
                <a:gd name="T7" fmla="*/ 0 h 56"/>
                <a:gd name="T8" fmla="*/ 0 w 101"/>
                <a:gd name="T9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6">
                  <a:moveTo>
                    <a:pt x="0" y="43"/>
                  </a:moveTo>
                  <a:cubicBezTo>
                    <a:pt x="0" y="56"/>
                    <a:pt x="22" y="55"/>
                    <a:pt x="50" y="55"/>
                  </a:cubicBezTo>
                  <a:cubicBezTo>
                    <a:pt x="78" y="55"/>
                    <a:pt x="101" y="56"/>
                    <a:pt x="101" y="43"/>
                  </a:cubicBezTo>
                  <a:cubicBezTo>
                    <a:pt x="101" y="19"/>
                    <a:pt x="78" y="0"/>
                    <a:pt x="50" y="0"/>
                  </a:cubicBezTo>
                  <a:cubicBezTo>
                    <a:pt x="22" y="0"/>
                    <a:pt x="0" y="19"/>
                    <a:pt x="0" y="43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857626" y="1606551"/>
              <a:ext cx="227013" cy="615950"/>
            </a:xfrm>
            <a:custGeom>
              <a:avLst/>
              <a:gdLst>
                <a:gd name="T0" fmla="*/ 55 w 143"/>
                <a:gd name="T1" fmla="*/ 0 h 388"/>
                <a:gd name="T2" fmla="*/ 0 w 143"/>
                <a:gd name="T3" fmla="*/ 268 h 388"/>
                <a:gd name="T4" fmla="*/ 69 w 143"/>
                <a:gd name="T5" fmla="*/ 388 h 388"/>
                <a:gd name="T6" fmla="*/ 143 w 143"/>
                <a:gd name="T7" fmla="*/ 268 h 388"/>
                <a:gd name="T8" fmla="*/ 82 w 143"/>
                <a:gd name="T9" fmla="*/ 0 h 388"/>
                <a:gd name="T10" fmla="*/ 55 w 143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388">
                  <a:moveTo>
                    <a:pt x="55" y="0"/>
                  </a:moveTo>
                  <a:lnTo>
                    <a:pt x="0" y="268"/>
                  </a:lnTo>
                  <a:lnTo>
                    <a:pt x="69" y="388"/>
                  </a:lnTo>
                  <a:lnTo>
                    <a:pt x="143" y="268"/>
                  </a:lnTo>
                  <a:lnTo>
                    <a:pt x="82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924301" y="1560513"/>
              <a:ext cx="84138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0"/>
                    <a:pt x="36" y="4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2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844926" y="1514476"/>
              <a:ext cx="244475" cy="173038"/>
            </a:xfrm>
            <a:custGeom>
              <a:avLst/>
              <a:gdLst>
                <a:gd name="T0" fmla="*/ 0 w 154"/>
                <a:gd name="T1" fmla="*/ 0 h 109"/>
                <a:gd name="T2" fmla="*/ 7 w 154"/>
                <a:gd name="T3" fmla="*/ 109 h 109"/>
                <a:gd name="T4" fmla="*/ 77 w 154"/>
                <a:gd name="T5" fmla="*/ 29 h 109"/>
                <a:gd name="T6" fmla="*/ 148 w 154"/>
                <a:gd name="T7" fmla="*/ 106 h 109"/>
                <a:gd name="T8" fmla="*/ 154 w 154"/>
                <a:gd name="T9" fmla="*/ 0 h 109"/>
                <a:gd name="T10" fmla="*/ 0 w 154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09">
                  <a:moveTo>
                    <a:pt x="0" y="0"/>
                  </a:moveTo>
                  <a:lnTo>
                    <a:pt x="7" y="109"/>
                  </a:lnTo>
                  <a:lnTo>
                    <a:pt x="77" y="29"/>
                  </a:lnTo>
                  <a:lnTo>
                    <a:pt x="148" y="106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613151" y="2076451"/>
              <a:ext cx="152400" cy="295275"/>
            </a:xfrm>
            <a:custGeom>
              <a:avLst/>
              <a:gdLst>
                <a:gd name="T0" fmla="*/ 18 w 66"/>
                <a:gd name="T1" fmla="*/ 0 h 128"/>
                <a:gd name="T2" fmla="*/ 26 w 66"/>
                <a:gd name="T3" fmla="*/ 101 h 128"/>
                <a:gd name="T4" fmla="*/ 60 w 66"/>
                <a:gd name="T5" fmla="*/ 121 h 128"/>
                <a:gd name="T6" fmla="*/ 52 w 66"/>
                <a:gd name="T7" fmla="*/ 90 h 128"/>
                <a:gd name="T8" fmla="*/ 52 w 66"/>
                <a:gd name="T9" fmla="*/ 27 h 128"/>
                <a:gd name="T10" fmla="*/ 18 w 66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8">
                  <a:moveTo>
                    <a:pt x="18" y="0"/>
                  </a:moveTo>
                  <a:cubicBezTo>
                    <a:pt x="18" y="0"/>
                    <a:pt x="0" y="69"/>
                    <a:pt x="26" y="101"/>
                  </a:cubicBezTo>
                  <a:cubicBezTo>
                    <a:pt x="47" y="128"/>
                    <a:pt x="54" y="125"/>
                    <a:pt x="60" y="121"/>
                  </a:cubicBezTo>
                  <a:cubicBezTo>
                    <a:pt x="66" y="118"/>
                    <a:pt x="55" y="99"/>
                    <a:pt x="52" y="90"/>
                  </a:cubicBezTo>
                  <a:cubicBezTo>
                    <a:pt x="48" y="82"/>
                    <a:pt x="48" y="43"/>
                    <a:pt x="52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679826" y="2125663"/>
              <a:ext cx="79375" cy="153988"/>
            </a:xfrm>
            <a:custGeom>
              <a:avLst/>
              <a:gdLst>
                <a:gd name="T0" fmla="*/ 10 w 34"/>
                <a:gd name="T1" fmla="*/ 0 h 67"/>
                <a:gd name="T2" fmla="*/ 10 w 34"/>
                <a:gd name="T3" fmla="*/ 62 h 67"/>
                <a:gd name="T4" fmla="*/ 29 w 34"/>
                <a:gd name="T5" fmla="*/ 4 h 67"/>
                <a:gd name="T6" fmla="*/ 10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0" y="0"/>
                  </a:moveTo>
                  <a:cubicBezTo>
                    <a:pt x="10" y="0"/>
                    <a:pt x="0" y="57"/>
                    <a:pt x="10" y="62"/>
                  </a:cubicBezTo>
                  <a:cubicBezTo>
                    <a:pt x="19" y="67"/>
                    <a:pt x="34" y="43"/>
                    <a:pt x="29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606801" y="1543051"/>
              <a:ext cx="204788" cy="604838"/>
            </a:xfrm>
            <a:custGeom>
              <a:avLst/>
              <a:gdLst>
                <a:gd name="T0" fmla="*/ 84 w 89"/>
                <a:gd name="T1" fmla="*/ 0 h 262"/>
                <a:gd name="T2" fmla="*/ 0 w 89"/>
                <a:gd name="T3" fmla="*/ 240 h 262"/>
                <a:gd name="T4" fmla="*/ 72 w 89"/>
                <a:gd name="T5" fmla="*/ 261 h 262"/>
                <a:gd name="T6" fmla="*/ 89 w 89"/>
                <a:gd name="T7" fmla="*/ 9 h 262"/>
                <a:gd name="T8" fmla="*/ 84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84" y="0"/>
                  </a:moveTo>
                  <a:cubicBezTo>
                    <a:pt x="59" y="8"/>
                    <a:pt x="15" y="183"/>
                    <a:pt x="0" y="240"/>
                  </a:cubicBezTo>
                  <a:cubicBezTo>
                    <a:pt x="0" y="240"/>
                    <a:pt x="42" y="262"/>
                    <a:pt x="72" y="261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729038" y="1530351"/>
              <a:ext cx="239713" cy="731838"/>
            </a:xfrm>
            <a:custGeom>
              <a:avLst/>
              <a:gdLst>
                <a:gd name="T0" fmla="*/ 51 w 104"/>
                <a:gd name="T1" fmla="*/ 0 h 316"/>
                <a:gd name="T2" fmla="*/ 31 w 104"/>
                <a:gd name="T3" fmla="*/ 5 h 316"/>
                <a:gd name="T4" fmla="*/ 0 w 104"/>
                <a:gd name="T5" fmla="*/ 316 h 316"/>
                <a:gd name="T6" fmla="*/ 100 w 104"/>
                <a:gd name="T7" fmla="*/ 164 h 316"/>
                <a:gd name="T8" fmla="*/ 100 w 104"/>
                <a:gd name="T9" fmla="*/ 112 h 316"/>
                <a:gd name="T10" fmla="*/ 51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1" y="0"/>
                  </a:moveTo>
                  <a:cubicBezTo>
                    <a:pt x="51" y="0"/>
                    <a:pt x="39" y="2"/>
                    <a:pt x="31" y="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96" y="303"/>
                    <a:pt x="100" y="164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4" y="49"/>
                    <a:pt x="51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821113" y="1530351"/>
              <a:ext cx="138113" cy="246063"/>
            </a:xfrm>
            <a:custGeom>
              <a:avLst/>
              <a:gdLst>
                <a:gd name="T0" fmla="*/ 6 w 60"/>
                <a:gd name="T1" fmla="*/ 54 h 106"/>
                <a:gd name="T2" fmla="*/ 34 w 60"/>
                <a:gd name="T3" fmla="*/ 54 h 106"/>
                <a:gd name="T4" fmla="*/ 23 w 60"/>
                <a:gd name="T5" fmla="*/ 92 h 106"/>
                <a:gd name="T6" fmla="*/ 60 w 60"/>
                <a:gd name="T7" fmla="*/ 106 h 106"/>
                <a:gd name="T8" fmla="*/ 11 w 60"/>
                <a:gd name="T9" fmla="*/ 0 h 106"/>
                <a:gd name="T10" fmla="*/ 6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6" y="54"/>
                  </a:moveTo>
                  <a:cubicBezTo>
                    <a:pt x="11" y="57"/>
                    <a:pt x="34" y="54"/>
                    <a:pt x="34" y="5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56" y="92"/>
                    <a:pt x="60" y="106"/>
                  </a:cubicBezTo>
                  <a:cubicBezTo>
                    <a:pt x="60" y="89"/>
                    <a:pt x="54" y="40"/>
                    <a:pt x="11" y="0"/>
                  </a:cubicBezTo>
                  <a:cubicBezTo>
                    <a:pt x="11" y="0"/>
                    <a:pt x="0" y="51"/>
                    <a:pt x="6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613151" y="2076451"/>
              <a:ext cx="152400" cy="295275"/>
            </a:xfrm>
            <a:custGeom>
              <a:avLst/>
              <a:gdLst>
                <a:gd name="T0" fmla="*/ 18 w 66"/>
                <a:gd name="T1" fmla="*/ 0 h 128"/>
                <a:gd name="T2" fmla="*/ 26 w 66"/>
                <a:gd name="T3" fmla="*/ 101 h 128"/>
                <a:gd name="T4" fmla="*/ 60 w 66"/>
                <a:gd name="T5" fmla="*/ 121 h 128"/>
                <a:gd name="T6" fmla="*/ 52 w 66"/>
                <a:gd name="T7" fmla="*/ 90 h 128"/>
                <a:gd name="T8" fmla="*/ 52 w 66"/>
                <a:gd name="T9" fmla="*/ 27 h 128"/>
                <a:gd name="T10" fmla="*/ 18 w 66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8">
                  <a:moveTo>
                    <a:pt x="18" y="0"/>
                  </a:moveTo>
                  <a:cubicBezTo>
                    <a:pt x="18" y="0"/>
                    <a:pt x="0" y="69"/>
                    <a:pt x="26" y="101"/>
                  </a:cubicBezTo>
                  <a:cubicBezTo>
                    <a:pt x="47" y="128"/>
                    <a:pt x="54" y="125"/>
                    <a:pt x="60" y="121"/>
                  </a:cubicBezTo>
                  <a:cubicBezTo>
                    <a:pt x="66" y="118"/>
                    <a:pt x="55" y="99"/>
                    <a:pt x="52" y="90"/>
                  </a:cubicBezTo>
                  <a:cubicBezTo>
                    <a:pt x="48" y="82"/>
                    <a:pt x="48" y="43"/>
                    <a:pt x="52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679826" y="2125663"/>
              <a:ext cx="79375" cy="153988"/>
            </a:xfrm>
            <a:custGeom>
              <a:avLst/>
              <a:gdLst>
                <a:gd name="T0" fmla="*/ 10 w 34"/>
                <a:gd name="T1" fmla="*/ 0 h 67"/>
                <a:gd name="T2" fmla="*/ 10 w 34"/>
                <a:gd name="T3" fmla="*/ 62 h 67"/>
                <a:gd name="T4" fmla="*/ 29 w 34"/>
                <a:gd name="T5" fmla="*/ 4 h 67"/>
                <a:gd name="T6" fmla="*/ 10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0" y="0"/>
                  </a:moveTo>
                  <a:cubicBezTo>
                    <a:pt x="10" y="0"/>
                    <a:pt x="0" y="57"/>
                    <a:pt x="10" y="62"/>
                  </a:cubicBezTo>
                  <a:cubicBezTo>
                    <a:pt x="19" y="67"/>
                    <a:pt x="34" y="43"/>
                    <a:pt x="29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606801" y="1543051"/>
              <a:ext cx="204788" cy="604838"/>
            </a:xfrm>
            <a:custGeom>
              <a:avLst/>
              <a:gdLst>
                <a:gd name="T0" fmla="*/ 84 w 89"/>
                <a:gd name="T1" fmla="*/ 0 h 262"/>
                <a:gd name="T2" fmla="*/ 0 w 89"/>
                <a:gd name="T3" fmla="*/ 240 h 262"/>
                <a:gd name="T4" fmla="*/ 72 w 89"/>
                <a:gd name="T5" fmla="*/ 261 h 262"/>
                <a:gd name="T6" fmla="*/ 89 w 89"/>
                <a:gd name="T7" fmla="*/ 9 h 262"/>
                <a:gd name="T8" fmla="*/ 84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84" y="0"/>
                  </a:moveTo>
                  <a:cubicBezTo>
                    <a:pt x="59" y="8"/>
                    <a:pt x="15" y="183"/>
                    <a:pt x="0" y="240"/>
                  </a:cubicBezTo>
                  <a:cubicBezTo>
                    <a:pt x="0" y="240"/>
                    <a:pt x="42" y="262"/>
                    <a:pt x="72" y="261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4168776" y="2076451"/>
              <a:ext cx="150813" cy="295275"/>
            </a:xfrm>
            <a:custGeom>
              <a:avLst/>
              <a:gdLst>
                <a:gd name="T0" fmla="*/ 48 w 65"/>
                <a:gd name="T1" fmla="*/ 0 h 128"/>
                <a:gd name="T2" fmla="*/ 40 w 65"/>
                <a:gd name="T3" fmla="*/ 101 h 128"/>
                <a:gd name="T4" fmla="*/ 5 w 65"/>
                <a:gd name="T5" fmla="*/ 121 h 128"/>
                <a:gd name="T6" fmla="*/ 13 w 65"/>
                <a:gd name="T7" fmla="*/ 90 h 128"/>
                <a:gd name="T8" fmla="*/ 13 w 65"/>
                <a:gd name="T9" fmla="*/ 27 h 128"/>
                <a:gd name="T10" fmla="*/ 48 w 6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8">
                  <a:moveTo>
                    <a:pt x="48" y="0"/>
                  </a:moveTo>
                  <a:cubicBezTo>
                    <a:pt x="48" y="0"/>
                    <a:pt x="65" y="69"/>
                    <a:pt x="40" y="101"/>
                  </a:cubicBezTo>
                  <a:cubicBezTo>
                    <a:pt x="19" y="128"/>
                    <a:pt x="11" y="125"/>
                    <a:pt x="5" y="121"/>
                  </a:cubicBezTo>
                  <a:cubicBezTo>
                    <a:pt x="0" y="118"/>
                    <a:pt x="10" y="99"/>
                    <a:pt x="13" y="90"/>
                  </a:cubicBezTo>
                  <a:cubicBezTo>
                    <a:pt x="17" y="82"/>
                    <a:pt x="17" y="43"/>
                    <a:pt x="13" y="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4173538" y="2125663"/>
              <a:ext cx="79375" cy="153988"/>
            </a:xfrm>
            <a:custGeom>
              <a:avLst/>
              <a:gdLst>
                <a:gd name="T0" fmla="*/ 24 w 34"/>
                <a:gd name="T1" fmla="*/ 0 h 67"/>
                <a:gd name="T2" fmla="*/ 24 w 34"/>
                <a:gd name="T3" fmla="*/ 62 h 67"/>
                <a:gd name="T4" fmla="*/ 6 w 34"/>
                <a:gd name="T5" fmla="*/ 4 h 67"/>
                <a:gd name="T6" fmla="*/ 24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24" y="0"/>
                  </a:moveTo>
                  <a:cubicBezTo>
                    <a:pt x="24" y="0"/>
                    <a:pt x="34" y="57"/>
                    <a:pt x="24" y="62"/>
                  </a:cubicBezTo>
                  <a:cubicBezTo>
                    <a:pt x="15" y="67"/>
                    <a:pt x="0" y="43"/>
                    <a:pt x="6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4121151" y="1543051"/>
              <a:ext cx="204788" cy="604838"/>
            </a:xfrm>
            <a:custGeom>
              <a:avLst/>
              <a:gdLst>
                <a:gd name="T0" fmla="*/ 5 w 89"/>
                <a:gd name="T1" fmla="*/ 0 h 262"/>
                <a:gd name="T2" fmla="*/ 89 w 89"/>
                <a:gd name="T3" fmla="*/ 240 h 262"/>
                <a:gd name="T4" fmla="*/ 17 w 89"/>
                <a:gd name="T5" fmla="*/ 261 h 262"/>
                <a:gd name="T6" fmla="*/ 0 w 89"/>
                <a:gd name="T7" fmla="*/ 9 h 262"/>
                <a:gd name="T8" fmla="*/ 5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5" y="0"/>
                  </a:moveTo>
                  <a:cubicBezTo>
                    <a:pt x="30" y="8"/>
                    <a:pt x="74" y="183"/>
                    <a:pt x="89" y="240"/>
                  </a:cubicBezTo>
                  <a:cubicBezTo>
                    <a:pt x="89" y="240"/>
                    <a:pt x="47" y="262"/>
                    <a:pt x="17" y="261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729038" y="1530351"/>
              <a:ext cx="239713" cy="731838"/>
            </a:xfrm>
            <a:custGeom>
              <a:avLst/>
              <a:gdLst>
                <a:gd name="T0" fmla="*/ 51 w 104"/>
                <a:gd name="T1" fmla="*/ 0 h 316"/>
                <a:gd name="T2" fmla="*/ 31 w 104"/>
                <a:gd name="T3" fmla="*/ 5 h 316"/>
                <a:gd name="T4" fmla="*/ 0 w 104"/>
                <a:gd name="T5" fmla="*/ 316 h 316"/>
                <a:gd name="T6" fmla="*/ 100 w 104"/>
                <a:gd name="T7" fmla="*/ 164 h 316"/>
                <a:gd name="T8" fmla="*/ 100 w 104"/>
                <a:gd name="T9" fmla="*/ 112 h 316"/>
                <a:gd name="T10" fmla="*/ 51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1" y="0"/>
                  </a:moveTo>
                  <a:cubicBezTo>
                    <a:pt x="51" y="0"/>
                    <a:pt x="39" y="2"/>
                    <a:pt x="31" y="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96" y="303"/>
                    <a:pt x="100" y="164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4" y="49"/>
                    <a:pt x="51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60"/>
            <p:cNvSpPr>
              <a:spLocks/>
            </p:cNvSpPr>
            <p:nvPr/>
          </p:nvSpPr>
          <p:spPr bwMode="auto">
            <a:xfrm>
              <a:off x="3963988" y="1530351"/>
              <a:ext cx="239713" cy="731838"/>
            </a:xfrm>
            <a:custGeom>
              <a:avLst/>
              <a:gdLst>
                <a:gd name="T0" fmla="*/ 54 w 104"/>
                <a:gd name="T1" fmla="*/ 0 h 316"/>
                <a:gd name="T2" fmla="*/ 73 w 104"/>
                <a:gd name="T3" fmla="*/ 5 h 316"/>
                <a:gd name="T4" fmla="*/ 104 w 104"/>
                <a:gd name="T5" fmla="*/ 316 h 316"/>
                <a:gd name="T6" fmla="*/ 4 w 104"/>
                <a:gd name="T7" fmla="*/ 164 h 316"/>
                <a:gd name="T8" fmla="*/ 4 w 104"/>
                <a:gd name="T9" fmla="*/ 112 h 316"/>
                <a:gd name="T10" fmla="*/ 54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4" y="0"/>
                  </a:moveTo>
                  <a:cubicBezTo>
                    <a:pt x="54" y="0"/>
                    <a:pt x="65" y="2"/>
                    <a:pt x="73" y="5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4" y="316"/>
                    <a:pt x="8" y="303"/>
                    <a:pt x="4" y="164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2"/>
                    <a:pt x="0" y="49"/>
                    <a:pt x="54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61"/>
            <p:cNvSpPr>
              <a:spLocks/>
            </p:cNvSpPr>
            <p:nvPr/>
          </p:nvSpPr>
          <p:spPr bwMode="auto">
            <a:xfrm>
              <a:off x="3821113" y="1530351"/>
              <a:ext cx="138113" cy="246063"/>
            </a:xfrm>
            <a:custGeom>
              <a:avLst/>
              <a:gdLst>
                <a:gd name="T0" fmla="*/ 6 w 60"/>
                <a:gd name="T1" fmla="*/ 54 h 106"/>
                <a:gd name="T2" fmla="*/ 34 w 60"/>
                <a:gd name="T3" fmla="*/ 54 h 106"/>
                <a:gd name="T4" fmla="*/ 23 w 60"/>
                <a:gd name="T5" fmla="*/ 92 h 106"/>
                <a:gd name="T6" fmla="*/ 60 w 60"/>
                <a:gd name="T7" fmla="*/ 106 h 106"/>
                <a:gd name="T8" fmla="*/ 11 w 60"/>
                <a:gd name="T9" fmla="*/ 0 h 106"/>
                <a:gd name="T10" fmla="*/ 6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6" y="54"/>
                  </a:moveTo>
                  <a:cubicBezTo>
                    <a:pt x="11" y="57"/>
                    <a:pt x="34" y="54"/>
                    <a:pt x="34" y="5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56" y="92"/>
                    <a:pt x="60" y="106"/>
                  </a:cubicBezTo>
                  <a:cubicBezTo>
                    <a:pt x="60" y="89"/>
                    <a:pt x="54" y="40"/>
                    <a:pt x="11" y="0"/>
                  </a:cubicBezTo>
                  <a:cubicBezTo>
                    <a:pt x="11" y="0"/>
                    <a:pt x="0" y="51"/>
                    <a:pt x="6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62"/>
            <p:cNvSpPr>
              <a:spLocks/>
            </p:cNvSpPr>
            <p:nvPr/>
          </p:nvSpPr>
          <p:spPr bwMode="auto">
            <a:xfrm>
              <a:off x="3973513" y="1530351"/>
              <a:ext cx="138113" cy="246063"/>
            </a:xfrm>
            <a:custGeom>
              <a:avLst/>
              <a:gdLst>
                <a:gd name="T0" fmla="*/ 54 w 60"/>
                <a:gd name="T1" fmla="*/ 54 h 106"/>
                <a:gd name="T2" fmla="*/ 26 w 60"/>
                <a:gd name="T3" fmla="*/ 54 h 106"/>
                <a:gd name="T4" fmla="*/ 37 w 60"/>
                <a:gd name="T5" fmla="*/ 92 h 106"/>
                <a:gd name="T6" fmla="*/ 0 w 60"/>
                <a:gd name="T7" fmla="*/ 106 h 106"/>
                <a:gd name="T8" fmla="*/ 50 w 60"/>
                <a:gd name="T9" fmla="*/ 0 h 106"/>
                <a:gd name="T10" fmla="*/ 54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54" y="54"/>
                  </a:moveTo>
                  <a:cubicBezTo>
                    <a:pt x="49" y="57"/>
                    <a:pt x="26" y="54"/>
                    <a:pt x="26" y="5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4" y="92"/>
                    <a:pt x="0" y="106"/>
                  </a:cubicBezTo>
                  <a:cubicBezTo>
                    <a:pt x="1" y="89"/>
                    <a:pt x="7" y="40"/>
                    <a:pt x="50" y="0"/>
                  </a:cubicBezTo>
                  <a:cubicBezTo>
                    <a:pt x="50" y="0"/>
                    <a:pt x="60" y="51"/>
                    <a:pt x="54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63"/>
            <p:cNvSpPr>
              <a:spLocks/>
            </p:cNvSpPr>
            <p:nvPr/>
          </p:nvSpPr>
          <p:spPr bwMode="auto">
            <a:xfrm>
              <a:off x="3425826" y="1054101"/>
              <a:ext cx="187325" cy="287338"/>
            </a:xfrm>
            <a:custGeom>
              <a:avLst/>
              <a:gdLst>
                <a:gd name="T0" fmla="*/ 70 w 81"/>
                <a:gd name="T1" fmla="*/ 28 h 124"/>
                <a:gd name="T2" fmla="*/ 21 w 81"/>
                <a:gd name="T3" fmla="*/ 17 h 124"/>
                <a:gd name="T4" fmla="*/ 81 w 81"/>
                <a:gd name="T5" fmla="*/ 124 h 124"/>
                <a:gd name="T6" fmla="*/ 70 w 81"/>
                <a:gd name="T7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4">
                  <a:moveTo>
                    <a:pt x="70" y="28"/>
                  </a:moveTo>
                  <a:cubicBezTo>
                    <a:pt x="70" y="28"/>
                    <a:pt x="41" y="0"/>
                    <a:pt x="21" y="17"/>
                  </a:cubicBezTo>
                  <a:cubicBezTo>
                    <a:pt x="0" y="35"/>
                    <a:pt x="22" y="96"/>
                    <a:pt x="81" y="124"/>
                  </a:cubicBezTo>
                  <a:lnTo>
                    <a:pt x="70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64"/>
            <p:cNvSpPr>
              <a:spLocks/>
            </p:cNvSpPr>
            <p:nvPr/>
          </p:nvSpPr>
          <p:spPr bwMode="auto">
            <a:xfrm>
              <a:off x="4305301" y="1054101"/>
              <a:ext cx="187325" cy="287338"/>
            </a:xfrm>
            <a:custGeom>
              <a:avLst/>
              <a:gdLst>
                <a:gd name="T0" fmla="*/ 11 w 81"/>
                <a:gd name="T1" fmla="*/ 28 h 124"/>
                <a:gd name="T2" fmla="*/ 60 w 81"/>
                <a:gd name="T3" fmla="*/ 17 h 124"/>
                <a:gd name="T4" fmla="*/ 0 w 81"/>
                <a:gd name="T5" fmla="*/ 124 h 124"/>
                <a:gd name="T6" fmla="*/ 11 w 81"/>
                <a:gd name="T7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4">
                  <a:moveTo>
                    <a:pt x="11" y="28"/>
                  </a:moveTo>
                  <a:cubicBezTo>
                    <a:pt x="11" y="28"/>
                    <a:pt x="40" y="0"/>
                    <a:pt x="60" y="17"/>
                  </a:cubicBezTo>
                  <a:cubicBezTo>
                    <a:pt x="81" y="35"/>
                    <a:pt x="59" y="96"/>
                    <a:pt x="0" y="124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165"/>
            <p:cNvSpPr>
              <a:spLocks noChangeArrowheads="1"/>
            </p:cNvSpPr>
            <p:nvPr/>
          </p:nvSpPr>
          <p:spPr bwMode="auto">
            <a:xfrm>
              <a:off x="3567113" y="844551"/>
              <a:ext cx="787400" cy="427038"/>
            </a:xfrm>
            <a:prstGeom prst="rect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66"/>
            <p:cNvSpPr>
              <a:spLocks/>
            </p:cNvSpPr>
            <p:nvPr/>
          </p:nvSpPr>
          <p:spPr bwMode="auto">
            <a:xfrm>
              <a:off x="3567113" y="1236663"/>
              <a:ext cx="787400" cy="312738"/>
            </a:xfrm>
            <a:custGeom>
              <a:avLst/>
              <a:gdLst>
                <a:gd name="T0" fmla="*/ 170 w 341"/>
                <a:gd name="T1" fmla="*/ 0 h 135"/>
                <a:gd name="T2" fmla="*/ 0 w 341"/>
                <a:gd name="T3" fmla="*/ 15 h 135"/>
                <a:gd name="T4" fmla="*/ 170 w 341"/>
                <a:gd name="T5" fmla="*/ 135 h 135"/>
                <a:gd name="T6" fmla="*/ 341 w 341"/>
                <a:gd name="T7" fmla="*/ 15 h 135"/>
                <a:gd name="T8" fmla="*/ 170 w 34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35">
                  <a:moveTo>
                    <a:pt x="17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35"/>
                    <a:pt x="170" y="135"/>
                  </a:cubicBezTo>
                  <a:cubicBezTo>
                    <a:pt x="339" y="135"/>
                    <a:pt x="341" y="15"/>
                    <a:pt x="341" y="15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Oval 167"/>
            <p:cNvSpPr>
              <a:spLocks noChangeArrowheads="1"/>
            </p:cNvSpPr>
            <p:nvPr/>
          </p:nvSpPr>
          <p:spPr bwMode="auto">
            <a:xfrm>
              <a:off x="3671888" y="1135063"/>
              <a:ext cx="98425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68"/>
            <p:cNvSpPr>
              <a:spLocks/>
            </p:cNvSpPr>
            <p:nvPr/>
          </p:nvSpPr>
          <p:spPr bwMode="auto">
            <a:xfrm>
              <a:off x="3689351" y="1143001"/>
              <a:ext cx="46038" cy="30163"/>
            </a:xfrm>
            <a:custGeom>
              <a:avLst/>
              <a:gdLst>
                <a:gd name="T0" fmla="*/ 20 w 20"/>
                <a:gd name="T1" fmla="*/ 5 h 13"/>
                <a:gd name="T2" fmla="*/ 11 w 20"/>
                <a:gd name="T3" fmla="*/ 12 h 13"/>
                <a:gd name="T4" fmla="*/ 0 w 20"/>
                <a:gd name="T5" fmla="*/ 8 h 13"/>
                <a:gd name="T6" fmla="*/ 9 w 20"/>
                <a:gd name="T7" fmla="*/ 1 h 13"/>
                <a:gd name="T8" fmla="*/ 20 w 20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20" y="5"/>
                  </a:moveTo>
                  <a:cubicBezTo>
                    <a:pt x="20" y="8"/>
                    <a:pt x="17" y="11"/>
                    <a:pt x="11" y="12"/>
                  </a:cubicBezTo>
                  <a:cubicBezTo>
                    <a:pt x="6" y="13"/>
                    <a:pt x="1" y="12"/>
                    <a:pt x="0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4" y="0"/>
                    <a:pt x="19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Oval 169"/>
            <p:cNvSpPr>
              <a:spLocks noChangeArrowheads="1"/>
            </p:cNvSpPr>
            <p:nvPr/>
          </p:nvSpPr>
          <p:spPr bwMode="auto">
            <a:xfrm>
              <a:off x="4116388" y="1135063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70"/>
            <p:cNvSpPr>
              <a:spLocks/>
            </p:cNvSpPr>
            <p:nvPr/>
          </p:nvSpPr>
          <p:spPr bwMode="auto">
            <a:xfrm>
              <a:off x="4135438" y="1143001"/>
              <a:ext cx="47625" cy="30163"/>
            </a:xfrm>
            <a:custGeom>
              <a:avLst/>
              <a:gdLst>
                <a:gd name="T0" fmla="*/ 20 w 21"/>
                <a:gd name="T1" fmla="*/ 5 h 13"/>
                <a:gd name="T2" fmla="*/ 12 w 21"/>
                <a:gd name="T3" fmla="*/ 12 h 13"/>
                <a:gd name="T4" fmla="*/ 1 w 21"/>
                <a:gd name="T5" fmla="*/ 8 h 13"/>
                <a:gd name="T6" fmla="*/ 9 w 21"/>
                <a:gd name="T7" fmla="*/ 1 h 13"/>
                <a:gd name="T8" fmla="*/ 2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20" y="5"/>
                  </a:moveTo>
                  <a:cubicBezTo>
                    <a:pt x="21" y="8"/>
                    <a:pt x="17" y="11"/>
                    <a:pt x="12" y="12"/>
                  </a:cubicBezTo>
                  <a:cubicBezTo>
                    <a:pt x="6" y="13"/>
                    <a:pt x="2" y="12"/>
                    <a:pt x="1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5" y="0"/>
                    <a:pt x="20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71"/>
            <p:cNvSpPr>
              <a:spLocks/>
            </p:cNvSpPr>
            <p:nvPr/>
          </p:nvSpPr>
          <p:spPr bwMode="auto">
            <a:xfrm>
              <a:off x="3659188" y="1047751"/>
              <a:ext cx="157163" cy="52388"/>
            </a:xfrm>
            <a:custGeom>
              <a:avLst/>
              <a:gdLst>
                <a:gd name="T0" fmla="*/ 99 w 99"/>
                <a:gd name="T1" fmla="*/ 4 h 33"/>
                <a:gd name="T2" fmla="*/ 99 w 99"/>
                <a:gd name="T3" fmla="*/ 31 h 33"/>
                <a:gd name="T4" fmla="*/ 2 w 99"/>
                <a:gd name="T5" fmla="*/ 33 h 33"/>
                <a:gd name="T6" fmla="*/ 0 w 99"/>
                <a:gd name="T7" fmla="*/ 0 h 33"/>
                <a:gd name="T8" fmla="*/ 99 w 99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3">
                  <a:moveTo>
                    <a:pt x="99" y="4"/>
                  </a:moveTo>
                  <a:lnTo>
                    <a:pt x="99" y="31"/>
                  </a:lnTo>
                  <a:lnTo>
                    <a:pt x="2" y="33"/>
                  </a:lnTo>
                  <a:lnTo>
                    <a:pt x="0" y="0"/>
                  </a:lnTo>
                  <a:lnTo>
                    <a:pt x="99" y="4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2"/>
            <p:cNvSpPr>
              <a:spLocks/>
            </p:cNvSpPr>
            <p:nvPr/>
          </p:nvSpPr>
          <p:spPr bwMode="auto">
            <a:xfrm>
              <a:off x="4089401" y="1047751"/>
              <a:ext cx="155575" cy="52388"/>
            </a:xfrm>
            <a:custGeom>
              <a:avLst/>
              <a:gdLst>
                <a:gd name="T0" fmla="*/ 98 w 98"/>
                <a:gd name="T1" fmla="*/ 4 h 33"/>
                <a:gd name="T2" fmla="*/ 98 w 98"/>
                <a:gd name="T3" fmla="*/ 31 h 33"/>
                <a:gd name="T4" fmla="*/ 2 w 98"/>
                <a:gd name="T5" fmla="*/ 33 h 33"/>
                <a:gd name="T6" fmla="*/ 0 w 98"/>
                <a:gd name="T7" fmla="*/ 0 h 33"/>
                <a:gd name="T8" fmla="*/ 98 w 98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3">
                  <a:moveTo>
                    <a:pt x="98" y="4"/>
                  </a:moveTo>
                  <a:lnTo>
                    <a:pt x="98" y="31"/>
                  </a:lnTo>
                  <a:lnTo>
                    <a:pt x="2" y="33"/>
                  </a:lnTo>
                  <a:lnTo>
                    <a:pt x="0" y="0"/>
                  </a:lnTo>
                  <a:lnTo>
                    <a:pt x="98" y="4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73"/>
            <p:cNvSpPr>
              <a:spLocks/>
            </p:cNvSpPr>
            <p:nvPr/>
          </p:nvSpPr>
          <p:spPr bwMode="auto">
            <a:xfrm>
              <a:off x="3876676" y="1311276"/>
              <a:ext cx="182563" cy="55563"/>
            </a:xfrm>
            <a:custGeom>
              <a:avLst/>
              <a:gdLst>
                <a:gd name="T0" fmla="*/ 0 w 79"/>
                <a:gd name="T1" fmla="*/ 2 h 24"/>
                <a:gd name="T2" fmla="*/ 40 w 79"/>
                <a:gd name="T3" fmla="*/ 24 h 24"/>
                <a:gd name="T4" fmla="*/ 79 w 79"/>
                <a:gd name="T5" fmla="*/ 0 h 24"/>
                <a:gd name="T6" fmla="*/ 39 w 79"/>
                <a:gd name="T7" fmla="*/ 17 h 24"/>
                <a:gd name="T8" fmla="*/ 0 w 79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4">
                  <a:moveTo>
                    <a:pt x="0" y="2"/>
                  </a:moveTo>
                  <a:cubicBezTo>
                    <a:pt x="0" y="2"/>
                    <a:pt x="20" y="24"/>
                    <a:pt x="40" y="24"/>
                  </a:cubicBezTo>
                  <a:cubicBezTo>
                    <a:pt x="60" y="24"/>
                    <a:pt x="79" y="0"/>
                    <a:pt x="79" y="0"/>
                  </a:cubicBezTo>
                  <a:cubicBezTo>
                    <a:pt x="79" y="0"/>
                    <a:pt x="50" y="17"/>
                    <a:pt x="39" y="17"/>
                  </a:cubicBezTo>
                  <a:cubicBezTo>
                    <a:pt x="29" y="17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74"/>
            <p:cNvSpPr>
              <a:spLocks/>
            </p:cNvSpPr>
            <p:nvPr/>
          </p:nvSpPr>
          <p:spPr bwMode="auto">
            <a:xfrm>
              <a:off x="3814763" y="1398588"/>
              <a:ext cx="368300" cy="53975"/>
            </a:xfrm>
            <a:custGeom>
              <a:avLst/>
              <a:gdLst>
                <a:gd name="T0" fmla="*/ 65 w 160"/>
                <a:gd name="T1" fmla="*/ 23 h 23"/>
                <a:gd name="T2" fmla="*/ 2 w 160"/>
                <a:gd name="T3" fmla="*/ 19 h 23"/>
                <a:gd name="T4" fmla="*/ 0 w 160"/>
                <a:gd name="T5" fmla="*/ 17 h 23"/>
                <a:gd name="T6" fmla="*/ 2 w 160"/>
                <a:gd name="T7" fmla="*/ 15 h 23"/>
                <a:gd name="T8" fmla="*/ 82 w 160"/>
                <a:gd name="T9" fmla="*/ 19 h 23"/>
                <a:gd name="T10" fmla="*/ 156 w 160"/>
                <a:gd name="T11" fmla="*/ 2 h 23"/>
                <a:gd name="T12" fmla="*/ 158 w 160"/>
                <a:gd name="T13" fmla="*/ 1 h 23"/>
                <a:gd name="T14" fmla="*/ 160 w 160"/>
                <a:gd name="T15" fmla="*/ 3 h 23"/>
                <a:gd name="T16" fmla="*/ 82 w 160"/>
                <a:gd name="T17" fmla="*/ 23 h 23"/>
                <a:gd name="T18" fmla="*/ 65 w 16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3">
                  <a:moveTo>
                    <a:pt x="65" y="23"/>
                  </a:moveTo>
                  <a:cubicBezTo>
                    <a:pt x="28" y="23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5"/>
                    <a:pt x="1" y="15"/>
                    <a:pt x="2" y="15"/>
                  </a:cubicBezTo>
                  <a:cubicBezTo>
                    <a:pt x="3" y="15"/>
                    <a:pt x="38" y="20"/>
                    <a:pt x="82" y="19"/>
                  </a:cubicBezTo>
                  <a:cubicBezTo>
                    <a:pt x="124" y="17"/>
                    <a:pt x="153" y="14"/>
                    <a:pt x="156" y="2"/>
                  </a:cubicBezTo>
                  <a:cubicBezTo>
                    <a:pt x="156" y="1"/>
                    <a:pt x="157" y="0"/>
                    <a:pt x="158" y="1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57" y="17"/>
                    <a:pt x="129" y="21"/>
                    <a:pt x="82" y="23"/>
                  </a:cubicBezTo>
                  <a:cubicBezTo>
                    <a:pt x="76" y="23"/>
                    <a:pt x="70" y="23"/>
                    <a:pt x="65" y="2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75"/>
            <p:cNvSpPr>
              <a:spLocks/>
            </p:cNvSpPr>
            <p:nvPr/>
          </p:nvSpPr>
          <p:spPr bwMode="auto">
            <a:xfrm>
              <a:off x="4167188" y="1362076"/>
              <a:ext cx="50800" cy="31750"/>
            </a:xfrm>
            <a:custGeom>
              <a:avLst/>
              <a:gdLst>
                <a:gd name="T0" fmla="*/ 20 w 22"/>
                <a:gd name="T1" fmla="*/ 14 h 14"/>
                <a:gd name="T2" fmla="*/ 18 w 22"/>
                <a:gd name="T3" fmla="*/ 13 h 14"/>
                <a:gd name="T4" fmla="*/ 11 w 22"/>
                <a:gd name="T5" fmla="*/ 6 h 14"/>
                <a:gd name="T6" fmla="*/ 4 w 22"/>
                <a:gd name="T7" fmla="*/ 8 h 14"/>
                <a:gd name="T8" fmla="*/ 1 w 22"/>
                <a:gd name="T9" fmla="*/ 8 h 14"/>
                <a:gd name="T10" fmla="*/ 1 w 22"/>
                <a:gd name="T11" fmla="*/ 5 h 14"/>
                <a:gd name="T12" fmla="*/ 12 w 22"/>
                <a:gd name="T13" fmla="*/ 2 h 14"/>
                <a:gd name="T14" fmla="*/ 21 w 22"/>
                <a:gd name="T15" fmla="*/ 11 h 14"/>
                <a:gd name="T16" fmla="*/ 20 w 22"/>
                <a:gd name="T17" fmla="*/ 14 h 14"/>
                <a:gd name="T18" fmla="*/ 20 w 22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4">
                  <a:moveTo>
                    <a:pt x="20" y="14"/>
                  </a:moveTo>
                  <a:cubicBezTo>
                    <a:pt x="19" y="14"/>
                    <a:pt x="18" y="13"/>
                    <a:pt x="18" y="13"/>
                  </a:cubicBezTo>
                  <a:cubicBezTo>
                    <a:pt x="16" y="9"/>
                    <a:pt x="14" y="6"/>
                    <a:pt x="11" y="6"/>
                  </a:cubicBezTo>
                  <a:cubicBezTo>
                    <a:pt x="8" y="5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1" y="5"/>
                    <a:pt x="6" y="0"/>
                    <a:pt x="12" y="2"/>
                  </a:cubicBezTo>
                  <a:cubicBezTo>
                    <a:pt x="16" y="3"/>
                    <a:pt x="19" y="6"/>
                    <a:pt x="21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76"/>
            <p:cNvSpPr>
              <a:spLocks/>
            </p:cNvSpPr>
            <p:nvPr/>
          </p:nvSpPr>
          <p:spPr bwMode="auto">
            <a:xfrm>
              <a:off x="3317876" y="471488"/>
              <a:ext cx="1190625" cy="661988"/>
            </a:xfrm>
            <a:custGeom>
              <a:avLst/>
              <a:gdLst>
                <a:gd name="T0" fmla="*/ 330 w 516"/>
                <a:gd name="T1" fmla="*/ 162 h 286"/>
                <a:gd name="T2" fmla="*/ 176 w 516"/>
                <a:gd name="T3" fmla="*/ 261 h 286"/>
                <a:gd name="T4" fmla="*/ 181 w 516"/>
                <a:gd name="T5" fmla="*/ 247 h 286"/>
                <a:gd name="T6" fmla="*/ 119 w 516"/>
                <a:gd name="T7" fmla="*/ 280 h 286"/>
                <a:gd name="T8" fmla="*/ 128 w 516"/>
                <a:gd name="T9" fmla="*/ 256 h 286"/>
                <a:gd name="T10" fmla="*/ 40 w 516"/>
                <a:gd name="T11" fmla="*/ 280 h 286"/>
                <a:gd name="T12" fmla="*/ 275 w 516"/>
                <a:gd name="T13" fmla="*/ 19 h 286"/>
                <a:gd name="T14" fmla="*/ 478 w 516"/>
                <a:gd name="T15" fmla="*/ 264 h 286"/>
                <a:gd name="T16" fmla="*/ 449 w 516"/>
                <a:gd name="T17" fmla="*/ 286 h 286"/>
                <a:gd name="T18" fmla="*/ 449 w 516"/>
                <a:gd name="T19" fmla="*/ 248 h 286"/>
                <a:gd name="T20" fmla="*/ 330 w 516"/>
                <a:gd name="T21" fmla="*/ 16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286">
                  <a:moveTo>
                    <a:pt x="330" y="162"/>
                  </a:moveTo>
                  <a:cubicBezTo>
                    <a:pt x="330" y="162"/>
                    <a:pt x="267" y="255"/>
                    <a:pt x="176" y="261"/>
                  </a:cubicBezTo>
                  <a:cubicBezTo>
                    <a:pt x="176" y="261"/>
                    <a:pt x="176" y="254"/>
                    <a:pt x="181" y="247"/>
                  </a:cubicBezTo>
                  <a:cubicBezTo>
                    <a:pt x="181" y="247"/>
                    <a:pt x="145" y="279"/>
                    <a:pt x="119" y="280"/>
                  </a:cubicBezTo>
                  <a:cubicBezTo>
                    <a:pt x="119" y="280"/>
                    <a:pt x="118" y="269"/>
                    <a:pt x="128" y="256"/>
                  </a:cubicBezTo>
                  <a:cubicBezTo>
                    <a:pt x="128" y="256"/>
                    <a:pt x="93" y="285"/>
                    <a:pt x="40" y="280"/>
                  </a:cubicBezTo>
                  <a:cubicBezTo>
                    <a:pt x="40" y="280"/>
                    <a:pt x="0" y="19"/>
                    <a:pt x="275" y="19"/>
                  </a:cubicBezTo>
                  <a:cubicBezTo>
                    <a:pt x="275" y="19"/>
                    <a:pt x="516" y="0"/>
                    <a:pt x="478" y="264"/>
                  </a:cubicBezTo>
                  <a:cubicBezTo>
                    <a:pt x="460" y="262"/>
                    <a:pt x="451" y="271"/>
                    <a:pt x="449" y="286"/>
                  </a:cubicBezTo>
                  <a:cubicBezTo>
                    <a:pt x="449" y="248"/>
                    <a:pt x="449" y="248"/>
                    <a:pt x="449" y="248"/>
                  </a:cubicBezTo>
                  <a:cubicBezTo>
                    <a:pt x="449" y="248"/>
                    <a:pt x="447" y="158"/>
                    <a:pt x="330" y="16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77"/>
            <p:cNvSpPr>
              <a:spLocks/>
            </p:cNvSpPr>
            <p:nvPr/>
          </p:nvSpPr>
          <p:spPr bwMode="auto">
            <a:xfrm>
              <a:off x="4079876" y="719138"/>
              <a:ext cx="71438" cy="130175"/>
            </a:xfrm>
            <a:custGeom>
              <a:avLst/>
              <a:gdLst>
                <a:gd name="T0" fmla="*/ 19 w 31"/>
                <a:gd name="T1" fmla="*/ 56 h 56"/>
                <a:gd name="T2" fmla="*/ 19 w 31"/>
                <a:gd name="T3" fmla="*/ 56 h 56"/>
                <a:gd name="T4" fmla="*/ 12 w 31"/>
                <a:gd name="T5" fmla="*/ 0 h 56"/>
                <a:gd name="T6" fmla="*/ 0 w 31"/>
                <a:gd name="T7" fmla="*/ 55 h 56"/>
                <a:gd name="T8" fmla="*/ 19 w 3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6">
                  <a:moveTo>
                    <a:pt x="19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31" y="26"/>
                    <a:pt x="12" y="0"/>
                    <a:pt x="12" y="0"/>
                  </a:cubicBezTo>
                  <a:cubicBezTo>
                    <a:pt x="14" y="31"/>
                    <a:pt x="0" y="55"/>
                    <a:pt x="0" y="55"/>
                  </a:cubicBezTo>
                  <a:cubicBezTo>
                    <a:pt x="6" y="55"/>
                    <a:pt x="13" y="55"/>
                    <a:pt x="19" y="56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4" name="组合 553"/>
          <p:cNvGrpSpPr/>
          <p:nvPr/>
        </p:nvGrpSpPr>
        <p:grpSpPr>
          <a:xfrm>
            <a:off x="1794526" y="449114"/>
            <a:ext cx="1068388" cy="2406651"/>
            <a:chOff x="1903413" y="515938"/>
            <a:chExt cx="1068388" cy="2406651"/>
          </a:xfrm>
        </p:grpSpPr>
        <p:sp>
          <p:nvSpPr>
            <p:cNvPr id="252" name="Freeform 178"/>
            <p:cNvSpPr>
              <a:spLocks/>
            </p:cNvSpPr>
            <p:nvPr/>
          </p:nvSpPr>
          <p:spPr bwMode="auto">
            <a:xfrm>
              <a:off x="2667001" y="2092326"/>
              <a:ext cx="155575" cy="288925"/>
            </a:xfrm>
            <a:custGeom>
              <a:avLst/>
              <a:gdLst>
                <a:gd name="T0" fmla="*/ 48 w 67"/>
                <a:gd name="T1" fmla="*/ 0 h 125"/>
                <a:gd name="T2" fmla="*/ 40 w 67"/>
                <a:gd name="T3" fmla="*/ 101 h 125"/>
                <a:gd name="T4" fmla="*/ 6 w 67"/>
                <a:gd name="T5" fmla="*/ 121 h 125"/>
                <a:gd name="T6" fmla="*/ 14 w 67"/>
                <a:gd name="T7" fmla="*/ 90 h 125"/>
                <a:gd name="T8" fmla="*/ 13 w 67"/>
                <a:gd name="T9" fmla="*/ 26 h 125"/>
                <a:gd name="T10" fmla="*/ 48 w 67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5">
                  <a:moveTo>
                    <a:pt x="48" y="0"/>
                  </a:moveTo>
                  <a:cubicBezTo>
                    <a:pt x="48" y="0"/>
                    <a:pt x="67" y="69"/>
                    <a:pt x="40" y="101"/>
                  </a:cubicBezTo>
                  <a:cubicBezTo>
                    <a:pt x="19" y="125"/>
                    <a:pt x="12" y="124"/>
                    <a:pt x="6" y="121"/>
                  </a:cubicBezTo>
                  <a:cubicBezTo>
                    <a:pt x="0" y="117"/>
                    <a:pt x="11" y="98"/>
                    <a:pt x="14" y="90"/>
                  </a:cubicBezTo>
                  <a:cubicBezTo>
                    <a:pt x="17" y="81"/>
                    <a:pt x="17" y="42"/>
                    <a:pt x="13" y="2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79"/>
            <p:cNvSpPr>
              <a:spLocks/>
            </p:cNvSpPr>
            <p:nvPr/>
          </p:nvSpPr>
          <p:spPr bwMode="auto">
            <a:xfrm>
              <a:off x="2674938" y="2138363"/>
              <a:ext cx="77788" cy="155575"/>
            </a:xfrm>
            <a:custGeom>
              <a:avLst/>
              <a:gdLst>
                <a:gd name="T0" fmla="*/ 24 w 34"/>
                <a:gd name="T1" fmla="*/ 0 h 67"/>
                <a:gd name="T2" fmla="*/ 24 w 34"/>
                <a:gd name="T3" fmla="*/ 62 h 67"/>
                <a:gd name="T4" fmla="*/ 5 w 34"/>
                <a:gd name="T5" fmla="*/ 4 h 67"/>
                <a:gd name="T6" fmla="*/ 24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24" y="0"/>
                  </a:moveTo>
                  <a:cubicBezTo>
                    <a:pt x="24" y="0"/>
                    <a:pt x="34" y="57"/>
                    <a:pt x="24" y="62"/>
                  </a:cubicBezTo>
                  <a:cubicBezTo>
                    <a:pt x="14" y="67"/>
                    <a:pt x="0" y="43"/>
                    <a:pt x="5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180"/>
            <p:cNvSpPr>
              <a:spLocks noChangeArrowheads="1"/>
            </p:cNvSpPr>
            <p:nvPr/>
          </p:nvSpPr>
          <p:spPr bwMode="auto">
            <a:xfrm>
              <a:off x="2279651" y="1547813"/>
              <a:ext cx="323850" cy="63023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81"/>
            <p:cNvSpPr>
              <a:spLocks/>
            </p:cNvSpPr>
            <p:nvPr/>
          </p:nvSpPr>
          <p:spPr bwMode="auto">
            <a:xfrm>
              <a:off x="2181226" y="2141538"/>
              <a:ext cx="544513" cy="709613"/>
            </a:xfrm>
            <a:custGeom>
              <a:avLst/>
              <a:gdLst>
                <a:gd name="T0" fmla="*/ 11 w 236"/>
                <a:gd name="T1" fmla="*/ 11 h 307"/>
                <a:gd name="T2" fmla="*/ 219 w 236"/>
                <a:gd name="T3" fmla="*/ 11 h 307"/>
                <a:gd name="T4" fmla="*/ 236 w 236"/>
                <a:gd name="T5" fmla="*/ 303 h 307"/>
                <a:gd name="T6" fmla="*/ 142 w 236"/>
                <a:gd name="T7" fmla="*/ 307 h 307"/>
                <a:gd name="T8" fmla="*/ 117 w 236"/>
                <a:gd name="T9" fmla="*/ 99 h 307"/>
                <a:gd name="T10" fmla="*/ 97 w 236"/>
                <a:gd name="T11" fmla="*/ 306 h 307"/>
                <a:gd name="T12" fmla="*/ 0 w 236"/>
                <a:gd name="T13" fmla="*/ 304 h 307"/>
                <a:gd name="T14" fmla="*/ 11 w 236"/>
                <a:gd name="T15" fmla="*/ 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307">
                  <a:moveTo>
                    <a:pt x="11" y="11"/>
                  </a:moveTo>
                  <a:cubicBezTo>
                    <a:pt x="11" y="11"/>
                    <a:pt x="166" y="0"/>
                    <a:pt x="219" y="11"/>
                  </a:cubicBezTo>
                  <a:cubicBezTo>
                    <a:pt x="236" y="303"/>
                    <a:pt x="236" y="303"/>
                    <a:pt x="236" y="303"/>
                  </a:cubicBezTo>
                  <a:cubicBezTo>
                    <a:pt x="142" y="307"/>
                    <a:pt x="142" y="307"/>
                    <a:pt x="142" y="307"/>
                  </a:cubicBezTo>
                  <a:cubicBezTo>
                    <a:pt x="141" y="254"/>
                    <a:pt x="130" y="179"/>
                    <a:pt x="117" y="99"/>
                  </a:cubicBezTo>
                  <a:cubicBezTo>
                    <a:pt x="117" y="99"/>
                    <a:pt x="99" y="232"/>
                    <a:pt x="97" y="30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9" y="44"/>
                    <a:pt x="11" y="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82"/>
            <p:cNvSpPr>
              <a:spLocks/>
            </p:cNvSpPr>
            <p:nvPr/>
          </p:nvSpPr>
          <p:spPr bwMode="auto">
            <a:xfrm>
              <a:off x="2168526" y="2784476"/>
              <a:ext cx="249238" cy="138113"/>
            </a:xfrm>
            <a:custGeom>
              <a:avLst/>
              <a:gdLst>
                <a:gd name="T0" fmla="*/ 108 w 108"/>
                <a:gd name="T1" fmla="*/ 46 h 60"/>
                <a:gd name="T2" fmla="*/ 54 w 108"/>
                <a:gd name="T3" fmla="*/ 59 h 60"/>
                <a:gd name="T4" fmla="*/ 0 w 108"/>
                <a:gd name="T5" fmla="*/ 46 h 60"/>
                <a:gd name="T6" fmla="*/ 54 w 108"/>
                <a:gd name="T7" fmla="*/ 0 h 60"/>
                <a:gd name="T8" fmla="*/ 108 w 108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46"/>
                  </a:moveTo>
                  <a:cubicBezTo>
                    <a:pt x="108" y="60"/>
                    <a:pt x="84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4" y="0"/>
                    <a:pt x="108" y="20"/>
                    <a:pt x="108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83"/>
            <p:cNvSpPr>
              <a:spLocks/>
            </p:cNvSpPr>
            <p:nvPr/>
          </p:nvSpPr>
          <p:spPr bwMode="auto">
            <a:xfrm>
              <a:off x="2493963" y="2784476"/>
              <a:ext cx="249238" cy="138113"/>
            </a:xfrm>
            <a:custGeom>
              <a:avLst/>
              <a:gdLst>
                <a:gd name="T0" fmla="*/ 0 w 108"/>
                <a:gd name="T1" fmla="*/ 46 h 60"/>
                <a:gd name="T2" fmla="*/ 54 w 108"/>
                <a:gd name="T3" fmla="*/ 59 h 60"/>
                <a:gd name="T4" fmla="*/ 108 w 108"/>
                <a:gd name="T5" fmla="*/ 46 h 60"/>
                <a:gd name="T6" fmla="*/ 54 w 108"/>
                <a:gd name="T7" fmla="*/ 0 h 60"/>
                <a:gd name="T8" fmla="*/ 0 w 108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0" y="46"/>
                  </a:moveTo>
                  <a:cubicBezTo>
                    <a:pt x="0" y="60"/>
                    <a:pt x="24" y="59"/>
                    <a:pt x="54" y="59"/>
                  </a:cubicBezTo>
                  <a:cubicBezTo>
                    <a:pt x="83" y="59"/>
                    <a:pt x="108" y="60"/>
                    <a:pt x="108" y="46"/>
                  </a:cubicBezTo>
                  <a:cubicBezTo>
                    <a:pt x="108" y="20"/>
                    <a:pt x="83" y="0"/>
                    <a:pt x="54" y="0"/>
                  </a:cubicBezTo>
                  <a:cubicBezTo>
                    <a:pt x="24" y="0"/>
                    <a:pt x="0" y="20"/>
                    <a:pt x="0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84"/>
            <p:cNvSpPr>
              <a:spLocks/>
            </p:cNvSpPr>
            <p:nvPr/>
          </p:nvSpPr>
          <p:spPr bwMode="auto">
            <a:xfrm>
              <a:off x="2330451" y="1619251"/>
              <a:ext cx="217488" cy="511175"/>
            </a:xfrm>
            <a:custGeom>
              <a:avLst/>
              <a:gdLst>
                <a:gd name="T0" fmla="*/ 55 w 137"/>
                <a:gd name="T1" fmla="*/ 0 h 322"/>
                <a:gd name="T2" fmla="*/ 0 w 137"/>
                <a:gd name="T3" fmla="*/ 230 h 322"/>
                <a:gd name="T4" fmla="*/ 64 w 137"/>
                <a:gd name="T5" fmla="*/ 322 h 322"/>
                <a:gd name="T6" fmla="*/ 137 w 137"/>
                <a:gd name="T7" fmla="*/ 237 h 322"/>
                <a:gd name="T8" fmla="*/ 80 w 137"/>
                <a:gd name="T9" fmla="*/ 0 h 322"/>
                <a:gd name="T10" fmla="*/ 55 w 137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322">
                  <a:moveTo>
                    <a:pt x="55" y="0"/>
                  </a:moveTo>
                  <a:lnTo>
                    <a:pt x="0" y="230"/>
                  </a:lnTo>
                  <a:lnTo>
                    <a:pt x="64" y="322"/>
                  </a:lnTo>
                  <a:lnTo>
                    <a:pt x="137" y="237"/>
                  </a:lnTo>
                  <a:lnTo>
                    <a:pt x="8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85"/>
            <p:cNvSpPr>
              <a:spLocks/>
            </p:cNvSpPr>
            <p:nvPr/>
          </p:nvSpPr>
          <p:spPr bwMode="auto">
            <a:xfrm>
              <a:off x="2397126" y="1570038"/>
              <a:ext cx="84138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1" y="0"/>
                    <a:pt x="36" y="5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5"/>
                    <a:pt x="31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86"/>
            <p:cNvSpPr>
              <a:spLocks/>
            </p:cNvSpPr>
            <p:nvPr/>
          </p:nvSpPr>
          <p:spPr bwMode="auto">
            <a:xfrm>
              <a:off x="2311401" y="1543051"/>
              <a:ext cx="252413" cy="142875"/>
            </a:xfrm>
            <a:custGeom>
              <a:avLst/>
              <a:gdLst>
                <a:gd name="T0" fmla="*/ 0 w 159"/>
                <a:gd name="T1" fmla="*/ 4 h 90"/>
                <a:gd name="T2" fmla="*/ 12 w 159"/>
                <a:gd name="T3" fmla="*/ 90 h 90"/>
                <a:gd name="T4" fmla="*/ 80 w 159"/>
                <a:gd name="T5" fmla="*/ 10 h 90"/>
                <a:gd name="T6" fmla="*/ 152 w 159"/>
                <a:gd name="T7" fmla="*/ 87 h 90"/>
                <a:gd name="T8" fmla="*/ 159 w 159"/>
                <a:gd name="T9" fmla="*/ 0 h 90"/>
                <a:gd name="T10" fmla="*/ 0 w 159"/>
                <a:gd name="T11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90">
                  <a:moveTo>
                    <a:pt x="0" y="4"/>
                  </a:moveTo>
                  <a:lnTo>
                    <a:pt x="12" y="90"/>
                  </a:lnTo>
                  <a:lnTo>
                    <a:pt x="80" y="10"/>
                  </a:lnTo>
                  <a:lnTo>
                    <a:pt x="152" y="87"/>
                  </a:lnTo>
                  <a:lnTo>
                    <a:pt x="15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87"/>
            <p:cNvSpPr>
              <a:spLocks/>
            </p:cNvSpPr>
            <p:nvPr/>
          </p:nvSpPr>
          <p:spPr bwMode="auto">
            <a:xfrm>
              <a:off x="2660651" y="1595438"/>
              <a:ext cx="166688" cy="568325"/>
            </a:xfrm>
            <a:custGeom>
              <a:avLst/>
              <a:gdLst>
                <a:gd name="T0" fmla="*/ 9 w 72"/>
                <a:gd name="T1" fmla="*/ 0 h 246"/>
                <a:gd name="T2" fmla="*/ 72 w 72"/>
                <a:gd name="T3" fmla="*/ 223 h 246"/>
                <a:gd name="T4" fmla="*/ 0 w 72"/>
                <a:gd name="T5" fmla="*/ 245 h 246"/>
                <a:gd name="T6" fmla="*/ 0 w 72"/>
                <a:gd name="T7" fmla="*/ 0 h 246"/>
                <a:gd name="T8" fmla="*/ 9 w 72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6">
                  <a:moveTo>
                    <a:pt x="9" y="0"/>
                  </a:moveTo>
                  <a:cubicBezTo>
                    <a:pt x="9" y="0"/>
                    <a:pt x="60" y="147"/>
                    <a:pt x="72" y="223"/>
                  </a:cubicBezTo>
                  <a:cubicBezTo>
                    <a:pt x="72" y="223"/>
                    <a:pt x="30" y="246"/>
                    <a:pt x="0" y="2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88"/>
            <p:cNvSpPr>
              <a:spLocks/>
            </p:cNvSpPr>
            <p:nvPr/>
          </p:nvSpPr>
          <p:spPr bwMode="auto">
            <a:xfrm>
              <a:off x="2062163" y="1595438"/>
              <a:ext cx="169863" cy="566738"/>
            </a:xfrm>
            <a:custGeom>
              <a:avLst/>
              <a:gdLst>
                <a:gd name="T0" fmla="*/ 64 w 73"/>
                <a:gd name="T1" fmla="*/ 0 h 245"/>
                <a:gd name="T2" fmla="*/ 0 w 73"/>
                <a:gd name="T3" fmla="*/ 135 h 245"/>
                <a:gd name="T4" fmla="*/ 73 w 73"/>
                <a:gd name="T5" fmla="*/ 245 h 245"/>
                <a:gd name="T6" fmla="*/ 73 w 73"/>
                <a:gd name="T7" fmla="*/ 0 h 245"/>
                <a:gd name="T8" fmla="*/ 64 w 73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45">
                  <a:moveTo>
                    <a:pt x="64" y="0"/>
                  </a:moveTo>
                  <a:cubicBezTo>
                    <a:pt x="64" y="0"/>
                    <a:pt x="12" y="58"/>
                    <a:pt x="0" y="135"/>
                  </a:cubicBezTo>
                  <a:cubicBezTo>
                    <a:pt x="0" y="135"/>
                    <a:pt x="15" y="215"/>
                    <a:pt x="73" y="245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89"/>
            <p:cNvSpPr>
              <a:spLocks/>
            </p:cNvSpPr>
            <p:nvPr/>
          </p:nvSpPr>
          <p:spPr bwMode="auto">
            <a:xfrm>
              <a:off x="2193926" y="1539876"/>
              <a:ext cx="279400" cy="750888"/>
            </a:xfrm>
            <a:custGeom>
              <a:avLst/>
              <a:gdLst>
                <a:gd name="T0" fmla="*/ 51 w 121"/>
                <a:gd name="T1" fmla="*/ 3 h 325"/>
                <a:gd name="T2" fmla="*/ 8 w 121"/>
                <a:gd name="T3" fmla="*/ 19 h 325"/>
                <a:gd name="T4" fmla="*/ 2 w 121"/>
                <a:gd name="T5" fmla="*/ 272 h 325"/>
                <a:gd name="T6" fmla="*/ 2 w 121"/>
                <a:gd name="T7" fmla="*/ 305 h 325"/>
                <a:gd name="T8" fmla="*/ 94 w 121"/>
                <a:gd name="T9" fmla="*/ 300 h 325"/>
                <a:gd name="T10" fmla="*/ 108 w 121"/>
                <a:gd name="T11" fmla="*/ 184 h 325"/>
                <a:gd name="T12" fmla="*/ 54 w 121"/>
                <a:gd name="T13" fmla="*/ 6 h 325"/>
                <a:gd name="T14" fmla="*/ 51 w 121"/>
                <a:gd name="T15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325">
                  <a:moveTo>
                    <a:pt x="51" y="3"/>
                  </a:moveTo>
                  <a:cubicBezTo>
                    <a:pt x="51" y="3"/>
                    <a:pt x="16" y="0"/>
                    <a:pt x="8" y="19"/>
                  </a:cubicBezTo>
                  <a:cubicBezTo>
                    <a:pt x="0" y="37"/>
                    <a:pt x="5" y="155"/>
                    <a:pt x="2" y="272"/>
                  </a:cubicBezTo>
                  <a:cubicBezTo>
                    <a:pt x="2" y="305"/>
                    <a:pt x="2" y="305"/>
                    <a:pt x="2" y="305"/>
                  </a:cubicBezTo>
                  <a:cubicBezTo>
                    <a:pt x="2" y="305"/>
                    <a:pt x="67" y="325"/>
                    <a:pt x="94" y="300"/>
                  </a:cubicBezTo>
                  <a:cubicBezTo>
                    <a:pt x="121" y="275"/>
                    <a:pt x="108" y="184"/>
                    <a:pt x="108" y="184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51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90"/>
            <p:cNvSpPr>
              <a:spLocks/>
            </p:cNvSpPr>
            <p:nvPr/>
          </p:nvSpPr>
          <p:spPr bwMode="auto">
            <a:xfrm>
              <a:off x="2425701" y="1965326"/>
              <a:ext cx="20638" cy="198438"/>
            </a:xfrm>
            <a:custGeom>
              <a:avLst/>
              <a:gdLst>
                <a:gd name="T0" fmla="*/ 8 w 9"/>
                <a:gd name="T1" fmla="*/ 0 h 86"/>
                <a:gd name="T2" fmla="*/ 9 w 9"/>
                <a:gd name="T3" fmla="*/ 86 h 86"/>
                <a:gd name="T4" fmla="*/ 1 w 9"/>
                <a:gd name="T5" fmla="*/ 40 h 86"/>
                <a:gd name="T6" fmla="*/ 8 w 9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6">
                  <a:moveTo>
                    <a:pt x="8" y="0"/>
                  </a:move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0" y="60"/>
                    <a:pt x="1" y="40"/>
                  </a:cubicBezTo>
                  <a:cubicBezTo>
                    <a:pt x="2" y="20"/>
                    <a:pt x="2" y="30"/>
                    <a:pt x="8" y="0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91"/>
            <p:cNvSpPr>
              <a:spLocks/>
            </p:cNvSpPr>
            <p:nvPr/>
          </p:nvSpPr>
          <p:spPr bwMode="auto">
            <a:xfrm>
              <a:off x="2416176" y="1539876"/>
              <a:ext cx="279400" cy="750888"/>
            </a:xfrm>
            <a:custGeom>
              <a:avLst/>
              <a:gdLst>
                <a:gd name="T0" fmla="*/ 70 w 121"/>
                <a:gd name="T1" fmla="*/ 3 h 325"/>
                <a:gd name="T2" fmla="*/ 113 w 121"/>
                <a:gd name="T3" fmla="*/ 19 h 325"/>
                <a:gd name="T4" fmla="*/ 119 w 121"/>
                <a:gd name="T5" fmla="*/ 272 h 325"/>
                <a:gd name="T6" fmla="*/ 120 w 121"/>
                <a:gd name="T7" fmla="*/ 305 h 325"/>
                <a:gd name="T8" fmla="*/ 27 w 121"/>
                <a:gd name="T9" fmla="*/ 300 h 325"/>
                <a:gd name="T10" fmla="*/ 12 w 121"/>
                <a:gd name="T11" fmla="*/ 184 h 325"/>
                <a:gd name="T12" fmla="*/ 67 w 121"/>
                <a:gd name="T13" fmla="*/ 6 h 325"/>
                <a:gd name="T14" fmla="*/ 70 w 121"/>
                <a:gd name="T15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325">
                  <a:moveTo>
                    <a:pt x="70" y="3"/>
                  </a:moveTo>
                  <a:cubicBezTo>
                    <a:pt x="70" y="3"/>
                    <a:pt x="105" y="0"/>
                    <a:pt x="113" y="19"/>
                  </a:cubicBezTo>
                  <a:cubicBezTo>
                    <a:pt x="121" y="37"/>
                    <a:pt x="116" y="155"/>
                    <a:pt x="119" y="272"/>
                  </a:cubicBezTo>
                  <a:cubicBezTo>
                    <a:pt x="120" y="305"/>
                    <a:pt x="120" y="305"/>
                    <a:pt x="120" y="305"/>
                  </a:cubicBezTo>
                  <a:cubicBezTo>
                    <a:pt x="120" y="305"/>
                    <a:pt x="54" y="325"/>
                    <a:pt x="27" y="300"/>
                  </a:cubicBezTo>
                  <a:cubicBezTo>
                    <a:pt x="0" y="275"/>
                    <a:pt x="12" y="184"/>
                    <a:pt x="12" y="184"/>
                  </a:cubicBezTo>
                  <a:cubicBezTo>
                    <a:pt x="67" y="6"/>
                    <a:pt x="67" y="6"/>
                    <a:pt x="67" y="6"/>
                  </a:cubicBezTo>
                  <a:lnTo>
                    <a:pt x="70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92"/>
            <p:cNvSpPr>
              <a:spLocks/>
            </p:cNvSpPr>
            <p:nvPr/>
          </p:nvSpPr>
          <p:spPr bwMode="auto">
            <a:xfrm>
              <a:off x="2443163" y="1539876"/>
              <a:ext cx="171450" cy="425450"/>
            </a:xfrm>
            <a:custGeom>
              <a:avLst/>
              <a:gdLst>
                <a:gd name="T0" fmla="*/ 72 w 74"/>
                <a:gd name="T1" fmla="*/ 46 h 184"/>
                <a:gd name="T2" fmla="*/ 58 w 74"/>
                <a:gd name="T3" fmla="*/ 0 h 184"/>
                <a:gd name="T4" fmla="*/ 52 w 74"/>
                <a:gd name="T5" fmla="*/ 9 h 184"/>
                <a:gd name="T6" fmla="*/ 0 w 74"/>
                <a:gd name="T7" fmla="*/ 184 h 184"/>
                <a:gd name="T8" fmla="*/ 45 w 74"/>
                <a:gd name="T9" fmla="*/ 101 h 184"/>
                <a:gd name="T10" fmla="*/ 41 w 74"/>
                <a:gd name="T11" fmla="*/ 72 h 184"/>
                <a:gd name="T12" fmla="*/ 72 w 74"/>
                <a:gd name="T13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84">
                  <a:moveTo>
                    <a:pt x="72" y="46"/>
                  </a:moveTo>
                  <a:cubicBezTo>
                    <a:pt x="74" y="36"/>
                    <a:pt x="58" y="0"/>
                    <a:pt x="58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25" y="140"/>
                    <a:pt x="45" y="101"/>
                  </a:cubicBezTo>
                  <a:cubicBezTo>
                    <a:pt x="47" y="97"/>
                    <a:pt x="39" y="76"/>
                    <a:pt x="41" y="72"/>
                  </a:cubicBezTo>
                  <a:cubicBezTo>
                    <a:pt x="43" y="68"/>
                    <a:pt x="69" y="56"/>
                    <a:pt x="7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93"/>
            <p:cNvSpPr>
              <a:spLocks/>
            </p:cNvSpPr>
            <p:nvPr/>
          </p:nvSpPr>
          <p:spPr bwMode="auto">
            <a:xfrm>
              <a:off x="2273301" y="1539876"/>
              <a:ext cx="169863" cy="425450"/>
            </a:xfrm>
            <a:custGeom>
              <a:avLst/>
              <a:gdLst>
                <a:gd name="T0" fmla="*/ 2 w 74"/>
                <a:gd name="T1" fmla="*/ 46 h 184"/>
                <a:gd name="T2" fmla="*/ 16 w 74"/>
                <a:gd name="T3" fmla="*/ 0 h 184"/>
                <a:gd name="T4" fmla="*/ 22 w 74"/>
                <a:gd name="T5" fmla="*/ 9 h 184"/>
                <a:gd name="T6" fmla="*/ 74 w 74"/>
                <a:gd name="T7" fmla="*/ 184 h 184"/>
                <a:gd name="T8" fmla="*/ 29 w 74"/>
                <a:gd name="T9" fmla="*/ 101 h 184"/>
                <a:gd name="T10" fmla="*/ 33 w 74"/>
                <a:gd name="T11" fmla="*/ 72 h 184"/>
                <a:gd name="T12" fmla="*/ 2 w 74"/>
                <a:gd name="T13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84">
                  <a:moveTo>
                    <a:pt x="2" y="46"/>
                  </a:moveTo>
                  <a:cubicBezTo>
                    <a:pt x="0" y="36"/>
                    <a:pt x="16" y="0"/>
                    <a:pt x="16" y="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49" y="140"/>
                    <a:pt x="29" y="101"/>
                  </a:cubicBezTo>
                  <a:cubicBezTo>
                    <a:pt x="27" y="97"/>
                    <a:pt x="35" y="76"/>
                    <a:pt x="33" y="72"/>
                  </a:cubicBezTo>
                  <a:cubicBezTo>
                    <a:pt x="31" y="68"/>
                    <a:pt x="5" y="56"/>
                    <a:pt x="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194"/>
            <p:cNvSpPr>
              <a:spLocks noChangeArrowheads="1"/>
            </p:cNvSpPr>
            <p:nvPr/>
          </p:nvSpPr>
          <p:spPr bwMode="auto">
            <a:xfrm>
              <a:off x="2459038" y="1981201"/>
              <a:ext cx="47625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95"/>
            <p:cNvSpPr>
              <a:spLocks/>
            </p:cNvSpPr>
            <p:nvPr/>
          </p:nvSpPr>
          <p:spPr bwMode="auto">
            <a:xfrm>
              <a:off x="1903413" y="515938"/>
              <a:ext cx="1042988" cy="669925"/>
            </a:xfrm>
            <a:custGeom>
              <a:avLst/>
              <a:gdLst>
                <a:gd name="T0" fmla="*/ 15 w 452"/>
                <a:gd name="T1" fmla="*/ 271 h 290"/>
                <a:gd name="T2" fmla="*/ 25 w 452"/>
                <a:gd name="T3" fmla="*/ 93 h 290"/>
                <a:gd name="T4" fmla="*/ 229 w 452"/>
                <a:gd name="T5" fmla="*/ 0 h 290"/>
                <a:gd name="T6" fmla="*/ 429 w 452"/>
                <a:gd name="T7" fmla="*/ 93 h 290"/>
                <a:gd name="T8" fmla="*/ 440 w 452"/>
                <a:gd name="T9" fmla="*/ 264 h 290"/>
                <a:gd name="T10" fmla="*/ 417 w 452"/>
                <a:gd name="T11" fmla="*/ 290 h 290"/>
                <a:gd name="T12" fmla="*/ 32 w 452"/>
                <a:gd name="T13" fmla="*/ 285 h 290"/>
                <a:gd name="T14" fmla="*/ 15 w 452"/>
                <a:gd name="T15" fmla="*/ 2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90">
                  <a:moveTo>
                    <a:pt x="15" y="271"/>
                  </a:moveTo>
                  <a:cubicBezTo>
                    <a:pt x="15" y="271"/>
                    <a:pt x="0" y="141"/>
                    <a:pt x="25" y="93"/>
                  </a:cubicBezTo>
                  <a:cubicBezTo>
                    <a:pt x="50" y="46"/>
                    <a:pt x="110" y="0"/>
                    <a:pt x="229" y="0"/>
                  </a:cubicBezTo>
                  <a:cubicBezTo>
                    <a:pt x="347" y="0"/>
                    <a:pt x="407" y="50"/>
                    <a:pt x="429" y="93"/>
                  </a:cubicBezTo>
                  <a:cubicBezTo>
                    <a:pt x="452" y="136"/>
                    <a:pt x="440" y="264"/>
                    <a:pt x="440" y="264"/>
                  </a:cubicBezTo>
                  <a:cubicBezTo>
                    <a:pt x="417" y="290"/>
                    <a:pt x="417" y="290"/>
                    <a:pt x="417" y="290"/>
                  </a:cubicBezTo>
                  <a:cubicBezTo>
                    <a:pt x="32" y="285"/>
                    <a:pt x="32" y="285"/>
                    <a:pt x="32" y="285"/>
                  </a:cubicBezTo>
                  <a:lnTo>
                    <a:pt x="15" y="271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96"/>
            <p:cNvSpPr>
              <a:spLocks/>
            </p:cNvSpPr>
            <p:nvPr/>
          </p:nvSpPr>
          <p:spPr bwMode="auto">
            <a:xfrm>
              <a:off x="2779713" y="1104901"/>
              <a:ext cx="192088" cy="252413"/>
            </a:xfrm>
            <a:custGeom>
              <a:avLst/>
              <a:gdLst>
                <a:gd name="T0" fmla="*/ 16 w 83"/>
                <a:gd name="T1" fmla="*/ 31 h 109"/>
                <a:gd name="T2" fmla="*/ 64 w 83"/>
                <a:gd name="T3" fmla="*/ 12 h 109"/>
                <a:gd name="T4" fmla="*/ 43 w 83"/>
                <a:gd name="T5" fmla="*/ 109 h 109"/>
                <a:gd name="T6" fmla="*/ 16 w 83"/>
                <a:gd name="T7" fmla="*/ 3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09">
                  <a:moveTo>
                    <a:pt x="16" y="31"/>
                  </a:moveTo>
                  <a:cubicBezTo>
                    <a:pt x="16" y="31"/>
                    <a:pt x="46" y="0"/>
                    <a:pt x="64" y="12"/>
                  </a:cubicBezTo>
                  <a:cubicBezTo>
                    <a:pt x="83" y="24"/>
                    <a:pt x="72" y="83"/>
                    <a:pt x="43" y="109"/>
                  </a:cubicBezTo>
                  <a:cubicBezTo>
                    <a:pt x="43" y="109"/>
                    <a:pt x="0" y="78"/>
                    <a:pt x="16" y="31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197"/>
            <p:cNvSpPr>
              <a:spLocks/>
            </p:cNvSpPr>
            <p:nvPr/>
          </p:nvSpPr>
          <p:spPr bwMode="auto">
            <a:xfrm>
              <a:off x="1906588" y="1104901"/>
              <a:ext cx="188913" cy="252413"/>
            </a:xfrm>
            <a:custGeom>
              <a:avLst/>
              <a:gdLst>
                <a:gd name="T0" fmla="*/ 67 w 82"/>
                <a:gd name="T1" fmla="*/ 31 h 109"/>
                <a:gd name="T2" fmla="*/ 18 w 82"/>
                <a:gd name="T3" fmla="*/ 12 h 109"/>
                <a:gd name="T4" fmla="*/ 40 w 82"/>
                <a:gd name="T5" fmla="*/ 109 h 109"/>
                <a:gd name="T6" fmla="*/ 67 w 82"/>
                <a:gd name="T7" fmla="*/ 3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9">
                  <a:moveTo>
                    <a:pt x="67" y="31"/>
                  </a:moveTo>
                  <a:cubicBezTo>
                    <a:pt x="67" y="31"/>
                    <a:pt x="36" y="0"/>
                    <a:pt x="18" y="12"/>
                  </a:cubicBezTo>
                  <a:cubicBezTo>
                    <a:pt x="0" y="24"/>
                    <a:pt x="11" y="83"/>
                    <a:pt x="40" y="109"/>
                  </a:cubicBezTo>
                  <a:cubicBezTo>
                    <a:pt x="40" y="109"/>
                    <a:pt x="82" y="78"/>
                    <a:pt x="67" y="31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198"/>
            <p:cNvSpPr>
              <a:spLocks/>
            </p:cNvSpPr>
            <p:nvPr/>
          </p:nvSpPr>
          <p:spPr bwMode="auto">
            <a:xfrm>
              <a:off x="2025651" y="815976"/>
              <a:ext cx="822325" cy="577850"/>
            </a:xfrm>
            <a:custGeom>
              <a:avLst/>
              <a:gdLst>
                <a:gd name="T0" fmla="*/ 518 w 518"/>
                <a:gd name="T1" fmla="*/ 364 h 364"/>
                <a:gd name="T2" fmla="*/ 0 w 518"/>
                <a:gd name="T3" fmla="*/ 364 h 364"/>
                <a:gd name="T4" fmla="*/ 0 w 518"/>
                <a:gd name="T5" fmla="*/ 110 h 364"/>
                <a:gd name="T6" fmla="*/ 38 w 518"/>
                <a:gd name="T7" fmla="*/ 0 h 364"/>
                <a:gd name="T8" fmla="*/ 481 w 518"/>
                <a:gd name="T9" fmla="*/ 0 h 364"/>
                <a:gd name="T10" fmla="*/ 518 w 518"/>
                <a:gd name="T11" fmla="*/ 112 h 364"/>
                <a:gd name="T12" fmla="*/ 518 w 518"/>
                <a:gd name="T13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64">
                  <a:moveTo>
                    <a:pt x="518" y="364"/>
                  </a:moveTo>
                  <a:lnTo>
                    <a:pt x="0" y="364"/>
                  </a:lnTo>
                  <a:lnTo>
                    <a:pt x="0" y="110"/>
                  </a:lnTo>
                  <a:lnTo>
                    <a:pt x="38" y="0"/>
                  </a:lnTo>
                  <a:lnTo>
                    <a:pt x="481" y="0"/>
                  </a:lnTo>
                  <a:lnTo>
                    <a:pt x="518" y="112"/>
                  </a:lnTo>
                  <a:lnTo>
                    <a:pt x="518" y="36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199"/>
            <p:cNvSpPr>
              <a:spLocks/>
            </p:cNvSpPr>
            <p:nvPr/>
          </p:nvSpPr>
          <p:spPr bwMode="auto">
            <a:xfrm>
              <a:off x="1958976" y="1203326"/>
              <a:ext cx="962025" cy="369888"/>
            </a:xfrm>
            <a:custGeom>
              <a:avLst/>
              <a:gdLst>
                <a:gd name="T0" fmla="*/ 212 w 417"/>
                <a:gd name="T1" fmla="*/ 32 h 160"/>
                <a:gd name="T2" fmla="*/ 205 w 417"/>
                <a:gd name="T3" fmla="*/ 32 h 160"/>
                <a:gd name="T4" fmla="*/ 3 w 417"/>
                <a:gd name="T5" fmla="*/ 80 h 160"/>
                <a:gd name="T6" fmla="*/ 205 w 417"/>
                <a:gd name="T7" fmla="*/ 159 h 160"/>
                <a:gd name="T8" fmla="*/ 212 w 417"/>
                <a:gd name="T9" fmla="*/ 159 h 160"/>
                <a:gd name="T10" fmla="*/ 414 w 417"/>
                <a:gd name="T11" fmla="*/ 80 h 160"/>
                <a:gd name="T12" fmla="*/ 212 w 417"/>
                <a:gd name="T13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160">
                  <a:moveTo>
                    <a:pt x="212" y="32"/>
                  </a:moveTo>
                  <a:cubicBezTo>
                    <a:pt x="205" y="32"/>
                    <a:pt x="205" y="32"/>
                    <a:pt x="205" y="32"/>
                  </a:cubicBezTo>
                  <a:cubicBezTo>
                    <a:pt x="196" y="31"/>
                    <a:pt x="0" y="1"/>
                    <a:pt x="3" y="80"/>
                  </a:cubicBezTo>
                  <a:cubicBezTo>
                    <a:pt x="6" y="160"/>
                    <a:pt x="205" y="159"/>
                    <a:pt x="205" y="159"/>
                  </a:cubicBezTo>
                  <a:cubicBezTo>
                    <a:pt x="212" y="159"/>
                    <a:pt x="212" y="159"/>
                    <a:pt x="212" y="159"/>
                  </a:cubicBezTo>
                  <a:cubicBezTo>
                    <a:pt x="212" y="159"/>
                    <a:pt x="411" y="160"/>
                    <a:pt x="414" y="80"/>
                  </a:cubicBezTo>
                  <a:cubicBezTo>
                    <a:pt x="417" y="0"/>
                    <a:pt x="212" y="32"/>
                    <a:pt x="212" y="3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00"/>
            <p:cNvSpPr>
              <a:spLocks/>
            </p:cNvSpPr>
            <p:nvPr/>
          </p:nvSpPr>
          <p:spPr bwMode="auto">
            <a:xfrm>
              <a:off x="2005013" y="727076"/>
              <a:ext cx="842963" cy="266700"/>
            </a:xfrm>
            <a:custGeom>
              <a:avLst/>
              <a:gdLst>
                <a:gd name="T0" fmla="*/ 9 w 365"/>
                <a:gd name="T1" fmla="*/ 114 h 116"/>
                <a:gd name="T2" fmla="*/ 100 w 365"/>
                <a:gd name="T3" fmla="*/ 1 h 116"/>
                <a:gd name="T4" fmla="*/ 185 w 365"/>
                <a:gd name="T5" fmla="*/ 20 h 116"/>
                <a:gd name="T6" fmla="*/ 266 w 365"/>
                <a:gd name="T7" fmla="*/ 1 h 116"/>
                <a:gd name="T8" fmla="*/ 365 w 365"/>
                <a:gd name="T9" fmla="*/ 116 h 116"/>
                <a:gd name="T10" fmla="*/ 185 w 365"/>
                <a:gd name="T11" fmla="*/ 101 h 116"/>
                <a:gd name="T12" fmla="*/ 9 w 365"/>
                <a:gd name="T13" fmla="*/ 1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6">
                  <a:moveTo>
                    <a:pt x="9" y="114"/>
                  </a:moveTo>
                  <a:cubicBezTo>
                    <a:pt x="9" y="114"/>
                    <a:pt x="0" y="5"/>
                    <a:pt x="100" y="1"/>
                  </a:cubicBezTo>
                  <a:cubicBezTo>
                    <a:pt x="132" y="0"/>
                    <a:pt x="144" y="20"/>
                    <a:pt x="185" y="20"/>
                  </a:cubicBezTo>
                  <a:cubicBezTo>
                    <a:pt x="228" y="20"/>
                    <a:pt x="233" y="1"/>
                    <a:pt x="266" y="1"/>
                  </a:cubicBezTo>
                  <a:cubicBezTo>
                    <a:pt x="283" y="1"/>
                    <a:pt x="363" y="0"/>
                    <a:pt x="365" y="116"/>
                  </a:cubicBezTo>
                  <a:cubicBezTo>
                    <a:pt x="365" y="116"/>
                    <a:pt x="290" y="16"/>
                    <a:pt x="185" y="101"/>
                  </a:cubicBezTo>
                  <a:cubicBezTo>
                    <a:pt x="185" y="101"/>
                    <a:pt x="77" y="9"/>
                    <a:pt x="9" y="11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01"/>
            <p:cNvSpPr>
              <a:spLocks/>
            </p:cNvSpPr>
            <p:nvPr/>
          </p:nvSpPr>
          <p:spPr bwMode="auto">
            <a:xfrm>
              <a:off x="2354263" y="1246188"/>
              <a:ext cx="158750" cy="74613"/>
            </a:xfrm>
            <a:custGeom>
              <a:avLst/>
              <a:gdLst>
                <a:gd name="T0" fmla="*/ 0 w 69"/>
                <a:gd name="T1" fmla="*/ 32 h 32"/>
                <a:gd name="T2" fmla="*/ 35 w 69"/>
                <a:gd name="T3" fmla="*/ 8 h 32"/>
                <a:gd name="T4" fmla="*/ 69 w 69"/>
                <a:gd name="T5" fmla="*/ 32 h 32"/>
                <a:gd name="T6" fmla="*/ 35 w 69"/>
                <a:gd name="T7" fmla="*/ 0 h 32"/>
                <a:gd name="T8" fmla="*/ 0 w 6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2">
                  <a:moveTo>
                    <a:pt x="0" y="32"/>
                  </a:moveTo>
                  <a:cubicBezTo>
                    <a:pt x="0" y="32"/>
                    <a:pt x="16" y="7"/>
                    <a:pt x="35" y="8"/>
                  </a:cubicBezTo>
                  <a:cubicBezTo>
                    <a:pt x="55" y="9"/>
                    <a:pt x="69" y="32"/>
                    <a:pt x="69" y="32"/>
                  </a:cubicBezTo>
                  <a:cubicBezTo>
                    <a:pt x="69" y="32"/>
                    <a:pt x="56" y="0"/>
                    <a:pt x="35" y="0"/>
                  </a:cubicBezTo>
                  <a:cubicBezTo>
                    <a:pt x="13" y="0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02"/>
            <p:cNvSpPr>
              <a:spLocks/>
            </p:cNvSpPr>
            <p:nvPr/>
          </p:nvSpPr>
          <p:spPr bwMode="auto">
            <a:xfrm>
              <a:off x="2079626" y="1376363"/>
              <a:ext cx="698500" cy="107950"/>
            </a:xfrm>
            <a:custGeom>
              <a:avLst/>
              <a:gdLst>
                <a:gd name="T0" fmla="*/ 159 w 303"/>
                <a:gd name="T1" fmla="*/ 42 h 47"/>
                <a:gd name="T2" fmla="*/ 127 w 303"/>
                <a:gd name="T3" fmla="*/ 41 h 47"/>
                <a:gd name="T4" fmla="*/ 39 w 303"/>
                <a:gd name="T5" fmla="*/ 24 h 47"/>
                <a:gd name="T6" fmla="*/ 1 w 303"/>
                <a:gd name="T7" fmla="*/ 6 h 47"/>
                <a:gd name="T8" fmla="*/ 1 w 303"/>
                <a:gd name="T9" fmla="*/ 2 h 47"/>
                <a:gd name="T10" fmla="*/ 5 w 303"/>
                <a:gd name="T11" fmla="*/ 1 h 47"/>
                <a:gd name="T12" fmla="*/ 5 w 303"/>
                <a:gd name="T13" fmla="*/ 1 h 47"/>
                <a:gd name="T14" fmla="*/ 41 w 303"/>
                <a:gd name="T15" fmla="*/ 18 h 47"/>
                <a:gd name="T16" fmla="*/ 245 w 303"/>
                <a:gd name="T17" fmla="*/ 25 h 47"/>
                <a:gd name="T18" fmla="*/ 298 w 303"/>
                <a:gd name="T19" fmla="*/ 1 h 47"/>
                <a:gd name="T20" fmla="*/ 302 w 303"/>
                <a:gd name="T21" fmla="*/ 2 h 47"/>
                <a:gd name="T22" fmla="*/ 301 w 303"/>
                <a:gd name="T23" fmla="*/ 7 h 47"/>
                <a:gd name="T24" fmla="*/ 247 w 303"/>
                <a:gd name="T25" fmla="*/ 31 h 47"/>
                <a:gd name="T26" fmla="*/ 159 w 303"/>
                <a:gd name="T2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" h="47">
                  <a:moveTo>
                    <a:pt x="159" y="42"/>
                  </a:moveTo>
                  <a:cubicBezTo>
                    <a:pt x="148" y="42"/>
                    <a:pt x="138" y="41"/>
                    <a:pt x="127" y="41"/>
                  </a:cubicBezTo>
                  <a:cubicBezTo>
                    <a:pt x="97" y="38"/>
                    <a:pt x="68" y="33"/>
                    <a:pt x="39" y="24"/>
                  </a:cubicBezTo>
                  <a:cubicBezTo>
                    <a:pt x="14" y="16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17" y="11"/>
                    <a:pt x="41" y="18"/>
                  </a:cubicBezTo>
                  <a:cubicBezTo>
                    <a:pt x="81" y="30"/>
                    <a:pt x="160" y="47"/>
                    <a:pt x="245" y="25"/>
                  </a:cubicBezTo>
                  <a:cubicBezTo>
                    <a:pt x="263" y="21"/>
                    <a:pt x="298" y="1"/>
                    <a:pt x="298" y="1"/>
                  </a:cubicBezTo>
                  <a:cubicBezTo>
                    <a:pt x="300" y="0"/>
                    <a:pt x="302" y="1"/>
                    <a:pt x="302" y="2"/>
                  </a:cubicBezTo>
                  <a:cubicBezTo>
                    <a:pt x="303" y="4"/>
                    <a:pt x="303" y="6"/>
                    <a:pt x="301" y="7"/>
                  </a:cubicBezTo>
                  <a:cubicBezTo>
                    <a:pt x="300" y="7"/>
                    <a:pt x="265" y="26"/>
                    <a:pt x="247" y="31"/>
                  </a:cubicBezTo>
                  <a:cubicBezTo>
                    <a:pt x="219" y="38"/>
                    <a:pt x="189" y="42"/>
                    <a:pt x="159" y="4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03"/>
            <p:cNvSpPr>
              <a:spLocks/>
            </p:cNvSpPr>
            <p:nvPr/>
          </p:nvSpPr>
          <p:spPr bwMode="auto">
            <a:xfrm>
              <a:off x="2736851" y="1338263"/>
              <a:ext cx="73025" cy="74613"/>
            </a:xfrm>
            <a:custGeom>
              <a:avLst/>
              <a:gdLst>
                <a:gd name="T0" fmla="*/ 25 w 32"/>
                <a:gd name="T1" fmla="*/ 32 h 32"/>
                <a:gd name="T2" fmla="*/ 23 w 32"/>
                <a:gd name="T3" fmla="*/ 32 h 32"/>
                <a:gd name="T4" fmla="*/ 22 w 32"/>
                <a:gd name="T5" fmla="*/ 28 h 32"/>
                <a:gd name="T6" fmla="*/ 21 w 32"/>
                <a:gd name="T7" fmla="*/ 13 h 32"/>
                <a:gd name="T8" fmla="*/ 5 w 32"/>
                <a:gd name="T9" fmla="*/ 11 h 32"/>
                <a:gd name="T10" fmla="*/ 0 w 32"/>
                <a:gd name="T11" fmla="*/ 10 h 32"/>
                <a:gd name="T12" fmla="*/ 2 w 32"/>
                <a:gd name="T13" fmla="*/ 6 h 32"/>
                <a:gd name="T14" fmla="*/ 25 w 32"/>
                <a:gd name="T15" fmla="*/ 9 h 32"/>
                <a:gd name="T16" fmla="*/ 27 w 32"/>
                <a:gd name="T17" fmla="*/ 31 h 32"/>
                <a:gd name="T18" fmla="*/ 25 w 32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5" y="32"/>
                  </a:moveTo>
                  <a:cubicBezTo>
                    <a:pt x="24" y="32"/>
                    <a:pt x="23" y="32"/>
                    <a:pt x="23" y="32"/>
                  </a:cubicBezTo>
                  <a:cubicBezTo>
                    <a:pt x="21" y="31"/>
                    <a:pt x="21" y="29"/>
                    <a:pt x="22" y="28"/>
                  </a:cubicBezTo>
                  <a:cubicBezTo>
                    <a:pt x="22" y="27"/>
                    <a:pt x="27" y="20"/>
                    <a:pt x="21" y="13"/>
                  </a:cubicBezTo>
                  <a:cubicBezTo>
                    <a:pt x="15" y="6"/>
                    <a:pt x="5" y="11"/>
                    <a:pt x="5" y="11"/>
                  </a:cubicBezTo>
                  <a:cubicBezTo>
                    <a:pt x="3" y="12"/>
                    <a:pt x="1" y="11"/>
                    <a:pt x="0" y="10"/>
                  </a:cubicBezTo>
                  <a:cubicBezTo>
                    <a:pt x="0" y="8"/>
                    <a:pt x="0" y="6"/>
                    <a:pt x="2" y="6"/>
                  </a:cubicBezTo>
                  <a:cubicBezTo>
                    <a:pt x="7" y="3"/>
                    <a:pt x="18" y="0"/>
                    <a:pt x="25" y="9"/>
                  </a:cubicBezTo>
                  <a:cubicBezTo>
                    <a:pt x="32" y="17"/>
                    <a:pt x="30" y="27"/>
                    <a:pt x="27" y="31"/>
                  </a:cubicBezTo>
                  <a:cubicBezTo>
                    <a:pt x="27" y="32"/>
                    <a:pt x="26" y="32"/>
                    <a:pt x="25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04"/>
            <p:cNvSpPr>
              <a:spLocks/>
            </p:cNvSpPr>
            <p:nvPr/>
          </p:nvSpPr>
          <p:spPr bwMode="auto">
            <a:xfrm>
              <a:off x="2106613" y="1189038"/>
              <a:ext cx="187325" cy="25400"/>
            </a:xfrm>
            <a:custGeom>
              <a:avLst/>
              <a:gdLst>
                <a:gd name="T0" fmla="*/ 2 w 81"/>
                <a:gd name="T1" fmla="*/ 11 h 11"/>
                <a:gd name="T2" fmla="*/ 0 w 81"/>
                <a:gd name="T3" fmla="*/ 9 h 11"/>
                <a:gd name="T4" fmla="*/ 2 w 81"/>
                <a:gd name="T5" fmla="*/ 7 h 11"/>
                <a:gd name="T6" fmla="*/ 79 w 81"/>
                <a:gd name="T7" fmla="*/ 5 h 11"/>
                <a:gd name="T8" fmla="*/ 81 w 81"/>
                <a:gd name="T9" fmla="*/ 7 h 11"/>
                <a:gd name="T10" fmla="*/ 78 w 81"/>
                <a:gd name="T11" fmla="*/ 9 h 11"/>
                <a:gd name="T12" fmla="*/ 3 w 81"/>
                <a:gd name="T13" fmla="*/ 11 h 11"/>
                <a:gd name="T14" fmla="*/ 2 w 8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" y="7"/>
                    <a:pt x="52" y="0"/>
                    <a:pt x="79" y="5"/>
                  </a:cubicBezTo>
                  <a:cubicBezTo>
                    <a:pt x="80" y="5"/>
                    <a:pt x="81" y="6"/>
                    <a:pt x="81" y="7"/>
                  </a:cubicBezTo>
                  <a:cubicBezTo>
                    <a:pt x="81" y="8"/>
                    <a:pt x="79" y="9"/>
                    <a:pt x="78" y="9"/>
                  </a:cubicBezTo>
                  <a:cubicBezTo>
                    <a:pt x="51" y="4"/>
                    <a:pt x="3" y="11"/>
                    <a:pt x="3" y="11"/>
                  </a:cubicBezTo>
                  <a:cubicBezTo>
                    <a:pt x="3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2573338" y="1189038"/>
              <a:ext cx="185738" cy="25400"/>
            </a:xfrm>
            <a:custGeom>
              <a:avLst/>
              <a:gdLst>
                <a:gd name="T0" fmla="*/ 79 w 81"/>
                <a:gd name="T1" fmla="*/ 11 h 11"/>
                <a:gd name="T2" fmla="*/ 78 w 81"/>
                <a:gd name="T3" fmla="*/ 11 h 11"/>
                <a:gd name="T4" fmla="*/ 3 w 81"/>
                <a:gd name="T5" fmla="*/ 9 h 11"/>
                <a:gd name="T6" fmla="*/ 0 w 81"/>
                <a:gd name="T7" fmla="*/ 7 h 11"/>
                <a:gd name="T8" fmla="*/ 2 w 81"/>
                <a:gd name="T9" fmla="*/ 5 h 11"/>
                <a:gd name="T10" fmla="*/ 79 w 81"/>
                <a:gd name="T11" fmla="*/ 7 h 11"/>
                <a:gd name="T12" fmla="*/ 81 w 81"/>
                <a:gd name="T13" fmla="*/ 9 h 11"/>
                <a:gd name="T14" fmla="*/ 79 w 8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">
                  <a:moveTo>
                    <a:pt x="79" y="11"/>
                  </a:move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30" y="4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29" y="0"/>
                    <a:pt x="77" y="7"/>
                    <a:pt x="79" y="7"/>
                  </a:cubicBezTo>
                  <a:cubicBezTo>
                    <a:pt x="80" y="7"/>
                    <a:pt x="81" y="8"/>
                    <a:pt x="81" y="9"/>
                  </a:cubicBezTo>
                  <a:cubicBezTo>
                    <a:pt x="81" y="10"/>
                    <a:pt x="80" y="11"/>
                    <a:pt x="79" y="1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7"/>
            <p:cNvSpPr>
              <a:spLocks/>
            </p:cNvSpPr>
            <p:nvPr/>
          </p:nvSpPr>
          <p:spPr bwMode="auto">
            <a:xfrm>
              <a:off x="2101851" y="1006476"/>
              <a:ext cx="158750" cy="101600"/>
            </a:xfrm>
            <a:custGeom>
              <a:avLst/>
              <a:gdLst>
                <a:gd name="T0" fmla="*/ 64 w 69"/>
                <a:gd name="T1" fmla="*/ 22 h 44"/>
                <a:gd name="T2" fmla="*/ 13 w 69"/>
                <a:gd name="T3" fmla="*/ 43 h 44"/>
                <a:gd name="T4" fmla="*/ 4 w 69"/>
                <a:gd name="T5" fmla="*/ 37 h 44"/>
                <a:gd name="T6" fmla="*/ 2 w 69"/>
                <a:gd name="T7" fmla="*/ 33 h 44"/>
                <a:gd name="T8" fmla="*/ 5 w 69"/>
                <a:gd name="T9" fmla="*/ 23 h 44"/>
                <a:gd name="T10" fmla="*/ 56 w 69"/>
                <a:gd name="T11" fmla="*/ 2 h 44"/>
                <a:gd name="T12" fmla="*/ 65 w 69"/>
                <a:gd name="T13" fmla="*/ 7 h 44"/>
                <a:gd name="T14" fmla="*/ 67 w 69"/>
                <a:gd name="T15" fmla="*/ 12 h 44"/>
                <a:gd name="T16" fmla="*/ 64 w 69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4">
                  <a:moveTo>
                    <a:pt x="64" y="22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0" y="44"/>
                    <a:pt x="6" y="42"/>
                    <a:pt x="4" y="3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28"/>
                    <a:pt x="2" y="24"/>
                    <a:pt x="5" y="2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0" y="0"/>
                    <a:pt x="64" y="3"/>
                    <a:pt x="65" y="7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9" y="16"/>
                    <a:pt x="68" y="20"/>
                    <a:pt x="64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"/>
            <p:cNvSpPr>
              <a:spLocks/>
            </p:cNvSpPr>
            <p:nvPr/>
          </p:nvSpPr>
          <p:spPr bwMode="auto">
            <a:xfrm>
              <a:off x="2614613" y="1006476"/>
              <a:ext cx="157163" cy="101600"/>
            </a:xfrm>
            <a:custGeom>
              <a:avLst/>
              <a:gdLst>
                <a:gd name="T0" fmla="*/ 4 w 68"/>
                <a:gd name="T1" fmla="*/ 22 h 44"/>
                <a:gd name="T2" fmla="*/ 56 w 68"/>
                <a:gd name="T3" fmla="*/ 43 h 44"/>
                <a:gd name="T4" fmla="*/ 65 w 68"/>
                <a:gd name="T5" fmla="*/ 37 h 44"/>
                <a:gd name="T6" fmla="*/ 67 w 68"/>
                <a:gd name="T7" fmla="*/ 33 h 44"/>
                <a:gd name="T8" fmla="*/ 64 w 68"/>
                <a:gd name="T9" fmla="*/ 23 h 44"/>
                <a:gd name="T10" fmla="*/ 12 w 68"/>
                <a:gd name="T11" fmla="*/ 2 h 44"/>
                <a:gd name="T12" fmla="*/ 3 w 68"/>
                <a:gd name="T13" fmla="*/ 7 h 44"/>
                <a:gd name="T14" fmla="*/ 1 w 68"/>
                <a:gd name="T15" fmla="*/ 12 h 44"/>
                <a:gd name="T16" fmla="*/ 4 w 68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4">
                  <a:moveTo>
                    <a:pt x="4" y="22"/>
                  </a:moveTo>
                  <a:cubicBezTo>
                    <a:pt x="56" y="43"/>
                    <a:pt x="56" y="43"/>
                    <a:pt x="56" y="43"/>
                  </a:cubicBezTo>
                  <a:cubicBezTo>
                    <a:pt x="59" y="44"/>
                    <a:pt x="63" y="42"/>
                    <a:pt x="65" y="37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8" y="28"/>
                    <a:pt x="67" y="24"/>
                    <a:pt x="64" y="2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9" y="0"/>
                    <a:pt x="5" y="3"/>
                    <a:pt x="3" y="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6"/>
                    <a:pt x="1" y="20"/>
                    <a:pt x="4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3" name="组合 552"/>
          <p:cNvGrpSpPr/>
          <p:nvPr/>
        </p:nvGrpSpPr>
        <p:grpSpPr>
          <a:xfrm>
            <a:off x="302276" y="449114"/>
            <a:ext cx="1131888" cy="2406651"/>
            <a:chOff x="411163" y="515938"/>
            <a:chExt cx="1131888" cy="2406651"/>
          </a:xfrm>
        </p:grpSpPr>
        <p:sp>
          <p:nvSpPr>
            <p:cNvPr id="12" name="Freeform 209"/>
            <p:cNvSpPr>
              <a:spLocks/>
            </p:cNvSpPr>
            <p:nvPr/>
          </p:nvSpPr>
          <p:spPr bwMode="auto">
            <a:xfrm>
              <a:off x="1214438" y="2092326"/>
              <a:ext cx="152400" cy="288925"/>
            </a:xfrm>
            <a:custGeom>
              <a:avLst/>
              <a:gdLst>
                <a:gd name="T0" fmla="*/ 48 w 66"/>
                <a:gd name="T1" fmla="*/ 0 h 125"/>
                <a:gd name="T2" fmla="*/ 40 w 66"/>
                <a:gd name="T3" fmla="*/ 100 h 125"/>
                <a:gd name="T4" fmla="*/ 5 w 66"/>
                <a:gd name="T5" fmla="*/ 121 h 125"/>
                <a:gd name="T6" fmla="*/ 13 w 66"/>
                <a:gd name="T7" fmla="*/ 90 h 125"/>
                <a:gd name="T8" fmla="*/ 13 w 66"/>
                <a:gd name="T9" fmla="*/ 26 h 125"/>
                <a:gd name="T10" fmla="*/ 48 w 66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5">
                  <a:moveTo>
                    <a:pt x="48" y="0"/>
                  </a:moveTo>
                  <a:cubicBezTo>
                    <a:pt x="48" y="0"/>
                    <a:pt x="66" y="69"/>
                    <a:pt x="40" y="100"/>
                  </a:cubicBezTo>
                  <a:cubicBezTo>
                    <a:pt x="19" y="125"/>
                    <a:pt x="11" y="124"/>
                    <a:pt x="5" y="121"/>
                  </a:cubicBezTo>
                  <a:cubicBezTo>
                    <a:pt x="0" y="117"/>
                    <a:pt x="10" y="98"/>
                    <a:pt x="13" y="90"/>
                  </a:cubicBezTo>
                  <a:cubicBezTo>
                    <a:pt x="17" y="81"/>
                    <a:pt x="17" y="42"/>
                    <a:pt x="13" y="2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0"/>
            <p:cNvSpPr>
              <a:spLocks/>
            </p:cNvSpPr>
            <p:nvPr/>
          </p:nvSpPr>
          <p:spPr bwMode="auto">
            <a:xfrm>
              <a:off x="1220788" y="2138363"/>
              <a:ext cx="76200" cy="155575"/>
            </a:xfrm>
            <a:custGeom>
              <a:avLst/>
              <a:gdLst>
                <a:gd name="T0" fmla="*/ 24 w 33"/>
                <a:gd name="T1" fmla="*/ 0 h 67"/>
                <a:gd name="T2" fmla="*/ 24 w 33"/>
                <a:gd name="T3" fmla="*/ 62 h 67"/>
                <a:gd name="T4" fmla="*/ 5 w 33"/>
                <a:gd name="T5" fmla="*/ 4 h 67"/>
                <a:gd name="T6" fmla="*/ 24 w 33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24" y="0"/>
                  </a:moveTo>
                  <a:cubicBezTo>
                    <a:pt x="24" y="0"/>
                    <a:pt x="33" y="57"/>
                    <a:pt x="24" y="62"/>
                  </a:cubicBezTo>
                  <a:cubicBezTo>
                    <a:pt x="14" y="67"/>
                    <a:pt x="0" y="43"/>
                    <a:pt x="5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1"/>
            <p:cNvSpPr>
              <a:spLocks noChangeArrowheads="1"/>
            </p:cNvSpPr>
            <p:nvPr/>
          </p:nvSpPr>
          <p:spPr bwMode="auto">
            <a:xfrm>
              <a:off x="825501" y="1547813"/>
              <a:ext cx="323850" cy="63023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2"/>
            <p:cNvSpPr>
              <a:spLocks/>
            </p:cNvSpPr>
            <p:nvPr/>
          </p:nvSpPr>
          <p:spPr bwMode="auto">
            <a:xfrm>
              <a:off x="727076" y="2127251"/>
              <a:ext cx="534988" cy="749300"/>
            </a:xfrm>
            <a:custGeom>
              <a:avLst/>
              <a:gdLst>
                <a:gd name="T0" fmla="*/ 11 w 232"/>
                <a:gd name="T1" fmla="*/ 12 h 324"/>
                <a:gd name="T2" fmla="*/ 218 w 232"/>
                <a:gd name="T3" fmla="*/ 12 h 324"/>
                <a:gd name="T4" fmla="*/ 232 w 232"/>
                <a:gd name="T5" fmla="*/ 308 h 324"/>
                <a:gd name="T6" fmla="*/ 153 w 232"/>
                <a:gd name="T7" fmla="*/ 320 h 324"/>
                <a:gd name="T8" fmla="*/ 136 w 232"/>
                <a:gd name="T9" fmla="*/ 252 h 324"/>
                <a:gd name="T10" fmla="*/ 121 w 232"/>
                <a:gd name="T11" fmla="*/ 104 h 324"/>
                <a:gd name="T12" fmla="*/ 96 w 232"/>
                <a:gd name="T13" fmla="*/ 312 h 324"/>
                <a:gd name="T14" fmla="*/ 0 w 232"/>
                <a:gd name="T15" fmla="*/ 310 h 324"/>
                <a:gd name="T16" fmla="*/ 11 w 232"/>
                <a:gd name="T17" fmla="*/ 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24">
                  <a:moveTo>
                    <a:pt x="11" y="12"/>
                  </a:moveTo>
                  <a:cubicBezTo>
                    <a:pt x="11" y="12"/>
                    <a:pt x="166" y="0"/>
                    <a:pt x="218" y="12"/>
                  </a:cubicBezTo>
                  <a:cubicBezTo>
                    <a:pt x="218" y="12"/>
                    <a:pt x="209" y="275"/>
                    <a:pt x="232" y="308"/>
                  </a:cubicBezTo>
                  <a:cubicBezTo>
                    <a:pt x="153" y="320"/>
                    <a:pt x="153" y="320"/>
                    <a:pt x="153" y="320"/>
                  </a:cubicBezTo>
                  <a:cubicBezTo>
                    <a:pt x="153" y="320"/>
                    <a:pt x="142" y="324"/>
                    <a:pt x="136" y="252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98" y="238"/>
                    <a:pt x="96" y="312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8" y="45"/>
                    <a:pt x="11" y="12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3"/>
            <p:cNvSpPr>
              <a:spLocks/>
            </p:cNvSpPr>
            <p:nvPr/>
          </p:nvSpPr>
          <p:spPr bwMode="auto">
            <a:xfrm>
              <a:off x="1058863" y="2736851"/>
              <a:ext cx="284163" cy="161925"/>
            </a:xfrm>
            <a:custGeom>
              <a:avLst/>
              <a:gdLst>
                <a:gd name="T0" fmla="*/ 7 w 123"/>
                <a:gd name="T1" fmla="*/ 49 h 70"/>
                <a:gd name="T2" fmla="*/ 82 w 123"/>
                <a:gd name="T3" fmla="*/ 15 h 70"/>
                <a:gd name="T4" fmla="*/ 98 w 123"/>
                <a:gd name="T5" fmla="*/ 25 h 70"/>
                <a:gd name="T6" fmla="*/ 78 w 123"/>
                <a:gd name="T7" fmla="*/ 65 h 70"/>
                <a:gd name="T8" fmla="*/ 7 w 123"/>
                <a:gd name="T9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70">
                  <a:moveTo>
                    <a:pt x="7" y="49"/>
                  </a:moveTo>
                  <a:cubicBezTo>
                    <a:pt x="7" y="49"/>
                    <a:pt x="17" y="0"/>
                    <a:pt x="82" y="15"/>
                  </a:cubicBezTo>
                  <a:cubicBezTo>
                    <a:pt x="82" y="15"/>
                    <a:pt x="90" y="17"/>
                    <a:pt x="98" y="25"/>
                  </a:cubicBezTo>
                  <a:cubicBezTo>
                    <a:pt x="112" y="39"/>
                    <a:pt x="123" y="64"/>
                    <a:pt x="78" y="65"/>
                  </a:cubicBezTo>
                  <a:cubicBezTo>
                    <a:pt x="78" y="65"/>
                    <a:pt x="0" y="70"/>
                    <a:pt x="7" y="49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4"/>
            <p:cNvSpPr>
              <a:spLocks/>
            </p:cNvSpPr>
            <p:nvPr/>
          </p:nvSpPr>
          <p:spPr bwMode="auto">
            <a:xfrm>
              <a:off x="715963" y="2784476"/>
              <a:ext cx="246063" cy="138113"/>
            </a:xfrm>
            <a:custGeom>
              <a:avLst/>
              <a:gdLst>
                <a:gd name="T0" fmla="*/ 107 w 107"/>
                <a:gd name="T1" fmla="*/ 46 h 60"/>
                <a:gd name="T2" fmla="*/ 54 w 107"/>
                <a:gd name="T3" fmla="*/ 59 h 60"/>
                <a:gd name="T4" fmla="*/ 0 w 107"/>
                <a:gd name="T5" fmla="*/ 46 h 60"/>
                <a:gd name="T6" fmla="*/ 54 w 107"/>
                <a:gd name="T7" fmla="*/ 0 h 60"/>
                <a:gd name="T8" fmla="*/ 107 w 107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0">
                  <a:moveTo>
                    <a:pt x="107" y="46"/>
                  </a:moveTo>
                  <a:cubicBezTo>
                    <a:pt x="107" y="60"/>
                    <a:pt x="83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3" y="0"/>
                    <a:pt x="107" y="20"/>
                    <a:pt x="107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5"/>
            <p:cNvSpPr>
              <a:spLocks/>
            </p:cNvSpPr>
            <p:nvPr/>
          </p:nvSpPr>
          <p:spPr bwMode="auto">
            <a:xfrm>
              <a:off x="874713" y="1619251"/>
              <a:ext cx="219075" cy="511175"/>
            </a:xfrm>
            <a:custGeom>
              <a:avLst/>
              <a:gdLst>
                <a:gd name="T0" fmla="*/ 55 w 138"/>
                <a:gd name="T1" fmla="*/ 0 h 322"/>
                <a:gd name="T2" fmla="*/ 0 w 138"/>
                <a:gd name="T3" fmla="*/ 230 h 322"/>
                <a:gd name="T4" fmla="*/ 64 w 138"/>
                <a:gd name="T5" fmla="*/ 322 h 322"/>
                <a:gd name="T6" fmla="*/ 138 w 138"/>
                <a:gd name="T7" fmla="*/ 237 h 322"/>
                <a:gd name="T8" fmla="*/ 81 w 138"/>
                <a:gd name="T9" fmla="*/ 0 h 322"/>
                <a:gd name="T10" fmla="*/ 55 w 138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322">
                  <a:moveTo>
                    <a:pt x="55" y="0"/>
                  </a:moveTo>
                  <a:lnTo>
                    <a:pt x="0" y="230"/>
                  </a:lnTo>
                  <a:lnTo>
                    <a:pt x="64" y="322"/>
                  </a:lnTo>
                  <a:lnTo>
                    <a:pt x="138" y="237"/>
                  </a:lnTo>
                  <a:lnTo>
                    <a:pt x="81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6"/>
            <p:cNvSpPr>
              <a:spLocks/>
            </p:cNvSpPr>
            <p:nvPr/>
          </p:nvSpPr>
          <p:spPr bwMode="auto">
            <a:xfrm>
              <a:off x="941388" y="1570038"/>
              <a:ext cx="82550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5" y="29"/>
                    <a:pt x="0" y="25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0"/>
                    <a:pt x="36" y="5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5"/>
                    <a:pt x="32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7"/>
            <p:cNvSpPr>
              <a:spLocks/>
            </p:cNvSpPr>
            <p:nvPr/>
          </p:nvSpPr>
          <p:spPr bwMode="auto">
            <a:xfrm>
              <a:off x="858838" y="1543051"/>
              <a:ext cx="249238" cy="142875"/>
            </a:xfrm>
            <a:custGeom>
              <a:avLst/>
              <a:gdLst>
                <a:gd name="T0" fmla="*/ 0 w 157"/>
                <a:gd name="T1" fmla="*/ 4 h 90"/>
                <a:gd name="T2" fmla="*/ 10 w 157"/>
                <a:gd name="T3" fmla="*/ 90 h 90"/>
                <a:gd name="T4" fmla="*/ 78 w 157"/>
                <a:gd name="T5" fmla="*/ 10 h 90"/>
                <a:gd name="T6" fmla="*/ 149 w 157"/>
                <a:gd name="T7" fmla="*/ 87 h 90"/>
                <a:gd name="T8" fmla="*/ 157 w 157"/>
                <a:gd name="T9" fmla="*/ 0 h 90"/>
                <a:gd name="T10" fmla="*/ 0 w 157"/>
                <a:gd name="T11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90">
                  <a:moveTo>
                    <a:pt x="0" y="4"/>
                  </a:moveTo>
                  <a:lnTo>
                    <a:pt x="10" y="90"/>
                  </a:lnTo>
                  <a:lnTo>
                    <a:pt x="78" y="10"/>
                  </a:lnTo>
                  <a:lnTo>
                    <a:pt x="149" y="87"/>
                  </a:lnTo>
                  <a:lnTo>
                    <a:pt x="15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8"/>
            <p:cNvSpPr>
              <a:spLocks/>
            </p:cNvSpPr>
            <p:nvPr/>
          </p:nvSpPr>
          <p:spPr bwMode="auto">
            <a:xfrm>
              <a:off x="1204913" y="1595438"/>
              <a:ext cx="165100" cy="568325"/>
            </a:xfrm>
            <a:custGeom>
              <a:avLst/>
              <a:gdLst>
                <a:gd name="T0" fmla="*/ 9 w 72"/>
                <a:gd name="T1" fmla="*/ 0 h 246"/>
                <a:gd name="T2" fmla="*/ 72 w 72"/>
                <a:gd name="T3" fmla="*/ 223 h 246"/>
                <a:gd name="T4" fmla="*/ 0 w 72"/>
                <a:gd name="T5" fmla="*/ 244 h 246"/>
                <a:gd name="T6" fmla="*/ 0 w 72"/>
                <a:gd name="T7" fmla="*/ 0 h 246"/>
                <a:gd name="T8" fmla="*/ 9 w 72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6">
                  <a:moveTo>
                    <a:pt x="9" y="0"/>
                  </a:moveTo>
                  <a:cubicBezTo>
                    <a:pt x="9" y="0"/>
                    <a:pt x="60" y="146"/>
                    <a:pt x="72" y="223"/>
                  </a:cubicBezTo>
                  <a:cubicBezTo>
                    <a:pt x="72" y="223"/>
                    <a:pt x="30" y="246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9"/>
            <p:cNvSpPr>
              <a:spLocks/>
            </p:cNvSpPr>
            <p:nvPr/>
          </p:nvSpPr>
          <p:spPr bwMode="auto">
            <a:xfrm>
              <a:off x="609601" y="1595438"/>
              <a:ext cx="165100" cy="563563"/>
            </a:xfrm>
            <a:custGeom>
              <a:avLst/>
              <a:gdLst>
                <a:gd name="T0" fmla="*/ 63 w 72"/>
                <a:gd name="T1" fmla="*/ 0 h 244"/>
                <a:gd name="T2" fmla="*/ 0 w 72"/>
                <a:gd name="T3" fmla="*/ 135 h 244"/>
                <a:gd name="T4" fmla="*/ 72 w 72"/>
                <a:gd name="T5" fmla="*/ 244 h 244"/>
                <a:gd name="T6" fmla="*/ 72 w 72"/>
                <a:gd name="T7" fmla="*/ 0 h 244"/>
                <a:gd name="T8" fmla="*/ 63 w 72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4">
                  <a:moveTo>
                    <a:pt x="63" y="0"/>
                  </a:moveTo>
                  <a:cubicBezTo>
                    <a:pt x="63" y="0"/>
                    <a:pt x="12" y="58"/>
                    <a:pt x="0" y="135"/>
                  </a:cubicBezTo>
                  <a:cubicBezTo>
                    <a:pt x="0" y="135"/>
                    <a:pt x="15" y="215"/>
                    <a:pt x="72" y="244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0"/>
            <p:cNvSpPr>
              <a:spLocks/>
            </p:cNvSpPr>
            <p:nvPr/>
          </p:nvSpPr>
          <p:spPr bwMode="auto">
            <a:xfrm>
              <a:off x="738188" y="1539876"/>
              <a:ext cx="279400" cy="750888"/>
            </a:xfrm>
            <a:custGeom>
              <a:avLst/>
              <a:gdLst>
                <a:gd name="T0" fmla="*/ 51 w 121"/>
                <a:gd name="T1" fmla="*/ 3 h 325"/>
                <a:gd name="T2" fmla="*/ 8 w 121"/>
                <a:gd name="T3" fmla="*/ 19 h 325"/>
                <a:gd name="T4" fmla="*/ 3 w 121"/>
                <a:gd name="T5" fmla="*/ 272 h 325"/>
                <a:gd name="T6" fmla="*/ 2 w 121"/>
                <a:gd name="T7" fmla="*/ 305 h 325"/>
                <a:gd name="T8" fmla="*/ 94 w 121"/>
                <a:gd name="T9" fmla="*/ 300 h 325"/>
                <a:gd name="T10" fmla="*/ 109 w 121"/>
                <a:gd name="T11" fmla="*/ 157 h 325"/>
                <a:gd name="T12" fmla="*/ 109 w 121"/>
                <a:gd name="T13" fmla="*/ 72 h 325"/>
                <a:gd name="T14" fmla="*/ 55 w 121"/>
                <a:gd name="T15" fmla="*/ 6 h 325"/>
                <a:gd name="T16" fmla="*/ 51 w 121"/>
                <a:gd name="T17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25">
                  <a:moveTo>
                    <a:pt x="51" y="3"/>
                  </a:moveTo>
                  <a:cubicBezTo>
                    <a:pt x="51" y="3"/>
                    <a:pt x="16" y="0"/>
                    <a:pt x="8" y="19"/>
                  </a:cubicBezTo>
                  <a:cubicBezTo>
                    <a:pt x="0" y="37"/>
                    <a:pt x="5" y="155"/>
                    <a:pt x="3" y="272"/>
                  </a:cubicBezTo>
                  <a:cubicBezTo>
                    <a:pt x="2" y="305"/>
                    <a:pt x="2" y="305"/>
                    <a:pt x="2" y="305"/>
                  </a:cubicBezTo>
                  <a:cubicBezTo>
                    <a:pt x="2" y="305"/>
                    <a:pt x="67" y="325"/>
                    <a:pt x="94" y="300"/>
                  </a:cubicBezTo>
                  <a:cubicBezTo>
                    <a:pt x="121" y="275"/>
                    <a:pt x="108" y="210"/>
                    <a:pt x="109" y="157"/>
                  </a:cubicBezTo>
                  <a:cubicBezTo>
                    <a:pt x="109" y="105"/>
                    <a:pt x="109" y="72"/>
                    <a:pt x="109" y="72"/>
                  </a:cubicBezTo>
                  <a:cubicBezTo>
                    <a:pt x="55" y="6"/>
                    <a:pt x="55" y="6"/>
                    <a:pt x="55" y="6"/>
                  </a:cubicBezTo>
                  <a:lnTo>
                    <a:pt x="51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1"/>
            <p:cNvSpPr>
              <a:spLocks/>
            </p:cNvSpPr>
            <p:nvPr/>
          </p:nvSpPr>
          <p:spPr bwMode="auto">
            <a:xfrm>
              <a:off x="814388" y="1539876"/>
              <a:ext cx="176213" cy="166688"/>
            </a:xfrm>
            <a:custGeom>
              <a:avLst/>
              <a:gdLst>
                <a:gd name="T0" fmla="*/ 5 w 76"/>
                <a:gd name="T1" fmla="*/ 46 h 72"/>
                <a:gd name="T2" fmla="*/ 19 w 76"/>
                <a:gd name="T3" fmla="*/ 0 h 72"/>
                <a:gd name="T4" fmla="*/ 25 w 76"/>
                <a:gd name="T5" fmla="*/ 9 h 72"/>
                <a:gd name="T6" fmla="*/ 76 w 76"/>
                <a:gd name="T7" fmla="*/ 72 h 72"/>
                <a:gd name="T8" fmla="*/ 5 w 76"/>
                <a:gd name="T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2">
                  <a:moveTo>
                    <a:pt x="5" y="46"/>
                  </a:moveTo>
                  <a:cubicBezTo>
                    <a:pt x="0" y="36"/>
                    <a:pt x="19" y="0"/>
                    <a:pt x="19" y="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10" y="56"/>
                    <a:pt x="5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2"/>
            <p:cNvSpPr>
              <a:spLocks/>
            </p:cNvSpPr>
            <p:nvPr/>
          </p:nvSpPr>
          <p:spPr bwMode="auto">
            <a:xfrm>
              <a:off x="976313" y="1706563"/>
              <a:ext cx="14288" cy="457200"/>
            </a:xfrm>
            <a:custGeom>
              <a:avLst/>
              <a:gdLst>
                <a:gd name="T0" fmla="*/ 6 w 6"/>
                <a:gd name="T1" fmla="*/ 0 h 198"/>
                <a:gd name="T2" fmla="*/ 6 w 6"/>
                <a:gd name="T3" fmla="*/ 198 h 198"/>
                <a:gd name="T4" fmla="*/ 1 w 6"/>
                <a:gd name="T5" fmla="*/ 137 h 198"/>
                <a:gd name="T6" fmla="*/ 6 w 6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98">
                  <a:moveTo>
                    <a:pt x="6" y="0"/>
                  </a:move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0" y="187"/>
                    <a:pt x="1" y="137"/>
                  </a:cubicBezTo>
                  <a:cubicBezTo>
                    <a:pt x="2" y="104"/>
                    <a:pt x="0" y="30"/>
                    <a:pt x="6" y="0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3"/>
            <p:cNvSpPr>
              <a:spLocks/>
            </p:cNvSpPr>
            <p:nvPr/>
          </p:nvSpPr>
          <p:spPr bwMode="auto">
            <a:xfrm>
              <a:off x="962026" y="1539876"/>
              <a:ext cx="279400" cy="750888"/>
            </a:xfrm>
            <a:custGeom>
              <a:avLst/>
              <a:gdLst>
                <a:gd name="T0" fmla="*/ 70 w 121"/>
                <a:gd name="T1" fmla="*/ 3 h 325"/>
                <a:gd name="T2" fmla="*/ 113 w 121"/>
                <a:gd name="T3" fmla="*/ 19 h 325"/>
                <a:gd name="T4" fmla="*/ 118 w 121"/>
                <a:gd name="T5" fmla="*/ 272 h 325"/>
                <a:gd name="T6" fmla="*/ 119 w 121"/>
                <a:gd name="T7" fmla="*/ 305 h 325"/>
                <a:gd name="T8" fmla="*/ 27 w 121"/>
                <a:gd name="T9" fmla="*/ 300 h 325"/>
                <a:gd name="T10" fmla="*/ 12 w 121"/>
                <a:gd name="T11" fmla="*/ 157 h 325"/>
                <a:gd name="T12" fmla="*/ 11 w 121"/>
                <a:gd name="T13" fmla="*/ 72 h 325"/>
                <a:gd name="T14" fmla="*/ 66 w 121"/>
                <a:gd name="T15" fmla="*/ 6 h 325"/>
                <a:gd name="T16" fmla="*/ 70 w 121"/>
                <a:gd name="T17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25">
                  <a:moveTo>
                    <a:pt x="70" y="3"/>
                  </a:moveTo>
                  <a:cubicBezTo>
                    <a:pt x="70" y="3"/>
                    <a:pt x="105" y="0"/>
                    <a:pt x="113" y="19"/>
                  </a:cubicBezTo>
                  <a:cubicBezTo>
                    <a:pt x="121" y="37"/>
                    <a:pt x="115" y="155"/>
                    <a:pt x="118" y="272"/>
                  </a:cubicBezTo>
                  <a:cubicBezTo>
                    <a:pt x="119" y="305"/>
                    <a:pt x="119" y="305"/>
                    <a:pt x="119" y="305"/>
                  </a:cubicBezTo>
                  <a:cubicBezTo>
                    <a:pt x="119" y="305"/>
                    <a:pt x="53" y="325"/>
                    <a:pt x="27" y="300"/>
                  </a:cubicBezTo>
                  <a:cubicBezTo>
                    <a:pt x="0" y="275"/>
                    <a:pt x="13" y="210"/>
                    <a:pt x="12" y="157"/>
                  </a:cubicBezTo>
                  <a:cubicBezTo>
                    <a:pt x="12" y="105"/>
                    <a:pt x="11" y="72"/>
                    <a:pt x="11" y="72"/>
                  </a:cubicBezTo>
                  <a:cubicBezTo>
                    <a:pt x="66" y="6"/>
                    <a:pt x="66" y="6"/>
                    <a:pt x="66" y="6"/>
                  </a:cubicBezTo>
                  <a:lnTo>
                    <a:pt x="70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4"/>
            <p:cNvSpPr>
              <a:spLocks/>
            </p:cNvSpPr>
            <p:nvPr/>
          </p:nvSpPr>
          <p:spPr bwMode="auto">
            <a:xfrm>
              <a:off x="987426" y="1539876"/>
              <a:ext cx="177800" cy="166688"/>
            </a:xfrm>
            <a:custGeom>
              <a:avLst/>
              <a:gdLst>
                <a:gd name="T0" fmla="*/ 72 w 77"/>
                <a:gd name="T1" fmla="*/ 46 h 72"/>
                <a:gd name="T2" fmla="*/ 58 w 77"/>
                <a:gd name="T3" fmla="*/ 0 h 72"/>
                <a:gd name="T4" fmla="*/ 52 w 77"/>
                <a:gd name="T5" fmla="*/ 9 h 72"/>
                <a:gd name="T6" fmla="*/ 0 w 77"/>
                <a:gd name="T7" fmla="*/ 72 h 72"/>
                <a:gd name="T8" fmla="*/ 72 w 77"/>
                <a:gd name="T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">
                  <a:moveTo>
                    <a:pt x="72" y="46"/>
                  </a:moveTo>
                  <a:cubicBezTo>
                    <a:pt x="77" y="36"/>
                    <a:pt x="58" y="0"/>
                    <a:pt x="58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67" y="56"/>
                    <a:pt x="7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5"/>
            <p:cNvSpPr>
              <a:spLocks noChangeArrowheads="1"/>
            </p:cNvSpPr>
            <p:nvPr/>
          </p:nvSpPr>
          <p:spPr bwMode="auto">
            <a:xfrm>
              <a:off x="1003301" y="1773238"/>
              <a:ext cx="49213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26"/>
            <p:cNvSpPr>
              <a:spLocks noChangeArrowheads="1"/>
            </p:cNvSpPr>
            <p:nvPr/>
          </p:nvSpPr>
          <p:spPr bwMode="auto">
            <a:xfrm>
              <a:off x="1003301" y="1949451"/>
              <a:ext cx="49213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7"/>
            <p:cNvSpPr>
              <a:spLocks/>
            </p:cNvSpPr>
            <p:nvPr/>
          </p:nvSpPr>
          <p:spPr bwMode="auto">
            <a:xfrm>
              <a:off x="447676" y="515938"/>
              <a:ext cx="1042988" cy="628650"/>
            </a:xfrm>
            <a:custGeom>
              <a:avLst/>
              <a:gdLst>
                <a:gd name="T0" fmla="*/ 11 w 452"/>
                <a:gd name="T1" fmla="*/ 236 h 272"/>
                <a:gd name="T2" fmla="*/ 25 w 452"/>
                <a:gd name="T3" fmla="*/ 93 h 272"/>
                <a:gd name="T4" fmla="*/ 229 w 452"/>
                <a:gd name="T5" fmla="*/ 0 h 272"/>
                <a:gd name="T6" fmla="*/ 430 w 452"/>
                <a:gd name="T7" fmla="*/ 93 h 272"/>
                <a:gd name="T8" fmla="*/ 443 w 452"/>
                <a:gd name="T9" fmla="*/ 233 h 272"/>
                <a:gd name="T10" fmla="*/ 421 w 452"/>
                <a:gd name="T11" fmla="*/ 272 h 272"/>
                <a:gd name="T12" fmla="*/ 23 w 452"/>
                <a:gd name="T13" fmla="*/ 272 h 272"/>
                <a:gd name="T14" fmla="*/ 11 w 452"/>
                <a:gd name="T15" fmla="*/ 2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72">
                  <a:moveTo>
                    <a:pt x="11" y="236"/>
                  </a:moveTo>
                  <a:cubicBezTo>
                    <a:pt x="11" y="236"/>
                    <a:pt x="0" y="141"/>
                    <a:pt x="25" y="93"/>
                  </a:cubicBezTo>
                  <a:cubicBezTo>
                    <a:pt x="50" y="46"/>
                    <a:pt x="110" y="0"/>
                    <a:pt x="229" y="0"/>
                  </a:cubicBezTo>
                  <a:cubicBezTo>
                    <a:pt x="348" y="0"/>
                    <a:pt x="407" y="50"/>
                    <a:pt x="430" y="93"/>
                  </a:cubicBezTo>
                  <a:cubicBezTo>
                    <a:pt x="452" y="136"/>
                    <a:pt x="443" y="233"/>
                    <a:pt x="443" y="233"/>
                  </a:cubicBezTo>
                  <a:cubicBezTo>
                    <a:pt x="421" y="272"/>
                    <a:pt x="421" y="272"/>
                    <a:pt x="421" y="272"/>
                  </a:cubicBezTo>
                  <a:cubicBezTo>
                    <a:pt x="23" y="272"/>
                    <a:pt x="23" y="272"/>
                    <a:pt x="23" y="272"/>
                  </a:cubicBezTo>
                  <a:lnTo>
                    <a:pt x="11" y="236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8"/>
            <p:cNvSpPr>
              <a:spLocks/>
            </p:cNvSpPr>
            <p:nvPr/>
          </p:nvSpPr>
          <p:spPr bwMode="auto">
            <a:xfrm>
              <a:off x="411163" y="1008063"/>
              <a:ext cx="190500" cy="347663"/>
            </a:xfrm>
            <a:custGeom>
              <a:avLst/>
              <a:gdLst>
                <a:gd name="T0" fmla="*/ 75 w 83"/>
                <a:gd name="T1" fmla="*/ 36 h 150"/>
                <a:gd name="T2" fmla="*/ 22 w 83"/>
                <a:gd name="T3" fmla="*/ 27 h 150"/>
                <a:gd name="T4" fmla="*/ 83 w 83"/>
                <a:gd name="T5" fmla="*/ 150 h 150"/>
                <a:gd name="T6" fmla="*/ 75 w 83"/>
                <a:gd name="T7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0">
                  <a:moveTo>
                    <a:pt x="75" y="36"/>
                  </a:moveTo>
                  <a:cubicBezTo>
                    <a:pt x="75" y="36"/>
                    <a:pt x="44" y="0"/>
                    <a:pt x="22" y="27"/>
                  </a:cubicBezTo>
                  <a:cubicBezTo>
                    <a:pt x="0" y="54"/>
                    <a:pt x="52" y="142"/>
                    <a:pt x="83" y="150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9"/>
            <p:cNvSpPr>
              <a:spLocks/>
            </p:cNvSpPr>
            <p:nvPr/>
          </p:nvSpPr>
          <p:spPr bwMode="auto">
            <a:xfrm>
              <a:off x="1349376" y="1008063"/>
              <a:ext cx="193675" cy="347663"/>
            </a:xfrm>
            <a:custGeom>
              <a:avLst/>
              <a:gdLst>
                <a:gd name="T0" fmla="*/ 8 w 84"/>
                <a:gd name="T1" fmla="*/ 36 h 150"/>
                <a:gd name="T2" fmla="*/ 61 w 84"/>
                <a:gd name="T3" fmla="*/ 27 h 150"/>
                <a:gd name="T4" fmla="*/ 0 w 84"/>
                <a:gd name="T5" fmla="*/ 150 h 150"/>
                <a:gd name="T6" fmla="*/ 8 w 84"/>
                <a:gd name="T7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50">
                  <a:moveTo>
                    <a:pt x="8" y="36"/>
                  </a:moveTo>
                  <a:cubicBezTo>
                    <a:pt x="8" y="36"/>
                    <a:pt x="39" y="0"/>
                    <a:pt x="61" y="27"/>
                  </a:cubicBezTo>
                  <a:cubicBezTo>
                    <a:pt x="84" y="54"/>
                    <a:pt x="32" y="142"/>
                    <a:pt x="0" y="150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0"/>
            <p:cNvSpPr>
              <a:spLocks/>
            </p:cNvSpPr>
            <p:nvPr/>
          </p:nvSpPr>
          <p:spPr bwMode="auto">
            <a:xfrm>
              <a:off x="554038" y="819151"/>
              <a:ext cx="841375" cy="750888"/>
            </a:xfrm>
            <a:custGeom>
              <a:avLst/>
              <a:gdLst>
                <a:gd name="T0" fmla="*/ 359 w 365"/>
                <a:gd name="T1" fmla="*/ 212 h 325"/>
                <a:gd name="T2" fmla="*/ 182 w 365"/>
                <a:gd name="T3" fmla="*/ 325 h 325"/>
                <a:gd name="T4" fmla="*/ 6 w 365"/>
                <a:gd name="T5" fmla="*/ 212 h 325"/>
                <a:gd name="T6" fmla="*/ 6 w 365"/>
                <a:gd name="T7" fmla="*/ 54 h 325"/>
                <a:gd name="T8" fmla="*/ 207 w 365"/>
                <a:gd name="T9" fmla="*/ 5 h 325"/>
                <a:gd name="T10" fmla="*/ 359 w 365"/>
                <a:gd name="T11" fmla="*/ 58 h 325"/>
                <a:gd name="T12" fmla="*/ 359 w 365"/>
                <a:gd name="T13" fmla="*/ 21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5">
                  <a:moveTo>
                    <a:pt x="359" y="212"/>
                  </a:moveTo>
                  <a:cubicBezTo>
                    <a:pt x="359" y="212"/>
                    <a:pt x="365" y="325"/>
                    <a:pt x="182" y="325"/>
                  </a:cubicBezTo>
                  <a:cubicBezTo>
                    <a:pt x="0" y="325"/>
                    <a:pt x="6" y="212"/>
                    <a:pt x="6" y="21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79" y="0"/>
                    <a:pt x="207" y="5"/>
                  </a:cubicBezTo>
                  <a:cubicBezTo>
                    <a:pt x="321" y="9"/>
                    <a:pt x="359" y="58"/>
                    <a:pt x="359" y="58"/>
                  </a:cubicBezTo>
                  <a:lnTo>
                    <a:pt x="359" y="21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31"/>
            <p:cNvSpPr>
              <a:spLocks noChangeArrowheads="1"/>
            </p:cNvSpPr>
            <p:nvPr/>
          </p:nvSpPr>
          <p:spPr bwMode="auto">
            <a:xfrm>
              <a:off x="698501" y="1108076"/>
              <a:ext cx="119063" cy="12065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2"/>
            <p:cNvSpPr>
              <a:spLocks/>
            </p:cNvSpPr>
            <p:nvPr/>
          </p:nvSpPr>
          <p:spPr bwMode="auto">
            <a:xfrm>
              <a:off x="722313" y="1114426"/>
              <a:ext cx="46038" cy="33338"/>
            </a:xfrm>
            <a:custGeom>
              <a:avLst/>
              <a:gdLst>
                <a:gd name="T0" fmla="*/ 20 w 20"/>
                <a:gd name="T1" fmla="*/ 5 h 14"/>
                <a:gd name="T2" fmla="*/ 11 w 20"/>
                <a:gd name="T3" fmla="*/ 13 h 14"/>
                <a:gd name="T4" fmla="*/ 0 w 20"/>
                <a:gd name="T5" fmla="*/ 9 h 14"/>
                <a:gd name="T6" fmla="*/ 9 w 20"/>
                <a:gd name="T7" fmla="*/ 1 h 14"/>
                <a:gd name="T8" fmla="*/ 20 w 20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5"/>
                  </a:moveTo>
                  <a:cubicBezTo>
                    <a:pt x="20" y="8"/>
                    <a:pt x="16" y="11"/>
                    <a:pt x="11" y="13"/>
                  </a:cubicBezTo>
                  <a:cubicBezTo>
                    <a:pt x="6" y="14"/>
                    <a:pt x="1" y="12"/>
                    <a:pt x="0" y="9"/>
                  </a:cubicBezTo>
                  <a:cubicBezTo>
                    <a:pt x="0" y="6"/>
                    <a:pt x="3" y="2"/>
                    <a:pt x="9" y="1"/>
                  </a:cubicBezTo>
                  <a:cubicBezTo>
                    <a:pt x="14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33"/>
            <p:cNvSpPr>
              <a:spLocks noChangeArrowheads="1"/>
            </p:cNvSpPr>
            <p:nvPr/>
          </p:nvSpPr>
          <p:spPr bwMode="auto">
            <a:xfrm>
              <a:off x="1146176" y="1108076"/>
              <a:ext cx="120650" cy="12065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1169988" y="1114426"/>
              <a:ext cx="49213" cy="33338"/>
            </a:xfrm>
            <a:custGeom>
              <a:avLst/>
              <a:gdLst>
                <a:gd name="T0" fmla="*/ 20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10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1"/>
                    <a:pt x="12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5" y="0"/>
                    <a:pt x="20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35"/>
            <p:cNvSpPr>
              <a:spLocks/>
            </p:cNvSpPr>
            <p:nvPr/>
          </p:nvSpPr>
          <p:spPr bwMode="auto">
            <a:xfrm>
              <a:off x="676276" y="1022351"/>
              <a:ext cx="158750" cy="69850"/>
            </a:xfrm>
            <a:custGeom>
              <a:avLst/>
              <a:gdLst>
                <a:gd name="T0" fmla="*/ 61 w 69"/>
                <a:gd name="T1" fmla="*/ 29 h 30"/>
                <a:gd name="T2" fmla="*/ 6 w 69"/>
                <a:gd name="T3" fmla="*/ 22 h 30"/>
                <a:gd name="T4" fmla="*/ 0 w 69"/>
                <a:gd name="T5" fmla="*/ 13 h 30"/>
                <a:gd name="T6" fmla="*/ 1 w 69"/>
                <a:gd name="T7" fmla="*/ 8 h 30"/>
                <a:gd name="T8" fmla="*/ 9 w 69"/>
                <a:gd name="T9" fmla="*/ 1 h 30"/>
                <a:gd name="T10" fmla="*/ 63 w 69"/>
                <a:gd name="T11" fmla="*/ 8 h 30"/>
                <a:gd name="T12" fmla="*/ 69 w 69"/>
                <a:gd name="T13" fmla="*/ 17 h 30"/>
                <a:gd name="T14" fmla="*/ 68 w 69"/>
                <a:gd name="T15" fmla="*/ 22 h 30"/>
                <a:gd name="T16" fmla="*/ 61 w 69"/>
                <a:gd name="T1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0">
                  <a:moveTo>
                    <a:pt x="61" y="29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2" y="22"/>
                    <a:pt x="0" y="18"/>
                    <a:pt x="0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4"/>
                    <a:pt x="5" y="0"/>
                    <a:pt x="9" y="1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9" y="13"/>
                    <a:pt x="69" y="1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7"/>
                    <a:pt x="64" y="30"/>
                    <a:pt x="61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6"/>
            <p:cNvSpPr>
              <a:spLocks/>
            </p:cNvSpPr>
            <p:nvPr/>
          </p:nvSpPr>
          <p:spPr bwMode="auto">
            <a:xfrm>
              <a:off x="1130301" y="1022351"/>
              <a:ext cx="161925" cy="69850"/>
            </a:xfrm>
            <a:custGeom>
              <a:avLst/>
              <a:gdLst>
                <a:gd name="T0" fmla="*/ 9 w 70"/>
                <a:gd name="T1" fmla="*/ 30 h 30"/>
                <a:gd name="T2" fmla="*/ 64 w 70"/>
                <a:gd name="T3" fmla="*/ 22 h 30"/>
                <a:gd name="T4" fmla="*/ 69 w 70"/>
                <a:gd name="T5" fmla="*/ 13 h 30"/>
                <a:gd name="T6" fmla="*/ 68 w 70"/>
                <a:gd name="T7" fmla="*/ 8 h 30"/>
                <a:gd name="T8" fmla="*/ 61 w 70"/>
                <a:gd name="T9" fmla="*/ 0 h 30"/>
                <a:gd name="T10" fmla="*/ 6 w 70"/>
                <a:gd name="T11" fmla="*/ 9 h 30"/>
                <a:gd name="T12" fmla="*/ 1 w 70"/>
                <a:gd name="T13" fmla="*/ 18 h 30"/>
                <a:gd name="T14" fmla="*/ 2 w 70"/>
                <a:gd name="T15" fmla="*/ 23 h 30"/>
                <a:gd name="T16" fmla="*/ 9 w 70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0">
                  <a:moveTo>
                    <a:pt x="9" y="30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7" y="21"/>
                    <a:pt x="70" y="17"/>
                    <a:pt x="69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"/>
                    <a:pt x="64" y="0"/>
                    <a:pt x="61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9"/>
                    <a:pt x="0" y="13"/>
                    <a:pt x="1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7"/>
                    <a:pt x="6" y="30"/>
                    <a:pt x="9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7"/>
            <p:cNvSpPr>
              <a:spLocks/>
            </p:cNvSpPr>
            <p:nvPr/>
          </p:nvSpPr>
          <p:spPr bwMode="auto">
            <a:xfrm>
              <a:off x="858838" y="1300163"/>
              <a:ext cx="220663" cy="42863"/>
            </a:xfrm>
            <a:custGeom>
              <a:avLst/>
              <a:gdLst>
                <a:gd name="T0" fmla="*/ 0 w 96"/>
                <a:gd name="T1" fmla="*/ 5 h 19"/>
                <a:gd name="T2" fmla="*/ 47 w 96"/>
                <a:gd name="T3" fmla="*/ 18 h 19"/>
                <a:gd name="T4" fmla="*/ 96 w 96"/>
                <a:gd name="T5" fmla="*/ 0 h 19"/>
                <a:gd name="T6" fmla="*/ 23 w 96"/>
                <a:gd name="T7" fmla="*/ 12 h 19"/>
                <a:gd name="T8" fmla="*/ 0 w 96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">
                  <a:moveTo>
                    <a:pt x="0" y="5"/>
                  </a:moveTo>
                  <a:cubicBezTo>
                    <a:pt x="0" y="5"/>
                    <a:pt x="16" y="19"/>
                    <a:pt x="47" y="18"/>
                  </a:cubicBezTo>
                  <a:cubicBezTo>
                    <a:pt x="78" y="17"/>
                    <a:pt x="86" y="17"/>
                    <a:pt x="96" y="0"/>
                  </a:cubicBezTo>
                  <a:cubicBezTo>
                    <a:pt x="96" y="0"/>
                    <a:pt x="81" y="19"/>
                    <a:pt x="23" y="12"/>
                  </a:cubicBezTo>
                  <a:cubicBezTo>
                    <a:pt x="15" y="11"/>
                    <a:pt x="7" y="8"/>
                    <a:pt x="0" y="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8"/>
            <p:cNvSpPr>
              <a:spLocks/>
            </p:cNvSpPr>
            <p:nvPr/>
          </p:nvSpPr>
          <p:spPr bwMode="auto">
            <a:xfrm>
              <a:off x="823913" y="1411288"/>
              <a:ext cx="355600" cy="57150"/>
            </a:xfrm>
            <a:custGeom>
              <a:avLst/>
              <a:gdLst>
                <a:gd name="T0" fmla="*/ 42 w 154"/>
                <a:gd name="T1" fmla="*/ 25 h 25"/>
                <a:gd name="T2" fmla="*/ 2 w 154"/>
                <a:gd name="T3" fmla="*/ 19 h 25"/>
                <a:gd name="T4" fmla="*/ 1 w 154"/>
                <a:gd name="T5" fmla="*/ 16 h 25"/>
                <a:gd name="T6" fmla="*/ 4 w 154"/>
                <a:gd name="T7" fmla="*/ 16 h 25"/>
                <a:gd name="T8" fmla="*/ 75 w 154"/>
                <a:gd name="T9" fmla="*/ 19 h 25"/>
                <a:gd name="T10" fmla="*/ 150 w 154"/>
                <a:gd name="T11" fmla="*/ 1 h 25"/>
                <a:gd name="T12" fmla="*/ 153 w 154"/>
                <a:gd name="T13" fmla="*/ 0 h 25"/>
                <a:gd name="T14" fmla="*/ 154 w 154"/>
                <a:gd name="T15" fmla="*/ 3 h 25"/>
                <a:gd name="T16" fmla="*/ 76 w 154"/>
                <a:gd name="T17" fmla="*/ 23 h 25"/>
                <a:gd name="T18" fmla="*/ 42 w 15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25">
                  <a:moveTo>
                    <a:pt x="42" y="25"/>
                  </a:moveTo>
                  <a:cubicBezTo>
                    <a:pt x="13" y="25"/>
                    <a:pt x="2" y="20"/>
                    <a:pt x="2" y="19"/>
                  </a:cubicBezTo>
                  <a:cubicBezTo>
                    <a:pt x="1" y="19"/>
                    <a:pt x="0" y="17"/>
                    <a:pt x="1" y="16"/>
                  </a:cubicBezTo>
                  <a:cubicBezTo>
                    <a:pt x="1" y="15"/>
                    <a:pt x="3" y="15"/>
                    <a:pt x="4" y="16"/>
                  </a:cubicBezTo>
                  <a:cubicBezTo>
                    <a:pt x="4" y="16"/>
                    <a:pt x="23" y="25"/>
                    <a:pt x="75" y="19"/>
                  </a:cubicBezTo>
                  <a:cubicBezTo>
                    <a:pt x="127" y="13"/>
                    <a:pt x="146" y="9"/>
                    <a:pt x="150" y="1"/>
                  </a:cubicBezTo>
                  <a:cubicBezTo>
                    <a:pt x="150" y="0"/>
                    <a:pt x="152" y="0"/>
                    <a:pt x="153" y="0"/>
                  </a:cubicBezTo>
                  <a:cubicBezTo>
                    <a:pt x="154" y="1"/>
                    <a:pt x="154" y="2"/>
                    <a:pt x="154" y="3"/>
                  </a:cubicBezTo>
                  <a:cubicBezTo>
                    <a:pt x="149" y="13"/>
                    <a:pt x="131" y="17"/>
                    <a:pt x="76" y="23"/>
                  </a:cubicBezTo>
                  <a:cubicBezTo>
                    <a:pt x="63" y="24"/>
                    <a:pt x="51" y="25"/>
                    <a:pt x="42" y="2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9"/>
            <p:cNvSpPr>
              <a:spLocks/>
            </p:cNvSpPr>
            <p:nvPr/>
          </p:nvSpPr>
          <p:spPr bwMode="auto">
            <a:xfrm>
              <a:off x="1158876" y="1377951"/>
              <a:ext cx="47625" cy="30163"/>
            </a:xfrm>
            <a:custGeom>
              <a:avLst/>
              <a:gdLst>
                <a:gd name="T0" fmla="*/ 19 w 21"/>
                <a:gd name="T1" fmla="*/ 13 h 13"/>
                <a:gd name="T2" fmla="*/ 17 w 21"/>
                <a:gd name="T3" fmla="*/ 11 h 13"/>
                <a:gd name="T4" fmla="*/ 11 w 21"/>
                <a:gd name="T5" fmla="*/ 6 h 13"/>
                <a:gd name="T6" fmla="*/ 4 w 21"/>
                <a:gd name="T7" fmla="*/ 8 h 13"/>
                <a:gd name="T8" fmla="*/ 2 w 21"/>
                <a:gd name="T9" fmla="*/ 9 h 13"/>
                <a:gd name="T10" fmla="*/ 1 w 21"/>
                <a:gd name="T11" fmla="*/ 6 h 13"/>
                <a:gd name="T12" fmla="*/ 12 w 21"/>
                <a:gd name="T13" fmla="*/ 2 h 13"/>
                <a:gd name="T14" fmla="*/ 21 w 21"/>
                <a:gd name="T15" fmla="*/ 11 h 13"/>
                <a:gd name="T16" fmla="*/ 19 w 21"/>
                <a:gd name="T17" fmla="*/ 13 h 13"/>
                <a:gd name="T18" fmla="*/ 19 w 21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3">
                  <a:moveTo>
                    <a:pt x="19" y="13"/>
                  </a:moveTo>
                  <a:cubicBezTo>
                    <a:pt x="18" y="13"/>
                    <a:pt x="17" y="12"/>
                    <a:pt x="17" y="11"/>
                  </a:cubicBezTo>
                  <a:cubicBezTo>
                    <a:pt x="17" y="11"/>
                    <a:pt x="16" y="7"/>
                    <a:pt x="11" y="6"/>
                  </a:cubicBezTo>
                  <a:cubicBezTo>
                    <a:pt x="6" y="5"/>
                    <a:pt x="5" y="8"/>
                    <a:pt x="4" y="8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7"/>
                    <a:pt x="1" y="6"/>
                  </a:cubicBezTo>
                  <a:cubicBezTo>
                    <a:pt x="2" y="4"/>
                    <a:pt x="5" y="0"/>
                    <a:pt x="12" y="2"/>
                  </a:cubicBezTo>
                  <a:cubicBezTo>
                    <a:pt x="20" y="4"/>
                    <a:pt x="21" y="11"/>
                    <a:pt x="21" y="11"/>
                  </a:cubicBezTo>
                  <a:cubicBezTo>
                    <a:pt x="21" y="12"/>
                    <a:pt x="20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40"/>
            <p:cNvSpPr>
              <a:spLocks/>
            </p:cNvSpPr>
            <p:nvPr/>
          </p:nvSpPr>
          <p:spPr bwMode="auto">
            <a:xfrm>
              <a:off x="568326" y="612776"/>
              <a:ext cx="844550" cy="339725"/>
            </a:xfrm>
            <a:custGeom>
              <a:avLst/>
              <a:gdLst>
                <a:gd name="T0" fmla="*/ 0 w 366"/>
                <a:gd name="T1" fmla="*/ 143 h 147"/>
                <a:gd name="T2" fmla="*/ 178 w 366"/>
                <a:gd name="T3" fmla="*/ 139 h 147"/>
                <a:gd name="T4" fmla="*/ 353 w 366"/>
                <a:gd name="T5" fmla="*/ 147 h 147"/>
                <a:gd name="T6" fmla="*/ 366 w 366"/>
                <a:gd name="T7" fmla="*/ 99 h 147"/>
                <a:gd name="T8" fmla="*/ 327 w 366"/>
                <a:gd name="T9" fmla="*/ 100 h 147"/>
                <a:gd name="T10" fmla="*/ 357 w 366"/>
                <a:gd name="T11" fmla="*/ 52 h 147"/>
                <a:gd name="T12" fmla="*/ 290 w 366"/>
                <a:gd name="T13" fmla="*/ 48 h 147"/>
                <a:gd name="T14" fmla="*/ 302 w 366"/>
                <a:gd name="T15" fmla="*/ 7 h 147"/>
                <a:gd name="T16" fmla="*/ 201 w 366"/>
                <a:gd name="T17" fmla="*/ 35 h 147"/>
                <a:gd name="T18" fmla="*/ 213 w 366"/>
                <a:gd name="T19" fmla="*/ 7 h 147"/>
                <a:gd name="T20" fmla="*/ 72 w 366"/>
                <a:gd name="T21" fmla="*/ 76 h 147"/>
                <a:gd name="T22" fmla="*/ 81 w 366"/>
                <a:gd name="T23" fmla="*/ 39 h 147"/>
                <a:gd name="T24" fmla="*/ 0 w 366"/>
                <a:gd name="T25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" h="147">
                  <a:moveTo>
                    <a:pt x="0" y="143"/>
                  </a:moveTo>
                  <a:cubicBezTo>
                    <a:pt x="119" y="87"/>
                    <a:pt x="178" y="139"/>
                    <a:pt x="178" y="139"/>
                  </a:cubicBezTo>
                  <a:cubicBezTo>
                    <a:pt x="248" y="99"/>
                    <a:pt x="353" y="147"/>
                    <a:pt x="353" y="147"/>
                  </a:cubicBezTo>
                  <a:cubicBezTo>
                    <a:pt x="343" y="129"/>
                    <a:pt x="366" y="99"/>
                    <a:pt x="366" y="99"/>
                  </a:cubicBezTo>
                  <a:cubicBezTo>
                    <a:pt x="351" y="93"/>
                    <a:pt x="327" y="100"/>
                    <a:pt x="327" y="100"/>
                  </a:cubicBezTo>
                  <a:cubicBezTo>
                    <a:pt x="320" y="81"/>
                    <a:pt x="357" y="52"/>
                    <a:pt x="357" y="52"/>
                  </a:cubicBezTo>
                  <a:cubicBezTo>
                    <a:pt x="308" y="41"/>
                    <a:pt x="290" y="48"/>
                    <a:pt x="290" y="48"/>
                  </a:cubicBezTo>
                  <a:cubicBezTo>
                    <a:pt x="287" y="35"/>
                    <a:pt x="302" y="7"/>
                    <a:pt x="302" y="7"/>
                  </a:cubicBezTo>
                  <a:cubicBezTo>
                    <a:pt x="258" y="0"/>
                    <a:pt x="201" y="35"/>
                    <a:pt x="201" y="35"/>
                  </a:cubicBezTo>
                  <a:cubicBezTo>
                    <a:pt x="201" y="23"/>
                    <a:pt x="213" y="7"/>
                    <a:pt x="213" y="7"/>
                  </a:cubicBezTo>
                  <a:cubicBezTo>
                    <a:pt x="134" y="15"/>
                    <a:pt x="72" y="76"/>
                    <a:pt x="72" y="76"/>
                  </a:cubicBezTo>
                  <a:cubicBezTo>
                    <a:pt x="70" y="64"/>
                    <a:pt x="81" y="39"/>
                    <a:pt x="81" y="39"/>
                  </a:cubicBezTo>
                  <a:cubicBezTo>
                    <a:pt x="6" y="68"/>
                    <a:pt x="0" y="143"/>
                    <a:pt x="0" y="14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5" name="组合 544"/>
          <p:cNvGrpSpPr/>
          <p:nvPr/>
        </p:nvGrpSpPr>
        <p:grpSpPr>
          <a:xfrm>
            <a:off x="7857998" y="3118190"/>
            <a:ext cx="1247122" cy="2406078"/>
            <a:chOff x="4937780" y="5829399"/>
            <a:chExt cx="1247122" cy="2406078"/>
          </a:xfrm>
        </p:grpSpPr>
        <p:sp>
          <p:nvSpPr>
            <p:cNvPr id="345" name="Freeform 244"/>
            <p:cNvSpPr>
              <a:spLocks/>
            </p:cNvSpPr>
            <p:nvPr/>
          </p:nvSpPr>
          <p:spPr bwMode="auto">
            <a:xfrm>
              <a:off x="5015725" y="7286079"/>
              <a:ext cx="184002" cy="207002"/>
            </a:xfrm>
            <a:custGeom>
              <a:avLst/>
              <a:gdLst>
                <a:gd name="T0" fmla="*/ 47 w 81"/>
                <a:gd name="T1" fmla="*/ 17 h 91"/>
                <a:gd name="T2" fmla="*/ 49 w 81"/>
                <a:gd name="T3" fmla="*/ 24 h 91"/>
                <a:gd name="T4" fmla="*/ 37 w 81"/>
                <a:gd name="T5" fmla="*/ 48 h 91"/>
                <a:gd name="T6" fmla="*/ 16 w 81"/>
                <a:gd name="T7" fmla="*/ 44 h 91"/>
                <a:gd name="T8" fmla="*/ 32 w 81"/>
                <a:gd name="T9" fmla="*/ 86 h 91"/>
                <a:gd name="T10" fmla="*/ 77 w 81"/>
                <a:gd name="T11" fmla="*/ 62 h 91"/>
                <a:gd name="T12" fmla="*/ 81 w 81"/>
                <a:gd name="T13" fmla="*/ 20 h 91"/>
                <a:gd name="T14" fmla="*/ 78 w 81"/>
                <a:gd name="T15" fmla="*/ 0 h 91"/>
                <a:gd name="T16" fmla="*/ 47 w 81"/>
                <a:gd name="T17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1">
                  <a:moveTo>
                    <a:pt x="47" y="17"/>
                  </a:moveTo>
                  <a:cubicBezTo>
                    <a:pt x="47" y="17"/>
                    <a:pt x="47" y="22"/>
                    <a:pt x="49" y="24"/>
                  </a:cubicBezTo>
                  <a:cubicBezTo>
                    <a:pt x="49" y="24"/>
                    <a:pt x="34" y="34"/>
                    <a:pt x="37" y="48"/>
                  </a:cubicBezTo>
                  <a:cubicBezTo>
                    <a:pt x="37" y="48"/>
                    <a:pt x="32" y="36"/>
                    <a:pt x="16" y="44"/>
                  </a:cubicBezTo>
                  <a:cubicBezTo>
                    <a:pt x="0" y="52"/>
                    <a:pt x="23" y="84"/>
                    <a:pt x="32" y="86"/>
                  </a:cubicBezTo>
                  <a:cubicBezTo>
                    <a:pt x="42" y="89"/>
                    <a:pt x="74" y="91"/>
                    <a:pt x="77" y="62"/>
                  </a:cubicBezTo>
                  <a:cubicBezTo>
                    <a:pt x="80" y="34"/>
                    <a:pt x="81" y="20"/>
                    <a:pt x="81" y="20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47" y="1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245"/>
            <p:cNvSpPr>
              <a:spLocks/>
            </p:cNvSpPr>
            <p:nvPr/>
          </p:nvSpPr>
          <p:spPr bwMode="auto">
            <a:xfrm>
              <a:off x="5097503" y="7366580"/>
              <a:ext cx="11500" cy="62612"/>
            </a:xfrm>
            <a:custGeom>
              <a:avLst/>
              <a:gdLst>
                <a:gd name="T0" fmla="*/ 1 w 5"/>
                <a:gd name="T1" fmla="*/ 13 h 28"/>
                <a:gd name="T2" fmla="*/ 3 w 5"/>
                <a:gd name="T3" fmla="*/ 0 h 28"/>
                <a:gd name="T4" fmla="*/ 3 w 5"/>
                <a:gd name="T5" fmla="*/ 28 h 28"/>
                <a:gd name="T6" fmla="*/ 1 w 5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8">
                  <a:moveTo>
                    <a:pt x="1" y="13"/>
                  </a:moveTo>
                  <a:cubicBezTo>
                    <a:pt x="0" y="8"/>
                    <a:pt x="1" y="4"/>
                    <a:pt x="3" y="0"/>
                  </a:cubicBezTo>
                  <a:cubicBezTo>
                    <a:pt x="5" y="13"/>
                    <a:pt x="3" y="28"/>
                    <a:pt x="3" y="28"/>
                  </a:cubicBezTo>
                  <a:cubicBezTo>
                    <a:pt x="1" y="24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246"/>
            <p:cNvSpPr>
              <a:spLocks/>
            </p:cNvSpPr>
            <p:nvPr/>
          </p:nvSpPr>
          <p:spPr bwMode="auto">
            <a:xfrm>
              <a:off x="5984289" y="6958965"/>
              <a:ext cx="116279" cy="94556"/>
            </a:xfrm>
            <a:custGeom>
              <a:avLst/>
              <a:gdLst>
                <a:gd name="T0" fmla="*/ 26 w 51"/>
                <a:gd name="T1" fmla="*/ 42 h 42"/>
                <a:gd name="T2" fmla="*/ 36 w 51"/>
                <a:gd name="T3" fmla="*/ 16 h 42"/>
                <a:gd name="T4" fmla="*/ 0 w 51"/>
                <a:gd name="T5" fmla="*/ 26 h 42"/>
                <a:gd name="T6" fmla="*/ 26 w 5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2">
                  <a:moveTo>
                    <a:pt x="26" y="42"/>
                  </a:moveTo>
                  <a:cubicBezTo>
                    <a:pt x="26" y="42"/>
                    <a:pt x="51" y="32"/>
                    <a:pt x="36" y="16"/>
                  </a:cubicBezTo>
                  <a:cubicBezTo>
                    <a:pt x="21" y="0"/>
                    <a:pt x="0" y="26"/>
                    <a:pt x="0" y="26"/>
                  </a:cubicBezTo>
                  <a:lnTo>
                    <a:pt x="26" y="42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247"/>
            <p:cNvSpPr>
              <a:spLocks/>
            </p:cNvSpPr>
            <p:nvPr/>
          </p:nvSpPr>
          <p:spPr bwMode="auto">
            <a:xfrm>
              <a:off x="6077568" y="7134022"/>
              <a:ext cx="95834" cy="72834"/>
            </a:xfrm>
            <a:custGeom>
              <a:avLst/>
              <a:gdLst>
                <a:gd name="T0" fmla="*/ 0 w 42"/>
                <a:gd name="T1" fmla="*/ 9 h 32"/>
                <a:gd name="T2" fmla="*/ 36 w 42"/>
                <a:gd name="T3" fmla="*/ 12 h 32"/>
                <a:gd name="T4" fmla="*/ 8 w 42"/>
                <a:gd name="T5" fmla="*/ 32 h 32"/>
                <a:gd name="T6" fmla="*/ 0 w 42"/>
                <a:gd name="T7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0" y="9"/>
                  </a:moveTo>
                  <a:cubicBezTo>
                    <a:pt x="0" y="9"/>
                    <a:pt x="30" y="0"/>
                    <a:pt x="36" y="12"/>
                  </a:cubicBezTo>
                  <a:cubicBezTo>
                    <a:pt x="42" y="24"/>
                    <a:pt x="8" y="32"/>
                    <a:pt x="8" y="3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248"/>
            <p:cNvSpPr>
              <a:spLocks/>
            </p:cNvSpPr>
            <p:nvPr/>
          </p:nvSpPr>
          <p:spPr bwMode="auto">
            <a:xfrm>
              <a:off x="5868010" y="6985799"/>
              <a:ext cx="316892" cy="279836"/>
            </a:xfrm>
            <a:custGeom>
              <a:avLst/>
              <a:gdLst>
                <a:gd name="T0" fmla="*/ 0 w 139"/>
                <a:gd name="T1" fmla="*/ 29 h 123"/>
                <a:gd name="T2" fmla="*/ 29 w 139"/>
                <a:gd name="T3" fmla="*/ 0 h 123"/>
                <a:gd name="T4" fmla="*/ 89 w 139"/>
                <a:gd name="T5" fmla="*/ 33 h 123"/>
                <a:gd name="T6" fmla="*/ 94 w 139"/>
                <a:gd name="T7" fmla="*/ 72 h 123"/>
                <a:gd name="T8" fmla="*/ 116 w 139"/>
                <a:gd name="T9" fmla="*/ 94 h 123"/>
                <a:gd name="T10" fmla="*/ 138 w 139"/>
                <a:gd name="T11" fmla="*/ 102 h 123"/>
                <a:gd name="T12" fmla="*/ 94 w 139"/>
                <a:gd name="T13" fmla="*/ 118 h 123"/>
                <a:gd name="T14" fmla="*/ 51 w 139"/>
                <a:gd name="T15" fmla="*/ 93 h 123"/>
                <a:gd name="T16" fmla="*/ 42 w 139"/>
                <a:gd name="T17" fmla="*/ 74 h 123"/>
                <a:gd name="T18" fmla="*/ 25 w 139"/>
                <a:gd name="T19" fmla="*/ 64 h 123"/>
                <a:gd name="T20" fmla="*/ 0 w 139"/>
                <a:gd name="T21" fmla="*/ 2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23">
                  <a:moveTo>
                    <a:pt x="0" y="29"/>
                  </a:moveTo>
                  <a:cubicBezTo>
                    <a:pt x="0" y="29"/>
                    <a:pt x="7" y="0"/>
                    <a:pt x="29" y="0"/>
                  </a:cubicBezTo>
                  <a:cubicBezTo>
                    <a:pt x="51" y="0"/>
                    <a:pt x="82" y="22"/>
                    <a:pt x="89" y="33"/>
                  </a:cubicBezTo>
                  <a:cubicBezTo>
                    <a:pt x="96" y="45"/>
                    <a:pt x="94" y="62"/>
                    <a:pt x="94" y="72"/>
                  </a:cubicBezTo>
                  <a:cubicBezTo>
                    <a:pt x="95" y="82"/>
                    <a:pt x="102" y="94"/>
                    <a:pt x="116" y="94"/>
                  </a:cubicBezTo>
                  <a:cubicBezTo>
                    <a:pt x="130" y="94"/>
                    <a:pt x="138" y="96"/>
                    <a:pt x="138" y="102"/>
                  </a:cubicBezTo>
                  <a:cubicBezTo>
                    <a:pt x="139" y="108"/>
                    <a:pt x="117" y="123"/>
                    <a:pt x="94" y="118"/>
                  </a:cubicBezTo>
                  <a:cubicBezTo>
                    <a:pt x="73" y="113"/>
                    <a:pt x="57" y="101"/>
                    <a:pt x="51" y="93"/>
                  </a:cubicBezTo>
                  <a:cubicBezTo>
                    <a:pt x="45" y="86"/>
                    <a:pt x="45" y="76"/>
                    <a:pt x="42" y="74"/>
                  </a:cubicBezTo>
                  <a:cubicBezTo>
                    <a:pt x="25" y="64"/>
                    <a:pt x="25" y="64"/>
                    <a:pt x="25" y="64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249"/>
            <p:cNvSpPr>
              <a:spLocks noChangeArrowheads="1"/>
            </p:cNvSpPr>
            <p:nvPr/>
          </p:nvSpPr>
          <p:spPr bwMode="auto">
            <a:xfrm>
              <a:off x="5261060" y="6677851"/>
              <a:ext cx="306669" cy="595450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250"/>
            <p:cNvSpPr>
              <a:spLocks/>
            </p:cNvSpPr>
            <p:nvPr/>
          </p:nvSpPr>
          <p:spPr bwMode="auto">
            <a:xfrm>
              <a:off x="5088559" y="7381913"/>
              <a:ext cx="638895" cy="769229"/>
            </a:xfrm>
            <a:custGeom>
              <a:avLst/>
              <a:gdLst>
                <a:gd name="T0" fmla="*/ 0 w 500"/>
                <a:gd name="T1" fmla="*/ 602 h 602"/>
                <a:gd name="T2" fmla="*/ 149 w 500"/>
                <a:gd name="T3" fmla="*/ 602 h 602"/>
                <a:gd name="T4" fmla="*/ 260 w 500"/>
                <a:gd name="T5" fmla="*/ 194 h 602"/>
                <a:gd name="T6" fmla="*/ 350 w 500"/>
                <a:gd name="T7" fmla="*/ 602 h 602"/>
                <a:gd name="T8" fmla="*/ 500 w 500"/>
                <a:gd name="T9" fmla="*/ 602 h 602"/>
                <a:gd name="T10" fmla="*/ 439 w 500"/>
                <a:gd name="T11" fmla="*/ 0 h 602"/>
                <a:gd name="T12" fmla="*/ 80 w 500"/>
                <a:gd name="T13" fmla="*/ 0 h 602"/>
                <a:gd name="T14" fmla="*/ 0 w 500"/>
                <a:gd name="T15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" h="602">
                  <a:moveTo>
                    <a:pt x="0" y="602"/>
                  </a:moveTo>
                  <a:lnTo>
                    <a:pt x="149" y="602"/>
                  </a:lnTo>
                  <a:lnTo>
                    <a:pt x="260" y="194"/>
                  </a:lnTo>
                  <a:lnTo>
                    <a:pt x="350" y="602"/>
                  </a:lnTo>
                  <a:lnTo>
                    <a:pt x="500" y="602"/>
                  </a:lnTo>
                  <a:lnTo>
                    <a:pt x="439" y="0"/>
                  </a:lnTo>
                  <a:lnTo>
                    <a:pt x="8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251"/>
            <p:cNvSpPr>
              <a:spLocks/>
            </p:cNvSpPr>
            <p:nvPr/>
          </p:nvSpPr>
          <p:spPr bwMode="auto">
            <a:xfrm>
              <a:off x="5506396" y="8039975"/>
              <a:ext cx="350114" cy="195502"/>
            </a:xfrm>
            <a:custGeom>
              <a:avLst/>
              <a:gdLst>
                <a:gd name="T0" fmla="*/ 32 w 154"/>
                <a:gd name="T1" fmla="*/ 18 h 86"/>
                <a:gd name="T2" fmla="*/ 35 w 154"/>
                <a:gd name="T3" fmla="*/ 66 h 86"/>
                <a:gd name="T4" fmla="*/ 132 w 154"/>
                <a:gd name="T5" fmla="*/ 44 h 86"/>
                <a:gd name="T6" fmla="*/ 73 w 154"/>
                <a:gd name="T7" fmla="*/ 0 h 86"/>
                <a:gd name="T8" fmla="*/ 32 w 154"/>
                <a:gd name="T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6">
                  <a:moveTo>
                    <a:pt x="32" y="18"/>
                  </a:moveTo>
                  <a:cubicBezTo>
                    <a:pt x="11" y="39"/>
                    <a:pt x="0" y="62"/>
                    <a:pt x="35" y="66"/>
                  </a:cubicBezTo>
                  <a:cubicBezTo>
                    <a:pt x="66" y="70"/>
                    <a:pt x="154" y="86"/>
                    <a:pt x="132" y="44"/>
                  </a:cubicBezTo>
                  <a:cubicBezTo>
                    <a:pt x="111" y="3"/>
                    <a:pt x="87" y="0"/>
                    <a:pt x="73" y="0"/>
                  </a:cubicBezTo>
                  <a:cubicBezTo>
                    <a:pt x="60" y="0"/>
                    <a:pt x="43" y="7"/>
                    <a:pt x="32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252"/>
            <p:cNvSpPr>
              <a:spLocks/>
            </p:cNvSpPr>
            <p:nvPr/>
          </p:nvSpPr>
          <p:spPr bwMode="auto">
            <a:xfrm>
              <a:off x="4955669" y="8039975"/>
              <a:ext cx="351392" cy="195502"/>
            </a:xfrm>
            <a:custGeom>
              <a:avLst/>
              <a:gdLst>
                <a:gd name="T0" fmla="*/ 123 w 154"/>
                <a:gd name="T1" fmla="*/ 18 h 86"/>
                <a:gd name="T2" fmla="*/ 120 w 154"/>
                <a:gd name="T3" fmla="*/ 66 h 86"/>
                <a:gd name="T4" fmla="*/ 22 w 154"/>
                <a:gd name="T5" fmla="*/ 44 h 86"/>
                <a:gd name="T6" fmla="*/ 81 w 154"/>
                <a:gd name="T7" fmla="*/ 0 h 86"/>
                <a:gd name="T8" fmla="*/ 123 w 154"/>
                <a:gd name="T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6">
                  <a:moveTo>
                    <a:pt x="123" y="18"/>
                  </a:moveTo>
                  <a:cubicBezTo>
                    <a:pt x="143" y="39"/>
                    <a:pt x="154" y="62"/>
                    <a:pt x="120" y="66"/>
                  </a:cubicBezTo>
                  <a:cubicBezTo>
                    <a:pt x="88" y="70"/>
                    <a:pt x="0" y="86"/>
                    <a:pt x="22" y="44"/>
                  </a:cubicBezTo>
                  <a:cubicBezTo>
                    <a:pt x="43" y="3"/>
                    <a:pt x="67" y="0"/>
                    <a:pt x="81" y="0"/>
                  </a:cubicBezTo>
                  <a:cubicBezTo>
                    <a:pt x="95" y="0"/>
                    <a:pt x="112" y="7"/>
                    <a:pt x="123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253"/>
            <p:cNvSpPr>
              <a:spLocks/>
            </p:cNvSpPr>
            <p:nvPr/>
          </p:nvSpPr>
          <p:spPr bwMode="auto">
            <a:xfrm>
              <a:off x="5391395" y="6700852"/>
              <a:ext cx="53667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254"/>
            <p:cNvSpPr>
              <a:spLocks/>
            </p:cNvSpPr>
            <p:nvPr/>
          </p:nvSpPr>
          <p:spPr bwMode="auto">
            <a:xfrm>
              <a:off x="5342839" y="6758352"/>
              <a:ext cx="150779" cy="443393"/>
            </a:xfrm>
            <a:custGeom>
              <a:avLst/>
              <a:gdLst>
                <a:gd name="T0" fmla="*/ 46 w 118"/>
                <a:gd name="T1" fmla="*/ 0 h 347"/>
                <a:gd name="T2" fmla="*/ 0 w 118"/>
                <a:gd name="T3" fmla="*/ 305 h 347"/>
                <a:gd name="T4" fmla="*/ 61 w 118"/>
                <a:gd name="T5" fmla="*/ 347 h 347"/>
                <a:gd name="T6" fmla="*/ 118 w 118"/>
                <a:gd name="T7" fmla="*/ 303 h 347"/>
                <a:gd name="T8" fmla="*/ 70 w 118"/>
                <a:gd name="T9" fmla="*/ 0 h 347"/>
                <a:gd name="T10" fmla="*/ 46 w 118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47">
                  <a:moveTo>
                    <a:pt x="46" y="0"/>
                  </a:moveTo>
                  <a:lnTo>
                    <a:pt x="0" y="305"/>
                  </a:lnTo>
                  <a:lnTo>
                    <a:pt x="61" y="347"/>
                  </a:lnTo>
                  <a:lnTo>
                    <a:pt x="118" y="303"/>
                  </a:lnTo>
                  <a:lnTo>
                    <a:pt x="7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255"/>
            <p:cNvSpPr>
              <a:spLocks/>
            </p:cNvSpPr>
            <p:nvPr/>
          </p:nvSpPr>
          <p:spPr bwMode="auto">
            <a:xfrm>
              <a:off x="5270005" y="6686796"/>
              <a:ext cx="286225" cy="130334"/>
            </a:xfrm>
            <a:custGeom>
              <a:avLst/>
              <a:gdLst>
                <a:gd name="T0" fmla="*/ 0 w 224"/>
                <a:gd name="T1" fmla="*/ 0 h 102"/>
                <a:gd name="T2" fmla="*/ 13 w 224"/>
                <a:gd name="T3" fmla="*/ 102 h 102"/>
                <a:gd name="T4" fmla="*/ 116 w 224"/>
                <a:gd name="T5" fmla="*/ 36 h 102"/>
                <a:gd name="T6" fmla="*/ 219 w 224"/>
                <a:gd name="T7" fmla="*/ 102 h 102"/>
                <a:gd name="T8" fmla="*/ 224 w 224"/>
                <a:gd name="T9" fmla="*/ 0 h 102"/>
                <a:gd name="T10" fmla="*/ 0 w 224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02">
                  <a:moveTo>
                    <a:pt x="0" y="0"/>
                  </a:moveTo>
                  <a:lnTo>
                    <a:pt x="13" y="102"/>
                  </a:lnTo>
                  <a:lnTo>
                    <a:pt x="116" y="36"/>
                  </a:lnTo>
                  <a:lnTo>
                    <a:pt x="219" y="102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256"/>
            <p:cNvSpPr>
              <a:spLocks/>
            </p:cNvSpPr>
            <p:nvPr/>
          </p:nvSpPr>
          <p:spPr bwMode="auto">
            <a:xfrm>
              <a:off x="5024669" y="6686796"/>
              <a:ext cx="939175" cy="744951"/>
            </a:xfrm>
            <a:custGeom>
              <a:avLst/>
              <a:gdLst>
                <a:gd name="T0" fmla="*/ 32 w 413"/>
                <a:gd name="T1" fmla="*/ 83 h 327"/>
                <a:gd name="T2" fmla="*/ 99 w 413"/>
                <a:gd name="T3" fmla="*/ 0 h 327"/>
                <a:gd name="T4" fmla="*/ 103 w 413"/>
                <a:gd name="T5" fmla="*/ 0 h 327"/>
                <a:gd name="T6" fmla="*/ 172 w 413"/>
                <a:gd name="T7" fmla="*/ 137 h 327"/>
                <a:gd name="T8" fmla="*/ 238 w 413"/>
                <a:gd name="T9" fmla="*/ 4 h 327"/>
                <a:gd name="T10" fmla="*/ 297 w 413"/>
                <a:gd name="T11" fmla="*/ 71 h 327"/>
                <a:gd name="T12" fmla="*/ 320 w 413"/>
                <a:gd name="T13" fmla="*/ 194 h 327"/>
                <a:gd name="T14" fmla="*/ 371 w 413"/>
                <a:gd name="T15" fmla="*/ 160 h 327"/>
                <a:gd name="T16" fmla="*/ 413 w 413"/>
                <a:gd name="T17" fmla="*/ 205 h 327"/>
                <a:gd name="T18" fmla="*/ 303 w 413"/>
                <a:gd name="T19" fmla="*/ 281 h 327"/>
                <a:gd name="T20" fmla="*/ 274 w 413"/>
                <a:gd name="T21" fmla="*/ 260 h 327"/>
                <a:gd name="T22" fmla="*/ 275 w 413"/>
                <a:gd name="T23" fmla="*/ 305 h 327"/>
                <a:gd name="T24" fmla="*/ 72 w 413"/>
                <a:gd name="T25" fmla="*/ 305 h 327"/>
                <a:gd name="T26" fmla="*/ 72 w 413"/>
                <a:gd name="T27" fmla="*/ 276 h 327"/>
                <a:gd name="T28" fmla="*/ 42 w 413"/>
                <a:gd name="T29" fmla="*/ 284 h 327"/>
                <a:gd name="T30" fmla="*/ 1 w 413"/>
                <a:gd name="T31" fmla="*/ 171 h 327"/>
                <a:gd name="T32" fmla="*/ 32 w 413"/>
                <a:gd name="T33" fmla="*/ 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3" h="327">
                  <a:moveTo>
                    <a:pt x="32" y="83"/>
                  </a:moveTo>
                  <a:cubicBezTo>
                    <a:pt x="53" y="43"/>
                    <a:pt x="70" y="0"/>
                    <a:pt x="99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33"/>
                    <a:pt x="143" y="99"/>
                    <a:pt x="172" y="137"/>
                  </a:cubicBezTo>
                  <a:cubicBezTo>
                    <a:pt x="172" y="137"/>
                    <a:pt x="223" y="73"/>
                    <a:pt x="238" y="4"/>
                  </a:cubicBezTo>
                  <a:cubicBezTo>
                    <a:pt x="250" y="5"/>
                    <a:pt x="285" y="12"/>
                    <a:pt x="297" y="71"/>
                  </a:cubicBezTo>
                  <a:cubicBezTo>
                    <a:pt x="313" y="143"/>
                    <a:pt x="320" y="194"/>
                    <a:pt x="320" y="194"/>
                  </a:cubicBezTo>
                  <a:cubicBezTo>
                    <a:pt x="320" y="194"/>
                    <a:pt x="347" y="157"/>
                    <a:pt x="371" y="160"/>
                  </a:cubicBezTo>
                  <a:cubicBezTo>
                    <a:pt x="413" y="205"/>
                    <a:pt x="413" y="205"/>
                    <a:pt x="413" y="205"/>
                  </a:cubicBezTo>
                  <a:cubicBezTo>
                    <a:pt x="413" y="205"/>
                    <a:pt x="335" y="280"/>
                    <a:pt x="303" y="281"/>
                  </a:cubicBezTo>
                  <a:cubicBezTo>
                    <a:pt x="286" y="281"/>
                    <a:pt x="274" y="260"/>
                    <a:pt x="274" y="260"/>
                  </a:cubicBezTo>
                  <a:cubicBezTo>
                    <a:pt x="274" y="260"/>
                    <a:pt x="275" y="297"/>
                    <a:pt x="275" y="305"/>
                  </a:cubicBezTo>
                  <a:cubicBezTo>
                    <a:pt x="275" y="305"/>
                    <a:pt x="157" y="327"/>
                    <a:pt x="72" y="305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42" y="284"/>
                    <a:pt x="2" y="210"/>
                    <a:pt x="1" y="171"/>
                  </a:cubicBezTo>
                  <a:cubicBezTo>
                    <a:pt x="0" y="152"/>
                    <a:pt x="13" y="119"/>
                    <a:pt x="32" y="83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257"/>
            <p:cNvSpPr>
              <a:spLocks/>
            </p:cNvSpPr>
            <p:nvPr/>
          </p:nvSpPr>
          <p:spPr bwMode="auto">
            <a:xfrm>
              <a:off x="5625230" y="6924465"/>
              <a:ext cx="47278" cy="384615"/>
            </a:xfrm>
            <a:custGeom>
              <a:avLst/>
              <a:gdLst>
                <a:gd name="T0" fmla="*/ 10 w 21"/>
                <a:gd name="T1" fmla="*/ 156 h 169"/>
                <a:gd name="T2" fmla="*/ 0 w 21"/>
                <a:gd name="T3" fmla="*/ 0 h 169"/>
                <a:gd name="T4" fmla="*/ 21 w 21"/>
                <a:gd name="T5" fmla="*/ 169 h 169"/>
                <a:gd name="T6" fmla="*/ 10 w 21"/>
                <a:gd name="T7" fmla="*/ 1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9">
                  <a:moveTo>
                    <a:pt x="10" y="1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14" y="163"/>
                    <a:pt x="10" y="156"/>
                    <a:pt x="10" y="156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258"/>
            <p:cNvSpPr>
              <a:spLocks/>
            </p:cNvSpPr>
            <p:nvPr/>
          </p:nvSpPr>
          <p:spPr bwMode="auto">
            <a:xfrm>
              <a:off x="5167782" y="6916798"/>
              <a:ext cx="20445" cy="403781"/>
            </a:xfrm>
            <a:custGeom>
              <a:avLst/>
              <a:gdLst>
                <a:gd name="T0" fmla="*/ 16 w 16"/>
                <a:gd name="T1" fmla="*/ 0 h 316"/>
                <a:gd name="T2" fmla="*/ 16 w 16"/>
                <a:gd name="T3" fmla="*/ 312 h 316"/>
                <a:gd name="T4" fmla="*/ 0 w 16"/>
                <a:gd name="T5" fmla="*/ 316 h 316"/>
                <a:gd name="T6" fmla="*/ 16 w 16"/>
                <a:gd name="T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6">
                  <a:moveTo>
                    <a:pt x="16" y="0"/>
                  </a:moveTo>
                  <a:lnTo>
                    <a:pt x="16" y="312"/>
                  </a:lnTo>
                  <a:lnTo>
                    <a:pt x="0" y="3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Oval 259"/>
            <p:cNvSpPr>
              <a:spLocks noChangeArrowheads="1"/>
            </p:cNvSpPr>
            <p:nvPr/>
          </p:nvSpPr>
          <p:spPr bwMode="auto">
            <a:xfrm>
              <a:off x="5392673" y="7067577"/>
              <a:ext cx="48556" cy="48556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Oval 260"/>
            <p:cNvSpPr>
              <a:spLocks noChangeArrowheads="1"/>
            </p:cNvSpPr>
            <p:nvPr/>
          </p:nvSpPr>
          <p:spPr bwMode="auto">
            <a:xfrm>
              <a:off x="5392673" y="7178745"/>
              <a:ext cx="48556" cy="48556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Oval 261"/>
            <p:cNvSpPr>
              <a:spLocks noChangeArrowheads="1"/>
            </p:cNvSpPr>
            <p:nvPr/>
          </p:nvSpPr>
          <p:spPr bwMode="auto">
            <a:xfrm>
              <a:off x="5392673" y="7291190"/>
              <a:ext cx="48556" cy="47278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262"/>
            <p:cNvSpPr>
              <a:spLocks/>
            </p:cNvSpPr>
            <p:nvPr/>
          </p:nvSpPr>
          <p:spPr bwMode="auto">
            <a:xfrm>
              <a:off x="5452729" y="6712352"/>
              <a:ext cx="172502" cy="2351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103 h 103"/>
                <a:gd name="T4" fmla="*/ 49 w 76"/>
                <a:gd name="T5" fmla="*/ 0 h 103"/>
                <a:gd name="T6" fmla="*/ 49 w 76"/>
                <a:gd name="T7" fmla="*/ 0 h 103"/>
                <a:gd name="T8" fmla="*/ 76 w 76"/>
                <a:gd name="T9" fmla="*/ 50 h 103"/>
                <a:gd name="T10" fmla="*/ 0 w 76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6" y="80"/>
                    <a:pt x="38" y="4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50"/>
                    <a:pt x="76" y="50"/>
                    <a:pt x="76" y="5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263"/>
            <p:cNvSpPr>
              <a:spLocks/>
            </p:cNvSpPr>
            <p:nvPr/>
          </p:nvSpPr>
          <p:spPr bwMode="auto">
            <a:xfrm>
              <a:off x="5208671" y="6714907"/>
              <a:ext cx="172502" cy="232558"/>
            </a:xfrm>
            <a:custGeom>
              <a:avLst/>
              <a:gdLst>
                <a:gd name="T0" fmla="*/ 27 w 76"/>
                <a:gd name="T1" fmla="*/ 0 h 102"/>
                <a:gd name="T2" fmla="*/ 76 w 76"/>
                <a:gd name="T3" fmla="*/ 102 h 102"/>
                <a:gd name="T4" fmla="*/ 0 w 76"/>
                <a:gd name="T5" fmla="*/ 49 h 102"/>
                <a:gd name="T6" fmla="*/ 27 w 76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02">
                  <a:moveTo>
                    <a:pt x="27" y="0"/>
                  </a:moveTo>
                  <a:cubicBezTo>
                    <a:pt x="38" y="28"/>
                    <a:pt x="56" y="69"/>
                    <a:pt x="76" y="102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264"/>
            <p:cNvSpPr>
              <a:spLocks/>
            </p:cNvSpPr>
            <p:nvPr/>
          </p:nvSpPr>
          <p:spPr bwMode="auto">
            <a:xfrm>
              <a:off x="4937780" y="5829399"/>
              <a:ext cx="1046509" cy="673395"/>
            </a:xfrm>
            <a:custGeom>
              <a:avLst/>
              <a:gdLst>
                <a:gd name="T0" fmla="*/ 364 w 460"/>
                <a:gd name="T1" fmla="*/ 296 h 296"/>
                <a:gd name="T2" fmla="*/ 447 w 460"/>
                <a:gd name="T3" fmla="*/ 175 h 296"/>
                <a:gd name="T4" fmla="*/ 195 w 460"/>
                <a:gd name="T5" fmla="*/ 4 h 296"/>
                <a:gd name="T6" fmla="*/ 109 w 460"/>
                <a:gd name="T7" fmla="*/ 22 h 296"/>
                <a:gd name="T8" fmla="*/ 6 w 460"/>
                <a:gd name="T9" fmla="*/ 130 h 296"/>
                <a:gd name="T10" fmla="*/ 41 w 460"/>
                <a:gd name="T11" fmla="*/ 268 h 296"/>
                <a:gd name="T12" fmla="*/ 364 w 460"/>
                <a:gd name="T13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296">
                  <a:moveTo>
                    <a:pt x="364" y="296"/>
                  </a:moveTo>
                  <a:cubicBezTo>
                    <a:pt x="364" y="296"/>
                    <a:pt x="460" y="207"/>
                    <a:pt x="447" y="175"/>
                  </a:cubicBezTo>
                  <a:cubicBezTo>
                    <a:pt x="390" y="26"/>
                    <a:pt x="276" y="0"/>
                    <a:pt x="195" y="4"/>
                  </a:cubicBezTo>
                  <a:cubicBezTo>
                    <a:pt x="153" y="6"/>
                    <a:pt x="129" y="12"/>
                    <a:pt x="109" y="22"/>
                  </a:cubicBezTo>
                  <a:cubicBezTo>
                    <a:pt x="76" y="38"/>
                    <a:pt x="12" y="98"/>
                    <a:pt x="6" y="130"/>
                  </a:cubicBezTo>
                  <a:cubicBezTo>
                    <a:pt x="0" y="162"/>
                    <a:pt x="41" y="268"/>
                    <a:pt x="41" y="268"/>
                  </a:cubicBezTo>
                  <a:lnTo>
                    <a:pt x="364" y="296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265"/>
            <p:cNvSpPr>
              <a:spLocks/>
            </p:cNvSpPr>
            <p:nvPr/>
          </p:nvSpPr>
          <p:spPr bwMode="auto">
            <a:xfrm>
              <a:off x="5019558" y="5922678"/>
              <a:ext cx="920008" cy="489393"/>
            </a:xfrm>
            <a:custGeom>
              <a:avLst/>
              <a:gdLst>
                <a:gd name="T0" fmla="*/ 26 w 404"/>
                <a:gd name="T1" fmla="*/ 168 h 215"/>
                <a:gd name="T2" fmla="*/ 14 w 404"/>
                <a:gd name="T3" fmla="*/ 82 h 215"/>
                <a:gd name="T4" fmla="*/ 206 w 404"/>
                <a:gd name="T5" fmla="*/ 33 h 215"/>
                <a:gd name="T6" fmla="*/ 367 w 404"/>
                <a:gd name="T7" fmla="*/ 166 h 215"/>
                <a:gd name="T8" fmla="*/ 306 w 404"/>
                <a:gd name="T9" fmla="*/ 215 h 215"/>
                <a:gd name="T10" fmla="*/ 26 w 404"/>
                <a:gd name="T11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5">
                  <a:moveTo>
                    <a:pt x="26" y="168"/>
                  </a:moveTo>
                  <a:cubicBezTo>
                    <a:pt x="26" y="168"/>
                    <a:pt x="0" y="125"/>
                    <a:pt x="14" y="82"/>
                  </a:cubicBezTo>
                  <a:cubicBezTo>
                    <a:pt x="26" y="47"/>
                    <a:pt x="83" y="0"/>
                    <a:pt x="206" y="33"/>
                  </a:cubicBezTo>
                  <a:cubicBezTo>
                    <a:pt x="404" y="85"/>
                    <a:pt x="373" y="155"/>
                    <a:pt x="367" y="166"/>
                  </a:cubicBezTo>
                  <a:cubicBezTo>
                    <a:pt x="351" y="192"/>
                    <a:pt x="306" y="215"/>
                    <a:pt x="306" y="215"/>
                  </a:cubicBezTo>
                  <a:lnTo>
                    <a:pt x="26" y="168"/>
                  </a:ln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266"/>
            <p:cNvSpPr>
              <a:spLocks/>
            </p:cNvSpPr>
            <p:nvPr/>
          </p:nvSpPr>
          <p:spPr bwMode="auto">
            <a:xfrm>
              <a:off x="4969724" y="6391627"/>
              <a:ext cx="191668" cy="200613"/>
            </a:xfrm>
            <a:custGeom>
              <a:avLst/>
              <a:gdLst>
                <a:gd name="T0" fmla="*/ 51 w 84"/>
                <a:gd name="T1" fmla="*/ 16 h 88"/>
                <a:gd name="T2" fmla="*/ 17 w 84"/>
                <a:gd name="T3" fmla="*/ 16 h 88"/>
                <a:gd name="T4" fmla="*/ 84 w 84"/>
                <a:gd name="T5" fmla="*/ 88 h 88"/>
                <a:gd name="T6" fmla="*/ 51 w 84"/>
                <a:gd name="T7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8">
                  <a:moveTo>
                    <a:pt x="51" y="16"/>
                  </a:moveTo>
                  <a:cubicBezTo>
                    <a:pt x="51" y="16"/>
                    <a:pt x="35" y="0"/>
                    <a:pt x="17" y="16"/>
                  </a:cubicBezTo>
                  <a:cubicBezTo>
                    <a:pt x="0" y="33"/>
                    <a:pt x="24" y="83"/>
                    <a:pt x="84" y="88"/>
                  </a:cubicBezTo>
                  <a:lnTo>
                    <a:pt x="51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267"/>
            <p:cNvSpPr>
              <a:spLocks/>
            </p:cNvSpPr>
            <p:nvPr/>
          </p:nvSpPr>
          <p:spPr bwMode="auto">
            <a:xfrm>
              <a:off x="5680175" y="6391627"/>
              <a:ext cx="190391" cy="200613"/>
            </a:xfrm>
            <a:custGeom>
              <a:avLst/>
              <a:gdLst>
                <a:gd name="T0" fmla="*/ 33 w 84"/>
                <a:gd name="T1" fmla="*/ 16 h 88"/>
                <a:gd name="T2" fmla="*/ 67 w 84"/>
                <a:gd name="T3" fmla="*/ 16 h 88"/>
                <a:gd name="T4" fmla="*/ 0 w 84"/>
                <a:gd name="T5" fmla="*/ 88 h 88"/>
                <a:gd name="T6" fmla="*/ 33 w 84"/>
                <a:gd name="T7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8">
                  <a:moveTo>
                    <a:pt x="33" y="16"/>
                  </a:moveTo>
                  <a:cubicBezTo>
                    <a:pt x="33" y="16"/>
                    <a:pt x="50" y="0"/>
                    <a:pt x="67" y="16"/>
                  </a:cubicBezTo>
                  <a:cubicBezTo>
                    <a:pt x="84" y="33"/>
                    <a:pt x="61" y="83"/>
                    <a:pt x="0" y="8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268"/>
            <p:cNvSpPr>
              <a:spLocks/>
            </p:cNvSpPr>
            <p:nvPr/>
          </p:nvSpPr>
          <p:spPr bwMode="auto">
            <a:xfrm>
              <a:off x="5074503" y="6272792"/>
              <a:ext cx="691284" cy="457449"/>
            </a:xfrm>
            <a:custGeom>
              <a:avLst/>
              <a:gdLst>
                <a:gd name="T0" fmla="*/ 153 w 304"/>
                <a:gd name="T1" fmla="*/ 201 h 201"/>
                <a:gd name="T2" fmla="*/ 150 w 304"/>
                <a:gd name="T3" fmla="*/ 201 h 201"/>
                <a:gd name="T4" fmla="*/ 0 w 304"/>
                <a:gd name="T5" fmla="*/ 50 h 201"/>
                <a:gd name="T6" fmla="*/ 0 w 304"/>
                <a:gd name="T7" fmla="*/ 19 h 201"/>
                <a:gd name="T8" fmla="*/ 18 w 304"/>
                <a:gd name="T9" fmla="*/ 0 h 201"/>
                <a:gd name="T10" fmla="*/ 96 w 304"/>
                <a:gd name="T11" fmla="*/ 0 h 201"/>
                <a:gd name="T12" fmla="*/ 137 w 304"/>
                <a:gd name="T13" fmla="*/ 12 h 201"/>
                <a:gd name="T14" fmla="*/ 142 w 304"/>
                <a:gd name="T15" fmla="*/ 15 h 201"/>
                <a:gd name="T16" fmla="*/ 162 w 304"/>
                <a:gd name="T17" fmla="*/ 15 h 201"/>
                <a:gd name="T18" fmla="*/ 168 w 304"/>
                <a:gd name="T19" fmla="*/ 11 h 201"/>
                <a:gd name="T20" fmla="*/ 209 w 304"/>
                <a:gd name="T21" fmla="*/ 0 h 201"/>
                <a:gd name="T22" fmla="*/ 286 w 304"/>
                <a:gd name="T23" fmla="*/ 0 h 201"/>
                <a:gd name="T24" fmla="*/ 304 w 304"/>
                <a:gd name="T25" fmla="*/ 19 h 201"/>
                <a:gd name="T26" fmla="*/ 304 w 304"/>
                <a:gd name="T27" fmla="*/ 50 h 201"/>
                <a:gd name="T28" fmla="*/ 153 w 304"/>
                <a:gd name="T2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201">
                  <a:moveTo>
                    <a:pt x="153" y="201"/>
                  </a:moveTo>
                  <a:cubicBezTo>
                    <a:pt x="150" y="201"/>
                    <a:pt x="150" y="201"/>
                    <a:pt x="150" y="201"/>
                  </a:cubicBezTo>
                  <a:cubicBezTo>
                    <a:pt x="67" y="201"/>
                    <a:pt x="0" y="133"/>
                    <a:pt x="0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0" y="0"/>
                    <a:pt x="125" y="4"/>
                    <a:pt x="137" y="12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8" y="19"/>
                    <a:pt x="156" y="19"/>
                    <a:pt x="162" y="15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80" y="4"/>
                    <a:pt x="195" y="0"/>
                    <a:pt x="209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9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304" y="133"/>
                    <a:pt x="237" y="201"/>
                    <a:pt x="153" y="20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269"/>
            <p:cNvSpPr>
              <a:spLocks/>
            </p:cNvSpPr>
            <p:nvPr/>
          </p:nvSpPr>
          <p:spPr bwMode="auto">
            <a:xfrm>
              <a:off x="5379895" y="6520683"/>
              <a:ext cx="58778" cy="40889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4 h 18"/>
                <a:gd name="T4" fmla="*/ 0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cubicBezTo>
                    <a:pt x="0" y="18"/>
                    <a:pt x="6" y="0"/>
                    <a:pt x="26" y="14"/>
                  </a:cubicBezTo>
                  <a:cubicBezTo>
                    <a:pt x="26" y="14"/>
                    <a:pt x="10" y="8"/>
                    <a:pt x="0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270"/>
            <p:cNvSpPr>
              <a:spLocks/>
            </p:cNvSpPr>
            <p:nvPr/>
          </p:nvSpPr>
          <p:spPr bwMode="auto">
            <a:xfrm>
              <a:off x="5267449" y="6601184"/>
              <a:ext cx="311781" cy="85612"/>
            </a:xfrm>
            <a:custGeom>
              <a:avLst/>
              <a:gdLst>
                <a:gd name="T0" fmla="*/ 67 w 137"/>
                <a:gd name="T1" fmla="*/ 27 h 38"/>
                <a:gd name="T2" fmla="*/ 52 w 137"/>
                <a:gd name="T3" fmla="*/ 26 h 38"/>
                <a:gd name="T4" fmla="*/ 2 w 137"/>
                <a:gd name="T5" fmla="*/ 17 h 38"/>
                <a:gd name="T6" fmla="*/ 0 w 137"/>
                <a:gd name="T7" fmla="*/ 13 h 38"/>
                <a:gd name="T8" fmla="*/ 4 w 137"/>
                <a:gd name="T9" fmla="*/ 11 h 38"/>
                <a:gd name="T10" fmla="*/ 131 w 137"/>
                <a:gd name="T11" fmla="*/ 1 h 38"/>
                <a:gd name="T12" fmla="*/ 136 w 137"/>
                <a:gd name="T13" fmla="*/ 1 h 38"/>
                <a:gd name="T14" fmla="*/ 135 w 137"/>
                <a:gd name="T15" fmla="*/ 5 h 38"/>
                <a:gd name="T16" fmla="*/ 67 w 137"/>
                <a:gd name="T17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38">
                  <a:moveTo>
                    <a:pt x="67" y="27"/>
                  </a:moveTo>
                  <a:cubicBezTo>
                    <a:pt x="62" y="27"/>
                    <a:pt x="57" y="26"/>
                    <a:pt x="52" y="26"/>
                  </a:cubicBezTo>
                  <a:cubicBezTo>
                    <a:pt x="25" y="24"/>
                    <a:pt x="3" y="17"/>
                    <a:pt x="2" y="17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1" y="12"/>
                    <a:pt x="2" y="11"/>
                    <a:pt x="4" y="11"/>
                  </a:cubicBezTo>
                  <a:cubicBezTo>
                    <a:pt x="5" y="11"/>
                    <a:pt x="91" y="38"/>
                    <a:pt x="131" y="1"/>
                  </a:cubicBezTo>
                  <a:cubicBezTo>
                    <a:pt x="133" y="0"/>
                    <a:pt x="134" y="0"/>
                    <a:pt x="136" y="1"/>
                  </a:cubicBezTo>
                  <a:cubicBezTo>
                    <a:pt x="137" y="2"/>
                    <a:pt x="137" y="4"/>
                    <a:pt x="135" y="5"/>
                  </a:cubicBezTo>
                  <a:cubicBezTo>
                    <a:pt x="120" y="19"/>
                    <a:pt x="96" y="27"/>
                    <a:pt x="67" y="2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271"/>
            <p:cNvSpPr>
              <a:spLocks/>
            </p:cNvSpPr>
            <p:nvPr/>
          </p:nvSpPr>
          <p:spPr bwMode="auto">
            <a:xfrm>
              <a:off x="5552396" y="6571795"/>
              <a:ext cx="52389" cy="38334"/>
            </a:xfrm>
            <a:custGeom>
              <a:avLst/>
              <a:gdLst>
                <a:gd name="T0" fmla="*/ 20 w 23"/>
                <a:gd name="T1" fmla="*/ 17 h 17"/>
                <a:gd name="T2" fmla="*/ 17 w 23"/>
                <a:gd name="T3" fmla="*/ 14 h 17"/>
                <a:gd name="T4" fmla="*/ 14 w 23"/>
                <a:gd name="T5" fmla="*/ 8 h 17"/>
                <a:gd name="T6" fmla="*/ 6 w 23"/>
                <a:gd name="T7" fmla="*/ 10 h 17"/>
                <a:gd name="T8" fmla="*/ 1 w 23"/>
                <a:gd name="T9" fmla="*/ 10 h 17"/>
                <a:gd name="T10" fmla="*/ 2 w 23"/>
                <a:gd name="T11" fmla="*/ 5 h 17"/>
                <a:gd name="T12" fmla="*/ 16 w 23"/>
                <a:gd name="T13" fmla="*/ 3 h 17"/>
                <a:gd name="T14" fmla="*/ 23 w 23"/>
                <a:gd name="T15" fmla="*/ 13 h 17"/>
                <a:gd name="T16" fmla="*/ 21 w 23"/>
                <a:gd name="T17" fmla="*/ 16 h 17"/>
                <a:gd name="T18" fmla="*/ 20 w 23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0" y="17"/>
                  </a:moveTo>
                  <a:cubicBezTo>
                    <a:pt x="19" y="17"/>
                    <a:pt x="17" y="16"/>
                    <a:pt x="17" y="14"/>
                  </a:cubicBezTo>
                  <a:cubicBezTo>
                    <a:pt x="16" y="11"/>
                    <a:pt x="15" y="9"/>
                    <a:pt x="14" y="8"/>
                  </a:cubicBezTo>
                  <a:cubicBezTo>
                    <a:pt x="11" y="7"/>
                    <a:pt x="7" y="10"/>
                    <a:pt x="6" y="10"/>
                  </a:cubicBezTo>
                  <a:cubicBezTo>
                    <a:pt x="4" y="11"/>
                    <a:pt x="2" y="11"/>
                    <a:pt x="1" y="10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3" y="5"/>
                    <a:pt x="10" y="0"/>
                    <a:pt x="16" y="3"/>
                  </a:cubicBezTo>
                  <a:cubicBezTo>
                    <a:pt x="20" y="4"/>
                    <a:pt x="22" y="8"/>
                    <a:pt x="23" y="13"/>
                  </a:cubicBezTo>
                  <a:cubicBezTo>
                    <a:pt x="23" y="14"/>
                    <a:pt x="22" y="16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272"/>
            <p:cNvSpPr>
              <a:spLocks/>
            </p:cNvSpPr>
            <p:nvPr/>
          </p:nvSpPr>
          <p:spPr bwMode="auto">
            <a:xfrm>
              <a:off x="5152448" y="6357126"/>
              <a:ext cx="210835" cy="131612"/>
            </a:xfrm>
            <a:custGeom>
              <a:avLst/>
              <a:gdLst>
                <a:gd name="T0" fmla="*/ 93 w 93"/>
                <a:gd name="T1" fmla="*/ 21 h 58"/>
                <a:gd name="T2" fmla="*/ 47 w 93"/>
                <a:gd name="T3" fmla="*/ 58 h 58"/>
                <a:gd name="T4" fmla="*/ 0 w 93"/>
                <a:gd name="T5" fmla="*/ 21 h 58"/>
                <a:gd name="T6" fmla="*/ 93 w 93"/>
                <a:gd name="T7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8">
                  <a:moveTo>
                    <a:pt x="93" y="21"/>
                  </a:moveTo>
                  <a:cubicBezTo>
                    <a:pt x="93" y="41"/>
                    <a:pt x="72" y="58"/>
                    <a:pt x="47" y="58"/>
                  </a:cubicBezTo>
                  <a:cubicBezTo>
                    <a:pt x="21" y="58"/>
                    <a:pt x="0" y="41"/>
                    <a:pt x="0" y="21"/>
                  </a:cubicBezTo>
                  <a:cubicBezTo>
                    <a:pt x="0" y="0"/>
                    <a:pt x="93" y="0"/>
                    <a:pt x="93" y="21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273"/>
            <p:cNvSpPr>
              <a:spLocks noChangeArrowheads="1"/>
            </p:cNvSpPr>
            <p:nvPr/>
          </p:nvSpPr>
          <p:spPr bwMode="auto">
            <a:xfrm>
              <a:off x="5074503" y="6394182"/>
              <a:ext cx="691284" cy="21722"/>
            </a:xfrm>
            <a:prstGeom prst="rect">
              <a:avLst/>
            </a:pr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274"/>
            <p:cNvSpPr>
              <a:spLocks/>
            </p:cNvSpPr>
            <p:nvPr/>
          </p:nvSpPr>
          <p:spPr bwMode="auto">
            <a:xfrm>
              <a:off x="5477007" y="6357126"/>
              <a:ext cx="212113" cy="131612"/>
            </a:xfrm>
            <a:custGeom>
              <a:avLst/>
              <a:gdLst>
                <a:gd name="T0" fmla="*/ 93 w 93"/>
                <a:gd name="T1" fmla="*/ 21 h 58"/>
                <a:gd name="T2" fmla="*/ 46 w 93"/>
                <a:gd name="T3" fmla="*/ 58 h 58"/>
                <a:gd name="T4" fmla="*/ 0 w 93"/>
                <a:gd name="T5" fmla="*/ 21 h 58"/>
                <a:gd name="T6" fmla="*/ 93 w 93"/>
                <a:gd name="T7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8">
                  <a:moveTo>
                    <a:pt x="93" y="21"/>
                  </a:moveTo>
                  <a:cubicBezTo>
                    <a:pt x="93" y="41"/>
                    <a:pt x="72" y="58"/>
                    <a:pt x="46" y="58"/>
                  </a:cubicBezTo>
                  <a:cubicBezTo>
                    <a:pt x="20" y="58"/>
                    <a:pt x="0" y="41"/>
                    <a:pt x="0" y="21"/>
                  </a:cubicBezTo>
                  <a:cubicBezTo>
                    <a:pt x="0" y="0"/>
                    <a:pt x="93" y="0"/>
                    <a:pt x="93" y="21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6" name="组合 545"/>
          <p:cNvGrpSpPr/>
          <p:nvPr/>
        </p:nvGrpSpPr>
        <p:grpSpPr>
          <a:xfrm>
            <a:off x="9265783" y="3129052"/>
            <a:ext cx="1196011" cy="2384354"/>
            <a:chOff x="3345654" y="5821733"/>
            <a:chExt cx="1196011" cy="2384354"/>
          </a:xfrm>
        </p:grpSpPr>
        <p:sp>
          <p:nvSpPr>
            <p:cNvPr id="376" name="Freeform 275"/>
            <p:cNvSpPr>
              <a:spLocks/>
            </p:cNvSpPr>
            <p:nvPr/>
          </p:nvSpPr>
          <p:spPr bwMode="auto">
            <a:xfrm>
              <a:off x="3459378" y="7265634"/>
              <a:ext cx="172502" cy="278558"/>
            </a:xfrm>
            <a:custGeom>
              <a:avLst/>
              <a:gdLst>
                <a:gd name="T0" fmla="*/ 12 w 76"/>
                <a:gd name="T1" fmla="*/ 0 h 122"/>
                <a:gd name="T2" fmla="*/ 14 w 76"/>
                <a:gd name="T3" fmla="*/ 72 h 122"/>
                <a:gd name="T4" fmla="*/ 59 w 76"/>
                <a:gd name="T5" fmla="*/ 115 h 122"/>
                <a:gd name="T6" fmla="*/ 48 w 76"/>
                <a:gd name="T7" fmla="*/ 75 h 122"/>
                <a:gd name="T8" fmla="*/ 58 w 76"/>
                <a:gd name="T9" fmla="*/ 73 h 122"/>
                <a:gd name="T10" fmla="*/ 54 w 76"/>
                <a:gd name="T11" fmla="*/ 16 h 122"/>
                <a:gd name="T12" fmla="*/ 12 w 7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2">
                  <a:moveTo>
                    <a:pt x="12" y="0"/>
                  </a:moveTo>
                  <a:cubicBezTo>
                    <a:pt x="12" y="0"/>
                    <a:pt x="0" y="41"/>
                    <a:pt x="14" y="72"/>
                  </a:cubicBezTo>
                  <a:cubicBezTo>
                    <a:pt x="28" y="103"/>
                    <a:pt x="42" y="122"/>
                    <a:pt x="59" y="115"/>
                  </a:cubicBezTo>
                  <a:cubicBezTo>
                    <a:pt x="76" y="109"/>
                    <a:pt x="49" y="77"/>
                    <a:pt x="48" y="75"/>
                  </a:cubicBezTo>
                  <a:cubicBezTo>
                    <a:pt x="48" y="75"/>
                    <a:pt x="55" y="78"/>
                    <a:pt x="58" y="73"/>
                  </a:cubicBezTo>
                  <a:cubicBezTo>
                    <a:pt x="61" y="68"/>
                    <a:pt x="61" y="40"/>
                    <a:pt x="54" y="1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76"/>
            <p:cNvSpPr>
              <a:spLocks/>
            </p:cNvSpPr>
            <p:nvPr/>
          </p:nvSpPr>
          <p:spPr bwMode="auto">
            <a:xfrm>
              <a:off x="3529656" y="7395969"/>
              <a:ext cx="52389" cy="58778"/>
            </a:xfrm>
            <a:custGeom>
              <a:avLst/>
              <a:gdLst>
                <a:gd name="T0" fmla="*/ 23 w 23"/>
                <a:gd name="T1" fmla="*/ 26 h 26"/>
                <a:gd name="T2" fmla="*/ 17 w 23"/>
                <a:gd name="T3" fmla="*/ 18 h 26"/>
                <a:gd name="T4" fmla="*/ 5 w 23"/>
                <a:gd name="T5" fmla="*/ 0 h 26"/>
                <a:gd name="T6" fmla="*/ 23 w 23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6">
                  <a:moveTo>
                    <a:pt x="23" y="26"/>
                  </a:moveTo>
                  <a:cubicBezTo>
                    <a:pt x="20" y="22"/>
                    <a:pt x="17" y="18"/>
                    <a:pt x="17" y="18"/>
                  </a:cubicBezTo>
                  <a:cubicBezTo>
                    <a:pt x="17" y="18"/>
                    <a:pt x="9" y="15"/>
                    <a:pt x="5" y="0"/>
                  </a:cubicBezTo>
                  <a:cubicBezTo>
                    <a:pt x="5" y="0"/>
                    <a:pt x="0" y="23"/>
                    <a:pt x="23" y="2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77"/>
            <p:cNvSpPr>
              <a:spLocks/>
            </p:cNvSpPr>
            <p:nvPr/>
          </p:nvSpPr>
          <p:spPr bwMode="auto">
            <a:xfrm>
              <a:off x="3575656" y="7381913"/>
              <a:ext cx="502171" cy="744951"/>
            </a:xfrm>
            <a:custGeom>
              <a:avLst/>
              <a:gdLst>
                <a:gd name="T0" fmla="*/ 377 w 393"/>
                <a:gd name="T1" fmla="*/ 0 h 583"/>
                <a:gd name="T2" fmla="*/ 7 w 393"/>
                <a:gd name="T3" fmla="*/ 0 h 583"/>
                <a:gd name="T4" fmla="*/ 0 w 393"/>
                <a:gd name="T5" fmla="*/ 583 h 583"/>
                <a:gd name="T6" fmla="*/ 148 w 393"/>
                <a:gd name="T7" fmla="*/ 583 h 583"/>
                <a:gd name="T8" fmla="*/ 171 w 393"/>
                <a:gd name="T9" fmla="*/ 146 h 583"/>
                <a:gd name="T10" fmla="*/ 213 w 393"/>
                <a:gd name="T11" fmla="*/ 146 h 583"/>
                <a:gd name="T12" fmla="*/ 247 w 393"/>
                <a:gd name="T13" fmla="*/ 583 h 583"/>
                <a:gd name="T14" fmla="*/ 393 w 393"/>
                <a:gd name="T15" fmla="*/ 583 h 583"/>
                <a:gd name="T16" fmla="*/ 377 w 393"/>
                <a:gd name="T17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583">
                  <a:moveTo>
                    <a:pt x="377" y="0"/>
                  </a:moveTo>
                  <a:lnTo>
                    <a:pt x="7" y="0"/>
                  </a:lnTo>
                  <a:lnTo>
                    <a:pt x="0" y="583"/>
                  </a:lnTo>
                  <a:lnTo>
                    <a:pt x="148" y="583"/>
                  </a:lnTo>
                  <a:lnTo>
                    <a:pt x="171" y="146"/>
                  </a:lnTo>
                  <a:lnTo>
                    <a:pt x="213" y="146"/>
                  </a:lnTo>
                  <a:lnTo>
                    <a:pt x="247" y="583"/>
                  </a:lnTo>
                  <a:lnTo>
                    <a:pt x="393" y="58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78"/>
            <p:cNvSpPr>
              <a:spLocks/>
            </p:cNvSpPr>
            <p:nvPr/>
          </p:nvSpPr>
          <p:spPr bwMode="auto">
            <a:xfrm>
              <a:off x="3879770" y="8056586"/>
              <a:ext cx="223613" cy="149501"/>
            </a:xfrm>
            <a:custGeom>
              <a:avLst/>
              <a:gdLst>
                <a:gd name="T0" fmla="*/ 83 w 98"/>
                <a:gd name="T1" fmla="*/ 66 h 66"/>
                <a:gd name="T2" fmla="*/ 15 w 98"/>
                <a:gd name="T3" fmla="*/ 66 h 66"/>
                <a:gd name="T4" fmla="*/ 0 w 98"/>
                <a:gd name="T5" fmla="*/ 50 h 66"/>
                <a:gd name="T6" fmla="*/ 0 w 98"/>
                <a:gd name="T7" fmla="*/ 49 h 66"/>
                <a:gd name="T8" fmla="*/ 48 w 98"/>
                <a:gd name="T9" fmla="*/ 0 h 66"/>
                <a:gd name="T10" fmla="*/ 49 w 98"/>
                <a:gd name="T11" fmla="*/ 0 h 66"/>
                <a:gd name="T12" fmla="*/ 98 w 98"/>
                <a:gd name="T13" fmla="*/ 49 h 66"/>
                <a:gd name="T14" fmla="*/ 98 w 98"/>
                <a:gd name="T15" fmla="*/ 50 h 66"/>
                <a:gd name="T16" fmla="*/ 83 w 9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83" y="66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9"/>
                    <a:pt x="91" y="66"/>
                    <a:pt x="83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79"/>
            <p:cNvSpPr>
              <a:spLocks/>
            </p:cNvSpPr>
            <p:nvPr/>
          </p:nvSpPr>
          <p:spPr bwMode="auto">
            <a:xfrm>
              <a:off x="3550101" y="8056586"/>
              <a:ext cx="224891" cy="149501"/>
            </a:xfrm>
            <a:custGeom>
              <a:avLst/>
              <a:gdLst>
                <a:gd name="T0" fmla="*/ 16 w 99"/>
                <a:gd name="T1" fmla="*/ 66 h 66"/>
                <a:gd name="T2" fmla="*/ 84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6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6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6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80"/>
            <p:cNvSpPr>
              <a:spLocks/>
            </p:cNvSpPr>
            <p:nvPr/>
          </p:nvSpPr>
          <p:spPr bwMode="auto">
            <a:xfrm>
              <a:off x="4283552" y="6865686"/>
              <a:ext cx="258113" cy="265780"/>
            </a:xfrm>
            <a:custGeom>
              <a:avLst/>
              <a:gdLst>
                <a:gd name="T0" fmla="*/ 28 w 114"/>
                <a:gd name="T1" fmla="*/ 31 h 117"/>
                <a:gd name="T2" fmla="*/ 51 w 114"/>
                <a:gd name="T3" fmla="*/ 20 h 117"/>
                <a:gd name="T4" fmla="*/ 71 w 114"/>
                <a:gd name="T5" fmla="*/ 2 h 117"/>
                <a:gd name="T6" fmla="*/ 67 w 114"/>
                <a:gd name="T7" fmla="*/ 37 h 117"/>
                <a:gd name="T8" fmla="*/ 113 w 114"/>
                <a:gd name="T9" fmla="*/ 48 h 117"/>
                <a:gd name="T10" fmla="*/ 81 w 114"/>
                <a:gd name="T11" fmla="*/ 63 h 117"/>
                <a:gd name="T12" fmla="*/ 108 w 114"/>
                <a:gd name="T13" fmla="*/ 78 h 117"/>
                <a:gd name="T14" fmla="*/ 82 w 114"/>
                <a:gd name="T15" fmla="*/ 91 h 117"/>
                <a:gd name="T16" fmla="*/ 103 w 114"/>
                <a:gd name="T17" fmla="*/ 105 h 117"/>
                <a:gd name="T18" fmla="*/ 67 w 114"/>
                <a:gd name="T19" fmla="*/ 117 h 117"/>
                <a:gd name="T20" fmla="*/ 24 w 114"/>
                <a:gd name="T21" fmla="*/ 103 h 117"/>
                <a:gd name="T22" fmla="*/ 28 w 114"/>
                <a:gd name="T23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7">
                  <a:moveTo>
                    <a:pt x="28" y="31"/>
                  </a:moveTo>
                  <a:cubicBezTo>
                    <a:pt x="28" y="31"/>
                    <a:pt x="44" y="27"/>
                    <a:pt x="51" y="20"/>
                  </a:cubicBezTo>
                  <a:cubicBezTo>
                    <a:pt x="58" y="13"/>
                    <a:pt x="60" y="0"/>
                    <a:pt x="71" y="2"/>
                  </a:cubicBezTo>
                  <a:cubicBezTo>
                    <a:pt x="82" y="4"/>
                    <a:pt x="85" y="27"/>
                    <a:pt x="67" y="37"/>
                  </a:cubicBezTo>
                  <a:cubicBezTo>
                    <a:pt x="67" y="37"/>
                    <a:pt x="112" y="35"/>
                    <a:pt x="113" y="48"/>
                  </a:cubicBezTo>
                  <a:cubicBezTo>
                    <a:pt x="114" y="62"/>
                    <a:pt x="81" y="63"/>
                    <a:pt x="81" y="63"/>
                  </a:cubicBezTo>
                  <a:cubicBezTo>
                    <a:pt x="81" y="63"/>
                    <a:pt x="108" y="64"/>
                    <a:pt x="108" y="78"/>
                  </a:cubicBezTo>
                  <a:cubicBezTo>
                    <a:pt x="108" y="91"/>
                    <a:pt x="82" y="91"/>
                    <a:pt x="82" y="91"/>
                  </a:cubicBezTo>
                  <a:cubicBezTo>
                    <a:pt x="82" y="91"/>
                    <a:pt x="103" y="94"/>
                    <a:pt x="103" y="105"/>
                  </a:cubicBezTo>
                  <a:cubicBezTo>
                    <a:pt x="103" y="116"/>
                    <a:pt x="82" y="117"/>
                    <a:pt x="67" y="117"/>
                  </a:cubicBezTo>
                  <a:cubicBezTo>
                    <a:pt x="52" y="117"/>
                    <a:pt x="32" y="115"/>
                    <a:pt x="24" y="103"/>
                  </a:cubicBezTo>
                  <a:cubicBezTo>
                    <a:pt x="24" y="103"/>
                    <a:pt x="0" y="62"/>
                    <a:pt x="28" y="3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81"/>
            <p:cNvSpPr>
              <a:spLocks/>
            </p:cNvSpPr>
            <p:nvPr/>
          </p:nvSpPr>
          <p:spPr bwMode="auto">
            <a:xfrm>
              <a:off x="4433053" y="6948743"/>
              <a:ext cx="31945" cy="130334"/>
            </a:xfrm>
            <a:custGeom>
              <a:avLst/>
              <a:gdLst>
                <a:gd name="T0" fmla="*/ 8 w 14"/>
                <a:gd name="T1" fmla="*/ 0 h 57"/>
                <a:gd name="T2" fmla="*/ 1 w 14"/>
                <a:gd name="T3" fmla="*/ 0 h 57"/>
                <a:gd name="T4" fmla="*/ 0 w 14"/>
                <a:gd name="T5" fmla="*/ 57 h 57"/>
                <a:gd name="T6" fmla="*/ 8 w 14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7">
                  <a:moveTo>
                    <a:pt x="8" y="0"/>
                  </a:move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9" y="3"/>
                    <a:pt x="0" y="57"/>
                  </a:cubicBezTo>
                  <a:cubicBezTo>
                    <a:pt x="0" y="57"/>
                    <a:pt x="14" y="30"/>
                    <a:pt x="8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82"/>
            <p:cNvSpPr>
              <a:spLocks/>
            </p:cNvSpPr>
            <p:nvPr/>
          </p:nvSpPr>
          <p:spPr bwMode="auto">
            <a:xfrm>
              <a:off x="3952604" y="6726407"/>
              <a:ext cx="393559" cy="396115"/>
            </a:xfrm>
            <a:custGeom>
              <a:avLst/>
              <a:gdLst>
                <a:gd name="T0" fmla="*/ 0 w 173"/>
                <a:gd name="T1" fmla="*/ 0 h 174"/>
                <a:gd name="T2" fmla="*/ 77 w 173"/>
                <a:gd name="T3" fmla="*/ 92 h 174"/>
                <a:gd name="T4" fmla="*/ 173 w 173"/>
                <a:gd name="T5" fmla="*/ 92 h 174"/>
                <a:gd name="T6" fmla="*/ 169 w 173"/>
                <a:gd name="T7" fmla="*/ 164 h 174"/>
                <a:gd name="T8" fmla="*/ 26 w 173"/>
                <a:gd name="T9" fmla="*/ 174 h 174"/>
                <a:gd name="T10" fmla="*/ 0 w 173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74">
                  <a:moveTo>
                    <a:pt x="0" y="0"/>
                  </a:moveTo>
                  <a:cubicBezTo>
                    <a:pt x="0" y="0"/>
                    <a:pt x="57" y="27"/>
                    <a:pt x="77" y="92"/>
                  </a:cubicBezTo>
                  <a:cubicBezTo>
                    <a:pt x="77" y="92"/>
                    <a:pt x="134" y="85"/>
                    <a:pt x="173" y="92"/>
                  </a:cubicBezTo>
                  <a:cubicBezTo>
                    <a:pt x="173" y="92"/>
                    <a:pt x="164" y="148"/>
                    <a:pt x="169" y="164"/>
                  </a:cubicBezTo>
                  <a:cubicBezTo>
                    <a:pt x="169" y="164"/>
                    <a:pt x="63" y="170"/>
                    <a:pt x="2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83"/>
            <p:cNvSpPr>
              <a:spLocks/>
            </p:cNvSpPr>
            <p:nvPr/>
          </p:nvSpPr>
          <p:spPr bwMode="auto">
            <a:xfrm>
              <a:off x="3484933" y="6730241"/>
              <a:ext cx="175057" cy="573727"/>
            </a:xfrm>
            <a:custGeom>
              <a:avLst/>
              <a:gdLst>
                <a:gd name="T0" fmla="*/ 77 w 77"/>
                <a:gd name="T1" fmla="*/ 0 h 252"/>
                <a:gd name="T2" fmla="*/ 0 w 77"/>
                <a:gd name="T3" fmla="*/ 239 h 252"/>
                <a:gd name="T4" fmla="*/ 43 w 77"/>
                <a:gd name="T5" fmla="*/ 252 h 252"/>
                <a:gd name="T6" fmla="*/ 77 w 7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52">
                  <a:moveTo>
                    <a:pt x="77" y="0"/>
                  </a:moveTo>
                  <a:cubicBezTo>
                    <a:pt x="77" y="0"/>
                    <a:pt x="27" y="6"/>
                    <a:pt x="0" y="239"/>
                  </a:cubicBezTo>
                  <a:cubicBezTo>
                    <a:pt x="43" y="252"/>
                    <a:pt x="43" y="252"/>
                    <a:pt x="43" y="252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284"/>
            <p:cNvSpPr>
              <a:spLocks noChangeArrowheads="1"/>
            </p:cNvSpPr>
            <p:nvPr/>
          </p:nvSpPr>
          <p:spPr bwMode="auto">
            <a:xfrm>
              <a:off x="3659990" y="6698296"/>
              <a:ext cx="292614" cy="398670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285"/>
            <p:cNvSpPr>
              <a:spLocks noChangeArrowheads="1"/>
            </p:cNvSpPr>
            <p:nvPr/>
          </p:nvSpPr>
          <p:spPr bwMode="auto">
            <a:xfrm>
              <a:off x="3794158" y="6878464"/>
              <a:ext cx="29389" cy="3194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Oval 286"/>
            <p:cNvSpPr>
              <a:spLocks noChangeArrowheads="1"/>
            </p:cNvSpPr>
            <p:nvPr/>
          </p:nvSpPr>
          <p:spPr bwMode="auto">
            <a:xfrm>
              <a:off x="3794158" y="6994743"/>
              <a:ext cx="29389" cy="29389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Oval 287"/>
            <p:cNvSpPr>
              <a:spLocks noChangeArrowheads="1"/>
            </p:cNvSpPr>
            <p:nvPr/>
          </p:nvSpPr>
          <p:spPr bwMode="auto">
            <a:xfrm>
              <a:off x="3794158" y="7108466"/>
              <a:ext cx="29389" cy="3194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88"/>
            <p:cNvSpPr>
              <a:spLocks/>
            </p:cNvSpPr>
            <p:nvPr/>
          </p:nvSpPr>
          <p:spPr bwMode="auto">
            <a:xfrm>
              <a:off x="3686824" y="6762186"/>
              <a:ext cx="120112" cy="80501"/>
            </a:xfrm>
            <a:custGeom>
              <a:avLst/>
              <a:gdLst>
                <a:gd name="T0" fmla="*/ 53 w 53"/>
                <a:gd name="T1" fmla="*/ 15 h 35"/>
                <a:gd name="T2" fmla="*/ 53 w 53"/>
                <a:gd name="T3" fmla="*/ 22 h 35"/>
                <a:gd name="T4" fmla="*/ 9 w 53"/>
                <a:gd name="T5" fmla="*/ 34 h 35"/>
                <a:gd name="T6" fmla="*/ 0 w 53"/>
                <a:gd name="T7" fmla="*/ 26 h 35"/>
                <a:gd name="T8" fmla="*/ 0 w 53"/>
                <a:gd name="T9" fmla="*/ 9 h 35"/>
                <a:gd name="T10" fmla="*/ 10 w 53"/>
                <a:gd name="T11" fmla="*/ 1 h 35"/>
                <a:gd name="T12" fmla="*/ 53 w 53"/>
                <a:gd name="T1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5">
                  <a:moveTo>
                    <a:pt x="53" y="15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5"/>
                    <a:pt x="0" y="32"/>
                    <a:pt x="0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1"/>
                  </a:cubicBezTo>
                  <a:lnTo>
                    <a:pt x="53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89"/>
            <p:cNvSpPr>
              <a:spLocks/>
            </p:cNvSpPr>
            <p:nvPr/>
          </p:nvSpPr>
          <p:spPr bwMode="auto">
            <a:xfrm>
              <a:off x="3806936" y="6762186"/>
              <a:ext cx="123946" cy="80501"/>
            </a:xfrm>
            <a:custGeom>
              <a:avLst/>
              <a:gdLst>
                <a:gd name="T0" fmla="*/ 0 w 54"/>
                <a:gd name="T1" fmla="*/ 15 h 35"/>
                <a:gd name="T2" fmla="*/ 0 w 54"/>
                <a:gd name="T3" fmla="*/ 22 h 35"/>
                <a:gd name="T4" fmla="*/ 45 w 54"/>
                <a:gd name="T5" fmla="*/ 34 h 35"/>
                <a:gd name="T6" fmla="*/ 54 w 54"/>
                <a:gd name="T7" fmla="*/ 26 h 35"/>
                <a:gd name="T8" fmla="*/ 54 w 54"/>
                <a:gd name="T9" fmla="*/ 9 h 35"/>
                <a:gd name="T10" fmla="*/ 44 w 54"/>
                <a:gd name="T11" fmla="*/ 1 h 35"/>
                <a:gd name="T12" fmla="*/ 0 w 54"/>
                <a:gd name="T1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0" y="1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50" y="35"/>
                    <a:pt x="54" y="32"/>
                    <a:pt x="54" y="26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3"/>
                    <a:pt x="49" y="0"/>
                    <a:pt x="44" y="1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90"/>
            <p:cNvSpPr>
              <a:spLocks/>
            </p:cNvSpPr>
            <p:nvPr/>
          </p:nvSpPr>
          <p:spPr bwMode="auto">
            <a:xfrm>
              <a:off x="3777547" y="6776241"/>
              <a:ext cx="61334" cy="57501"/>
            </a:xfrm>
            <a:custGeom>
              <a:avLst/>
              <a:gdLst>
                <a:gd name="T0" fmla="*/ 19 w 27"/>
                <a:gd name="T1" fmla="*/ 25 h 25"/>
                <a:gd name="T2" fmla="*/ 8 w 27"/>
                <a:gd name="T3" fmla="*/ 25 h 25"/>
                <a:gd name="T4" fmla="*/ 0 w 27"/>
                <a:gd name="T5" fmla="*/ 16 h 25"/>
                <a:gd name="T6" fmla="*/ 0 w 27"/>
                <a:gd name="T7" fmla="*/ 9 h 25"/>
                <a:gd name="T8" fmla="*/ 8 w 27"/>
                <a:gd name="T9" fmla="*/ 0 h 25"/>
                <a:gd name="T10" fmla="*/ 19 w 27"/>
                <a:gd name="T11" fmla="*/ 0 h 25"/>
                <a:gd name="T12" fmla="*/ 27 w 27"/>
                <a:gd name="T13" fmla="*/ 9 h 25"/>
                <a:gd name="T14" fmla="*/ 27 w 27"/>
                <a:gd name="T15" fmla="*/ 16 h 25"/>
                <a:gd name="T16" fmla="*/ 19 w 27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19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1"/>
                    <a:pt x="0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1"/>
                    <a:pt x="24" y="25"/>
                    <a:pt x="19" y="2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91"/>
            <p:cNvSpPr>
              <a:spLocks/>
            </p:cNvSpPr>
            <p:nvPr/>
          </p:nvSpPr>
          <p:spPr bwMode="auto">
            <a:xfrm>
              <a:off x="3584601" y="6737908"/>
              <a:ext cx="472782" cy="644006"/>
            </a:xfrm>
            <a:custGeom>
              <a:avLst/>
              <a:gdLst>
                <a:gd name="T0" fmla="*/ 162 w 208"/>
                <a:gd name="T1" fmla="*/ 0 h 283"/>
                <a:gd name="T2" fmla="*/ 152 w 208"/>
                <a:gd name="T3" fmla="*/ 0 h 283"/>
                <a:gd name="T4" fmla="*/ 99 w 208"/>
                <a:gd name="T5" fmla="*/ 142 h 283"/>
                <a:gd name="T6" fmla="*/ 42 w 208"/>
                <a:gd name="T7" fmla="*/ 0 h 283"/>
                <a:gd name="T8" fmla="*/ 28 w 208"/>
                <a:gd name="T9" fmla="*/ 0 h 283"/>
                <a:gd name="T10" fmla="*/ 6 w 208"/>
                <a:gd name="T11" fmla="*/ 186 h 283"/>
                <a:gd name="T12" fmla="*/ 0 w 208"/>
                <a:gd name="T13" fmla="*/ 283 h 283"/>
                <a:gd name="T14" fmla="*/ 208 w 208"/>
                <a:gd name="T15" fmla="*/ 283 h 283"/>
                <a:gd name="T16" fmla="*/ 162 w 208"/>
                <a:gd name="T1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83">
                  <a:moveTo>
                    <a:pt x="16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5" y="87"/>
                    <a:pt x="6" y="186"/>
                  </a:cubicBezTo>
                  <a:cubicBezTo>
                    <a:pt x="3" y="210"/>
                    <a:pt x="1" y="272"/>
                    <a:pt x="0" y="283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8" y="283"/>
                    <a:pt x="195" y="66"/>
                    <a:pt x="162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92"/>
            <p:cNvSpPr>
              <a:spLocks/>
            </p:cNvSpPr>
            <p:nvPr/>
          </p:nvSpPr>
          <p:spPr bwMode="auto">
            <a:xfrm>
              <a:off x="3780103" y="7061188"/>
              <a:ext cx="29389" cy="320725"/>
            </a:xfrm>
            <a:custGeom>
              <a:avLst/>
              <a:gdLst>
                <a:gd name="T0" fmla="*/ 13 w 13"/>
                <a:gd name="T1" fmla="*/ 0 h 141"/>
                <a:gd name="T2" fmla="*/ 13 w 13"/>
                <a:gd name="T3" fmla="*/ 141 h 141"/>
                <a:gd name="T4" fmla="*/ 13 w 13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1">
                  <a:moveTo>
                    <a:pt x="13" y="0"/>
                  </a:moveTo>
                  <a:cubicBezTo>
                    <a:pt x="13" y="141"/>
                    <a:pt x="13" y="141"/>
                    <a:pt x="13" y="141"/>
                  </a:cubicBezTo>
                  <a:cubicBezTo>
                    <a:pt x="13" y="141"/>
                    <a:pt x="0" y="82"/>
                    <a:pt x="13" y="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293"/>
            <p:cNvSpPr>
              <a:spLocks noChangeArrowheads="1"/>
            </p:cNvSpPr>
            <p:nvPr/>
          </p:nvSpPr>
          <p:spPr bwMode="auto">
            <a:xfrm>
              <a:off x="3620379" y="7231134"/>
              <a:ext cx="139279" cy="30667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294"/>
            <p:cNvSpPr>
              <a:spLocks noChangeArrowheads="1"/>
            </p:cNvSpPr>
            <p:nvPr/>
          </p:nvSpPr>
          <p:spPr bwMode="auto">
            <a:xfrm>
              <a:off x="3858048" y="7231134"/>
              <a:ext cx="138001" cy="30667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95"/>
            <p:cNvSpPr>
              <a:spLocks/>
            </p:cNvSpPr>
            <p:nvPr/>
          </p:nvSpPr>
          <p:spPr bwMode="auto">
            <a:xfrm>
              <a:off x="3345654" y="5821733"/>
              <a:ext cx="985175" cy="875286"/>
            </a:xfrm>
            <a:custGeom>
              <a:avLst/>
              <a:gdLst>
                <a:gd name="T0" fmla="*/ 33 w 433"/>
                <a:gd name="T1" fmla="*/ 265 h 384"/>
                <a:gd name="T2" fmla="*/ 25 w 433"/>
                <a:gd name="T3" fmla="*/ 150 h 384"/>
                <a:gd name="T4" fmla="*/ 36 w 433"/>
                <a:gd name="T5" fmla="*/ 156 h 384"/>
                <a:gd name="T6" fmla="*/ 145 w 433"/>
                <a:gd name="T7" fmla="*/ 19 h 384"/>
                <a:gd name="T8" fmla="*/ 132 w 433"/>
                <a:gd name="T9" fmla="*/ 45 h 384"/>
                <a:gd name="T10" fmla="*/ 282 w 433"/>
                <a:gd name="T11" fmla="*/ 7 h 384"/>
                <a:gd name="T12" fmla="*/ 263 w 433"/>
                <a:gd name="T13" fmla="*/ 26 h 384"/>
                <a:gd name="T14" fmla="*/ 384 w 433"/>
                <a:gd name="T15" fmla="*/ 72 h 384"/>
                <a:gd name="T16" fmla="*/ 361 w 433"/>
                <a:gd name="T17" fmla="*/ 73 h 384"/>
                <a:gd name="T18" fmla="*/ 422 w 433"/>
                <a:gd name="T19" fmla="*/ 184 h 384"/>
                <a:gd name="T20" fmla="*/ 403 w 433"/>
                <a:gd name="T21" fmla="*/ 178 h 384"/>
                <a:gd name="T22" fmla="*/ 414 w 433"/>
                <a:gd name="T23" fmla="*/ 286 h 384"/>
                <a:gd name="T24" fmla="*/ 404 w 433"/>
                <a:gd name="T25" fmla="*/ 272 h 384"/>
                <a:gd name="T26" fmla="*/ 375 w 433"/>
                <a:gd name="T27" fmla="*/ 339 h 384"/>
                <a:gd name="T28" fmla="*/ 301 w 433"/>
                <a:gd name="T29" fmla="*/ 378 h 384"/>
                <a:gd name="T30" fmla="*/ 33 w 433"/>
                <a:gd name="T31" fmla="*/ 2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3" h="384">
                  <a:moveTo>
                    <a:pt x="33" y="265"/>
                  </a:moveTo>
                  <a:cubicBezTo>
                    <a:pt x="33" y="265"/>
                    <a:pt x="0" y="214"/>
                    <a:pt x="25" y="150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6" y="156"/>
                    <a:pt x="47" y="52"/>
                    <a:pt x="145" y="19"/>
                  </a:cubicBezTo>
                  <a:cubicBezTo>
                    <a:pt x="145" y="19"/>
                    <a:pt x="131" y="36"/>
                    <a:pt x="132" y="45"/>
                  </a:cubicBezTo>
                  <a:cubicBezTo>
                    <a:pt x="132" y="45"/>
                    <a:pt x="186" y="0"/>
                    <a:pt x="282" y="7"/>
                  </a:cubicBezTo>
                  <a:cubicBezTo>
                    <a:pt x="282" y="7"/>
                    <a:pt x="263" y="17"/>
                    <a:pt x="263" y="26"/>
                  </a:cubicBezTo>
                  <a:cubicBezTo>
                    <a:pt x="263" y="26"/>
                    <a:pt x="341" y="16"/>
                    <a:pt x="384" y="72"/>
                  </a:cubicBezTo>
                  <a:cubicBezTo>
                    <a:pt x="384" y="72"/>
                    <a:pt x="368" y="70"/>
                    <a:pt x="361" y="73"/>
                  </a:cubicBezTo>
                  <a:cubicBezTo>
                    <a:pt x="361" y="73"/>
                    <a:pt x="418" y="104"/>
                    <a:pt x="422" y="184"/>
                  </a:cubicBezTo>
                  <a:cubicBezTo>
                    <a:pt x="422" y="184"/>
                    <a:pt x="410" y="178"/>
                    <a:pt x="403" y="178"/>
                  </a:cubicBezTo>
                  <a:cubicBezTo>
                    <a:pt x="403" y="178"/>
                    <a:pt x="433" y="225"/>
                    <a:pt x="414" y="286"/>
                  </a:cubicBezTo>
                  <a:cubicBezTo>
                    <a:pt x="414" y="286"/>
                    <a:pt x="409" y="274"/>
                    <a:pt x="404" y="272"/>
                  </a:cubicBezTo>
                  <a:cubicBezTo>
                    <a:pt x="404" y="272"/>
                    <a:pt x="400" y="329"/>
                    <a:pt x="375" y="339"/>
                  </a:cubicBezTo>
                  <a:cubicBezTo>
                    <a:pt x="375" y="339"/>
                    <a:pt x="369" y="384"/>
                    <a:pt x="301" y="378"/>
                  </a:cubicBezTo>
                  <a:lnTo>
                    <a:pt x="33" y="265"/>
                  </a:ln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96"/>
            <p:cNvSpPr>
              <a:spLocks/>
            </p:cNvSpPr>
            <p:nvPr/>
          </p:nvSpPr>
          <p:spPr bwMode="auto">
            <a:xfrm>
              <a:off x="3377599" y="6350737"/>
              <a:ext cx="159724" cy="221058"/>
            </a:xfrm>
            <a:custGeom>
              <a:avLst/>
              <a:gdLst>
                <a:gd name="T0" fmla="*/ 65 w 70"/>
                <a:gd name="T1" fmla="*/ 25 h 97"/>
                <a:gd name="T2" fmla="*/ 22 w 70"/>
                <a:gd name="T3" fmla="*/ 18 h 97"/>
                <a:gd name="T4" fmla="*/ 70 w 70"/>
                <a:gd name="T5" fmla="*/ 97 h 97"/>
                <a:gd name="T6" fmla="*/ 65 w 70"/>
                <a:gd name="T7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97">
                  <a:moveTo>
                    <a:pt x="65" y="25"/>
                  </a:moveTo>
                  <a:cubicBezTo>
                    <a:pt x="65" y="25"/>
                    <a:pt x="44" y="0"/>
                    <a:pt x="22" y="18"/>
                  </a:cubicBezTo>
                  <a:cubicBezTo>
                    <a:pt x="0" y="36"/>
                    <a:pt x="37" y="95"/>
                    <a:pt x="70" y="97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97"/>
            <p:cNvSpPr>
              <a:spLocks/>
            </p:cNvSpPr>
            <p:nvPr/>
          </p:nvSpPr>
          <p:spPr bwMode="auto">
            <a:xfrm>
              <a:off x="4082939" y="6350737"/>
              <a:ext cx="157168" cy="221058"/>
            </a:xfrm>
            <a:custGeom>
              <a:avLst/>
              <a:gdLst>
                <a:gd name="T0" fmla="*/ 5 w 69"/>
                <a:gd name="T1" fmla="*/ 25 h 97"/>
                <a:gd name="T2" fmla="*/ 47 w 69"/>
                <a:gd name="T3" fmla="*/ 18 h 97"/>
                <a:gd name="T4" fmla="*/ 0 w 69"/>
                <a:gd name="T5" fmla="*/ 97 h 97"/>
                <a:gd name="T6" fmla="*/ 5 w 69"/>
                <a:gd name="T7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7">
                  <a:moveTo>
                    <a:pt x="5" y="25"/>
                  </a:moveTo>
                  <a:cubicBezTo>
                    <a:pt x="5" y="25"/>
                    <a:pt x="26" y="0"/>
                    <a:pt x="47" y="18"/>
                  </a:cubicBezTo>
                  <a:cubicBezTo>
                    <a:pt x="69" y="36"/>
                    <a:pt x="33" y="95"/>
                    <a:pt x="0" y="97"/>
                  </a:cubicBezTo>
                  <a:lnTo>
                    <a:pt x="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98"/>
            <p:cNvSpPr>
              <a:spLocks/>
            </p:cNvSpPr>
            <p:nvPr/>
          </p:nvSpPr>
          <p:spPr bwMode="auto">
            <a:xfrm>
              <a:off x="4075272" y="6289404"/>
              <a:ext cx="130335" cy="111168"/>
            </a:xfrm>
            <a:custGeom>
              <a:avLst/>
              <a:gdLst>
                <a:gd name="T0" fmla="*/ 57 w 57"/>
                <a:gd name="T1" fmla="*/ 0 h 49"/>
                <a:gd name="T2" fmla="*/ 0 w 57"/>
                <a:gd name="T3" fmla="*/ 38 h 49"/>
                <a:gd name="T4" fmla="*/ 1 w 57"/>
                <a:gd name="T5" fmla="*/ 49 h 49"/>
                <a:gd name="T6" fmla="*/ 57 w 5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9">
                  <a:moveTo>
                    <a:pt x="57" y="0"/>
                  </a:moveTo>
                  <a:cubicBezTo>
                    <a:pt x="57" y="0"/>
                    <a:pt x="32" y="28"/>
                    <a:pt x="0" y="3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50" y="36"/>
                    <a:pt x="57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99"/>
            <p:cNvSpPr>
              <a:spLocks/>
            </p:cNvSpPr>
            <p:nvPr/>
          </p:nvSpPr>
          <p:spPr bwMode="auto">
            <a:xfrm>
              <a:off x="3992216" y="6275348"/>
              <a:ext cx="213391" cy="148224"/>
            </a:xfrm>
            <a:custGeom>
              <a:avLst/>
              <a:gdLst>
                <a:gd name="T0" fmla="*/ 73 w 94"/>
                <a:gd name="T1" fmla="*/ 20 h 65"/>
                <a:gd name="T2" fmla="*/ 0 w 94"/>
                <a:gd name="T3" fmla="*/ 0 h 65"/>
                <a:gd name="T4" fmla="*/ 0 w 94"/>
                <a:gd name="T5" fmla="*/ 0 h 65"/>
                <a:gd name="T6" fmla="*/ 94 w 94"/>
                <a:gd name="T7" fmla="*/ 6 h 65"/>
                <a:gd name="T8" fmla="*/ 73 w 94"/>
                <a:gd name="T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5">
                  <a:moveTo>
                    <a:pt x="73" y="20"/>
                  </a:moveTo>
                  <a:cubicBezTo>
                    <a:pt x="5" y="65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16"/>
                    <a:pt x="94" y="6"/>
                    <a:pt x="94" y="6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00"/>
            <p:cNvSpPr>
              <a:spLocks/>
            </p:cNvSpPr>
            <p:nvPr/>
          </p:nvSpPr>
          <p:spPr bwMode="auto">
            <a:xfrm>
              <a:off x="3506656" y="6277903"/>
              <a:ext cx="605672" cy="491949"/>
            </a:xfrm>
            <a:custGeom>
              <a:avLst/>
              <a:gdLst>
                <a:gd name="T0" fmla="*/ 160 w 266"/>
                <a:gd name="T1" fmla="*/ 216 h 216"/>
                <a:gd name="T2" fmla="*/ 106 w 266"/>
                <a:gd name="T3" fmla="*/ 216 h 216"/>
                <a:gd name="T4" fmla="*/ 0 w 266"/>
                <a:gd name="T5" fmla="*/ 110 h 216"/>
                <a:gd name="T6" fmla="*/ 0 w 266"/>
                <a:gd name="T7" fmla="*/ 0 h 216"/>
                <a:gd name="T8" fmla="*/ 266 w 266"/>
                <a:gd name="T9" fmla="*/ 21 h 216"/>
                <a:gd name="T10" fmla="*/ 266 w 266"/>
                <a:gd name="T11" fmla="*/ 110 h 216"/>
                <a:gd name="T12" fmla="*/ 160 w 266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16">
                  <a:moveTo>
                    <a:pt x="160" y="216"/>
                  </a:moveTo>
                  <a:cubicBezTo>
                    <a:pt x="106" y="216"/>
                    <a:pt x="106" y="216"/>
                    <a:pt x="106" y="216"/>
                  </a:cubicBezTo>
                  <a:cubicBezTo>
                    <a:pt x="48" y="216"/>
                    <a:pt x="0" y="169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110"/>
                    <a:pt x="266" y="110"/>
                    <a:pt x="266" y="110"/>
                  </a:cubicBezTo>
                  <a:cubicBezTo>
                    <a:pt x="266" y="169"/>
                    <a:pt x="219" y="216"/>
                    <a:pt x="160" y="21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301"/>
            <p:cNvSpPr>
              <a:spLocks/>
            </p:cNvSpPr>
            <p:nvPr/>
          </p:nvSpPr>
          <p:spPr bwMode="auto">
            <a:xfrm>
              <a:off x="3506656" y="6488739"/>
              <a:ext cx="605672" cy="281114"/>
            </a:xfrm>
            <a:custGeom>
              <a:avLst/>
              <a:gdLst>
                <a:gd name="T0" fmla="*/ 253 w 266"/>
                <a:gd name="T1" fmla="*/ 28 h 123"/>
                <a:gd name="T2" fmla="*/ 229 w 266"/>
                <a:gd name="T3" fmla="*/ 70 h 123"/>
                <a:gd name="T4" fmla="*/ 133 w 266"/>
                <a:gd name="T5" fmla="*/ 54 h 123"/>
                <a:gd name="T6" fmla="*/ 37 w 266"/>
                <a:gd name="T7" fmla="*/ 70 h 123"/>
                <a:gd name="T8" fmla="*/ 13 w 266"/>
                <a:gd name="T9" fmla="*/ 28 h 123"/>
                <a:gd name="T10" fmla="*/ 0 w 266"/>
                <a:gd name="T11" fmla="*/ 0 h 123"/>
                <a:gd name="T12" fmla="*/ 0 w 266"/>
                <a:gd name="T13" fmla="*/ 17 h 123"/>
                <a:gd name="T14" fmla="*/ 106 w 266"/>
                <a:gd name="T15" fmla="*/ 123 h 123"/>
                <a:gd name="T16" fmla="*/ 133 w 266"/>
                <a:gd name="T17" fmla="*/ 123 h 123"/>
                <a:gd name="T18" fmla="*/ 160 w 266"/>
                <a:gd name="T19" fmla="*/ 123 h 123"/>
                <a:gd name="T20" fmla="*/ 266 w 266"/>
                <a:gd name="T21" fmla="*/ 17 h 123"/>
                <a:gd name="T22" fmla="*/ 266 w 266"/>
                <a:gd name="T23" fmla="*/ 0 h 123"/>
                <a:gd name="T24" fmla="*/ 253 w 266"/>
                <a:gd name="T25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23">
                  <a:moveTo>
                    <a:pt x="253" y="28"/>
                  </a:moveTo>
                  <a:cubicBezTo>
                    <a:pt x="255" y="62"/>
                    <a:pt x="236" y="69"/>
                    <a:pt x="229" y="70"/>
                  </a:cubicBezTo>
                  <a:cubicBezTo>
                    <a:pt x="198" y="75"/>
                    <a:pt x="202" y="54"/>
                    <a:pt x="133" y="54"/>
                  </a:cubicBezTo>
                  <a:cubicBezTo>
                    <a:pt x="64" y="54"/>
                    <a:pt x="68" y="75"/>
                    <a:pt x="37" y="70"/>
                  </a:cubicBezTo>
                  <a:cubicBezTo>
                    <a:pt x="30" y="69"/>
                    <a:pt x="11" y="62"/>
                    <a:pt x="13" y="28"/>
                  </a:cubicBezTo>
                  <a:cubicBezTo>
                    <a:pt x="14" y="9"/>
                    <a:pt x="7" y="2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6"/>
                    <a:pt x="48" y="123"/>
                    <a:pt x="106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219" y="123"/>
                    <a:pt x="266" y="76"/>
                    <a:pt x="266" y="17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59" y="2"/>
                    <a:pt x="252" y="9"/>
                    <a:pt x="253" y="2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302"/>
            <p:cNvSpPr>
              <a:spLocks/>
            </p:cNvSpPr>
            <p:nvPr/>
          </p:nvSpPr>
          <p:spPr bwMode="auto">
            <a:xfrm>
              <a:off x="3707269" y="6674018"/>
              <a:ext cx="204446" cy="52389"/>
            </a:xfrm>
            <a:custGeom>
              <a:avLst/>
              <a:gdLst>
                <a:gd name="T0" fmla="*/ 45 w 90"/>
                <a:gd name="T1" fmla="*/ 0 h 23"/>
                <a:gd name="T2" fmla="*/ 0 w 90"/>
                <a:gd name="T3" fmla="*/ 0 h 23"/>
                <a:gd name="T4" fmla="*/ 45 w 90"/>
                <a:gd name="T5" fmla="*/ 23 h 23"/>
                <a:gd name="T6" fmla="*/ 90 w 90"/>
                <a:gd name="T7" fmla="*/ 0 h 23"/>
                <a:gd name="T8" fmla="*/ 45 w 9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29" y="23"/>
                    <a:pt x="45" y="23"/>
                  </a:cubicBezTo>
                  <a:cubicBezTo>
                    <a:pt x="61" y="23"/>
                    <a:pt x="90" y="20"/>
                    <a:pt x="9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303"/>
            <p:cNvSpPr>
              <a:spLocks/>
            </p:cNvSpPr>
            <p:nvPr/>
          </p:nvSpPr>
          <p:spPr bwMode="auto">
            <a:xfrm>
              <a:off x="3484933" y="6258737"/>
              <a:ext cx="720673" cy="191668"/>
            </a:xfrm>
            <a:custGeom>
              <a:avLst/>
              <a:gdLst>
                <a:gd name="T0" fmla="*/ 0 w 317"/>
                <a:gd name="T1" fmla="*/ 0 h 84"/>
                <a:gd name="T2" fmla="*/ 157 w 317"/>
                <a:gd name="T3" fmla="*/ 84 h 84"/>
                <a:gd name="T4" fmla="*/ 87 w 317"/>
                <a:gd name="T5" fmla="*/ 18 h 84"/>
                <a:gd name="T6" fmla="*/ 206 w 317"/>
                <a:gd name="T7" fmla="*/ 63 h 84"/>
                <a:gd name="T8" fmla="*/ 190 w 317"/>
                <a:gd name="T9" fmla="*/ 42 h 84"/>
                <a:gd name="T10" fmla="*/ 317 w 317"/>
                <a:gd name="T11" fmla="*/ 13 h 84"/>
                <a:gd name="T12" fmla="*/ 223 w 317"/>
                <a:gd name="T13" fmla="*/ 7 h 84"/>
                <a:gd name="T14" fmla="*/ 0 w 31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84">
                  <a:moveTo>
                    <a:pt x="0" y="0"/>
                  </a:moveTo>
                  <a:cubicBezTo>
                    <a:pt x="0" y="0"/>
                    <a:pt x="65" y="73"/>
                    <a:pt x="157" y="84"/>
                  </a:cubicBezTo>
                  <a:cubicBezTo>
                    <a:pt x="157" y="84"/>
                    <a:pt x="102" y="52"/>
                    <a:pt x="87" y="18"/>
                  </a:cubicBezTo>
                  <a:cubicBezTo>
                    <a:pt x="87" y="18"/>
                    <a:pt x="149" y="61"/>
                    <a:pt x="206" y="63"/>
                  </a:cubicBezTo>
                  <a:cubicBezTo>
                    <a:pt x="206" y="63"/>
                    <a:pt x="195" y="60"/>
                    <a:pt x="190" y="42"/>
                  </a:cubicBezTo>
                  <a:cubicBezTo>
                    <a:pt x="190" y="42"/>
                    <a:pt x="293" y="76"/>
                    <a:pt x="317" y="13"/>
                  </a:cubicBezTo>
                  <a:cubicBezTo>
                    <a:pt x="317" y="13"/>
                    <a:pt x="271" y="34"/>
                    <a:pt x="223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304"/>
            <p:cNvSpPr>
              <a:spLocks/>
            </p:cNvSpPr>
            <p:nvPr/>
          </p:nvSpPr>
          <p:spPr bwMode="auto">
            <a:xfrm>
              <a:off x="3745602" y="6543684"/>
              <a:ext cx="113723" cy="57501"/>
            </a:xfrm>
            <a:custGeom>
              <a:avLst/>
              <a:gdLst>
                <a:gd name="T0" fmla="*/ 0 w 50"/>
                <a:gd name="T1" fmla="*/ 21 h 25"/>
                <a:gd name="T2" fmla="*/ 21 w 50"/>
                <a:gd name="T3" fmla="*/ 1 h 25"/>
                <a:gd name="T4" fmla="*/ 50 w 50"/>
                <a:gd name="T5" fmla="*/ 25 h 25"/>
                <a:gd name="T6" fmla="*/ 20 w 50"/>
                <a:gd name="T7" fmla="*/ 6 h 25"/>
                <a:gd name="T8" fmla="*/ 0 w 50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5">
                  <a:moveTo>
                    <a:pt x="0" y="21"/>
                  </a:moveTo>
                  <a:cubicBezTo>
                    <a:pt x="0" y="21"/>
                    <a:pt x="5" y="1"/>
                    <a:pt x="21" y="1"/>
                  </a:cubicBezTo>
                  <a:cubicBezTo>
                    <a:pt x="36" y="0"/>
                    <a:pt x="50" y="25"/>
                    <a:pt x="50" y="25"/>
                  </a:cubicBezTo>
                  <a:cubicBezTo>
                    <a:pt x="50" y="25"/>
                    <a:pt x="33" y="6"/>
                    <a:pt x="20" y="6"/>
                  </a:cubicBezTo>
                  <a:cubicBezTo>
                    <a:pt x="8" y="6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305"/>
            <p:cNvSpPr>
              <a:spLocks/>
            </p:cNvSpPr>
            <p:nvPr/>
          </p:nvSpPr>
          <p:spPr bwMode="auto">
            <a:xfrm>
              <a:off x="3579490" y="6459350"/>
              <a:ext cx="89445" cy="60056"/>
            </a:xfrm>
            <a:custGeom>
              <a:avLst/>
              <a:gdLst>
                <a:gd name="T0" fmla="*/ 4 w 39"/>
                <a:gd name="T1" fmla="*/ 26 h 26"/>
                <a:gd name="T2" fmla="*/ 0 w 39"/>
                <a:gd name="T3" fmla="*/ 23 h 26"/>
                <a:gd name="T4" fmla="*/ 14 w 39"/>
                <a:gd name="T5" fmla="*/ 4 h 26"/>
                <a:gd name="T6" fmla="*/ 38 w 39"/>
                <a:gd name="T7" fmla="*/ 15 h 26"/>
                <a:gd name="T8" fmla="*/ 37 w 39"/>
                <a:gd name="T9" fmla="*/ 20 h 26"/>
                <a:gd name="T10" fmla="*/ 32 w 39"/>
                <a:gd name="T11" fmla="*/ 18 h 26"/>
                <a:gd name="T12" fmla="*/ 16 w 39"/>
                <a:gd name="T13" fmla="*/ 10 h 26"/>
                <a:gd name="T14" fmla="*/ 7 w 39"/>
                <a:gd name="T15" fmla="*/ 22 h 26"/>
                <a:gd name="T16" fmla="*/ 4 w 39"/>
                <a:gd name="T17" fmla="*/ 26 h 26"/>
                <a:gd name="T18" fmla="*/ 4 w 39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6">
                  <a:moveTo>
                    <a:pt x="4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18"/>
                    <a:pt x="2" y="7"/>
                    <a:pt x="14" y="4"/>
                  </a:cubicBezTo>
                  <a:cubicBezTo>
                    <a:pt x="26" y="0"/>
                    <a:pt x="35" y="10"/>
                    <a:pt x="38" y="15"/>
                  </a:cubicBezTo>
                  <a:cubicBezTo>
                    <a:pt x="39" y="17"/>
                    <a:pt x="39" y="19"/>
                    <a:pt x="37" y="20"/>
                  </a:cubicBezTo>
                  <a:cubicBezTo>
                    <a:pt x="35" y="21"/>
                    <a:pt x="33" y="20"/>
                    <a:pt x="32" y="18"/>
                  </a:cubicBezTo>
                  <a:cubicBezTo>
                    <a:pt x="32" y="18"/>
                    <a:pt x="26" y="8"/>
                    <a:pt x="16" y="10"/>
                  </a:cubicBezTo>
                  <a:cubicBezTo>
                    <a:pt x="6" y="13"/>
                    <a:pt x="7" y="22"/>
                    <a:pt x="7" y="22"/>
                  </a:cubicBezTo>
                  <a:cubicBezTo>
                    <a:pt x="7" y="24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306"/>
            <p:cNvSpPr>
              <a:spLocks/>
            </p:cNvSpPr>
            <p:nvPr/>
          </p:nvSpPr>
          <p:spPr bwMode="auto">
            <a:xfrm>
              <a:off x="3546267" y="6409516"/>
              <a:ext cx="129057" cy="31945"/>
            </a:xfrm>
            <a:custGeom>
              <a:avLst/>
              <a:gdLst>
                <a:gd name="T0" fmla="*/ 96 w 101"/>
                <a:gd name="T1" fmla="*/ 0 h 25"/>
                <a:gd name="T2" fmla="*/ 101 w 101"/>
                <a:gd name="T3" fmla="*/ 14 h 25"/>
                <a:gd name="T4" fmla="*/ 0 w 101"/>
                <a:gd name="T5" fmla="*/ 25 h 25"/>
                <a:gd name="T6" fmla="*/ 3 w 101"/>
                <a:gd name="T7" fmla="*/ 0 h 25"/>
                <a:gd name="T8" fmla="*/ 96 w 10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5">
                  <a:moveTo>
                    <a:pt x="96" y="0"/>
                  </a:moveTo>
                  <a:lnTo>
                    <a:pt x="101" y="14"/>
                  </a:lnTo>
                  <a:lnTo>
                    <a:pt x="0" y="25"/>
                  </a:lnTo>
                  <a:lnTo>
                    <a:pt x="3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307"/>
            <p:cNvSpPr>
              <a:spLocks/>
            </p:cNvSpPr>
            <p:nvPr/>
          </p:nvSpPr>
          <p:spPr bwMode="auto">
            <a:xfrm>
              <a:off x="3943660" y="6459350"/>
              <a:ext cx="90723" cy="60056"/>
            </a:xfrm>
            <a:custGeom>
              <a:avLst/>
              <a:gdLst>
                <a:gd name="T0" fmla="*/ 36 w 40"/>
                <a:gd name="T1" fmla="*/ 26 h 26"/>
                <a:gd name="T2" fmla="*/ 36 w 40"/>
                <a:gd name="T3" fmla="*/ 26 h 26"/>
                <a:gd name="T4" fmla="*/ 33 w 40"/>
                <a:gd name="T5" fmla="*/ 22 h 26"/>
                <a:gd name="T6" fmla="*/ 23 w 40"/>
                <a:gd name="T7" fmla="*/ 10 h 26"/>
                <a:gd name="T8" fmla="*/ 7 w 40"/>
                <a:gd name="T9" fmla="*/ 18 h 26"/>
                <a:gd name="T10" fmla="*/ 3 w 40"/>
                <a:gd name="T11" fmla="*/ 20 h 26"/>
                <a:gd name="T12" fmla="*/ 1 w 40"/>
                <a:gd name="T13" fmla="*/ 15 h 26"/>
                <a:gd name="T14" fmla="*/ 25 w 40"/>
                <a:gd name="T15" fmla="*/ 4 h 26"/>
                <a:gd name="T16" fmla="*/ 39 w 40"/>
                <a:gd name="T17" fmla="*/ 23 h 26"/>
                <a:gd name="T18" fmla="*/ 36 w 40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6">
                  <a:moveTo>
                    <a:pt x="36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4" y="26"/>
                    <a:pt x="32" y="24"/>
                    <a:pt x="33" y="22"/>
                  </a:cubicBezTo>
                  <a:cubicBezTo>
                    <a:pt x="33" y="22"/>
                    <a:pt x="33" y="13"/>
                    <a:pt x="23" y="10"/>
                  </a:cubicBezTo>
                  <a:cubicBezTo>
                    <a:pt x="14" y="8"/>
                    <a:pt x="8" y="18"/>
                    <a:pt x="7" y="18"/>
                  </a:cubicBezTo>
                  <a:cubicBezTo>
                    <a:pt x="6" y="20"/>
                    <a:pt x="4" y="21"/>
                    <a:pt x="3" y="20"/>
                  </a:cubicBezTo>
                  <a:cubicBezTo>
                    <a:pt x="1" y="19"/>
                    <a:pt x="0" y="17"/>
                    <a:pt x="1" y="15"/>
                  </a:cubicBezTo>
                  <a:cubicBezTo>
                    <a:pt x="4" y="10"/>
                    <a:pt x="13" y="0"/>
                    <a:pt x="25" y="4"/>
                  </a:cubicBezTo>
                  <a:cubicBezTo>
                    <a:pt x="38" y="7"/>
                    <a:pt x="40" y="18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308"/>
            <p:cNvSpPr>
              <a:spLocks/>
            </p:cNvSpPr>
            <p:nvPr/>
          </p:nvSpPr>
          <p:spPr bwMode="auto">
            <a:xfrm>
              <a:off x="3939826" y="6409516"/>
              <a:ext cx="129057" cy="31945"/>
            </a:xfrm>
            <a:custGeom>
              <a:avLst/>
              <a:gdLst>
                <a:gd name="T0" fmla="*/ 5 w 101"/>
                <a:gd name="T1" fmla="*/ 0 h 25"/>
                <a:gd name="T2" fmla="*/ 0 w 101"/>
                <a:gd name="T3" fmla="*/ 14 h 25"/>
                <a:gd name="T4" fmla="*/ 101 w 101"/>
                <a:gd name="T5" fmla="*/ 25 h 25"/>
                <a:gd name="T6" fmla="*/ 96 w 101"/>
                <a:gd name="T7" fmla="*/ 0 h 25"/>
                <a:gd name="T8" fmla="*/ 5 w 10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5">
                  <a:moveTo>
                    <a:pt x="5" y="0"/>
                  </a:moveTo>
                  <a:lnTo>
                    <a:pt x="0" y="14"/>
                  </a:lnTo>
                  <a:lnTo>
                    <a:pt x="101" y="25"/>
                  </a:lnTo>
                  <a:lnTo>
                    <a:pt x="9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7" name="组合 546"/>
          <p:cNvGrpSpPr/>
          <p:nvPr/>
        </p:nvGrpSpPr>
        <p:grpSpPr>
          <a:xfrm>
            <a:off x="10644081" y="3108607"/>
            <a:ext cx="999231" cy="2425244"/>
            <a:chOff x="1923475" y="5812788"/>
            <a:chExt cx="999231" cy="2425244"/>
          </a:xfrm>
        </p:grpSpPr>
        <p:sp>
          <p:nvSpPr>
            <p:cNvPr id="410" name="Freeform 309"/>
            <p:cNvSpPr>
              <a:spLocks/>
            </p:cNvSpPr>
            <p:nvPr/>
          </p:nvSpPr>
          <p:spPr bwMode="auto">
            <a:xfrm>
              <a:off x="2185422" y="7372969"/>
              <a:ext cx="475338" cy="778174"/>
            </a:xfrm>
            <a:custGeom>
              <a:avLst/>
              <a:gdLst>
                <a:gd name="T0" fmla="*/ 372 w 372"/>
                <a:gd name="T1" fmla="*/ 609 h 609"/>
                <a:gd name="T2" fmla="*/ 224 w 372"/>
                <a:gd name="T3" fmla="*/ 609 h 609"/>
                <a:gd name="T4" fmla="*/ 189 w 372"/>
                <a:gd name="T5" fmla="*/ 203 h 609"/>
                <a:gd name="T6" fmla="*/ 150 w 372"/>
                <a:gd name="T7" fmla="*/ 609 h 609"/>
                <a:gd name="T8" fmla="*/ 0 w 372"/>
                <a:gd name="T9" fmla="*/ 609 h 609"/>
                <a:gd name="T10" fmla="*/ 25 w 372"/>
                <a:gd name="T11" fmla="*/ 0 h 609"/>
                <a:gd name="T12" fmla="*/ 347 w 372"/>
                <a:gd name="T13" fmla="*/ 0 h 609"/>
                <a:gd name="T14" fmla="*/ 372 w 372"/>
                <a:gd name="T15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609">
                  <a:moveTo>
                    <a:pt x="372" y="609"/>
                  </a:moveTo>
                  <a:lnTo>
                    <a:pt x="224" y="609"/>
                  </a:lnTo>
                  <a:lnTo>
                    <a:pt x="189" y="203"/>
                  </a:lnTo>
                  <a:lnTo>
                    <a:pt x="150" y="609"/>
                  </a:lnTo>
                  <a:lnTo>
                    <a:pt x="0" y="609"/>
                  </a:lnTo>
                  <a:lnTo>
                    <a:pt x="25" y="0"/>
                  </a:lnTo>
                  <a:lnTo>
                    <a:pt x="347" y="0"/>
                  </a:lnTo>
                  <a:lnTo>
                    <a:pt x="372" y="609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310"/>
            <p:cNvSpPr>
              <a:spLocks/>
            </p:cNvSpPr>
            <p:nvPr/>
          </p:nvSpPr>
          <p:spPr bwMode="auto">
            <a:xfrm>
              <a:off x="2056365" y="8039975"/>
              <a:ext cx="347559" cy="198057"/>
            </a:xfrm>
            <a:custGeom>
              <a:avLst/>
              <a:gdLst>
                <a:gd name="T0" fmla="*/ 122 w 153"/>
                <a:gd name="T1" fmla="*/ 19 h 87"/>
                <a:gd name="T2" fmla="*/ 119 w 153"/>
                <a:gd name="T3" fmla="*/ 67 h 87"/>
                <a:gd name="T4" fmla="*/ 22 w 153"/>
                <a:gd name="T5" fmla="*/ 44 h 87"/>
                <a:gd name="T6" fmla="*/ 80 w 153"/>
                <a:gd name="T7" fmla="*/ 0 h 87"/>
                <a:gd name="T8" fmla="*/ 122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122" y="19"/>
                  </a:moveTo>
                  <a:cubicBezTo>
                    <a:pt x="142" y="40"/>
                    <a:pt x="153" y="62"/>
                    <a:pt x="119" y="67"/>
                  </a:cubicBezTo>
                  <a:cubicBezTo>
                    <a:pt x="87" y="71"/>
                    <a:pt x="0" y="87"/>
                    <a:pt x="22" y="44"/>
                  </a:cubicBezTo>
                  <a:cubicBezTo>
                    <a:pt x="43" y="3"/>
                    <a:pt x="67" y="0"/>
                    <a:pt x="80" y="0"/>
                  </a:cubicBezTo>
                  <a:cubicBezTo>
                    <a:pt x="94" y="0"/>
                    <a:pt x="111" y="7"/>
                    <a:pt x="122" y="19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311"/>
            <p:cNvSpPr>
              <a:spLocks/>
            </p:cNvSpPr>
            <p:nvPr/>
          </p:nvSpPr>
          <p:spPr bwMode="auto">
            <a:xfrm>
              <a:off x="2444813" y="8039975"/>
              <a:ext cx="347559" cy="198057"/>
            </a:xfrm>
            <a:custGeom>
              <a:avLst/>
              <a:gdLst>
                <a:gd name="T0" fmla="*/ 31 w 153"/>
                <a:gd name="T1" fmla="*/ 19 h 87"/>
                <a:gd name="T2" fmla="*/ 34 w 153"/>
                <a:gd name="T3" fmla="*/ 67 h 87"/>
                <a:gd name="T4" fmla="*/ 131 w 153"/>
                <a:gd name="T5" fmla="*/ 44 h 87"/>
                <a:gd name="T6" fmla="*/ 73 w 153"/>
                <a:gd name="T7" fmla="*/ 0 h 87"/>
                <a:gd name="T8" fmla="*/ 3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31" y="19"/>
                  </a:moveTo>
                  <a:cubicBezTo>
                    <a:pt x="11" y="40"/>
                    <a:pt x="0" y="62"/>
                    <a:pt x="34" y="67"/>
                  </a:cubicBezTo>
                  <a:cubicBezTo>
                    <a:pt x="66" y="71"/>
                    <a:pt x="153" y="87"/>
                    <a:pt x="131" y="44"/>
                  </a:cubicBezTo>
                  <a:cubicBezTo>
                    <a:pt x="110" y="3"/>
                    <a:pt x="86" y="0"/>
                    <a:pt x="73" y="0"/>
                  </a:cubicBezTo>
                  <a:cubicBezTo>
                    <a:pt x="59" y="0"/>
                    <a:pt x="42" y="7"/>
                    <a:pt x="31" y="19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Rectangle 312"/>
            <p:cNvSpPr>
              <a:spLocks noChangeArrowheads="1"/>
            </p:cNvSpPr>
            <p:nvPr/>
          </p:nvSpPr>
          <p:spPr bwMode="auto">
            <a:xfrm>
              <a:off x="2240367" y="6697018"/>
              <a:ext cx="364170" cy="667006"/>
            </a:xfrm>
            <a:prstGeom prst="rect">
              <a:avLst/>
            </a:pr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313"/>
            <p:cNvSpPr>
              <a:spLocks/>
            </p:cNvSpPr>
            <p:nvPr/>
          </p:nvSpPr>
          <p:spPr bwMode="auto">
            <a:xfrm>
              <a:off x="2394979" y="6760908"/>
              <a:ext cx="54945" cy="62612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314"/>
            <p:cNvSpPr>
              <a:spLocks/>
            </p:cNvSpPr>
            <p:nvPr/>
          </p:nvSpPr>
          <p:spPr bwMode="auto">
            <a:xfrm>
              <a:off x="2345145" y="6817130"/>
              <a:ext cx="154612" cy="448504"/>
            </a:xfrm>
            <a:custGeom>
              <a:avLst/>
              <a:gdLst>
                <a:gd name="T0" fmla="*/ 46 w 121"/>
                <a:gd name="T1" fmla="*/ 0 h 351"/>
                <a:gd name="T2" fmla="*/ 0 w 121"/>
                <a:gd name="T3" fmla="*/ 307 h 351"/>
                <a:gd name="T4" fmla="*/ 62 w 121"/>
                <a:gd name="T5" fmla="*/ 351 h 351"/>
                <a:gd name="T6" fmla="*/ 121 w 121"/>
                <a:gd name="T7" fmla="*/ 305 h 351"/>
                <a:gd name="T8" fmla="*/ 71 w 121"/>
                <a:gd name="T9" fmla="*/ 0 h 351"/>
                <a:gd name="T10" fmla="*/ 46 w 121"/>
                <a:gd name="T1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1">
                  <a:moveTo>
                    <a:pt x="46" y="0"/>
                  </a:moveTo>
                  <a:lnTo>
                    <a:pt x="0" y="307"/>
                  </a:lnTo>
                  <a:lnTo>
                    <a:pt x="62" y="351"/>
                  </a:lnTo>
                  <a:lnTo>
                    <a:pt x="121" y="305"/>
                  </a:lnTo>
                  <a:lnTo>
                    <a:pt x="7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315"/>
            <p:cNvSpPr>
              <a:spLocks/>
            </p:cNvSpPr>
            <p:nvPr/>
          </p:nvSpPr>
          <p:spPr bwMode="auto">
            <a:xfrm>
              <a:off x="2273589" y="6744296"/>
              <a:ext cx="290058" cy="131612"/>
            </a:xfrm>
            <a:custGeom>
              <a:avLst/>
              <a:gdLst>
                <a:gd name="T0" fmla="*/ 0 w 227"/>
                <a:gd name="T1" fmla="*/ 0 h 103"/>
                <a:gd name="T2" fmla="*/ 13 w 227"/>
                <a:gd name="T3" fmla="*/ 103 h 103"/>
                <a:gd name="T4" fmla="*/ 116 w 227"/>
                <a:gd name="T5" fmla="*/ 37 h 103"/>
                <a:gd name="T6" fmla="*/ 221 w 227"/>
                <a:gd name="T7" fmla="*/ 103 h 103"/>
                <a:gd name="T8" fmla="*/ 227 w 227"/>
                <a:gd name="T9" fmla="*/ 0 h 103"/>
                <a:gd name="T10" fmla="*/ 0 w 22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03">
                  <a:moveTo>
                    <a:pt x="0" y="0"/>
                  </a:moveTo>
                  <a:lnTo>
                    <a:pt x="13" y="103"/>
                  </a:lnTo>
                  <a:lnTo>
                    <a:pt x="116" y="37"/>
                  </a:lnTo>
                  <a:lnTo>
                    <a:pt x="221" y="103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8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316"/>
            <p:cNvSpPr>
              <a:spLocks noChangeArrowheads="1"/>
            </p:cNvSpPr>
            <p:nvPr/>
          </p:nvSpPr>
          <p:spPr bwMode="auto">
            <a:xfrm>
              <a:off x="2301701" y="7332079"/>
              <a:ext cx="254280" cy="56223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317"/>
            <p:cNvSpPr>
              <a:spLocks/>
            </p:cNvSpPr>
            <p:nvPr/>
          </p:nvSpPr>
          <p:spPr bwMode="auto">
            <a:xfrm>
              <a:off x="2007809" y="6717463"/>
              <a:ext cx="318170" cy="728340"/>
            </a:xfrm>
            <a:custGeom>
              <a:avLst/>
              <a:gdLst>
                <a:gd name="T0" fmla="*/ 140 w 140"/>
                <a:gd name="T1" fmla="*/ 0 h 320"/>
                <a:gd name="T2" fmla="*/ 134 w 140"/>
                <a:gd name="T3" fmla="*/ 308 h 320"/>
                <a:gd name="T4" fmla="*/ 132 w 140"/>
                <a:gd name="T5" fmla="*/ 310 h 320"/>
                <a:gd name="T6" fmla="*/ 92 w 140"/>
                <a:gd name="T7" fmla="*/ 320 h 320"/>
                <a:gd name="T8" fmla="*/ 88 w 140"/>
                <a:gd name="T9" fmla="*/ 317 h 320"/>
                <a:gd name="T10" fmla="*/ 88 w 140"/>
                <a:gd name="T11" fmla="*/ 259 h 320"/>
                <a:gd name="T12" fmla="*/ 2 w 140"/>
                <a:gd name="T13" fmla="*/ 179 h 320"/>
                <a:gd name="T14" fmla="*/ 59 w 140"/>
                <a:gd name="T15" fmla="*/ 12 h 320"/>
                <a:gd name="T16" fmla="*/ 140 w 140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20">
                  <a:moveTo>
                    <a:pt x="140" y="0"/>
                  </a:moveTo>
                  <a:cubicBezTo>
                    <a:pt x="134" y="308"/>
                    <a:pt x="134" y="308"/>
                    <a:pt x="134" y="308"/>
                  </a:cubicBezTo>
                  <a:cubicBezTo>
                    <a:pt x="134" y="309"/>
                    <a:pt x="133" y="310"/>
                    <a:pt x="132" y="310"/>
                  </a:cubicBezTo>
                  <a:cubicBezTo>
                    <a:pt x="92" y="320"/>
                    <a:pt x="92" y="320"/>
                    <a:pt x="92" y="320"/>
                  </a:cubicBezTo>
                  <a:cubicBezTo>
                    <a:pt x="90" y="320"/>
                    <a:pt x="88" y="319"/>
                    <a:pt x="88" y="317"/>
                  </a:cubicBezTo>
                  <a:cubicBezTo>
                    <a:pt x="88" y="259"/>
                    <a:pt x="88" y="259"/>
                    <a:pt x="88" y="259"/>
                  </a:cubicBezTo>
                  <a:cubicBezTo>
                    <a:pt x="88" y="259"/>
                    <a:pt x="4" y="203"/>
                    <a:pt x="2" y="179"/>
                  </a:cubicBezTo>
                  <a:cubicBezTo>
                    <a:pt x="0" y="156"/>
                    <a:pt x="48" y="24"/>
                    <a:pt x="59" y="12"/>
                  </a:cubicBezTo>
                  <a:cubicBezTo>
                    <a:pt x="70" y="1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318"/>
            <p:cNvSpPr>
              <a:spLocks/>
            </p:cNvSpPr>
            <p:nvPr/>
          </p:nvSpPr>
          <p:spPr bwMode="auto">
            <a:xfrm>
              <a:off x="2170088" y="6826075"/>
              <a:ext cx="38334" cy="480449"/>
            </a:xfrm>
            <a:custGeom>
              <a:avLst/>
              <a:gdLst>
                <a:gd name="T0" fmla="*/ 17 w 17"/>
                <a:gd name="T1" fmla="*/ 211 h 211"/>
                <a:gd name="T2" fmla="*/ 9 w 17"/>
                <a:gd name="T3" fmla="*/ 0 h 211"/>
                <a:gd name="T4" fmla="*/ 0 w 17"/>
                <a:gd name="T5" fmla="*/ 199 h 211"/>
                <a:gd name="T6" fmla="*/ 17 w 1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1">
                  <a:moveTo>
                    <a:pt x="17" y="2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0" y="207"/>
                    <a:pt x="17" y="211"/>
                    <a:pt x="17" y="2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319"/>
            <p:cNvSpPr>
              <a:spLocks/>
            </p:cNvSpPr>
            <p:nvPr/>
          </p:nvSpPr>
          <p:spPr bwMode="auto">
            <a:xfrm>
              <a:off x="2522758" y="6717463"/>
              <a:ext cx="318170" cy="728340"/>
            </a:xfrm>
            <a:custGeom>
              <a:avLst/>
              <a:gdLst>
                <a:gd name="T0" fmla="*/ 0 w 140"/>
                <a:gd name="T1" fmla="*/ 0 h 320"/>
                <a:gd name="T2" fmla="*/ 5 w 140"/>
                <a:gd name="T3" fmla="*/ 308 h 320"/>
                <a:gd name="T4" fmla="*/ 7 w 140"/>
                <a:gd name="T5" fmla="*/ 310 h 320"/>
                <a:gd name="T6" fmla="*/ 48 w 140"/>
                <a:gd name="T7" fmla="*/ 320 h 320"/>
                <a:gd name="T8" fmla="*/ 51 w 140"/>
                <a:gd name="T9" fmla="*/ 317 h 320"/>
                <a:gd name="T10" fmla="*/ 51 w 140"/>
                <a:gd name="T11" fmla="*/ 259 h 320"/>
                <a:gd name="T12" fmla="*/ 138 w 140"/>
                <a:gd name="T13" fmla="*/ 179 h 320"/>
                <a:gd name="T14" fmla="*/ 81 w 140"/>
                <a:gd name="T15" fmla="*/ 12 h 320"/>
                <a:gd name="T16" fmla="*/ 0 w 140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20">
                  <a:moveTo>
                    <a:pt x="0" y="0"/>
                  </a:moveTo>
                  <a:cubicBezTo>
                    <a:pt x="5" y="308"/>
                    <a:pt x="5" y="308"/>
                    <a:pt x="5" y="308"/>
                  </a:cubicBezTo>
                  <a:cubicBezTo>
                    <a:pt x="5" y="309"/>
                    <a:pt x="6" y="310"/>
                    <a:pt x="7" y="310"/>
                  </a:cubicBezTo>
                  <a:cubicBezTo>
                    <a:pt x="48" y="320"/>
                    <a:pt x="48" y="320"/>
                    <a:pt x="48" y="320"/>
                  </a:cubicBezTo>
                  <a:cubicBezTo>
                    <a:pt x="49" y="320"/>
                    <a:pt x="51" y="319"/>
                    <a:pt x="51" y="317"/>
                  </a:cubicBezTo>
                  <a:cubicBezTo>
                    <a:pt x="51" y="259"/>
                    <a:pt x="51" y="259"/>
                    <a:pt x="51" y="259"/>
                  </a:cubicBezTo>
                  <a:cubicBezTo>
                    <a:pt x="51" y="259"/>
                    <a:pt x="135" y="203"/>
                    <a:pt x="138" y="179"/>
                  </a:cubicBezTo>
                  <a:cubicBezTo>
                    <a:pt x="140" y="156"/>
                    <a:pt x="92" y="24"/>
                    <a:pt x="81" y="12"/>
                  </a:cubicBezTo>
                  <a:cubicBezTo>
                    <a:pt x="7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320"/>
            <p:cNvSpPr>
              <a:spLocks/>
            </p:cNvSpPr>
            <p:nvPr/>
          </p:nvSpPr>
          <p:spPr bwMode="auto">
            <a:xfrm>
              <a:off x="2637759" y="6826075"/>
              <a:ext cx="39611" cy="480449"/>
            </a:xfrm>
            <a:custGeom>
              <a:avLst/>
              <a:gdLst>
                <a:gd name="T0" fmla="*/ 0 w 17"/>
                <a:gd name="T1" fmla="*/ 211 h 211"/>
                <a:gd name="T2" fmla="*/ 9 w 17"/>
                <a:gd name="T3" fmla="*/ 0 h 211"/>
                <a:gd name="T4" fmla="*/ 17 w 17"/>
                <a:gd name="T5" fmla="*/ 199 h 211"/>
                <a:gd name="T6" fmla="*/ 0 w 1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1">
                  <a:moveTo>
                    <a:pt x="0" y="2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7" y="207"/>
                    <a:pt x="0" y="211"/>
                    <a:pt x="0" y="2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321"/>
            <p:cNvSpPr>
              <a:spLocks/>
            </p:cNvSpPr>
            <p:nvPr/>
          </p:nvSpPr>
          <p:spPr bwMode="auto">
            <a:xfrm>
              <a:off x="2219922" y="6728963"/>
              <a:ext cx="106057" cy="368003"/>
            </a:xfrm>
            <a:custGeom>
              <a:avLst/>
              <a:gdLst>
                <a:gd name="T0" fmla="*/ 83 w 83"/>
                <a:gd name="T1" fmla="*/ 0 h 288"/>
                <a:gd name="T2" fmla="*/ 0 w 83"/>
                <a:gd name="T3" fmla="*/ 69 h 288"/>
                <a:gd name="T4" fmla="*/ 50 w 83"/>
                <a:gd name="T5" fmla="*/ 115 h 288"/>
                <a:gd name="T6" fmla="*/ 21 w 83"/>
                <a:gd name="T7" fmla="*/ 178 h 288"/>
                <a:gd name="T8" fmla="*/ 78 w 83"/>
                <a:gd name="T9" fmla="*/ 288 h 288"/>
                <a:gd name="T10" fmla="*/ 83 w 83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88">
                  <a:moveTo>
                    <a:pt x="83" y="0"/>
                  </a:moveTo>
                  <a:lnTo>
                    <a:pt x="0" y="69"/>
                  </a:lnTo>
                  <a:lnTo>
                    <a:pt x="50" y="115"/>
                  </a:lnTo>
                  <a:lnTo>
                    <a:pt x="21" y="178"/>
                  </a:lnTo>
                  <a:lnTo>
                    <a:pt x="78" y="2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322"/>
            <p:cNvSpPr>
              <a:spLocks/>
            </p:cNvSpPr>
            <p:nvPr/>
          </p:nvSpPr>
          <p:spPr bwMode="auto">
            <a:xfrm>
              <a:off x="2522758" y="6728963"/>
              <a:ext cx="106057" cy="368003"/>
            </a:xfrm>
            <a:custGeom>
              <a:avLst/>
              <a:gdLst>
                <a:gd name="T0" fmla="*/ 0 w 83"/>
                <a:gd name="T1" fmla="*/ 0 h 288"/>
                <a:gd name="T2" fmla="*/ 83 w 83"/>
                <a:gd name="T3" fmla="*/ 69 h 288"/>
                <a:gd name="T4" fmla="*/ 32 w 83"/>
                <a:gd name="T5" fmla="*/ 115 h 288"/>
                <a:gd name="T6" fmla="*/ 60 w 83"/>
                <a:gd name="T7" fmla="*/ 178 h 288"/>
                <a:gd name="T8" fmla="*/ 5 w 83"/>
                <a:gd name="T9" fmla="*/ 288 h 288"/>
                <a:gd name="T10" fmla="*/ 0 w 83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88">
                  <a:moveTo>
                    <a:pt x="0" y="0"/>
                  </a:moveTo>
                  <a:lnTo>
                    <a:pt x="83" y="69"/>
                  </a:lnTo>
                  <a:lnTo>
                    <a:pt x="32" y="115"/>
                  </a:lnTo>
                  <a:lnTo>
                    <a:pt x="60" y="178"/>
                  </a:lnTo>
                  <a:lnTo>
                    <a:pt x="5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323"/>
            <p:cNvSpPr>
              <a:spLocks/>
            </p:cNvSpPr>
            <p:nvPr/>
          </p:nvSpPr>
          <p:spPr bwMode="auto">
            <a:xfrm>
              <a:off x="1923475" y="5838344"/>
              <a:ext cx="992842" cy="557116"/>
            </a:xfrm>
            <a:custGeom>
              <a:avLst/>
              <a:gdLst>
                <a:gd name="T0" fmla="*/ 35 w 436"/>
                <a:gd name="T1" fmla="*/ 245 h 245"/>
                <a:gd name="T2" fmla="*/ 218 w 436"/>
                <a:gd name="T3" fmla="*/ 0 h 245"/>
                <a:gd name="T4" fmla="*/ 405 w 436"/>
                <a:gd name="T5" fmla="*/ 245 h 245"/>
                <a:gd name="T6" fmla="*/ 35 w 436"/>
                <a:gd name="T7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45">
                  <a:moveTo>
                    <a:pt x="35" y="245"/>
                  </a:moveTo>
                  <a:cubicBezTo>
                    <a:pt x="35" y="245"/>
                    <a:pt x="0" y="0"/>
                    <a:pt x="218" y="0"/>
                  </a:cubicBezTo>
                  <a:cubicBezTo>
                    <a:pt x="436" y="0"/>
                    <a:pt x="405" y="245"/>
                    <a:pt x="405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324"/>
            <p:cNvSpPr>
              <a:spLocks/>
            </p:cNvSpPr>
            <p:nvPr/>
          </p:nvSpPr>
          <p:spPr bwMode="auto">
            <a:xfrm>
              <a:off x="1972031" y="6345626"/>
              <a:ext cx="131612" cy="238947"/>
            </a:xfrm>
            <a:custGeom>
              <a:avLst/>
              <a:gdLst>
                <a:gd name="T0" fmla="*/ 52 w 58"/>
                <a:gd name="T1" fmla="*/ 19 h 105"/>
                <a:gd name="T2" fmla="*/ 21 w 58"/>
                <a:gd name="T3" fmla="*/ 6 h 105"/>
                <a:gd name="T4" fmla="*/ 58 w 58"/>
                <a:gd name="T5" fmla="*/ 105 h 105"/>
                <a:gd name="T6" fmla="*/ 52 w 58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5">
                  <a:moveTo>
                    <a:pt x="52" y="19"/>
                  </a:moveTo>
                  <a:cubicBezTo>
                    <a:pt x="52" y="19"/>
                    <a:pt x="43" y="0"/>
                    <a:pt x="21" y="6"/>
                  </a:cubicBezTo>
                  <a:cubicBezTo>
                    <a:pt x="0" y="12"/>
                    <a:pt x="0" y="94"/>
                    <a:pt x="58" y="105"/>
                  </a:cubicBezTo>
                  <a:lnTo>
                    <a:pt x="52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325"/>
            <p:cNvSpPr>
              <a:spLocks/>
            </p:cNvSpPr>
            <p:nvPr/>
          </p:nvSpPr>
          <p:spPr bwMode="auto">
            <a:xfrm>
              <a:off x="2747649" y="6345626"/>
              <a:ext cx="131612" cy="238947"/>
            </a:xfrm>
            <a:custGeom>
              <a:avLst/>
              <a:gdLst>
                <a:gd name="T0" fmla="*/ 5 w 58"/>
                <a:gd name="T1" fmla="*/ 19 h 105"/>
                <a:gd name="T2" fmla="*/ 36 w 58"/>
                <a:gd name="T3" fmla="*/ 6 h 105"/>
                <a:gd name="T4" fmla="*/ 0 w 58"/>
                <a:gd name="T5" fmla="*/ 105 h 105"/>
                <a:gd name="T6" fmla="*/ 5 w 58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5">
                  <a:moveTo>
                    <a:pt x="5" y="19"/>
                  </a:moveTo>
                  <a:cubicBezTo>
                    <a:pt x="5" y="19"/>
                    <a:pt x="14" y="0"/>
                    <a:pt x="36" y="6"/>
                  </a:cubicBezTo>
                  <a:cubicBezTo>
                    <a:pt x="58" y="12"/>
                    <a:pt x="58" y="94"/>
                    <a:pt x="0" y="105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326"/>
            <p:cNvSpPr>
              <a:spLocks/>
            </p:cNvSpPr>
            <p:nvPr/>
          </p:nvSpPr>
          <p:spPr bwMode="auto">
            <a:xfrm>
              <a:off x="2066587" y="6147569"/>
              <a:ext cx="713006" cy="640172"/>
            </a:xfrm>
            <a:custGeom>
              <a:avLst/>
              <a:gdLst>
                <a:gd name="T0" fmla="*/ 220 w 313"/>
                <a:gd name="T1" fmla="*/ 270 h 281"/>
                <a:gd name="T2" fmla="*/ 167 w 313"/>
                <a:gd name="T3" fmla="*/ 280 h 281"/>
                <a:gd name="T4" fmla="*/ 143 w 313"/>
                <a:gd name="T5" fmla="*/ 280 h 281"/>
                <a:gd name="T6" fmla="*/ 93 w 313"/>
                <a:gd name="T7" fmla="*/ 271 h 281"/>
                <a:gd name="T8" fmla="*/ 0 w 313"/>
                <a:gd name="T9" fmla="*/ 159 h 281"/>
                <a:gd name="T10" fmla="*/ 14 w 313"/>
                <a:gd name="T11" fmla="*/ 0 h 281"/>
                <a:gd name="T12" fmla="*/ 299 w 313"/>
                <a:gd name="T13" fmla="*/ 0 h 281"/>
                <a:gd name="T14" fmla="*/ 313 w 313"/>
                <a:gd name="T15" fmla="*/ 159 h 281"/>
                <a:gd name="T16" fmla="*/ 220 w 313"/>
                <a:gd name="T17" fmla="*/ 2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281">
                  <a:moveTo>
                    <a:pt x="220" y="270"/>
                  </a:moveTo>
                  <a:cubicBezTo>
                    <a:pt x="167" y="280"/>
                    <a:pt x="167" y="280"/>
                    <a:pt x="167" y="280"/>
                  </a:cubicBezTo>
                  <a:cubicBezTo>
                    <a:pt x="159" y="281"/>
                    <a:pt x="151" y="281"/>
                    <a:pt x="143" y="28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39" y="261"/>
                    <a:pt x="0" y="214"/>
                    <a:pt x="0" y="15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13" y="159"/>
                    <a:pt x="313" y="159"/>
                    <a:pt x="313" y="159"/>
                  </a:cubicBezTo>
                  <a:cubicBezTo>
                    <a:pt x="313" y="214"/>
                    <a:pt x="274" y="261"/>
                    <a:pt x="220" y="27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327"/>
            <p:cNvSpPr>
              <a:spLocks/>
            </p:cNvSpPr>
            <p:nvPr/>
          </p:nvSpPr>
          <p:spPr bwMode="auto">
            <a:xfrm>
              <a:off x="1998864" y="5812788"/>
              <a:ext cx="923842" cy="532838"/>
            </a:xfrm>
            <a:custGeom>
              <a:avLst/>
              <a:gdLst>
                <a:gd name="T0" fmla="*/ 41 w 406"/>
                <a:gd name="T1" fmla="*/ 59 h 234"/>
                <a:gd name="T2" fmla="*/ 0 w 406"/>
                <a:gd name="T3" fmla="*/ 117 h 234"/>
                <a:gd name="T4" fmla="*/ 56 w 406"/>
                <a:gd name="T5" fmla="*/ 188 h 234"/>
                <a:gd name="T6" fmla="*/ 101 w 406"/>
                <a:gd name="T7" fmla="*/ 209 h 234"/>
                <a:gd name="T8" fmla="*/ 90 w 406"/>
                <a:gd name="T9" fmla="*/ 187 h 234"/>
                <a:gd name="T10" fmla="*/ 222 w 406"/>
                <a:gd name="T11" fmla="*/ 225 h 234"/>
                <a:gd name="T12" fmla="*/ 201 w 406"/>
                <a:gd name="T13" fmla="*/ 192 h 234"/>
                <a:gd name="T14" fmla="*/ 260 w 406"/>
                <a:gd name="T15" fmla="*/ 217 h 234"/>
                <a:gd name="T16" fmla="*/ 252 w 406"/>
                <a:gd name="T17" fmla="*/ 193 h 234"/>
                <a:gd name="T18" fmla="*/ 324 w 406"/>
                <a:gd name="T19" fmla="*/ 225 h 234"/>
                <a:gd name="T20" fmla="*/ 317 w 406"/>
                <a:gd name="T21" fmla="*/ 194 h 234"/>
                <a:gd name="T22" fmla="*/ 360 w 406"/>
                <a:gd name="T23" fmla="*/ 234 h 234"/>
                <a:gd name="T24" fmla="*/ 187 w 406"/>
                <a:gd name="T25" fmla="*/ 14 h 234"/>
                <a:gd name="T26" fmla="*/ 41 w 406"/>
                <a:gd name="T27" fmla="*/ 5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234">
                  <a:moveTo>
                    <a:pt x="41" y="59"/>
                  </a:moveTo>
                  <a:cubicBezTo>
                    <a:pt x="41" y="59"/>
                    <a:pt x="0" y="57"/>
                    <a:pt x="0" y="117"/>
                  </a:cubicBezTo>
                  <a:cubicBezTo>
                    <a:pt x="1" y="177"/>
                    <a:pt x="36" y="182"/>
                    <a:pt x="56" y="188"/>
                  </a:cubicBezTo>
                  <a:cubicBezTo>
                    <a:pt x="86" y="199"/>
                    <a:pt x="96" y="206"/>
                    <a:pt x="101" y="209"/>
                  </a:cubicBezTo>
                  <a:cubicBezTo>
                    <a:pt x="101" y="209"/>
                    <a:pt x="96" y="194"/>
                    <a:pt x="90" y="187"/>
                  </a:cubicBezTo>
                  <a:cubicBezTo>
                    <a:pt x="90" y="187"/>
                    <a:pt x="199" y="206"/>
                    <a:pt x="222" y="225"/>
                  </a:cubicBezTo>
                  <a:cubicBezTo>
                    <a:pt x="222" y="225"/>
                    <a:pt x="213" y="205"/>
                    <a:pt x="201" y="192"/>
                  </a:cubicBezTo>
                  <a:cubicBezTo>
                    <a:pt x="201" y="192"/>
                    <a:pt x="245" y="204"/>
                    <a:pt x="260" y="217"/>
                  </a:cubicBezTo>
                  <a:cubicBezTo>
                    <a:pt x="260" y="217"/>
                    <a:pt x="257" y="202"/>
                    <a:pt x="252" y="193"/>
                  </a:cubicBezTo>
                  <a:cubicBezTo>
                    <a:pt x="252" y="193"/>
                    <a:pt x="313" y="213"/>
                    <a:pt x="324" y="225"/>
                  </a:cubicBezTo>
                  <a:cubicBezTo>
                    <a:pt x="324" y="225"/>
                    <a:pt x="326" y="203"/>
                    <a:pt x="317" y="194"/>
                  </a:cubicBezTo>
                  <a:cubicBezTo>
                    <a:pt x="317" y="194"/>
                    <a:pt x="355" y="221"/>
                    <a:pt x="360" y="234"/>
                  </a:cubicBezTo>
                  <a:cubicBezTo>
                    <a:pt x="360" y="234"/>
                    <a:pt x="406" y="43"/>
                    <a:pt x="187" y="14"/>
                  </a:cubicBezTo>
                  <a:cubicBezTo>
                    <a:pt x="85" y="0"/>
                    <a:pt x="41" y="59"/>
                    <a:pt x="41" y="5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Oval 328"/>
            <p:cNvSpPr>
              <a:spLocks noChangeArrowheads="1"/>
            </p:cNvSpPr>
            <p:nvPr/>
          </p:nvSpPr>
          <p:spPr bwMode="auto">
            <a:xfrm>
              <a:off x="2176477" y="6426127"/>
              <a:ext cx="86890" cy="88167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329"/>
            <p:cNvSpPr>
              <a:spLocks/>
            </p:cNvSpPr>
            <p:nvPr/>
          </p:nvSpPr>
          <p:spPr bwMode="auto">
            <a:xfrm>
              <a:off x="2191811" y="6429960"/>
              <a:ext cx="40889" cy="26834"/>
            </a:xfrm>
            <a:custGeom>
              <a:avLst/>
              <a:gdLst>
                <a:gd name="T0" fmla="*/ 18 w 18"/>
                <a:gd name="T1" fmla="*/ 5 h 12"/>
                <a:gd name="T2" fmla="*/ 10 w 18"/>
                <a:gd name="T3" fmla="*/ 11 h 12"/>
                <a:gd name="T4" fmla="*/ 1 w 18"/>
                <a:gd name="T5" fmla="*/ 8 h 12"/>
                <a:gd name="T6" fmla="*/ 8 w 18"/>
                <a:gd name="T7" fmla="*/ 1 h 12"/>
                <a:gd name="T8" fmla="*/ 18 w 1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5"/>
                  </a:moveTo>
                  <a:cubicBezTo>
                    <a:pt x="18" y="7"/>
                    <a:pt x="15" y="10"/>
                    <a:pt x="10" y="11"/>
                  </a:cubicBezTo>
                  <a:cubicBezTo>
                    <a:pt x="5" y="12"/>
                    <a:pt x="1" y="11"/>
                    <a:pt x="1" y="8"/>
                  </a:cubicBezTo>
                  <a:cubicBezTo>
                    <a:pt x="0" y="5"/>
                    <a:pt x="3" y="2"/>
                    <a:pt x="8" y="1"/>
                  </a:cubicBezTo>
                  <a:cubicBezTo>
                    <a:pt x="13" y="0"/>
                    <a:pt x="17" y="2"/>
                    <a:pt x="18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330"/>
            <p:cNvSpPr>
              <a:spLocks/>
            </p:cNvSpPr>
            <p:nvPr/>
          </p:nvSpPr>
          <p:spPr bwMode="auto">
            <a:xfrm>
              <a:off x="2133032" y="6313682"/>
              <a:ext cx="182724" cy="57501"/>
            </a:xfrm>
            <a:custGeom>
              <a:avLst/>
              <a:gdLst>
                <a:gd name="T0" fmla="*/ 143 w 143"/>
                <a:gd name="T1" fmla="*/ 45 h 45"/>
                <a:gd name="T2" fmla="*/ 0 w 143"/>
                <a:gd name="T3" fmla="*/ 36 h 45"/>
                <a:gd name="T4" fmla="*/ 21 w 143"/>
                <a:gd name="T5" fmla="*/ 0 h 45"/>
                <a:gd name="T6" fmla="*/ 137 w 143"/>
                <a:gd name="T7" fmla="*/ 16 h 45"/>
                <a:gd name="T8" fmla="*/ 143 w 14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137" y="16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Oval 331"/>
            <p:cNvSpPr>
              <a:spLocks noChangeArrowheads="1"/>
            </p:cNvSpPr>
            <p:nvPr/>
          </p:nvSpPr>
          <p:spPr bwMode="auto">
            <a:xfrm>
              <a:off x="2590481" y="6426127"/>
              <a:ext cx="86890" cy="88167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332"/>
            <p:cNvSpPr>
              <a:spLocks/>
            </p:cNvSpPr>
            <p:nvPr/>
          </p:nvSpPr>
          <p:spPr bwMode="auto">
            <a:xfrm>
              <a:off x="2605814" y="6429960"/>
              <a:ext cx="40889" cy="26834"/>
            </a:xfrm>
            <a:custGeom>
              <a:avLst/>
              <a:gdLst>
                <a:gd name="T0" fmla="*/ 18 w 18"/>
                <a:gd name="T1" fmla="*/ 5 h 12"/>
                <a:gd name="T2" fmla="*/ 10 w 18"/>
                <a:gd name="T3" fmla="*/ 11 h 12"/>
                <a:gd name="T4" fmla="*/ 1 w 18"/>
                <a:gd name="T5" fmla="*/ 8 h 12"/>
                <a:gd name="T6" fmla="*/ 8 w 18"/>
                <a:gd name="T7" fmla="*/ 1 h 12"/>
                <a:gd name="T8" fmla="*/ 18 w 1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5"/>
                  </a:moveTo>
                  <a:cubicBezTo>
                    <a:pt x="18" y="7"/>
                    <a:pt x="15" y="10"/>
                    <a:pt x="10" y="11"/>
                  </a:cubicBezTo>
                  <a:cubicBezTo>
                    <a:pt x="6" y="12"/>
                    <a:pt x="1" y="11"/>
                    <a:pt x="1" y="8"/>
                  </a:cubicBezTo>
                  <a:cubicBezTo>
                    <a:pt x="0" y="5"/>
                    <a:pt x="4" y="2"/>
                    <a:pt x="8" y="1"/>
                  </a:cubicBezTo>
                  <a:cubicBezTo>
                    <a:pt x="13" y="0"/>
                    <a:pt x="17" y="2"/>
                    <a:pt x="18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333"/>
            <p:cNvSpPr>
              <a:spLocks/>
            </p:cNvSpPr>
            <p:nvPr/>
          </p:nvSpPr>
          <p:spPr bwMode="auto">
            <a:xfrm>
              <a:off x="2538092" y="6313682"/>
              <a:ext cx="181446" cy="57501"/>
            </a:xfrm>
            <a:custGeom>
              <a:avLst/>
              <a:gdLst>
                <a:gd name="T0" fmla="*/ 0 w 142"/>
                <a:gd name="T1" fmla="*/ 45 h 45"/>
                <a:gd name="T2" fmla="*/ 142 w 142"/>
                <a:gd name="T3" fmla="*/ 36 h 45"/>
                <a:gd name="T4" fmla="*/ 121 w 142"/>
                <a:gd name="T5" fmla="*/ 0 h 45"/>
                <a:gd name="T6" fmla="*/ 5 w 142"/>
                <a:gd name="T7" fmla="*/ 16 h 45"/>
                <a:gd name="T8" fmla="*/ 0 w 142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5">
                  <a:moveTo>
                    <a:pt x="0" y="45"/>
                  </a:moveTo>
                  <a:lnTo>
                    <a:pt x="142" y="36"/>
                  </a:lnTo>
                  <a:lnTo>
                    <a:pt x="121" y="0"/>
                  </a:lnTo>
                  <a:lnTo>
                    <a:pt x="5" y="1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334"/>
            <p:cNvSpPr>
              <a:spLocks/>
            </p:cNvSpPr>
            <p:nvPr/>
          </p:nvSpPr>
          <p:spPr bwMode="auto">
            <a:xfrm>
              <a:off x="2337479" y="6580739"/>
              <a:ext cx="182724" cy="35778"/>
            </a:xfrm>
            <a:custGeom>
              <a:avLst/>
              <a:gdLst>
                <a:gd name="T0" fmla="*/ 0 w 80"/>
                <a:gd name="T1" fmla="*/ 0 h 16"/>
                <a:gd name="T2" fmla="*/ 37 w 80"/>
                <a:gd name="T3" fmla="*/ 16 h 16"/>
                <a:gd name="T4" fmla="*/ 80 w 80"/>
                <a:gd name="T5" fmla="*/ 0 h 16"/>
                <a:gd name="T6" fmla="*/ 37 w 80"/>
                <a:gd name="T7" fmla="*/ 8 h 16"/>
                <a:gd name="T8" fmla="*/ 0 w 8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">
                  <a:moveTo>
                    <a:pt x="0" y="0"/>
                  </a:moveTo>
                  <a:cubicBezTo>
                    <a:pt x="0" y="0"/>
                    <a:pt x="29" y="16"/>
                    <a:pt x="37" y="16"/>
                  </a:cubicBezTo>
                  <a:cubicBezTo>
                    <a:pt x="45" y="16"/>
                    <a:pt x="80" y="0"/>
                    <a:pt x="80" y="0"/>
                  </a:cubicBezTo>
                  <a:cubicBezTo>
                    <a:pt x="80" y="0"/>
                    <a:pt x="46" y="8"/>
                    <a:pt x="37" y="8"/>
                  </a:cubicBezTo>
                  <a:cubicBezTo>
                    <a:pt x="27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335"/>
            <p:cNvSpPr>
              <a:spLocks/>
            </p:cNvSpPr>
            <p:nvPr/>
          </p:nvSpPr>
          <p:spPr bwMode="auto">
            <a:xfrm>
              <a:off x="2342590" y="6674018"/>
              <a:ext cx="218502" cy="29389"/>
            </a:xfrm>
            <a:custGeom>
              <a:avLst/>
              <a:gdLst>
                <a:gd name="T0" fmla="*/ 28 w 96"/>
                <a:gd name="T1" fmla="*/ 13 h 13"/>
                <a:gd name="T2" fmla="*/ 2 w 96"/>
                <a:gd name="T3" fmla="*/ 11 h 13"/>
                <a:gd name="T4" fmla="*/ 0 w 96"/>
                <a:gd name="T5" fmla="*/ 7 h 13"/>
                <a:gd name="T6" fmla="*/ 4 w 96"/>
                <a:gd name="T7" fmla="*/ 5 h 13"/>
                <a:gd name="T8" fmla="*/ 4 w 96"/>
                <a:gd name="T9" fmla="*/ 5 h 13"/>
                <a:gd name="T10" fmla="*/ 93 w 96"/>
                <a:gd name="T11" fmla="*/ 0 h 13"/>
                <a:gd name="T12" fmla="*/ 96 w 96"/>
                <a:gd name="T13" fmla="*/ 3 h 13"/>
                <a:gd name="T14" fmla="*/ 94 w 96"/>
                <a:gd name="T15" fmla="*/ 6 h 13"/>
                <a:gd name="T16" fmla="*/ 28 w 9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">
                  <a:moveTo>
                    <a:pt x="28" y="13"/>
                  </a:moveTo>
                  <a:cubicBezTo>
                    <a:pt x="11" y="13"/>
                    <a:pt x="3" y="11"/>
                    <a:pt x="2" y="11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6"/>
                    <a:pt x="2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2" y="11"/>
                    <a:pt x="93" y="0"/>
                  </a:cubicBezTo>
                  <a:cubicBezTo>
                    <a:pt x="94" y="0"/>
                    <a:pt x="96" y="1"/>
                    <a:pt x="96" y="3"/>
                  </a:cubicBezTo>
                  <a:cubicBezTo>
                    <a:pt x="96" y="4"/>
                    <a:pt x="95" y="6"/>
                    <a:pt x="94" y="6"/>
                  </a:cubicBezTo>
                  <a:cubicBezTo>
                    <a:pt x="64" y="11"/>
                    <a:pt x="43" y="13"/>
                    <a:pt x="28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336"/>
            <p:cNvSpPr>
              <a:spLocks/>
            </p:cNvSpPr>
            <p:nvPr/>
          </p:nvSpPr>
          <p:spPr bwMode="auto">
            <a:xfrm>
              <a:off x="2572592" y="6642073"/>
              <a:ext cx="35778" cy="54945"/>
            </a:xfrm>
            <a:custGeom>
              <a:avLst/>
              <a:gdLst>
                <a:gd name="T0" fmla="*/ 9 w 16"/>
                <a:gd name="T1" fmla="*/ 24 h 24"/>
                <a:gd name="T2" fmla="*/ 8 w 16"/>
                <a:gd name="T3" fmla="*/ 23 h 24"/>
                <a:gd name="T4" fmla="*/ 6 w 16"/>
                <a:gd name="T5" fmla="*/ 19 h 24"/>
                <a:gd name="T6" fmla="*/ 2 w 16"/>
                <a:gd name="T7" fmla="*/ 6 h 24"/>
                <a:gd name="T8" fmla="*/ 1 w 16"/>
                <a:gd name="T9" fmla="*/ 2 h 24"/>
                <a:gd name="T10" fmla="*/ 5 w 16"/>
                <a:gd name="T11" fmla="*/ 1 h 24"/>
                <a:gd name="T12" fmla="*/ 12 w 16"/>
                <a:gd name="T13" fmla="*/ 22 h 24"/>
                <a:gd name="T14" fmla="*/ 9 w 16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4">
                  <a:moveTo>
                    <a:pt x="9" y="24"/>
                  </a:moveTo>
                  <a:cubicBezTo>
                    <a:pt x="9" y="24"/>
                    <a:pt x="9" y="24"/>
                    <a:pt x="8" y="23"/>
                  </a:cubicBezTo>
                  <a:cubicBezTo>
                    <a:pt x="7" y="23"/>
                    <a:pt x="6" y="21"/>
                    <a:pt x="6" y="19"/>
                  </a:cubicBezTo>
                  <a:cubicBezTo>
                    <a:pt x="9" y="11"/>
                    <a:pt x="3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9" y="3"/>
                    <a:pt x="16" y="11"/>
                    <a:pt x="12" y="22"/>
                  </a:cubicBezTo>
                  <a:cubicBezTo>
                    <a:pt x="12" y="23"/>
                    <a:pt x="11" y="24"/>
                    <a:pt x="9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8" name="组合 547"/>
          <p:cNvGrpSpPr/>
          <p:nvPr/>
        </p:nvGrpSpPr>
        <p:grpSpPr>
          <a:xfrm>
            <a:off x="6228817" y="3136080"/>
            <a:ext cx="1355735" cy="2370299"/>
            <a:chOff x="-11263310" y="5838344"/>
            <a:chExt cx="1355735" cy="2370299"/>
          </a:xfrm>
        </p:grpSpPr>
        <p:sp>
          <p:nvSpPr>
            <p:cNvPr id="438" name="Freeform 337"/>
            <p:cNvSpPr>
              <a:spLocks/>
            </p:cNvSpPr>
            <p:nvPr/>
          </p:nvSpPr>
          <p:spPr bwMode="auto">
            <a:xfrm>
              <a:off x="-10951529" y="7347413"/>
              <a:ext cx="624839" cy="797340"/>
            </a:xfrm>
            <a:custGeom>
              <a:avLst/>
              <a:gdLst>
                <a:gd name="T0" fmla="*/ 0 w 275"/>
                <a:gd name="T1" fmla="*/ 0 h 350"/>
                <a:gd name="T2" fmla="*/ 275 w 275"/>
                <a:gd name="T3" fmla="*/ 0 h 350"/>
                <a:gd name="T4" fmla="*/ 239 w 275"/>
                <a:gd name="T5" fmla="*/ 331 h 350"/>
                <a:gd name="T6" fmla="*/ 156 w 275"/>
                <a:gd name="T7" fmla="*/ 350 h 350"/>
                <a:gd name="T8" fmla="*/ 133 w 275"/>
                <a:gd name="T9" fmla="*/ 87 h 350"/>
                <a:gd name="T10" fmla="*/ 108 w 275"/>
                <a:gd name="T11" fmla="*/ 350 h 350"/>
                <a:gd name="T12" fmla="*/ 20 w 275"/>
                <a:gd name="T13" fmla="*/ 328 h 350"/>
                <a:gd name="T14" fmla="*/ 0 w 275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50">
                  <a:moveTo>
                    <a:pt x="0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45" y="288"/>
                    <a:pt x="239" y="331"/>
                  </a:cubicBezTo>
                  <a:cubicBezTo>
                    <a:pt x="156" y="350"/>
                    <a:pt x="156" y="350"/>
                    <a:pt x="156" y="350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08" y="350"/>
                    <a:pt x="108" y="350"/>
                    <a:pt x="108" y="350"/>
                  </a:cubicBezTo>
                  <a:cubicBezTo>
                    <a:pt x="20" y="328"/>
                    <a:pt x="20" y="328"/>
                    <a:pt x="20" y="3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338"/>
            <p:cNvSpPr>
              <a:spLocks/>
            </p:cNvSpPr>
            <p:nvPr/>
          </p:nvSpPr>
          <p:spPr bwMode="auto">
            <a:xfrm>
              <a:off x="-11120198" y="8057864"/>
              <a:ext cx="425504" cy="150779"/>
            </a:xfrm>
            <a:custGeom>
              <a:avLst/>
              <a:gdLst>
                <a:gd name="T0" fmla="*/ 97 w 187"/>
                <a:gd name="T1" fmla="*/ 4 h 66"/>
                <a:gd name="T2" fmla="*/ 99 w 187"/>
                <a:gd name="T3" fmla="*/ 65 h 66"/>
                <a:gd name="T4" fmla="*/ 183 w 187"/>
                <a:gd name="T5" fmla="*/ 41 h 66"/>
                <a:gd name="T6" fmla="*/ 97 w 187"/>
                <a:gd name="T7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66">
                  <a:moveTo>
                    <a:pt x="97" y="4"/>
                  </a:moveTo>
                  <a:cubicBezTo>
                    <a:pt x="67" y="7"/>
                    <a:pt x="0" y="66"/>
                    <a:pt x="99" y="65"/>
                  </a:cubicBezTo>
                  <a:cubicBezTo>
                    <a:pt x="187" y="63"/>
                    <a:pt x="185" y="49"/>
                    <a:pt x="183" y="41"/>
                  </a:cubicBezTo>
                  <a:cubicBezTo>
                    <a:pt x="182" y="33"/>
                    <a:pt x="143" y="0"/>
                    <a:pt x="97" y="4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339"/>
            <p:cNvSpPr>
              <a:spLocks/>
            </p:cNvSpPr>
            <p:nvPr/>
          </p:nvSpPr>
          <p:spPr bwMode="auto">
            <a:xfrm>
              <a:off x="-10610360" y="8057864"/>
              <a:ext cx="425504" cy="150779"/>
            </a:xfrm>
            <a:custGeom>
              <a:avLst/>
              <a:gdLst>
                <a:gd name="T0" fmla="*/ 90 w 187"/>
                <a:gd name="T1" fmla="*/ 4 h 66"/>
                <a:gd name="T2" fmla="*/ 88 w 187"/>
                <a:gd name="T3" fmla="*/ 65 h 66"/>
                <a:gd name="T4" fmla="*/ 4 w 187"/>
                <a:gd name="T5" fmla="*/ 41 h 66"/>
                <a:gd name="T6" fmla="*/ 90 w 187"/>
                <a:gd name="T7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66">
                  <a:moveTo>
                    <a:pt x="90" y="4"/>
                  </a:moveTo>
                  <a:cubicBezTo>
                    <a:pt x="120" y="7"/>
                    <a:pt x="187" y="66"/>
                    <a:pt x="88" y="65"/>
                  </a:cubicBezTo>
                  <a:cubicBezTo>
                    <a:pt x="0" y="63"/>
                    <a:pt x="2" y="49"/>
                    <a:pt x="4" y="41"/>
                  </a:cubicBezTo>
                  <a:cubicBezTo>
                    <a:pt x="5" y="33"/>
                    <a:pt x="44" y="0"/>
                    <a:pt x="90" y="4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340"/>
            <p:cNvSpPr>
              <a:spLocks noChangeArrowheads="1"/>
            </p:cNvSpPr>
            <p:nvPr/>
          </p:nvSpPr>
          <p:spPr bwMode="auto">
            <a:xfrm>
              <a:off x="-10779028" y="6858020"/>
              <a:ext cx="276002" cy="590339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Rectangle 341"/>
            <p:cNvSpPr>
              <a:spLocks noChangeArrowheads="1"/>
            </p:cNvSpPr>
            <p:nvPr/>
          </p:nvSpPr>
          <p:spPr bwMode="auto">
            <a:xfrm>
              <a:off x="-10779028" y="7367858"/>
              <a:ext cx="276002" cy="80501"/>
            </a:xfrm>
            <a:prstGeom prst="rect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342"/>
            <p:cNvSpPr>
              <a:spLocks/>
            </p:cNvSpPr>
            <p:nvPr/>
          </p:nvSpPr>
          <p:spPr bwMode="auto">
            <a:xfrm>
              <a:off x="-10253857" y="6854186"/>
              <a:ext cx="273447" cy="419115"/>
            </a:xfrm>
            <a:custGeom>
              <a:avLst/>
              <a:gdLst>
                <a:gd name="T0" fmla="*/ 19 w 120"/>
                <a:gd name="T1" fmla="*/ 6 h 184"/>
                <a:gd name="T2" fmla="*/ 120 w 120"/>
                <a:gd name="T3" fmla="*/ 147 h 184"/>
                <a:gd name="T4" fmla="*/ 63 w 120"/>
                <a:gd name="T5" fmla="*/ 184 h 184"/>
                <a:gd name="T6" fmla="*/ 34 w 120"/>
                <a:gd name="T7" fmla="*/ 128 h 184"/>
                <a:gd name="T8" fmla="*/ 19 w 120"/>
                <a:gd name="T9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4">
                  <a:moveTo>
                    <a:pt x="19" y="6"/>
                  </a:moveTo>
                  <a:cubicBezTo>
                    <a:pt x="35" y="0"/>
                    <a:pt x="80" y="27"/>
                    <a:pt x="120" y="14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4"/>
                    <a:pt x="46" y="159"/>
                    <a:pt x="34" y="128"/>
                  </a:cubicBezTo>
                  <a:cubicBezTo>
                    <a:pt x="16" y="79"/>
                    <a:pt x="0" y="13"/>
                    <a:pt x="19" y="6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343"/>
            <p:cNvSpPr>
              <a:spLocks/>
            </p:cNvSpPr>
            <p:nvPr/>
          </p:nvSpPr>
          <p:spPr bwMode="auto">
            <a:xfrm>
              <a:off x="-10117133" y="7181300"/>
              <a:ext cx="141835" cy="98390"/>
            </a:xfrm>
            <a:custGeom>
              <a:avLst/>
              <a:gdLst>
                <a:gd name="T0" fmla="*/ 60 w 62"/>
                <a:gd name="T1" fmla="*/ 3 h 43"/>
                <a:gd name="T2" fmla="*/ 35 w 62"/>
                <a:gd name="T3" fmla="*/ 28 h 43"/>
                <a:gd name="T4" fmla="*/ 3 w 62"/>
                <a:gd name="T5" fmla="*/ 40 h 43"/>
                <a:gd name="T6" fmla="*/ 28 w 62"/>
                <a:gd name="T7" fmla="*/ 16 h 43"/>
                <a:gd name="T8" fmla="*/ 60 w 62"/>
                <a:gd name="T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3">
                  <a:moveTo>
                    <a:pt x="60" y="3"/>
                  </a:moveTo>
                  <a:cubicBezTo>
                    <a:pt x="62" y="7"/>
                    <a:pt x="51" y="18"/>
                    <a:pt x="35" y="28"/>
                  </a:cubicBezTo>
                  <a:cubicBezTo>
                    <a:pt x="19" y="38"/>
                    <a:pt x="5" y="43"/>
                    <a:pt x="3" y="40"/>
                  </a:cubicBezTo>
                  <a:cubicBezTo>
                    <a:pt x="0" y="37"/>
                    <a:pt x="12" y="26"/>
                    <a:pt x="28" y="16"/>
                  </a:cubicBezTo>
                  <a:cubicBezTo>
                    <a:pt x="43" y="6"/>
                    <a:pt x="58" y="0"/>
                    <a:pt x="60" y="3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344"/>
            <p:cNvSpPr>
              <a:spLocks/>
            </p:cNvSpPr>
            <p:nvPr/>
          </p:nvSpPr>
          <p:spPr bwMode="auto">
            <a:xfrm>
              <a:off x="-10202745" y="6994743"/>
              <a:ext cx="144390" cy="77945"/>
            </a:xfrm>
            <a:custGeom>
              <a:avLst/>
              <a:gdLst>
                <a:gd name="T0" fmla="*/ 61 w 64"/>
                <a:gd name="T1" fmla="*/ 0 h 34"/>
                <a:gd name="T2" fmla="*/ 1 w 64"/>
                <a:gd name="T3" fmla="*/ 27 h 34"/>
                <a:gd name="T4" fmla="*/ 0 w 64"/>
                <a:gd name="T5" fmla="*/ 28 h 34"/>
                <a:gd name="T6" fmla="*/ 1 w 64"/>
                <a:gd name="T7" fmla="*/ 34 h 34"/>
                <a:gd name="T8" fmla="*/ 5 w 64"/>
                <a:gd name="T9" fmla="*/ 31 h 34"/>
                <a:gd name="T10" fmla="*/ 64 w 64"/>
                <a:gd name="T11" fmla="*/ 5 h 34"/>
                <a:gd name="T12" fmla="*/ 61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61" y="0"/>
                  </a:moveTo>
                  <a:cubicBezTo>
                    <a:pt x="33" y="4"/>
                    <a:pt x="13" y="16"/>
                    <a:pt x="1" y="27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30"/>
                    <a:pt x="1" y="32"/>
                    <a:pt x="1" y="34"/>
                  </a:cubicBezTo>
                  <a:cubicBezTo>
                    <a:pt x="2" y="33"/>
                    <a:pt x="4" y="32"/>
                    <a:pt x="5" y="31"/>
                  </a:cubicBezTo>
                  <a:cubicBezTo>
                    <a:pt x="17" y="21"/>
                    <a:pt x="36" y="9"/>
                    <a:pt x="64" y="5"/>
                  </a:cubicBezTo>
                  <a:cubicBezTo>
                    <a:pt x="63" y="3"/>
                    <a:pt x="62" y="2"/>
                    <a:pt x="61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345"/>
            <p:cNvSpPr>
              <a:spLocks/>
            </p:cNvSpPr>
            <p:nvPr/>
          </p:nvSpPr>
          <p:spPr bwMode="auto">
            <a:xfrm>
              <a:off x="-10143967" y="7134022"/>
              <a:ext cx="148224" cy="93279"/>
            </a:xfrm>
            <a:custGeom>
              <a:avLst/>
              <a:gdLst>
                <a:gd name="T0" fmla="*/ 63 w 65"/>
                <a:gd name="T1" fmla="*/ 0 h 41"/>
                <a:gd name="T2" fmla="*/ 10 w 65"/>
                <a:gd name="T3" fmla="*/ 25 h 41"/>
                <a:gd name="T4" fmla="*/ 0 w 65"/>
                <a:gd name="T5" fmla="*/ 35 h 41"/>
                <a:gd name="T6" fmla="*/ 3 w 65"/>
                <a:gd name="T7" fmla="*/ 41 h 41"/>
                <a:gd name="T8" fmla="*/ 14 w 65"/>
                <a:gd name="T9" fmla="*/ 30 h 41"/>
                <a:gd name="T10" fmla="*/ 65 w 65"/>
                <a:gd name="T11" fmla="*/ 5 h 41"/>
                <a:gd name="T12" fmla="*/ 63 w 6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1">
                  <a:moveTo>
                    <a:pt x="63" y="0"/>
                  </a:moveTo>
                  <a:cubicBezTo>
                    <a:pt x="39" y="5"/>
                    <a:pt x="21" y="16"/>
                    <a:pt x="10" y="25"/>
                  </a:cubicBezTo>
                  <a:cubicBezTo>
                    <a:pt x="6" y="29"/>
                    <a:pt x="3" y="32"/>
                    <a:pt x="0" y="35"/>
                  </a:cubicBezTo>
                  <a:cubicBezTo>
                    <a:pt x="1" y="37"/>
                    <a:pt x="2" y="39"/>
                    <a:pt x="3" y="41"/>
                  </a:cubicBezTo>
                  <a:cubicBezTo>
                    <a:pt x="6" y="37"/>
                    <a:pt x="9" y="33"/>
                    <a:pt x="14" y="30"/>
                  </a:cubicBezTo>
                  <a:cubicBezTo>
                    <a:pt x="25" y="21"/>
                    <a:pt x="42" y="10"/>
                    <a:pt x="65" y="5"/>
                  </a:cubicBezTo>
                  <a:cubicBezTo>
                    <a:pt x="65" y="3"/>
                    <a:pt x="64" y="2"/>
                    <a:pt x="63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346"/>
            <p:cNvSpPr>
              <a:spLocks/>
            </p:cNvSpPr>
            <p:nvPr/>
          </p:nvSpPr>
          <p:spPr bwMode="auto">
            <a:xfrm>
              <a:off x="-10230856" y="6874631"/>
              <a:ext cx="75390" cy="42167"/>
            </a:xfrm>
            <a:custGeom>
              <a:avLst/>
              <a:gdLst>
                <a:gd name="T0" fmla="*/ 0 w 33"/>
                <a:gd name="T1" fmla="*/ 19 h 19"/>
                <a:gd name="T2" fmla="*/ 33 w 33"/>
                <a:gd name="T3" fmla="*/ 4 h 19"/>
                <a:gd name="T4" fmla="*/ 27 w 33"/>
                <a:gd name="T5" fmla="*/ 0 h 19"/>
                <a:gd name="T6" fmla="*/ 1 w 33"/>
                <a:gd name="T7" fmla="*/ 12 h 19"/>
                <a:gd name="T8" fmla="*/ 0 w 3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0" y="19"/>
                  </a:moveTo>
                  <a:cubicBezTo>
                    <a:pt x="9" y="13"/>
                    <a:pt x="20" y="8"/>
                    <a:pt x="33" y="4"/>
                  </a:cubicBezTo>
                  <a:cubicBezTo>
                    <a:pt x="31" y="2"/>
                    <a:pt x="29" y="1"/>
                    <a:pt x="27" y="0"/>
                  </a:cubicBezTo>
                  <a:cubicBezTo>
                    <a:pt x="17" y="3"/>
                    <a:pt x="8" y="7"/>
                    <a:pt x="1" y="12"/>
                  </a:cubicBezTo>
                  <a:cubicBezTo>
                    <a:pt x="1" y="14"/>
                    <a:pt x="1" y="16"/>
                    <a:pt x="0" y="19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347"/>
            <p:cNvSpPr>
              <a:spLocks/>
            </p:cNvSpPr>
            <p:nvPr/>
          </p:nvSpPr>
          <p:spPr bwMode="auto">
            <a:xfrm>
              <a:off x="-10178467" y="7065022"/>
              <a:ext cx="154612" cy="84334"/>
            </a:xfrm>
            <a:custGeom>
              <a:avLst/>
              <a:gdLst>
                <a:gd name="T0" fmla="*/ 8 w 68"/>
                <a:gd name="T1" fmla="*/ 31 h 37"/>
                <a:gd name="T2" fmla="*/ 68 w 68"/>
                <a:gd name="T3" fmla="*/ 6 h 37"/>
                <a:gd name="T4" fmla="*/ 66 w 68"/>
                <a:gd name="T5" fmla="*/ 0 h 37"/>
                <a:gd name="T6" fmla="*/ 4 w 68"/>
                <a:gd name="T7" fmla="*/ 27 h 37"/>
                <a:gd name="T8" fmla="*/ 0 w 68"/>
                <a:gd name="T9" fmla="*/ 31 h 37"/>
                <a:gd name="T10" fmla="*/ 1 w 68"/>
                <a:gd name="T11" fmla="*/ 35 h 37"/>
                <a:gd name="T12" fmla="*/ 2 w 68"/>
                <a:gd name="T13" fmla="*/ 37 h 37"/>
                <a:gd name="T14" fmla="*/ 8 w 68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37">
                  <a:moveTo>
                    <a:pt x="8" y="31"/>
                  </a:moveTo>
                  <a:cubicBezTo>
                    <a:pt x="20" y="21"/>
                    <a:pt x="40" y="9"/>
                    <a:pt x="68" y="6"/>
                  </a:cubicBezTo>
                  <a:cubicBezTo>
                    <a:pt x="68" y="4"/>
                    <a:pt x="67" y="2"/>
                    <a:pt x="66" y="0"/>
                  </a:cubicBezTo>
                  <a:cubicBezTo>
                    <a:pt x="37" y="4"/>
                    <a:pt x="17" y="17"/>
                    <a:pt x="4" y="27"/>
                  </a:cubicBezTo>
                  <a:cubicBezTo>
                    <a:pt x="3" y="28"/>
                    <a:pt x="1" y="30"/>
                    <a:pt x="0" y="31"/>
                  </a:cubicBezTo>
                  <a:cubicBezTo>
                    <a:pt x="0" y="32"/>
                    <a:pt x="1" y="34"/>
                    <a:pt x="1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4" y="35"/>
                    <a:pt x="6" y="33"/>
                    <a:pt x="8" y="31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348"/>
            <p:cNvSpPr>
              <a:spLocks/>
            </p:cNvSpPr>
            <p:nvPr/>
          </p:nvSpPr>
          <p:spPr bwMode="auto">
            <a:xfrm>
              <a:off x="-10223190" y="6928298"/>
              <a:ext cx="122668" cy="66445"/>
            </a:xfrm>
            <a:custGeom>
              <a:avLst/>
              <a:gdLst>
                <a:gd name="T0" fmla="*/ 54 w 54"/>
                <a:gd name="T1" fmla="*/ 5 h 29"/>
                <a:gd name="T2" fmla="*/ 50 w 54"/>
                <a:gd name="T3" fmla="*/ 0 h 29"/>
                <a:gd name="T4" fmla="*/ 0 w 54"/>
                <a:gd name="T5" fmla="*/ 23 h 29"/>
                <a:gd name="T6" fmla="*/ 2 w 54"/>
                <a:gd name="T7" fmla="*/ 29 h 29"/>
                <a:gd name="T8" fmla="*/ 2 w 54"/>
                <a:gd name="T9" fmla="*/ 29 h 29"/>
                <a:gd name="T10" fmla="*/ 54 w 54"/>
                <a:gd name="T1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9">
                  <a:moveTo>
                    <a:pt x="54" y="5"/>
                  </a:moveTo>
                  <a:cubicBezTo>
                    <a:pt x="53" y="3"/>
                    <a:pt x="51" y="1"/>
                    <a:pt x="50" y="0"/>
                  </a:cubicBezTo>
                  <a:cubicBezTo>
                    <a:pt x="28" y="5"/>
                    <a:pt x="11" y="14"/>
                    <a:pt x="0" y="23"/>
                  </a:cubicBezTo>
                  <a:cubicBezTo>
                    <a:pt x="1" y="25"/>
                    <a:pt x="1" y="27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3" y="20"/>
                    <a:pt x="30" y="9"/>
                    <a:pt x="54" y="5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349"/>
            <p:cNvSpPr>
              <a:spLocks/>
            </p:cNvSpPr>
            <p:nvPr/>
          </p:nvSpPr>
          <p:spPr bwMode="auto">
            <a:xfrm>
              <a:off x="-10310079" y="6938520"/>
              <a:ext cx="201891" cy="338614"/>
            </a:xfrm>
            <a:custGeom>
              <a:avLst/>
              <a:gdLst>
                <a:gd name="T0" fmla="*/ 0 w 89"/>
                <a:gd name="T1" fmla="*/ 57 h 149"/>
                <a:gd name="T2" fmla="*/ 49 w 89"/>
                <a:gd name="T3" fmla="*/ 12 h 149"/>
                <a:gd name="T4" fmla="*/ 75 w 89"/>
                <a:gd name="T5" fmla="*/ 74 h 149"/>
                <a:gd name="T6" fmla="*/ 57 w 89"/>
                <a:gd name="T7" fmla="*/ 78 h 149"/>
                <a:gd name="T8" fmla="*/ 76 w 89"/>
                <a:gd name="T9" fmla="*/ 128 h 149"/>
                <a:gd name="T10" fmla="*/ 23 w 89"/>
                <a:gd name="T11" fmla="*/ 143 h 149"/>
                <a:gd name="T12" fmla="*/ 0 w 89"/>
                <a:gd name="T13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9">
                  <a:moveTo>
                    <a:pt x="0" y="57"/>
                  </a:moveTo>
                  <a:cubicBezTo>
                    <a:pt x="0" y="57"/>
                    <a:pt x="8" y="0"/>
                    <a:pt x="49" y="12"/>
                  </a:cubicBezTo>
                  <a:cubicBezTo>
                    <a:pt x="89" y="25"/>
                    <a:pt x="82" y="66"/>
                    <a:pt x="75" y="74"/>
                  </a:cubicBezTo>
                  <a:cubicBezTo>
                    <a:pt x="73" y="77"/>
                    <a:pt x="65" y="80"/>
                    <a:pt x="57" y="78"/>
                  </a:cubicBezTo>
                  <a:cubicBezTo>
                    <a:pt x="60" y="93"/>
                    <a:pt x="67" y="110"/>
                    <a:pt x="76" y="128"/>
                  </a:cubicBezTo>
                  <a:cubicBezTo>
                    <a:pt x="56" y="149"/>
                    <a:pt x="23" y="143"/>
                    <a:pt x="23" y="143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350"/>
            <p:cNvSpPr>
              <a:spLocks/>
            </p:cNvSpPr>
            <p:nvPr/>
          </p:nvSpPr>
          <p:spPr bwMode="auto">
            <a:xfrm>
              <a:off x="-10223190" y="7090577"/>
              <a:ext cx="51112" cy="57501"/>
            </a:xfrm>
            <a:custGeom>
              <a:avLst/>
              <a:gdLst>
                <a:gd name="T0" fmla="*/ 19 w 23"/>
                <a:gd name="T1" fmla="*/ 11 h 25"/>
                <a:gd name="T2" fmla="*/ 0 w 23"/>
                <a:gd name="T3" fmla="*/ 0 h 25"/>
                <a:gd name="T4" fmla="*/ 23 w 23"/>
                <a:gd name="T5" fmla="*/ 25 h 25"/>
                <a:gd name="T6" fmla="*/ 23 w 23"/>
                <a:gd name="T7" fmla="*/ 25 h 25"/>
                <a:gd name="T8" fmla="*/ 19 w 23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9" y="11"/>
                  </a:moveTo>
                  <a:cubicBezTo>
                    <a:pt x="19" y="11"/>
                    <a:pt x="10" y="8"/>
                    <a:pt x="0" y="0"/>
                  </a:cubicBezTo>
                  <a:cubicBezTo>
                    <a:pt x="0" y="0"/>
                    <a:pt x="9" y="20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0"/>
                    <a:pt x="20" y="15"/>
                    <a:pt x="19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351"/>
            <p:cNvSpPr>
              <a:spLocks/>
            </p:cNvSpPr>
            <p:nvPr/>
          </p:nvSpPr>
          <p:spPr bwMode="auto">
            <a:xfrm>
              <a:off x="-10018743" y="7024132"/>
              <a:ext cx="111168" cy="189113"/>
            </a:xfrm>
            <a:custGeom>
              <a:avLst/>
              <a:gdLst>
                <a:gd name="T0" fmla="*/ 13 w 49"/>
                <a:gd name="T1" fmla="*/ 8 h 83"/>
                <a:gd name="T2" fmla="*/ 33 w 49"/>
                <a:gd name="T3" fmla="*/ 48 h 83"/>
                <a:gd name="T4" fmla="*/ 0 w 49"/>
                <a:gd name="T5" fmla="*/ 52 h 83"/>
                <a:gd name="T6" fmla="*/ 13 w 49"/>
                <a:gd name="T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83">
                  <a:moveTo>
                    <a:pt x="13" y="8"/>
                  </a:moveTo>
                  <a:cubicBezTo>
                    <a:pt x="13" y="8"/>
                    <a:pt x="49" y="0"/>
                    <a:pt x="33" y="48"/>
                  </a:cubicBezTo>
                  <a:cubicBezTo>
                    <a:pt x="22" y="83"/>
                    <a:pt x="0" y="64"/>
                    <a:pt x="0" y="52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352"/>
            <p:cNvSpPr>
              <a:spLocks/>
            </p:cNvSpPr>
            <p:nvPr/>
          </p:nvSpPr>
          <p:spPr bwMode="auto">
            <a:xfrm>
              <a:off x="-10016188" y="7043299"/>
              <a:ext cx="53667" cy="111168"/>
            </a:xfrm>
            <a:custGeom>
              <a:avLst/>
              <a:gdLst>
                <a:gd name="T0" fmla="*/ 24 w 24"/>
                <a:gd name="T1" fmla="*/ 1 h 49"/>
                <a:gd name="T2" fmla="*/ 16 w 24"/>
                <a:gd name="T3" fmla="*/ 0 h 49"/>
                <a:gd name="T4" fmla="*/ 0 w 24"/>
                <a:gd name="T5" fmla="*/ 49 h 49"/>
                <a:gd name="T6" fmla="*/ 0 w 24"/>
                <a:gd name="T7" fmla="*/ 49 h 49"/>
                <a:gd name="T8" fmla="*/ 24 w 24"/>
                <a:gd name="T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9">
                  <a:moveTo>
                    <a:pt x="24" y="1"/>
                  </a:moveTo>
                  <a:cubicBezTo>
                    <a:pt x="21" y="0"/>
                    <a:pt x="18" y="0"/>
                    <a:pt x="16" y="0"/>
                  </a:cubicBezTo>
                  <a:cubicBezTo>
                    <a:pt x="15" y="2"/>
                    <a:pt x="3" y="4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23" y="35"/>
                    <a:pt x="24" y="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353"/>
            <p:cNvSpPr>
              <a:spLocks/>
            </p:cNvSpPr>
            <p:nvPr/>
          </p:nvSpPr>
          <p:spPr bwMode="auto">
            <a:xfrm>
              <a:off x="-10082633" y="6983243"/>
              <a:ext cx="111168" cy="185279"/>
            </a:xfrm>
            <a:custGeom>
              <a:avLst/>
              <a:gdLst>
                <a:gd name="T0" fmla="*/ 27 w 49"/>
                <a:gd name="T1" fmla="*/ 1 h 81"/>
                <a:gd name="T2" fmla="*/ 42 w 49"/>
                <a:gd name="T3" fmla="*/ 50 h 81"/>
                <a:gd name="T4" fmla="*/ 18 w 49"/>
                <a:gd name="T5" fmla="*/ 80 h 81"/>
                <a:gd name="T6" fmla="*/ 5 w 49"/>
                <a:gd name="T7" fmla="*/ 37 h 81"/>
                <a:gd name="T8" fmla="*/ 27 w 49"/>
                <a:gd name="T9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1">
                  <a:moveTo>
                    <a:pt x="27" y="1"/>
                  </a:moveTo>
                  <a:cubicBezTo>
                    <a:pt x="49" y="0"/>
                    <a:pt x="46" y="31"/>
                    <a:pt x="42" y="50"/>
                  </a:cubicBezTo>
                  <a:cubicBezTo>
                    <a:pt x="38" y="68"/>
                    <a:pt x="28" y="81"/>
                    <a:pt x="18" y="80"/>
                  </a:cubicBezTo>
                  <a:cubicBezTo>
                    <a:pt x="6" y="78"/>
                    <a:pt x="0" y="67"/>
                    <a:pt x="5" y="37"/>
                  </a:cubicBezTo>
                  <a:cubicBezTo>
                    <a:pt x="10" y="6"/>
                    <a:pt x="17" y="2"/>
                    <a:pt x="27" y="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354"/>
            <p:cNvSpPr>
              <a:spLocks/>
            </p:cNvSpPr>
            <p:nvPr/>
          </p:nvSpPr>
          <p:spPr bwMode="auto">
            <a:xfrm>
              <a:off x="-11170031" y="7199189"/>
              <a:ext cx="198057" cy="316892"/>
            </a:xfrm>
            <a:custGeom>
              <a:avLst/>
              <a:gdLst>
                <a:gd name="T0" fmla="*/ 15 w 87"/>
                <a:gd name="T1" fmla="*/ 0 h 139"/>
                <a:gd name="T2" fmla="*/ 16 w 87"/>
                <a:gd name="T3" fmla="*/ 83 h 139"/>
                <a:gd name="T4" fmla="*/ 68 w 87"/>
                <a:gd name="T5" fmla="*/ 132 h 139"/>
                <a:gd name="T6" fmla="*/ 55 w 87"/>
                <a:gd name="T7" fmla="*/ 86 h 139"/>
                <a:gd name="T8" fmla="*/ 67 w 87"/>
                <a:gd name="T9" fmla="*/ 84 h 139"/>
                <a:gd name="T10" fmla="*/ 62 w 87"/>
                <a:gd name="T11" fmla="*/ 18 h 139"/>
                <a:gd name="T12" fmla="*/ 15 w 87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9">
                  <a:moveTo>
                    <a:pt x="15" y="0"/>
                  </a:moveTo>
                  <a:cubicBezTo>
                    <a:pt x="15" y="0"/>
                    <a:pt x="0" y="47"/>
                    <a:pt x="16" y="83"/>
                  </a:cubicBezTo>
                  <a:cubicBezTo>
                    <a:pt x="32" y="119"/>
                    <a:pt x="49" y="139"/>
                    <a:pt x="68" y="132"/>
                  </a:cubicBezTo>
                  <a:cubicBezTo>
                    <a:pt x="87" y="126"/>
                    <a:pt x="57" y="89"/>
                    <a:pt x="55" y="86"/>
                  </a:cubicBezTo>
                  <a:cubicBezTo>
                    <a:pt x="55" y="86"/>
                    <a:pt x="64" y="90"/>
                    <a:pt x="67" y="84"/>
                  </a:cubicBezTo>
                  <a:cubicBezTo>
                    <a:pt x="70" y="78"/>
                    <a:pt x="71" y="46"/>
                    <a:pt x="62" y="1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355"/>
            <p:cNvSpPr>
              <a:spLocks/>
            </p:cNvSpPr>
            <p:nvPr/>
          </p:nvSpPr>
          <p:spPr bwMode="auto">
            <a:xfrm>
              <a:off x="-11085697" y="7347413"/>
              <a:ext cx="56223" cy="69001"/>
            </a:xfrm>
            <a:custGeom>
              <a:avLst/>
              <a:gdLst>
                <a:gd name="T0" fmla="*/ 25 w 25"/>
                <a:gd name="T1" fmla="*/ 30 h 30"/>
                <a:gd name="T2" fmla="*/ 18 w 25"/>
                <a:gd name="T3" fmla="*/ 21 h 30"/>
                <a:gd name="T4" fmla="*/ 5 w 25"/>
                <a:gd name="T5" fmla="*/ 0 h 30"/>
                <a:gd name="T6" fmla="*/ 25 w 2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1" y="25"/>
                    <a:pt x="19" y="22"/>
                    <a:pt x="18" y="21"/>
                  </a:cubicBezTo>
                  <a:cubicBezTo>
                    <a:pt x="18" y="21"/>
                    <a:pt x="9" y="18"/>
                    <a:pt x="5" y="0"/>
                  </a:cubicBezTo>
                  <a:cubicBezTo>
                    <a:pt x="5" y="0"/>
                    <a:pt x="0" y="27"/>
                    <a:pt x="25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356"/>
            <p:cNvSpPr>
              <a:spLocks/>
            </p:cNvSpPr>
            <p:nvPr/>
          </p:nvSpPr>
          <p:spPr bwMode="auto">
            <a:xfrm>
              <a:off x="-11154698" y="6835020"/>
              <a:ext cx="646561" cy="861230"/>
            </a:xfrm>
            <a:custGeom>
              <a:avLst/>
              <a:gdLst>
                <a:gd name="T0" fmla="*/ 177 w 284"/>
                <a:gd name="T1" fmla="*/ 0 h 378"/>
                <a:gd name="T2" fmla="*/ 0 w 284"/>
                <a:gd name="T3" fmla="*/ 174 h 378"/>
                <a:gd name="T4" fmla="*/ 54 w 284"/>
                <a:gd name="T5" fmla="*/ 180 h 378"/>
                <a:gd name="T6" fmla="*/ 62 w 284"/>
                <a:gd name="T7" fmla="*/ 378 h 378"/>
                <a:gd name="T8" fmla="*/ 177 w 284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78">
                  <a:moveTo>
                    <a:pt x="177" y="0"/>
                  </a:moveTo>
                  <a:cubicBezTo>
                    <a:pt x="177" y="0"/>
                    <a:pt x="20" y="30"/>
                    <a:pt x="0" y="174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4" y="180"/>
                    <a:pt x="25" y="298"/>
                    <a:pt x="62" y="378"/>
                  </a:cubicBezTo>
                  <a:cubicBezTo>
                    <a:pt x="62" y="378"/>
                    <a:pt x="284" y="287"/>
                    <a:pt x="177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357"/>
            <p:cNvSpPr>
              <a:spLocks/>
            </p:cNvSpPr>
            <p:nvPr/>
          </p:nvSpPr>
          <p:spPr bwMode="auto">
            <a:xfrm>
              <a:off x="-10989863" y="7352524"/>
              <a:ext cx="196780" cy="95834"/>
            </a:xfrm>
            <a:custGeom>
              <a:avLst/>
              <a:gdLst>
                <a:gd name="T0" fmla="*/ 68 w 87"/>
                <a:gd name="T1" fmla="*/ 42 h 42"/>
                <a:gd name="T2" fmla="*/ 15 w 87"/>
                <a:gd name="T3" fmla="*/ 36 h 42"/>
                <a:gd name="T4" fmla="*/ 1 w 87"/>
                <a:gd name="T5" fmla="*/ 19 h 42"/>
                <a:gd name="T6" fmla="*/ 3 w 87"/>
                <a:gd name="T7" fmla="*/ 0 h 42"/>
                <a:gd name="T8" fmla="*/ 87 w 87"/>
                <a:gd name="T9" fmla="*/ 8 h 42"/>
                <a:gd name="T10" fmla="*/ 85 w 87"/>
                <a:gd name="T11" fmla="*/ 28 h 42"/>
                <a:gd name="T12" fmla="*/ 68 w 87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2">
                  <a:moveTo>
                    <a:pt x="68" y="42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6" y="35"/>
                    <a:pt x="0" y="28"/>
                    <a:pt x="1" y="1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4" y="36"/>
                    <a:pt x="76" y="42"/>
                    <a:pt x="68" y="42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358"/>
            <p:cNvSpPr>
              <a:spLocks/>
            </p:cNvSpPr>
            <p:nvPr/>
          </p:nvSpPr>
          <p:spPr bwMode="auto">
            <a:xfrm>
              <a:off x="-11058864" y="6999854"/>
              <a:ext cx="116279" cy="245336"/>
            </a:xfrm>
            <a:custGeom>
              <a:avLst/>
              <a:gdLst>
                <a:gd name="T0" fmla="*/ 12 w 51"/>
                <a:gd name="T1" fmla="*/ 108 h 108"/>
                <a:gd name="T2" fmla="*/ 51 w 51"/>
                <a:gd name="T3" fmla="*/ 0 h 108"/>
                <a:gd name="T4" fmla="*/ 0 w 51"/>
                <a:gd name="T5" fmla="*/ 107 h 108"/>
                <a:gd name="T6" fmla="*/ 12 w 5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8">
                  <a:moveTo>
                    <a:pt x="12" y="108"/>
                  </a:moveTo>
                  <a:cubicBezTo>
                    <a:pt x="12" y="108"/>
                    <a:pt x="34" y="17"/>
                    <a:pt x="51" y="0"/>
                  </a:cubicBezTo>
                  <a:cubicBezTo>
                    <a:pt x="51" y="0"/>
                    <a:pt x="15" y="31"/>
                    <a:pt x="0" y="107"/>
                  </a:cubicBezTo>
                  <a:lnTo>
                    <a:pt x="12" y="108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359"/>
            <p:cNvSpPr>
              <a:spLocks/>
            </p:cNvSpPr>
            <p:nvPr/>
          </p:nvSpPr>
          <p:spPr bwMode="auto">
            <a:xfrm>
              <a:off x="-10846751" y="6840131"/>
              <a:ext cx="175057" cy="475338"/>
            </a:xfrm>
            <a:custGeom>
              <a:avLst/>
              <a:gdLst>
                <a:gd name="T0" fmla="*/ 43 w 77"/>
                <a:gd name="T1" fmla="*/ 0 h 209"/>
                <a:gd name="T2" fmla="*/ 1 w 77"/>
                <a:gd name="T3" fmla="*/ 49 h 209"/>
                <a:gd name="T4" fmla="*/ 42 w 77"/>
                <a:gd name="T5" fmla="*/ 85 h 209"/>
                <a:gd name="T6" fmla="*/ 21 w 77"/>
                <a:gd name="T7" fmla="*/ 115 h 209"/>
                <a:gd name="T8" fmla="*/ 64 w 77"/>
                <a:gd name="T9" fmla="*/ 209 h 209"/>
                <a:gd name="T10" fmla="*/ 43 w 7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09">
                  <a:moveTo>
                    <a:pt x="43" y="0"/>
                  </a:moveTo>
                  <a:cubicBezTo>
                    <a:pt x="43" y="0"/>
                    <a:pt x="2" y="23"/>
                    <a:pt x="1" y="49"/>
                  </a:cubicBezTo>
                  <a:cubicBezTo>
                    <a:pt x="0" y="66"/>
                    <a:pt x="42" y="85"/>
                    <a:pt x="42" y="85"/>
                  </a:cubicBezTo>
                  <a:cubicBezTo>
                    <a:pt x="42" y="85"/>
                    <a:pt x="22" y="100"/>
                    <a:pt x="21" y="115"/>
                  </a:cubicBezTo>
                  <a:cubicBezTo>
                    <a:pt x="19" y="140"/>
                    <a:pt x="64" y="209"/>
                    <a:pt x="64" y="209"/>
                  </a:cubicBezTo>
                  <a:cubicBezTo>
                    <a:pt x="77" y="155"/>
                    <a:pt x="75" y="86"/>
                    <a:pt x="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360"/>
            <p:cNvSpPr>
              <a:spLocks/>
            </p:cNvSpPr>
            <p:nvPr/>
          </p:nvSpPr>
          <p:spPr bwMode="auto">
            <a:xfrm>
              <a:off x="-10772639" y="6835020"/>
              <a:ext cx="590339" cy="861230"/>
            </a:xfrm>
            <a:custGeom>
              <a:avLst/>
              <a:gdLst>
                <a:gd name="T0" fmla="*/ 107 w 259"/>
                <a:gd name="T1" fmla="*/ 0 h 378"/>
                <a:gd name="T2" fmla="*/ 230 w 259"/>
                <a:gd name="T3" fmla="*/ 180 h 378"/>
                <a:gd name="T4" fmla="*/ 222 w 259"/>
                <a:gd name="T5" fmla="*/ 378 h 378"/>
                <a:gd name="T6" fmla="*/ 107 w 259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78">
                  <a:moveTo>
                    <a:pt x="107" y="0"/>
                  </a:moveTo>
                  <a:cubicBezTo>
                    <a:pt x="107" y="0"/>
                    <a:pt x="193" y="16"/>
                    <a:pt x="230" y="180"/>
                  </a:cubicBezTo>
                  <a:cubicBezTo>
                    <a:pt x="235" y="204"/>
                    <a:pt x="259" y="298"/>
                    <a:pt x="222" y="378"/>
                  </a:cubicBezTo>
                  <a:cubicBezTo>
                    <a:pt x="222" y="378"/>
                    <a:pt x="0" y="287"/>
                    <a:pt x="107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361"/>
            <p:cNvSpPr>
              <a:spLocks/>
            </p:cNvSpPr>
            <p:nvPr/>
          </p:nvSpPr>
          <p:spPr bwMode="auto">
            <a:xfrm>
              <a:off x="-10485136" y="7352524"/>
              <a:ext cx="195502" cy="95834"/>
            </a:xfrm>
            <a:custGeom>
              <a:avLst/>
              <a:gdLst>
                <a:gd name="T0" fmla="*/ 18 w 86"/>
                <a:gd name="T1" fmla="*/ 42 h 42"/>
                <a:gd name="T2" fmla="*/ 71 w 86"/>
                <a:gd name="T3" fmla="*/ 36 h 42"/>
                <a:gd name="T4" fmla="*/ 85 w 86"/>
                <a:gd name="T5" fmla="*/ 19 h 42"/>
                <a:gd name="T6" fmla="*/ 83 w 86"/>
                <a:gd name="T7" fmla="*/ 0 h 42"/>
                <a:gd name="T8" fmla="*/ 0 w 86"/>
                <a:gd name="T9" fmla="*/ 8 h 42"/>
                <a:gd name="T10" fmla="*/ 1 w 86"/>
                <a:gd name="T11" fmla="*/ 28 h 42"/>
                <a:gd name="T12" fmla="*/ 18 w 86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2">
                  <a:moveTo>
                    <a:pt x="18" y="42"/>
                  </a:moveTo>
                  <a:cubicBezTo>
                    <a:pt x="71" y="36"/>
                    <a:pt x="71" y="36"/>
                    <a:pt x="71" y="36"/>
                  </a:cubicBezTo>
                  <a:cubicBezTo>
                    <a:pt x="80" y="35"/>
                    <a:pt x="86" y="28"/>
                    <a:pt x="85" y="1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36"/>
                    <a:pt x="10" y="42"/>
                    <a:pt x="18" y="42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362"/>
            <p:cNvSpPr>
              <a:spLocks/>
            </p:cNvSpPr>
            <p:nvPr/>
          </p:nvSpPr>
          <p:spPr bwMode="auto">
            <a:xfrm>
              <a:off x="-10607804" y="6840131"/>
              <a:ext cx="177613" cy="475338"/>
            </a:xfrm>
            <a:custGeom>
              <a:avLst/>
              <a:gdLst>
                <a:gd name="T0" fmla="*/ 34 w 78"/>
                <a:gd name="T1" fmla="*/ 0 h 209"/>
                <a:gd name="T2" fmla="*/ 77 w 78"/>
                <a:gd name="T3" fmla="*/ 49 h 209"/>
                <a:gd name="T4" fmla="*/ 35 w 78"/>
                <a:gd name="T5" fmla="*/ 85 h 209"/>
                <a:gd name="T6" fmla="*/ 56 w 78"/>
                <a:gd name="T7" fmla="*/ 115 h 209"/>
                <a:gd name="T8" fmla="*/ 13 w 78"/>
                <a:gd name="T9" fmla="*/ 209 h 209"/>
                <a:gd name="T10" fmla="*/ 34 w 78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09">
                  <a:moveTo>
                    <a:pt x="34" y="0"/>
                  </a:moveTo>
                  <a:cubicBezTo>
                    <a:pt x="34" y="0"/>
                    <a:pt x="75" y="23"/>
                    <a:pt x="77" y="49"/>
                  </a:cubicBezTo>
                  <a:cubicBezTo>
                    <a:pt x="78" y="66"/>
                    <a:pt x="35" y="85"/>
                    <a:pt x="35" y="85"/>
                  </a:cubicBezTo>
                  <a:cubicBezTo>
                    <a:pt x="35" y="85"/>
                    <a:pt x="55" y="100"/>
                    <a:pt x="56" y="115"/>
                  </a:cubicBezTo>
                  <a:cubicBezTo>
                    <a:pt x="58" y="140"/>
                    <a:pt x="13" y="209"/>
                    <a:pt x="13" y="209"/>
                  </a:cubicBezTo>
                  <a:cubicBezTo>
                    <a:pt x="0" y="155"/>
                    <a:pt x="2" y="86"/>
                    <a:pt x="34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363"/>
            <p:cNvSpPr>
              <a:spLocks/>
            </p:cNvSpPr>
            <p:nvPr/>
          </p:nvSpPr>
          <p:spPr bwMode="auto">
            <a:xfrm>
              <a:off x="-11263310" y="6452961"/>
              <a:ext cx="274725" cy="302836"/>
            </a:xfrm>
            <a:custGeom>
              <a:avLst/>
              <a:gdLst>
                <a:gd name="T0" fmla="*/ 77 w 121"/>
                <a:gd name="T1" fmla="*/ 23 h 133"/>
                <a:gd name="T2" fmla="*/ 18 w 121"/>
                <a:gd name="T3" fmla="*/ 23 h 133"/>
                <a:gd name="T4" fmla="*/ 121 w 121"/>
                <a:gd name="T5" fmla="*/ 117 h 133"/>
                <a:gd name="T6" fmla="*/ 77 w 121"/>
                <a:gd name="T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33">
                  <a:moveTo>
                    <a:pt x="77" y="23"/>
                  </a:moveTo>
                  <a:cubicBezTo>
                    <a:pt x="77" y="23"/>
                    <a:pt x="36" y="0"/>
                    <a:pt x="18" y="23"/>
                  </a:cubicBezTo>
                  <a:cubicBezTo>
                    <a:pt x="0" y="45"/>
                    <a:pt x="45" y="133"/>
                    <a:pt x="121" y="117"/>
                  </a:cubicBezTo>
                  <a:lnTo>
                    <a:pt x="77" y="23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364"/>
            <p:cNvSpPr>
              <a:spLocks/>
            </p:cNvSpPr>
            <p:nvPr/>
          </p:nvSpPr>
          <p:spPr bwMode="auto">
            <a:xfrm>
              <a:off x="-10296024" y="6452961"/>
              <a:ext cx="274725" cy="302836"/>
            </a:xfrm>
            <a:custGeom>
              <a:avLst/>
              <a:gdLst>
                <a:gd name="T0" fmla="*/ 43 w 121"/>
                <a:gd name="T1" fmla="*/ 23 h 133"/>
                <a:gd name="T2" fmla="*/ 103 w 121"/>
                <a:gd name="T3" fmla="*/ 23 h 133"/>
                <a:gd name="T4" fmla="*/ 0 w 121"/>
                <a:gd name="T5" fmla="*/ 117 h 133"/>
                <a:gd name="T6" fmla="*/ 43 w 121"/>
                <a:gd name="T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33">
                  <a:moveTo>
                    <a:pt x="43" y="23"/>
                  </a:moveTo>
                  <a:cubicBezTo>
                    <a:pt x="43" y="23"/>
                    <a:pt x="84" y="0"/>
                    <a:pt x="103" y="23"/>
                  </a:cubicBezTo>
                  <a:cubicBezTo>
                    <a:pt x="121" y="45"/>
                    <a:pt x="76" y="133"/>
                    <a:pt x="0" y="117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Oval 365"/>
            <p:cNvSpPr>
              <a:spLocks noChangeArrowheads="1"/>
            </p:cNvSpPr>
            <p:nvPr/>
          </p:nvSpPr>
          <p:spPr bwMode="auto">
            <a:xfrm>
              <a:off x="-11154698" y="5838344"/>
              <a:ext cx="1022231" cy="1054176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Oval 366"/>
            <p:cNvSpPr>
              <a:spLocks noChangeArrowheads="1"/>
            </p:cNvSpPr>
            <p:nvPr/>
          </p:nvSpPr>
          <p:spPr bwMode="auto">
            <a:xfrm>
              <a:off x="-10989863" y="6345626"/>
              <a:ext cx="123946" cy="12522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367"/>
            <p:cNvSpPr>
              <a:spLocks/>
            </p:cNvSpPr>
            <p:nvPr/>
          </p:nvSpPr>
          <p:spPr bwMode="auto">
            <a:xfrm>
              <a:off x="-10948974" y="6353293"/>
              <a:ext cx="61334" cy="38334"/>
            </a:xfrm>
            <a:custGeom>
              <a:avLst/>
              <a:gdLst>
                <a:gd name="T0" fmla="*/ 1 w 27"/>
                <a:gd name="T1" fmla="*/ 6 h 17"/>
                <a:gd name="T2" fmla="*/ 12 w 27"/>
                <a:gd name="T3" fmla="*/ 16 h 17"/>
                <a:gd name="T4" fmla="*/ 26 w 27"/>
                <a:gd name="T5" fmla="*/ 11 h 17"/>
                <a:gd name="T6" fmla="*/ 15 w 27"/>
                <a:gd name="T7" fmla="*/ 2 h 17"/>
                <a:gd name="T8" fmla="*/ 1 w 27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" y="6"/>
                  </a:moveTo>
                  <a:cubicBezTo>
                    <a:pt x="0" y="10"/>
                    <a:pt x="5" y="15"/>
                    <a:pt x="12" y="16"/>
                  </a:cubicBezTo>
                  <a:cubicBezTo>
                    <a:pt x="19" y="17"/>
                    <a:pt x="25" y="15"/>
                    <a:pt x="26" y="11"/>
                  </a:cubicBezTo>
                  <a:cubicBezTo>
                    <a:pt x="27" y="7"/>
                    <a:pt x="22" y="3"/>
                    <a:pt x="15" y="2"/>
                  </a:cubicBezTo>
                  <a:cubicBezTo>
                    <a:pt x="8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368"/>
            <p:cNvSpPr>
              <a:spLocks/>
            </p:cNvSpPr>
            <p:nvPr/>
          </p:nvSpPr>
          <p:spPr bwMode="auto">
            <a:xfrm>
              <a:off x="-10462136" y="6197403"/>
              <a:ext cx="210835" cy="95834"/>
            </a:xfrm>
            <a:custGeom>
              <a:avLst/>
              <a:gdLst>
                <a:gd name="T0" fmla="*/ 8 w 93"/>
                <a:gd name="T1" fmla="*/ 42 h 42"/>
                <a:gd name="T2" fmla="*/ 4 w 93"/>
                <a:gd name="T3" fmla="*/ 41 h 42"/>
                <a:gd name="T4" fmla="*/ 3 w 93"/>
                <a:gd name="T5" fmla="*/ 31 h 42"/>
                <a:gd name="T6" fmla="*/ 87 w 93"/>
                <a:gd name="T7" fmla="*/ 15 h 42"/>
                <a:gd name="T8" fmla="*/ 92 w 93"/>
                <a:gd name="T9" fmla="*/ 24 h 42"/>
                <a:gd name="T10" fmla="*/ 83 w 93"/>
                <a:gd name="T11" fmla="*/ 29 h 42"/>
                <a:gd name="T12" fmla="*/ 14 w 93"/>
                <a:gd name="T13" fmla="*/ 40 h 42"/>
                <a:gd name="T14" fmla="*/ 8 w 9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2">
                  <a:moveTo>
                    <a:pt x="8" y="42"/>
                  </a:moveTo>
                  <a:cubicBezTo>
                    <a:pt x="7" y="42"/>
                    <a:pt x="5" y="42"/>
                    <a:pt x="4" y="41"/>
                  </a:cubicBezTo>
                  <a:cubicBezTo>
                    <a:pt x="1" y="38"/>
                    <a:pt x="0" y="34"/>
                    <a:pt x="3" y="31"/>
                  </a:cubicBezTo>
                  <a:cubicBezTo>
                    <a:pt x="4" y="29"/>
                    <a:pt x="30" y="0"/>
                    <a:pt x="87" y="15"/>
                  </a:cubicBezTo>
                  <a:cubicBezTo>
                    <a:pt x="90" y="16"/>
                    <a:pt x="93" y="20"/>
                    <a:pt x="92" y="24"/>
                  </a:cubicBezTo>
                  <a:cubicBezTo>
                    <a:pt x="91" y="28"/>
                    <a:pt x="87" y="30"/>
                    <a:pt x="83" y="29"/>
                  </a:cubicBezTo>
                  <a:cubicBezTo>
                    <a:pt x="36" y="16"/>
                    <a:pt x="14" y="39"/>
                    <a:pt x="14" y="40"/>
                  </a:cubicBezTo>
                  <a:cubicBezTo>
                    <a:pt x="12" y="42"/>
                    <a:pt x="10" y="42"/>
                    <a:pt x="8" y="4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Oval 369"/>
            <p:cNvSpPr>
              <a:spLocks noChangeArrowheads="1"/>
            </p:cNvSpPr>
            <p:nvPr/>
          </p:nvSpPr>
          <p:spPr bwMode="auto">
            <a:xfrm>
              <a:off x="-10426358" y="6345626"/>
              <a:ext cx="125223" cy="12522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370"/>
            <p:cNvSpPr>
              <a:spLocks/>
            </p:cNvSpPr>
            <p:nvPr/>
          </p:nvSpPr>
          <p:spPr bwMode="auto">
            <a:xfrm>
              <a:off x="-10382913" y="6353293"/>
              <a:ext cx="58778" cy="38334"/>
            </a:xfrm>
            <a:custGeom>
              <a:avLst/>
              <a:gdLst>
                <a:gd name="T0" fmla="*/ 0 w 26"/>
                <a:gd name="T1" fmla="*/ 6 h 17"/>
                <a:gd name="T2" fmla="*/ 11 w 26"/>
                <a:gd name="T3" fmla="*/ 16 h 17"/>
                <a:gd name="T4" fmla="*/ 25 w 26"/>
                <a:gd name="T5" fmla="*/ 11 h 17"/>
                <a:gd name="T6" fmla="*/ 14 w 26"/>
                <a:gd name="T7" fmla="*/ 2 h 17"/>
                <a:gd name="T8" fmla="*/ 0 w 2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6"/>
                  </a:moveTo>
                  <a:cubicBezTo>
                    <a:pt x="0" y="10"/>
                    <a:pt x="4" y="15"/>
                    <a:pt x="11" y="16"/>
                  </a:cubicBezTo>
                  <a:cubicBezTo>
                    <a:pt x="18" y="17"/>
                    <a:pt x="24" y="15"/>
                    <a:pt x="25" y="11"/>
                  </a:cubicBezTo>
                  <a:cubicBezTo>
                    <a:pt x="26" y="7"/>
                    <a:pt x="21" y="3"/>
                    <a:pt x="14" y="2"/>
                  </a:cubicBezTo>
                  <a:cubicBezTo>
                    <a:pt x="7" y="0"/>
                    <a:pt x="1" y="2"/>
                    <a:pt x="0" y="6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371"/>
            <p:cNvSpPr>
              <a:spLocks/>
            </p:cNvSpPr>
            <p:nvPr/>
          </p:nvSpPr>
          <p:spPr bwMode="auto">
            <a:xfrm>
              <a:off x="-11038419" y="6199958"/>
              <a:ext cx="209557" cy="95834"/>
            </a:xfrm>
            <a:custGeom>
              <a:avLst/>
              <a:gdLst>
                <a:gd name="T0" fmla="*/ 84 w 92"/>
                <a:gd name="T1" fmla="*/ 42 h 42"/>
                <a:gd name="T2" fmla="*/ 79 w 92"/>
                <a:gd name="T3" fmla="*/ 39 h 42"/>
                <a:gd name="T4" fmla="*/ 9 w 92"/>
                <a:gd name="T5" fmla="*/ 28 h 42"/>
                <a:gd name="T6" fmla="*/ 1 w 92"/>
                <a:gd name="T7" fmla="*/ 23 h 42"/>
                <a:gd name="T8" fmla="*/ 6 w 92"/>
                <a:gd name="T9" fmla="*/ 14 h 42"/>
                <a:gd name="T10" fmla="*/ 89 w 92"/>
                <a:gd name="T11" fmla="*/ 30 h 42"/>
                <a:gd name="T12" fmla="*/ 88 w 92"/>
                <a:gd name="T13" fmla="*/ 40 h 42"/>
                <a:gd name="T14" fmla="*/ 84 w 9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2">
                  <a:moveTo>
                    <a:pt x="84" y="42"/>
                  </a:moveTo>
                  <a:cubicBezTo>
                    <a:pt x="82" y="42"/>
                    <a:pt x="80" y="41"/>
                    <a:pt x="79" y="39"/>
                  </a:cubicBezTo>
                  <a:cubicBezTo>
                    <a:pt x="78" y="38"/>
                    <a:pt x="57" y="16"/>
                    <a:pt x="9" y="28"/>
                  </a:cubicBezTo>
                  <a:cubicBezTo>
                    <a:pt x="5" y="29"/>
                    <a:pt x="2" y="26"/>
                    <a:pt x="1" y="23"/>
                  </a:cubicBezTo>
                  <a:cubicBezTo>
                    <a:pt x="0" y="19"/>
                    <a:pt x="2" y="15"/>
                    <a:pt x="6" y="14"/>
                  </a:cubicBezTo>
                  <a:cubicBezTo>
                    <a:pt x="62" y="0"/>
                    <a:pt x="88" y="29"/>
                    <a:pt x="89" y="30"/>
                  </a:cubicBezTo>
                  <a:cubicBezTo>
                    <a:pt x="92" y="33"/>
                    <a:pt x="91" y="37"/>
                    <a:pt x="88" y="40"/>
                  </a:cubicBezTo>
                  <a:cubicBezTo>
                    <a:pt x="87" y="41"/>
                    <a:pt x="85" y="42"/>
                    <a:pt x="84" y="4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372"/>
            <p:cNvSpPr>
              <a:spLocks/>
            </p:cNvSpPr>
            <p:nvPr/>
          </p:nvSpPr>
          <p:spPr bwMode="auto">
            <a:xfrm>
              <a:off x="-10733027" y="6491294"/>
              <a:ext cx="134168" cy="57501"/>
            </a:xfrm>
            <a:custGeom>
              <a:avLst/>
              <a:gdLst>
                <a:gd name="T0" fmla="*/ 0 w 59"/>
                <a:gd name="T1" fmla="*/ 25 h 25"/>
                <a:gd name="T2" fmla="*/ 29 w 59"/>
                <a:gd name="T3" fmla="*/ 0 h 25"/>
                <a:gd name="T4" fmla="*/ 59 w 59"/>
                <a:gd name="T5" fmla="*/ 25 h 25"/>
                <a:gd name="T6" fmla="*/ 29 w 59"/>
                <a:gd name="T7" fmla="*/ 9 h 25"/>
                <a:gd name="T8" fmla="*/ 0 w 59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5">
                  <a:moveTo>
                    <a:pt x="0" y="25"/>
                  </a:moveTo>
                  <a:cubicBezTo>
                    <a:pt x="0" y="25"/>
                    <a:pt x="1" y="0"/>
                    <a:pt x="29" y="0"/>
                  </a:cubicBezTo>
                  <a:cubicBezTo>
                    <a:pt x="57" y="0"/>
                    <a:pt x="59" y="25"/>
                    <a:pt x="59" y="25"/>
                  </a:cubicBezTo>
                  <a:cubicBezTo>
                    <a:pt x="59" y="25"/>
                    <a:pt x="46" y="9"/>
                    <a:pt x="29" y="9"/>
                  </a:cubicBezTo>
                  <a:cubicBezTo>
                    <a:pt x="12" y="9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373"/>
            <p:cNvSpPr>
              <a:spLocks/>
            </p:cNvSpPr>
            <p:nvPr/>
          </p:nvSpPr>
          <p:spPr bwMode="auto">
            <a:xfrm>
              <a:off x="-10823751" y="6677851"/>
              <a:ext cx="356503" cy="54945"/>
            </a:xfrm>
            <a:custGeom>
              <a:avLst/>
              <a:gdLst>
                <a:gd name="T0" fmla="*/ 69 w 157"/>
                <a:gd name="T1" fmla="*/ 24 h 24"/>
                <a:gd name="T2" fmla="*/ 52 w 157"/>
                <a:gd name="T3" fmla="*/ 23 h 24"/>
                <a:gd name="T4" fmla="*/ 2 w 157"/>
                <a:gd name="T5" fmla="*/ 16 h 24"/>
                <a:gd name="T6" fmla="*/ 0 w 157"/>
                <a:gd name="T7" fmla="*/ 12 h 24"/>
                <a:gd name="T8" fmla="*/ 4 w 157"/>
                <a:gd name="T9" fmla="*/ 10 h 24"/>
                <a:gd name="T10" fmla="*/ 52 w 157"/>
                <a:gd name="T11" fmla="*/ 17 h 24"/>
                <a:gd name="T12" fmla="*/ 152 w 157"/>
                <a:gd name="T13" fmla="*/ 1 h 24"/>
                <a:gd name="T14" fmla="*/ 156 w 157"/>
                <a:gd name="T15" fmla="*/ 3 h 24"/>
                <a:gd name="T16" fmla="*/ 154 w 157"/>
                <a:gd name="T17" fmla="*/ 7 h 24"/>
                <a:gd name="T18" fmla="*/ 69 w 157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4">
                  <a:moveTo>
                    <a:pt x="69" y="24"/>
                  </a:moveTo>
                  <a:cubicBezTo>
                    <a:pt x="63" y="24"/>
                    <a:pt x="57" y="24"/>
                    <a:pt x="52" y="23"/>
                  </a:cubicBezTo>
                  <a:cubicBezTo>
                    <a:pt x="23" y="22"/>
                    <a:pt x="3" y="16"/>
                    <a:pt x="2" y="16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1" y="10"/>
                    <a:pt x="2" y="9"/>
                    <a:pt x="4" y="10"/>
                  </a:cubicBezTo>
                  <a:cubicBezTo>
                    <a:pt x="4" y="10"/>
                    <a:pt x="24" y="15"/>
                    <a:pt x="52" y="17"/>
                  </a:cubicBezTo>
                  <a:cubicBezTo>
                    <a:pt x="78" y="19"/>
                    <a:pt x="116" y="17"/>
                    <a:pt x="152" y="1"/>
                  </a:cubicBezTo>
                  <a:cubicBezTo>
                    <a:pt x="153" y="0"/>
                    <a:pt x="155" y="1"/>
                    <a:pt x="156" y="3"/>
                  </a:cubicBezTo>
                  <a:cubicBezTo>
                    <a:pt x="157" y="4"/>
                    <a:pt x="156" y="6"/>
                    <a:pt x="154" y="7"/>
                  </a:cubicBezTo>
                  <a:cubicBezTo>
                    <a:pt x="125" y="20"/>
                    <a:pt x="93" y="24"/>
                    <a:pt x="69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374"/>
            <p:cNvSpPr>
              <a:spLocks/>
            </p:cNvSpPr>
            <p:nvPr/>
          </p:nvSpPr>
          <p:spPr bwMode="auto">
            <a:xfrm>
              <a:off x="-10451914" y="6616518"/>
              <a:ext cx="62612" cy="48556"/>
            </a:xfrm>
            <a:custGeom>
              <a:avLst/>
              <a:gdLst>
                <a:gd name="T0" fmla="*/ 24 w 27"/>
                <a:gd name="T1" fmla="*/ 21 h 21"/>
                <a:gd name="T2" fmla="*/ 20 w 27"/>
                <a:gd name="T3" fmla="*/ 18 h 21"/>
                <a:gd name="T4" fmla="*/ 16 w 27"/>
                <a:gd name="T5" fmla="*/ 8 h 21"/>
                <a:gd name="T6" fmla="*/ 6 w 27"/>
                <a:gd name="T7" fmla="*/ 12 h 21"/>
                <a:gd name="T8" fmla="*/ 1 w 27"/>
                <a:gd name="T9" fmla="*/ 12 h 21"/>
                <a:gd name="T10" fmla="*/ 1 w 27"/>
                <a:gd name="T11" fmla="*/ 7 h 21"/>
                <a:gd name="T12" fmla="*/ 18 w 27"/>
                <a:gd name="T13" fmla="*/ 2 h 21"/>
                <a:gd name="T14" fmla="*/ 27 w 27"/>
                <a:gd name="T15" fmla="*/ 17 h 21"/>
                <a:gd name="T16" fmla="*/ 24 w 27"/>
                <a:gd name="T17" fmla="*/ 21 h 21"/>
                <a:gd name="T18" fmla="*/ 24 w 27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1">
                  <a:moveTo>
                    <a:pt x="24" y="21"/>
                  </a:moveTo>
                  <a:cubicBezTo>
                    <a:pt x="22" y="21"/>
                    <a:pt x="21" y="20"/>
                    <a:pt x="20" y="18"/>
                  </a:cubicBezTo>
                  <a:cubicBezTo>
                    <a:pt x="20" y="13"/>
                    <a:pt x="18" y="9"/>
                    <a:pt x="16" y="8"/>
                  </a:cubicBezTo>
                  <a:cubicBezTo>
                    <a:pt x="13" y="7"/>
                    <a:pt x="7" y="10"/>
                    <a:pt x="6" y="12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7"/>
                    <a:pt x="10" y="0"/>
                    <a:pt x="18" y="2"/>
                  </a:cubicBezTo>
                  <a:cubicBezTo>
                    <a:pt x="23" y="4"/>
                    <a:pt x="26" y="9"/>
                    <a:pt x="27" y="17"/>
                  </a:cubicBezTo>
                  <a:cubicBezTo>
                    <a:pt x="27" y="19"/>
                    <a:pt x="26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375"/>
            <p:cNvSpPr>
              <a:spLocks/>
            </p:cNvSpPr>
            <p:nvPr/>
          </p:nvSpPr>
          <p:spPr bwMode="auto">
            <a:xfrm>
              <a:off x="-10572026" y="6583295"/>
              <a:ext cx="134168" cy="47278"/>
            </a:xfrm>
            <a:custGeom>
              <a:avLst/>
              <a:gdLst>
                <a:gd name="T0" fmla="*/ 0 w 59"/>
                <a:gd name="T1" fmla="*/ 0 h 21"/>
                <a:gd name="T2" fmla="*/ 59 w 59"/>
                <a:gd name="T3" fmla="*/ 0 h 21"/>
                <a:gd name="T4" fmla="*/ 59 w 59"/>
                <a:gd name="T5" fmla="*/ 17 h 21"/>
                <a:gd name="T6" fmla="*/ 0 w 5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1">
                  <a:moveTo>
                    <a:pt x="0" y="0"/>
                  </a:moveTo>
                  <a:cubicBezTo>
                    <a:pt x="0" y="0"/>
                    <a:pt x="33" y="7"/>
                    <a:pt x="59" y="0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24" y="21"/>
                    <a:pt x="0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376"/>
            <p:cNvSpPr>
              <a:spLocks/>
            </p:cNvSpPr>
            <p:nvPr/>
          </p:nvSpPr>
          <p:spPr bwMode="auto">
            <a:xfrm>
              <a:off x="-10892751" y="6583295"/>
              <a:ext cx="136723" cy="47278"/>
            </a:xfrm>
            <a:custGeom>
              <a:avLst/>
              <a:gdLst>
                <a:gd name="T0" fmla="*/ 60 w 60"/>
                <a:gd name="T1" fmla="*/ 0 h 21"/>
                <a:gd name="T2" fmla="*/ 0 w 60"/>
                <a:gd name="T3" fmla="*/ 0 h 21"/>
                <a:gd name="T4" fmla="*/ 0 w 60"/>
                <a:gd name="T5" fmla="*/ 17 h 21"/>
                <a:gd name="T6" fmla="*/ 60 w 6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1">
                  <a:moveTo>
                    <a:pt x="60" y="0"/>
                  </a:moveTo>
                  <a:cubicBezTo>
                    <a:pt x="60" y="0"/>
                    <a:pt x="26" y="7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5" y="21"/>
                    <a:pt x="60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377"/>
            <p:cNvSpPr>
              <a:spLocks/>
            </p:cNvSpPr>
            <p:nvPr/>
          </p:nvSpPr>
          <p:spPr bwMode="auto">
            <a:xfrm>
              <a:off x="-10756028" y="6782630"/>
              <a:ext cx="245336" cy="93279"/>
            </a:xfrm>
            <a:custGeom>
              <a:avLst/>
              <a:gdLst>
                <a:gd name="T0" fmla="*/ 12 w 108"/>
                <a:gd name="T1" fmla="*/ 7 h 41"/>
                <a:gd name="T2" fmla="*/ 54 w 108"/>
                <a:gd name="T3" fmla="*/ 32 h 41"/>
                <a:gd name="T4" fmla="*/ 81 w 108"/>
                <a:gd name="T5" fmla="*/ 0 h 41"/>
                <a:gd name="T6" fmla="*/ 52 w 108"/>
                <a:gd name="T7" fmla="*/ 25 h 41"/>
                <a:gd name="T8" fmla="*/ 12 w 108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1">
                  <a:moveTo>
                    <a:pt x="12" y="7"/>
                  </a:moveTo>
                  <a:cubicBezTo>
                    <a:pt x="12" y="7"/>
                    <a:pt x="0" y="41"/>
                    <a:pt x="54" y="32"/>
                  </a:cubicBezTo>
                  <a:cubicBezTo>
                    <a:pt x="108" y="23"/>
                    <a:pt x="81" y="0"/>
                    <a:pt x="81" y="0"/>
                  </a:cubicBezTo>
                  <a:cubicBezTo>
                    <a:pt x="81" y="0"/>
                    <a:pt x="90" y="17"/>
                    <a:pt x="52" y="25"/>
                  </a:cubicBezTo>
                  <a:cubicBezTo>
                    <a:pt x="15" y="33"/>
                    <a:pt x="12" y="7"/>
                    <a:pt x="12" y="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>
            <a:off x="4662780" y="3125219"/>
            <a:ext cx="1165343" cy="2392021"/>
            <a:chOff x="4771667" y="3111542"/>
            <a:chExt cx="1165343" cy="2392021"/>
          </a:xfrm>
        </p:grpSpPr>
        <p:sp>
          <p:nvSpPr>
            <p:cNvPr id="479" name="Freeform 378"/>
            <p:cNvSpPr>
              <a:spLocks/>
            </p:cNvSpPr>
            <p:nvPr/>
          </p:nvSpPr>
          <p:spPr bwMode="auto">
            <a:xfrm>
              <a:off x="5162671" y="4583555"/>
              <a:ext cx="474060" cy="835674"/>
            </a:xfrm>
            <a:custGeom>
              <a:avLst/>
              <a:gdLst>
                <a:gd name="T0" fmla="*/ 371 w 371"/>
                <a:gd name="T1" fmla="*/ 654 h 654"/>
                <a:gd name="T2" fmla="*/ 223 w 371"/>
                <a:gd name="T3" fmla="*/ 654 h 654"/>
                <a:gd name="T4" fmla="*/ 187 w 371"/>
                <a:gd name="T5" fmla="*/ 251 h 654"/>
                <a:gd name="T6" fmla="*/ 148 w 371"/>
                <a:gd name="T7" fmla="*/ 654 h 654"/>
                <a:gd name="T8" fmla="*/ 0 w 371"/>
                <a:gd name="T9" fmla="*/ 654 h 654"/>
                <a:gd name="T10" fmla="*/ 38 w 371"/>
                <a:gd name="T11" fmla="*/ 0 h 654"/>
                <a:gd name="T12" fmla="*/ 333 w 371"/>
                <a:gd name="T13" fmla="*/ 0 h 654"/>
                <a:gd name="T14" fmla="*/ 371 w 371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654">
                  <a:moveTo>
                    <a:pt x="371" y="654"/>
                  </a:moveTo>
                  <a:lnTo>
                    <a:pt x="223" y="654"/>
                  </a:lnTo>
                  <a:lnTo>
                    <a:pt x="187" y="251"/>
                  </a:lnTo>
                  <a:lnTo>
                    <a:pt x="148" y="654"/>
                  </a:lnTo>
                  <a:lnTo>
                    <a:pt x="0" y="654"/>
                  </a:lnTo>
                  <a:lnTo>
                    <a:pt x="38" y="0"/>
                  </a:lnTo>
                  <a:lnTo>
                    <a:pt x="333" y="0"/>
                  </a:lnTo>
                  <a:lnTo>
                    <a:pt x="371" y="654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379"/>
            <p:cNvSpPr>
              <a:spLocks/>
            </p:cNvSpPr>
            <p:nvPr/>
          </p:nvSpPr>
          <p:spPr bwMode="auto">
            <a:xfrm>
              <a:off x="5033614" y="5309339"/>
              <a:ext cx="346281" cy="194224"/>
            </a:xfrm>
            <a:custGeom>
              <a:avLst/>
              <a:gdLst>
                <a:gd name="T0" fmla="*/ 121 w 152"/>
                <a:gd name="T1" fmla="*/ 18 h 85"/>
                <a:gd name="T2" fmla="*/ 118 w 152"/>
                <a:gd name="T3" fmla="*/ 66 h 85"/>
                <a:gd name="T4" fmla="*/ 22 w 152"/>
                <a:gd name="T5" fmla="*/ 43 h 85"/>
                <a:gd name="T6" fmla="*/ 80 w 152"/>
                <a:gd name="T7" fmla="*/ 0 h 85"/>
                <a:gd name="T8" fmla="*/ 121 w 152"/>
                <a:gd name="T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5">
                  <a:moveTo>
                    <a:pt x="121" y="18"/>
                  </a:moveTo>
                  <a:cubicBezTo>
                    <a:pt x="141" y="39"/>
                    <a:pt x="152" y="61"/>
                    <a:pt x="118" y="66"/>
                  </a:cubicBezTo>
                  <a:cubicBezTo>
                    <a:pt x="87" y="69"/>
                    <a:pt x="0" y="85"/>
                    <a:pt x="22" y="43"/>
                  </a:cubicBezTo>
                  <a:cubicBezTo>
                    <a:pt x="43" y="3"/>
                    <a:pt x="67" y="0"/>
                    <a:pt x="80" y="0"/>
                  </a:cubicBezTo>
                  <a:cubicBezTo>
                    <a:pt x="94" y="0"/>
                    <a:pt x="111" y="7"/>
                    <a:pt x="121" y="1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380"/>
            <p:cNvSpPr>
              <a:spLocks/>
            </p:cNvSpPr>
            <p:nvPr/>
          </p:nvSpPr>
          <p:spPr bwMode="auto">
            <a:xfrm>
              <a:off x="5420784" y="5309339"/>
              <a:ext cx="345003" cy="194224"/>
            </a:xfrm>
            <a:custGeom>
              <a:avLst/>
              <a:gdLst>
                <a:gd name="T0" fmla="*/ 31 w 152"/>
                <a:gd name="T1" fmla="*/ 18 h 85"/>
                <a:gd name="T2" fmla="*/ 34 w 152"/>
                <a:gd name="T3" fmla="*/ 66 h 85"/>
                <a:gd name="T4" fmla="*/ 131 w 152"/>
                <a:gd name="T5" fmla="*/ 43 h 85"/>
                <a:gd name="T6" fmla="*/ 72 w 152"/>
                <a:gd name="T7" fmla="*/ 0 h 85"/>
                <a:gd name="T8" fmla="*/ 31 w 152"/>
                <a:gd name="T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5">
                  <a:moveTo>
                    <a:pt x="31" y="18"/>
                  </a:moveTo>
                  <a:cubicBezTo>
                    <a:pt x="11" y="39"/>
                    <a:pt x="0" y="61"/>
                    <a:pt x="34" y="66"/>
                  </a:cubicBezTo>
                  <a:cubicBezTo>
                    <a:pt x="66" y="69"/>
                    <a:pt x="152" y="85"/>
                    <a:pt x="131" y="43"/>
                  </a:cubicBezTo>
                  <a:cubicBezTo>
                    <a:pt x="110" y="3"/>
                    <a:pt x="86" y="0"/>
                    <a:pt x="72" y="0"/>
                  </a:cubicBezTo>
                  <a:cubicBezTo>
                    <a:pt x="59" y="0"/>
                    <a:pt x="42" y="7"/>
                    <a:pt x="31" y="1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Rectangle 381"/>
            <p:cNvSpPr>
              <a:spLocks noChangeArrowheads="1"/>
            </p:cNvSpPr>
            <p:nvPr/>
          </p:nvSpPr>
          <p:spPr bwMode="auto">
            <a:xfrm>
              <a:off x="5240616" y="3984272"/>
              <a:ext cx="318170" cy="594172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382"/>
            <p:cNvSpPr>
              <a:spLocks/>
            </p:cNvSpPr>
            <p:nvPr/>
          </p:nvSpPr>
          <p:spPr bwMode="auto">
            <a:xfrm>
              <a:off x="5372228" y="4007272"/>
              <a:ext cx="54945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2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2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2"/>
                    <a:pt x="24" y="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5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383"/>
            <p:cNvSpPr>
              <a:spLocks/>
            </p:cNvSpPr>
            <p:nvPr/>
          </p:nvSpPr>
          <p:spPr bwMode="auto">
            <a:xfrm>
              <a:off x="5322394" y="4063495"/>
              <a:ext cx="154612" cy="447226"/>
            </a:xfrm>
            <a:custGeom>
              <a:avLst/>
              <a:gdLst>
                <a:gd name="T0" fmla="*/ 48 w 121"/>
                <a:gd name="T1" fmla="*/ 0 h 350"/>
                <a:gd name="T2" fmla="*/ 0 w 121"/>
                <a:gd name="T3" fmla="*/ 305 h 350"/>
                <a:gd name="T4" fmla="*/ 62 w 121"/>
                <a:gd name="T5" fmla="*/ 350 h 350"/>
                <a:gd name="T6" fmla="*/ 121 w 121"/>
                <a:gd name="T7" fmla="*/ 303 h 350"/>
                <a:gd name="T8" fmla="*/ 71 w 121"/>
                <a:gd name="T9" fmla="*/ 0 h 350"/>
                <a:gd name="T10" fmla="*/ 48 w 121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0">
                  <a:moveTo>
                    <a:pt x="48" y="0"/>
                  </a:moveTo>
                  <a:lnTo>
                    <a:pt x="0" y="305"/>
                  </a:lnTo>
                  <a:lnTo>
                    <a:pt x="62" y="350"/>
                  </a:lnTo>
                  <a:lnTo>
                    <a:pt x="121" y="303"/>
                  </a:lnTo>
                  <a:lnTo>
                    <a:pt x="71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384"/>
            <p:cNvSpPr>
              <a:spLocks/>
            </p:cNvSpPr>
            <p:nvPr/>
          </p:nvSpPr>
          <p:spPr bwMode="auto">
            <a:xfrm>
              <a:off x="5252116" y="3990661"/>
              <a:ext cx="288780" cy="132890"/>
            </a:xfrm>
            <a:custGeom>
              <a:avLst/>
              <a:gdLst>
                <a:gd name="T0" fmla="*/ 0 w 226"/>
                <a:gd name="T1" fmla="*/ 0 h 104"/>
                <a:gd name="T2" fmla="*/ 12 w 226"/>
                <a:gd name="T3" fmla="*/ 104 h 104"/>
                <a:gd name="T4" fmla="*/ 116 w 226"/>
                <a:gd name="T5" fmla="*/ 38 h 104"/>
                <a:gd name="T6" fmla="*/ 219 w 226"/>
                <a:gd name="T7" fmla="*/ 104 h 104"/>
                <a:gd name="T8" fmla="*/ 226 w 226"/>
                <a:gd name="T9" fmla="*/ 0 h 104"/>
                <a:gd name="T10" fmla="*/ 0 w 2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4">
                  <a:moveTo>
                    <a:pt x="0" y="0"/>
                  </a:moveTo>
                  <a:lnTo>
                    <a:pt x="12" y="104"/>
                  </a:lnTo>
                  <a:lnTo>
                    <a:pt x="116" y="38"/>
                  </a:lnTo>
                  <a:lnTo>
                    <a:pt x="219" y="104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Rectangle 385"/>
            <p:cNvSpPr>
              <a:spLocks noChangeArrowheads="1"/>
            </p:cNvSpPr>
            <p:nvPr/>
          </p:nvSpPr>
          <p:spPr bwMode="auto">
            <a:xfrm>
              <a:off x="5252116" y="4564388"/>
              <a:ext cx="288780" cy="34500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386"/>
            <p:cNvSpPr>
              <a:spLocks/>
            </p:cNvSpPr>
            <p:nvPr/>
          </p:nvSpPr>
          <p:spPr bwMode="auto">
            <a:xfrm>
              <a:off x="5485951" y="3934438"/>
              <a:ext cx="323281" cy="874008"/>
            </a:xfrm>
            <a:custGeom>
              <a:avLst/>
              <a:gdLst>
                <a:gd name="T0" fmla="*/ 7 w 142"/>
                <a:gd name="T1" fmla="*/ 15 h 384"/>
                <a:gd name="T2" fmla="*/ 98 w 142"/>
                <a:gd name="T3" fmla="*/ 112 h 384"/>
                <a:gd name="T4" fmla="*/ 140 w 142"/>
                <a:gd name="T5" fmla="*/ 223 h 384"/>
                <a:gd name="T6" fmla="*/ 84 w 142"/>
                <a:gd name="T7" fmla="*/ 332 h 384"/>
                <a:gd name="T8" fmla="*/ 91 w 142"/>
                <a:gd name="T9" fmla="*/ 384 h 384"/>
                <a:gd name="T10" fmla="*/ 0 w 142"/>
                <a:gd name="T11" fmla="*/ 231 h 384"/>
                <a:gd name="T12" fmla="*/ 7 w 142"/>
                <a:gd name="T13" fmla="*/ 1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84">
                  <a:moveTo>
                    <a:pt x="7" y="15"/>
                  </a:moveTo>
                  <a:cubicBezTo>
                    <a:pt x="7" y="15"/>
                    <a:pt x="55" y="0"/>
                    <a:pt x="98" y="112"/>
                  </a:cubicBezTo>
                  <a:cubicBezTo>
                    <a:pt x="142" y="224"/>
                    <a:pt x="140" y="202"/>
                    <a:pt x="140" y="223"/>
                  </a:cubicBezTo>
                  <a:cubicBezTo>
                    <a:pt x="140" y="245"/>
                    <a:pt x="94" y="323"/>
                    <a:pt x="84" y="332"/>
                  </a:cubicBezTo>
                  <a:cubicBezTo>
                    <a:pt x="91" y="384"/>
                    <a:pt x="91" y="384"/>
                    <a:pt x="91" y="384"/>
                  </a:cubicBezTo>
                  <a:cubicBezTo>
                    <a:pt x="91" y="384"/>
                    <a:pt x="0" y="329"/>
                    <a:pt x="0" y="231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387"/>
            <p:cNvSpPr>
              <a:spLocks/>
            </p:cNvSpPr>
            <p:nvPr/>
          </p:nvSpPr>
          <p:spPr bwMode="auto">
            <a:xfrm>
              <a:off x="5493618" y="3957438"/>
              <a:ext cx="106057" cy="297725"/>
            </a:xfrm>
            <a:custGeom>
              <a:avLst/>
              <a:gdLst>
                <a:gd name="T0" fmla="*/ 42 w 47"/>
                <a:gd name="T1" fmla="*/ 17 h 131"/>
                <a:gd name="T2" fmla="*/ 4 w 47"/>
                <a:gd name="T3" fmla="*/ 5 h 131"/>
                <a:gd name="T4" fmla="*/ 0 w 47"/>
                <a:gd name="T5" fmla="*/ 131 h 131"/>
                <a:gd name="T6" fmla="*/ 42 w 47"/>
                <a:gd name="T7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42" y="17"/>
                  </a:moveTo>
                  <a:cubicBezTo>
                    <a:pt x="20" y="0"/>
                    <a:pt x="4" y="5"/>
                    <a:pt x="4" y="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7" y="117"/>
                    <a:pt x="42" y="17"/>
                    <a:pt x="42" y="17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388"/>
            <p:cNvSpPr>
              <a:spLocks/>
            </p:cNvSpPr>
            <p:nvPr/>
          </p:nvSpPr>
          <p:spPr bwMode="auto">
            <a:xfrm>
              <a:off x="5631619" y="4280719"/>
              <a:ext cx="70278" cy="408893"/>
            </a:xfrm>
            <a:custGeom>
              <a:avLst/>
              <a:gdLst>
                <a:gd name="T0" fmla="*/ 0 w 31"/>
                <a:gd name="T1" fmla="*/ 0 h 180"/>
                <a:gd name="T2" fmla="*/ 20 w 31"/>
                <a:gd name="T3" fmla="*/ 180 h 180"/>
                <a:gd name="T4" fmla="*/ 31 w 31"/>
                <a:gd name="T5" fmla="*/ 165 h 180"/>
                <a:gd name="T6" fmla="*/ 0 w 31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80">
                  <a:moveTo>
                    <a:pt x="0" y="0"/>
                  </a:moveTo>
                  <a:cubicBezTo>
                    <a:pt x="1" y="57"/>
                    <a:pt x="20" y="180"/>
                    <a:pt x="20" y="180"/>
                  </a:cubicBezTo>
                  <a:cubicBezTo>
                    <a:pt x="22" y="178"/>
                    <a:pt x="26" y="173"/>
                    <a:pt x="31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289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389"/>
            <p:cNvSpPr>
              <a:spLocks/>
            </p:cNvSpPr>
            <p:nvPr/>
          </p:nvSpPr>
          <p:spPr bwMode="auto">
            <a:xfrm>
              <a:off x="4812556" y="4348442"/>
              <a:ext cx="186557" cy="189113"/>
            </a:xfrm>
            <a:custGeom>
              <a:avLst/>
              <a:gdLst>
                <a:gd name="T0" fmla="*/ 60 w 82"/>
                <a:gd name="T1" fmla="*/ 10 h 83"/>
                <a:gd name="T2" fmla="*/ 25 w 82"/>
                <a:gd name="T3" fmla="*/ 5 h 83"/>
                <a:gd name="T4" fmla="*/ 3 w 82"/>
                <a:gd name="T5" fmla="*/ 33 h 83"/>
                <a:gd name="T6" fmla="*/ 29 w 82"/>
                <a:gd name="T7" fmla="*/ 83 h 83"/>
                <a:gd name="T8" fmla="*/ 55 w 82"/>
                <a:gd name="T9" fmla="*/ 80 h 83"/>
                <a:gd name="T10" fmla="*/ 82 w 82"/>
                <a:gd name="T11" fmla="*/ 51 h 83"/>
                <a:gd name="T12" fmla="*/ 60 w 82"/>
                <a:gd name="T13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60" y="10"/>
                  </a:moveTo>
                  <a:cubicBezTo>
                    <a:pt x="60" y="10"/>
                    <a:pt x="51" y="0"/>
                    <a:pt x="25" y="5"/>
                  </a:cubicBezTo>
                  <a:cubicBezTo>
                    <a:pt x="0" y="11"/>
                    <a:pt x="3" y="33"/>
                    <a:pt x="3" y="3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82" y="51"/>
                    <a:pt x="82" y="51"/>
                    <a:pt x="82" y="51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390"/>
            <p:cNvSpPr>
              <a:spLocks/>
            </p:cNvSpPr>
            <p:nvPr/>
          </p:nvSpPr>
          <p:spPr bwMode="auto">
            <a:xfrm>
              <a:off x="4771667" y="3984272"/>
              <a:ext cx="454893" cy="444671"/>
            </a:xfrm>
            <a:custGeom>
              <a:avLst/>
              <a:gdLst>
                <a:gd name="T0" fmla="*/ 200 w 200"/>
                <a:gd name="T1" fmla="*/ 0 h 195"/>
                <a:gd name="T2" fmla="*/ 10 w 200"/>
                <a:gd name="T3" fmla="*/ 119 h 195"/>
                <a:gd name="T4" fmla="*/ 20 w 200"/>
                <a:gd name="T5" fmla="*/ 195 h 195"/>
                <a:gd name="T6" fmla="*/ 79 w 200"/>
                <a:gd name="T7" fmla="*/ 171 h 195"/>
                <a:gd name="T8" fmla="*/ 66 w 200"/>
                <a:gd name="T9" fmla="*/ 144 h 195"/>
                <a:gd name="T10" fmla="*/ 181 w 200"/>
                <a:gd name="T11" fmla="*/ 114 h 195"/>
                <a:gd name="T12" fmla="*/ 200 w 200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200" y="0"/>
                  </a:moveTo>
                  <a:cubicBezTo>
                    <a:pt x="200" y="0"/>
                    <a:pt x="38" y="63"/>
                    <a:pt x="10" y="119"/>
                  </a:cubicBezTo>
                  <a:cubicBezTo>
                    <a:pt x="0" y="138"/>
                    <a:pt x="20" y="195"/>
                    <a:pt x="20" y="195"/>
                  </a:cubicBezTo>
                  <a:cubicBezTo>
                    <a:pt x="20" y="195"/>
                    <a:pt x="35" y="153"/>
                    <a:pt x="79" y="171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181" y="114"/>
                    <a:pt x="181" y="114"/>
                    <a:pt x="181" y="11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391"/>
            <p:cNvSpPr>
              <a:spLocks/>
            </p:cNvSpPr>
            <p:nvPr/>
          </p:nvSpPr>
          <p:spPr bwMode="auto">
            <a:xfrm>
              <a:off x="5103892" y="3957438"/>
              <a:ext cx="207002" cy="851008"/>
            </a:xfrm>
            <a:custGeom>
              <a:avLst/>
              <a:gdLst>
                <a:gd name="T0" fmla="*/ 84 w 91"/>
                <a:gd name="T1" fmla="*/ 5 h 374"/>
                <a:gd name="T2" fmla="*/ 43 w 91"/>
                <a:gd name="T3" fmla="*/ 20 h 374"/>
                <a:gd name="T4" fmla="*/ 27 w 91"/>
                <a:gd name="T5" fmla="*/ 142 h 374"/>
                <a:gd name="T6" fmla="*/ 7 w 91"/>
                <a:gd name="T7" fmla="*/ 322 h 374"/>
                <a:gd name="T8" fmla="*/ 0 w 91"/>
                <a:gd name="T9" fmla="*/ 374 h 374"/>
                <a:gd name="T10" fmla="*/ 91 w 91"/>
                <a:gd name="T11" fmla="*/ 221 h 374"/>
                <a:gd name="T12" fmla="*/ 84 w 91"/>
                <a:gd name="T13" fmla="*/ 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74">
                  <a:moveTo>
                    <a:pt x="84" y="5"/>
                  </a:moveTo>
                  <a:cubicBezTo>
                    <a:pt x="84" y="5"/>
                    <a:pt x="66" y="0"/>
                    <a:pt x="43" y="20"/>
                  </a:cubicBezTo>
                  <a:cubicBezTo>
                    <a:pt x="27" y="33"/>
                    <a:pt x="36" y="85"/>
                    <a:pt x="27" y="142"/>
                  </a:cubicBezTo>
                  <a:cubicBezTo>
                    <a:pt x="7" y="322"/>
                    <a:pt x="7" y="322"/>
                    <a:pt x="7" y="322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91" y="319"/>
                    <a:pt x="91" y="221"/>
                  </a:cubicBezTo>
                  <a:lnTo>
                    <a:pt x="84" y="5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392"/>
            <p:cNvSpPr>
              <a:spLocks/>
            </p:cNvSpPr>
            <p:nvPr/>
          </p:nvSpPr>
          <p:spPr bwMode="auto">
            <a:xfrm>
              <a:off x="5194615" y="3957438"/>
              <a:ext cx="109890" cy="297725"/>
            </a:xfrm>
            <a:custGeom>
              <a:avLst/>
              <a:gdLst>
                <a:gd name="T0" fmla="*/ 6 w 48"/>
                <a:gd name="T1" fmla="*/ 17 h 131"/>
                <a:gd name="T2" fmla="*/ 44 w 48"/>
                <a:gd name="T3" fmla="*/ 5 h 131"/>
                <a:gd name="T4" fmla="*/ 48 w 48"/>
                <a:gd name="T5" fmla="*/ 131 h 131"/>
                <a:gd name="T6" fmla="*/ 6 w 48"/>
                <a:gd name="T7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1">
                  <a:moveTo>
                    <a:pt x="6" y="17"/>
                  </a:moveTo>
                  <a:cubicBezTo>
                    <a:pt x="28" y="0"/>
                    <a:pt x="44" y="5"/>
                    <a:pt x="44" y="5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0" y="117"/>
                    <a:pt x="6" y="17"/>
                    <a:pt x="6" y="17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393"/>
            <p:cNvSpPr>
              <a:spLocks/>
            </p:cNvSpPr>
            <p:nvPr/>
          </p:nvSpPr>
          <p:spPr bwMode="auto">
            <a:xfrm>
              <a:off x="4861112" y="4255163"/>
              <a:ext cx="190391" cy="330947"/>
            </a:xfrm>
            <a:custGeom>
              <a:avLst/>
              <a:gdLst>
                <a:gd name="T0" fmla="*/ 57 w 84"/>
                <a:gd name="T1" fmla="*/ 3 h 145"/>
                <a:gd name="T2" fmla="*/ 84 w 84"/>
                <a:gd name="T3" fmla="*/ 13 h 145"/>
                <a:gd name="T4" fmla="*/ 21 w 84"/>
                <a:gd name="T5" fmla="*/ 145 h 145"/>
                <a:gd name="T6" fmla="*/ 0 w 84"/>
                <a:gd name="T7" fmla="*/ 136 h 145"/>
                <a:gd name="T8" fmla="*/ 57 w 84"/>
                <a:gd name="T9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5">
                  <a:moveTo>
                    <a:pt x="57" y="3"/>
                  </a:moveTo>
                  <a:cubicBezTo>
                    <a:pt x="57" y="3"/>
                    <a:pt x="77" y="0"/>
                    <a:pt x="84" y="13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57" y="3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394"/>
            <p:cNvSpPr>
              <a:spLocks/>
            </p:cNvSpPr>
            <p:nvPr/>
          </p:nvSpPr>
          <p:spPr bwMode="auto">
            <a:xfrm>
              <a:off x="4852168" y="4564388"/>
              <a:ext cx="56223" cy="77945"/>
            </a:xfrm>
            <a:custGeom>
              <a:avLst/>
              <a:gdLst>
                <a:gd name="T0" fmla="*/ 44 w 44"/>
                <a:gd name="T1" fmla="*/ 17 h 61"/>
                <a:gd name="T2" fmla="*/ 0 w 44"/>
                <a:gd name="T3" fmla="*/ 61 h 61"/>
                <a:gd name="T4" fmla="*/ 7 w 44"/>
                <a:gd name="T5" fmla="*/ 0 h 61"/>
                <a:gd name="T6" fmla="*/ 44 w 44"/>
                <a:gd name="T7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1">
                  <a:moveTo>
                    <a:pt x="44" y="17"/>
                  </a:moveTo>
                  <a:lnTo>
                    <a:pt x="0" y="61"/>
                  </a:lnTo>
                  <a:lnTo>
                    <a:pt x="7" y="0"/>
                  </a:lnTo>
                  <a:lnTo>
                    <a:pt x="44" y="17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395"/>
            <p:cNvSpPr>
              <a:spLocks/>
            </p:cNvSpPr>
            <p:nvPr/>
          </p:nvSpPr>
          <p:spPr bwMode="auto">
            <a:xfrm>
              <a:off x="4960780" y="4313942"/>
              <a:ext cx="66445" cy="39611"/>
            </a:xfrm>
            <a:custGeom>
              <a:avLst/>
              <a:gdLst>
                <a:gd name="T0" fmla="*/ 25 w 29"/>
                <a:gd name="T1" fmla="*/ 17 h 17"/>
                <a:gd name="T2" fmla="*/ 29 w 29"/>
                <a:gd name="T3" fmla="*/ 10 h 17"/>
                <a:gd name="T4" fmla="*/ 7 w 29"/>
                <a:gd name="T5" fmla="*/ 1 h 17"/>
                <a:gd name="T6" fmla="*/ 3 w 29"/>
                <a:gd name="T7" fmla="*/ 0 h 17"/>
                <a:gd name="T8" fmla="*/ 0 w 29"/>
                <a:gd name="T9" fmla="*/ 8 h 17"/>
                <a:gd name="T10" fmla="*/ 25 w 2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25" y="17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3" y="5"/>
                    <a:pt x="15" y="2"/>
                    <a:pt x="7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9"/>
                    <a:pt x="17" y="11"/>
                    <a:pt x="25" y="17"/>
                  </a:cubicBezTo>
                  <a:close/>
                </a:path>
              </a:pathLst>
            </a:custGeom>
            <a:solidFill>
              <a:srgbClr val="F4B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396"/>
            <p:cNvSpPr>
              <a:spLocks/>
            </p:cNvSpPr>
            <p:nvPr/>
          </p:nvSpPr>
          <p:spPr bwMode="auto">
            <a:xfrm>
              <a:off x="4783167" y="4362498"/>
              <a:ext cx="157168" cy="238947"/>
            </a:xfrm>
            <a:custGeom>
              <a:avLst/>
              <a:gdLst>
                <a:gd name="T0" fmla="*/ 60 w 69"/>
                <a:gd name="T1" fmla="*/ 29 h 105"/>
                <a:gd name="T2" fmla="*/ 38 w 69"/>
                <a:gd name="T3" fmla="*/ 48 h 105"/>
                <a:gd name="T4" fmla="*/ 48 w 69"/>
                <a:gd name="T5" fmla="*/ 76 h 105"/>
                <a:gd name="T6" fmla="*/ 47 w 69"/>
                <a:gd name="T7" fmla="*/ 91 h 105"/>
                <a:gd name="T8" fmla="*/ 32 w 69"/>
                <a:gd name="T9" fmla="*/ 92 h 105"/>
                <a:gd name="T10" fmla="*/ 28 w 69"/>
                <a:gd name="T11" fmla="*/ 103 h 105"/>
                <a:gd name="T12" fmla="*/ 16 w 69"/>
                <a:gd name="T13" fmla="*/ 104 h 105"/>
                <a:gd name="T14" fmla="*/ 1 w 69"/>
                <a:gd name="T15" fmla="*/ 65 h 105"/>
                <a:gd name="T16" fmla="*/ 69 w 69"/>
                <a:gd name="T17" fmla="*/ 7 h 105"/>
                <a:gd name="T18" fmla="*/ 60 w 69"/>
                <a:gd name="T1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5">
                  <a:moveTo>
                    <a:pt x="60" y="29"/>
                  </a:moveTo>
                  <a:cubicBezTo>
                    <a:pt x="60" y="29"/>
                    <a:pt x="40" y="26"/>
                    <a:pt x="38" y="48"/>
                  </a:cubicBezTo>
                  <a:cubicBezTo>
                    <a:pt x="37" y="69"/>
                    <a:pt x="48" y="76"/>
                    <a:pt x="48" y="76"/>
                  </a:cubicBezTo>
                  <a:cubicBezTo>
                    <a:pt x="48" y="76"/>
                    <a:pt x="57" y="83"/>
                    <a:pt x="47" y="91"/>
                  </a:cubicBezTo>
                  <a:cubicBezTo>
                    <a:pt x="40" y="97"/>
                    <a:pt x="32" y="92"/>
                    <a:pt x="32" y="92"/>
                  </a:cubicBezTo>
                  <a:cubicBezTo>
                    <a:pt x="32" y="92"/>
                    <a:pt x="34" y="99"/>
                    <a:pt x="28" y="103"/>
                  </a:cubicBezTo>
                  <a:cubicBezTo>
                    <a:pt x="25" y="104"/>
                    <a:pt x="21" y="105"/>
                    <a:pt x="16" y="104"/>
                  </a:cubicBezTo>
                  <a:cubicBezTo>
                    <a:pt x="8" y="102"/>
                    <a:pt x="0" y="85"/>
                    <a:pt x="1" y="65"/>
                  </a:cubicBezTo>
                  <a:cubicBezTo>
                    <a:pt x="1" y="38"/>
                    <a:pt x="20" y="0"/>
                    <a:pt x="69" y="7"/>
                  </a:cubicBezTo>
                  <a:lnTo>
                    <a:pt x="60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397"/>
            <p:cNvSpPr>
              <a:spLocks/>
            </p:cNvSpPr>
            <p:nvPr/>
          </p:nvSpPr>
          <p:spPr bwMode="auto">
            <a:xfrm>
              <a:off x="4902002" y="4414887"/>
              <a:ext cx="126501" cy="149501"/>
            </a:xfrm>
            <a:custGeom>
              <a:avLst/>
              <a:gdLst>
                <a:gd name="T0" fmla="*/ 39 w 56"/>
                <a:gd name="T1" fmla="*/ 0 h 66"/>
                <a:gd name="T2" fmla="*/ 51 w 56"/>
                <a:gd name="T3" fmla="*/ 31 h 66"/>
                <a:gd name="T4" fmla="*/ 27 w 56"/>
                <a:gd name="T5" fmla="*/ 50 h 66"/>
                <a:gd name="T6" fmla="*/ 16 w 56"/>
                <a:gd name="T7" fmla="*/ 66 h 66"/>
                <a:gd name="T8" fmla="*/ 16 w 56"/>
                <a:gd name="T9" fmla="*/ 27 h 66"/>
                <a:gd name="T10" fmla="*/ 30 w 56"/>
                <a:gd name="T11" fmla="*/ 18 h 66"/>
                <a:gd name="T12" fmla="*/ 39 w 56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6">
                  <a:moveTo>
                    <a:pt x="39" y="0"/>
                  </a:moveTo>
                  <a:cubicBezTo>
                    <a:pt x="39" y="0"/>
                    <a:pt x="56" y="20"/>
                    <a:pt x="51" y="31"/>
                  </a:cubicBezTo>
                  <a:cubicBezTo>
                    <a:pt x="45" y="41"/>
                    <a:pt x="36" y="38"/>
                    <a:pt x="27" y="50"/>
                  </a:cubicBezTo>
                  <a:cubicBezTo>
                    <a:pt x="19" y="61"/>
                    <a:pt x="22" y="66"/>
                    <a:pt x="16" y="66"/>
                  </a:cubicBezTo>
                  <a:cubicBezTo>
                    <a:pt x="10" y="66"/>
                    <a:pt x="0" y="44"/>
                    <a:pt x="16" y="27"/>
                  </a:cubicBezTo>
                  <a:cubicBezTo>
                    <a:pt x="21" y="22"/>
                    <a:pt x="30" y="27"/>
                    <a:pt x="30" y="18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398"/>
            <p:cNvSpPr>
              <a:spLocks/>
            </p:cNvSpPr>
            <p:nvPr/>
          </p:nvSpPr>
          <p:spPr bwMode="auto">
            <a:xfrm>
              <a:off x="4792112" y="4482610"/>
              <a:ext cx="63889" cy="100945"/>
            </a:xfrm>
            <a:custGeom>
              <a:avLst/>
              <a:gdLst>
                <a:gd name="T0" fmla="*/ 15 w 28"/>
                <a:gd name="T1" fmla="*/ 0 h 44"/>
                <a:gd name="T2" fmla="*/ 28 w 28"/>
                <a:gd name="T3" fmla="*/ 44 h 44"/>
                <a:gd name="T4" fmla="*/ 28 w 28"/>
                <a:gd name="T5" fmla="*/ 39 h 44"/>
                <a:gd name="T6" fmla="*/ 15 w 28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4">
                  <a:moveTo>
                    <a:pt x="15" y="0"/>
                  </a:moveTo>
                  <a:cubicBezTo>
                    <a:pt x="15" y="0"/>
                    <a:pt x="0" y="24"/>
                    <a:pt x="28" y="44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9" y="24"/>
                    <a:pt x="15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399"/>
            <p:cNvSpPr>
              <a:spLocks/>
            </p:cNvSpPr>
            <p:nvPr/>
          </p:nvSpPr>
          <p:spPr bwMode="auto">
            <a:xfrm>
              <a:off x="4841946" y="3111542"/>
              <a:ext cx="1077176" cy="587783"/>
            </a:xfrm>
            <a:custGeom>
              <a:avLst/>
              <a:gdLst>
                <a:gd name="T0" fmla="*/ 39 w 473"/>
                <a:gd name="T1" fmla="*/ 209 h 258"/>
                <a:gd name="T2" fmla="*/ 237 w 473"/>
                <a:gd name="T3" fmla="*/ 0 h 258"/>
                <a:gd name="T4" fmla="*/ 434 w 473"/>
                <a:gd name="T5" fmla="*/ 209 h 258"/>
                <a:gd name="T6" fmla="*/ 237 w 473"/>
                <a:gd name="T7" fmla="*/ 258 h 258"/>
                <a:gd name="T8" fmla="*/ 39 w 473"/>
                <a:gd name="T9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58">
                  <a:moveTo>
                    <a:pt x="39" y="209"/>
                  </a:moveTo>
                  <a:cubicBezTo>
                    <a:pt x="39" y="209"/>
                    <a:pt x="0" y="0"/>
                    <a:pt x="237" y="0"/>
                  </a:cubicBezTo>
                  <a:cubicBezTo>
                    <a:pt x="473" y="0"/>
                    <a:pt x="434" y="209"/>
                    <a:pt x="434" y="209"/>
                  </a:cubicBezTo>
                  <a:cubicBezTo>
                    <a:pt x="237" y="258"/>
                    <a:pt x="237" y="258"/>
                    <a:pt x="237" y="258"/>
                  </a:cubicBezTo>
                  <a:lnTo>
                    <a:pt x="39" y="209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400"/>
            <p:cNvSpPr>
              <a:spLocks/>
            </p:cNvSpPr>
            <p:nvPr/>
          </p:nvSpPr>
          <p:spPr bwMode="auto">
            <a:xfrm>
              <a:off x="4826612" y="3526823"/>
              <a:ext cx="227446" cy="318169"/>
            </a:xfrm>
            <a:custGeom>
              <a:avLst/>
              <a:gdLst>
                <a:gd name="T0" fmla="*/ 91 w 100"/>
                <a:gd name="T1" fmla="*/ 42 h 140"/>
                <a:gd name="T2" fmla="*/ 39 w 100"/>
                <a:gd name="T3" fmla="*/ 21 h 140"/>
                <a:gd name="T4" fmla="*/ 100 w 100"/>
                <a:gd name="T5" fmla="*/ 124 h 140"/>
                <a:gd name="T6" fmla="*/ 91 w 100"/>
                <a:gd name="T7" fmla="*/ 4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40">
                  <a:moveTo>
                    <a:pt x="91" y="42"/>
                  </a:moveTo>
                  <a:cubicBezTo>
                    <a:pt x="91" y="42"/>
                    <a:pt x="68" y="0"/>
                    <a:pt x="39" y="21"/>
                  </a:cubicBezTo>
                  <a:cubicBezTo>
                    <a:pt x="0" y="49"/>
                    <a:pt x="56" y="140"/>
                    <a:pt x="100" y="124"/>
                  </a:cubicBezTo>
                  <a:lnTo>
                    <a:pt x="91" y="4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401"/>
            <p:cNvSpPr>
              <a:spLocks/>
            </p:cNvSpPr>
            <p:nvPr/>
          </p:nvSpPr>
          <p:spPr bwMode="auto">
            <a:xfrm>
              <a:off x="5709564" y="3526823"/>
              <a:ext cx="227446" cy="318169"/>
            </a:xfrm>
            <a:custGeom>
              <a:avLst/>
              <a:gdLst>
                <a:gd name="T0" fmla="*/ 10 w 100"/>
                <a:gd name="T1" fmla="*/ 42 h 140"/>
                <a:gd name="T2" fmla="*/ 62 w 100"/>
                <a:gd name="T3" fmla="*/ 21 h 140"/>
                <a:gd name="T4" fmla="*/ 0 w 100"/>
                <a:gd name="T5" fmla="*/ 124 h 140"/>
                <a:gd name="T6" fmla="*/ 10 w 100"/>
                <a:gd name="T7" fmla="*/ 4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40">
                  <a:moveTo>
                    <a:pt x="10" y="42"/>
                  </a:moveTo>
                  <a:cubicBezTo>
                    <a:pt x="10" y="42"/>
                    <a:pt x="32" y="0"/>
                    <a:pt x="62" y="21"/>
                  </a:cubicBezTo>
                  <a:cubicBezTo>
                    <a:pt x="100" y="49"/>
                    <a:pt x="44" y="140"/>
                    <a:pt x="0" y="124"/>
                  </a:cubicBezTo>
                  <a:lnTo>
                    <a:pt x="10" y="4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402"/>
            <p:cNvSpPr>
              <a:spLocks/>
            </p:cNvSpPr>
            <p:nvPr/>
          </p:nvSpPr>
          <p:spPr bwMode="auto">
            <a:xfrm>
              <a:off x="5008058" y="3428434"/>
              <a:ext cx="744951" cy="587783"/>
            </a:xfrm>
            <a:custGeom>
              <a:avLst/>
              <a:gdLst>
                <a:gd name="T0" fmla="*/ 257 w 327"/>
                <a:gd name="T1" fmla="*/ 236 h 258"/>
                <a:gd name="T2" fmla="*/ 222 w 327"/>
                <a:gd name="T3" fmla="*/ 247 h 258"/>
                <a:gd name="T4" fmla="*/ 105 w 327"/>
                <a:gd name="T5" fmla="*/ 247 h 258"/>
                <a:gd name="T6" fmla="*/ 70 w 327"/>
                <a:gd name="T7" fmla="*/ 236 h 258"/>
                <a:gd name="T8" fmla="*/ 0 w 327"/>
                <a:gd name="T9" fmla="*/ 142 h 258"/>
                <a:gd name="T10" fmla="*/ 0 w 327"/>
                <a:gd name="T11" fmla="*/ 0 h 258"/>
                <a:gd name="T12" fmla="*/ 127 w 327"/>
                <a:gd name="T13" fmla="*/ 34 h 258"/>
                <a:gd name="T14" fmla="*/ 201 w 327"/>
                <a:gd name="T15" fmla="*/ 34 h 258"/>
                <a:gd name="T16" fmla="*/ 327 w 327"/>
                <a:gd name="T17" fmla="*/ 0 h 258"/>
                <a:gd name="T18" fmla="*/ 327 w 327"/>
                <a:gd name="T19" fmla="*/ 142 h 258"/>
                <a:gd name="T20" fmla="*/ 257 w 327"/>
                <a:gd name="T21" fmla="*/ 23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258">
                  <a:moveTo>
                    <a:pt x="257" y="236"/>
                  </a:moveTo>
                  <a:cubicBezTo>
                    <a:pt x="222" y="247"/>
                    <a:pt x="222" y="247"/>
                    <a:pt x="222" y="247"/>
                  </a:cubicBezTo>
                  <a:cubicBezTo>
                    <a:pt x="184" y="258"/>
                    <a:pt x="143" y="258"/>
                    <a:pt x="105" y="247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28" y="224"/>
                    <a:pt x="0" y="186"/>
                    <a:pt x="0" y="1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51" y="40"/>
                    <a:pt x="176" y="40"/>
                    <a:pt x="201" y="34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327" y="186"/>
                    <a:pt x="299" y="224"/>
                    <a:pt x="257" y="23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403"/>
            <p:cNvSpPr>
              <a:spLocks/>
            </p:cNvSpPr>
            <p:nvPr/>
          </p:nvSpPr>
          <p:spPr bwMode="auto">
            <a:xfrm>
              <a:off x="5319839" y="3864160"/>
              <a:ext cx="241502" cy="126501"/>
            </a:xfrm>
            <a:custGeom>
              <a:avLst/>
              <a:gdLst>
                <a:gd name="T0" fmla="*/ 0 w 106"/>
                <a:gd name="T1" fmla="*/ 23 h 56"/>
                <a:gd name="T2" fmla="*/ 83 w 106"/>
                <a:gd name="T3" fmla="*/ 11 h 56"/>
                <a:gd name="T4" fmla="*/ 88 w 106"/>
                <a:gd name="T5" fmla="*/ 42 h 56"/>
                <a:gd name="T6" fmla="*/ 22 w 106"/>
                <a:gd name="T7" fmla="*/ 53 h 56"/>
                <a:gd name="T8" fmla="*/ 0 w 106"/>
                <a:gd name="T9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56">
                  <a:moveTo>
                    <a:pt x="0" y="23"/>
                  </a:moveTo>
                  <a:cubicBezTo>
                    <a:pt x="0" y="23"/>
                    <a:pt x="49" y="26"/>
                    <a:pt x="83" y="11"/>
                  </a:cubicBezTo>
                  <a:cubicBezTo>
                    <a:pt x="106" y="0"/>
                    <a:pt x="104" y="32"/>
                    <a:pt x="88" y="42"/>
                  </a:cubicBezTo>
                  <a:cubicBezTo>
                    <a:pt x="72" y="52"/>
                    <a:pt x="35" y="56"/>
                    <a:pt x="22" y="53"/>
                  </a:cubicBezTo>
                  <a:cubicBezTo>
                    <a:pt x="22" y="43"/>
                    <a:pt x="17" y="31"/>
                    <a:pt x="0" y="23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404"/>
            <p:cNvSpPr>
              <a:spLocks/>
            </p:cNvSpPr>
            <p:nvPr/>
          </p:nvSpPr>
          <p:spPr bwMode="auto">
            <a:xfrm>
              <a:off x="5392673" y="3931883"/>
              <a:ext cx="134168" cy="54945"/>
            </a:xfrm>
            <a:custGeom>
              <a:avLst/>
              <a:gdLst>
                <a:gd name="T0" fmla="*/ 59 w 59"/>
                <a:gd name="T1" fmla="*/ 10 h 24"/>
                <a:gd name="T2" fmla="*/ 32 w 59"/>
                <a:gd name="T3" fmla="*/ 0 h 24"/>
                <a:gd name="T4" fmla="*/ 0 w 59"/>
                <a:gd name="T5" fmla="*/ 23 h 24"/>
                <a:gd name="T6" fmla="*/ 0 w 59"/>
                <a:gd name="T7" fmla="*/ 24 h 24"/>
                <a:gd name="T8" fmla="*/ 56 w 59"/>
                <a:gd name="T9" fmla="*/ 12 h 24"/>
                <a:gd name="T10" fmla="*/ 59 w 59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4">
                  <a:moveTo>
                    <a:pt x="59" y="10"/>
                  </a:moveTo>
                  <a:cubicBezTo>
                    <a:pt x="53" y="4"/>
                    <a:pt x="43" y="0"/>
                    <a:pt x="32" y="0"/>
                  </a:cubicBezTo>
                  <a:cubicBezTo>
                    <a:pt x="15" y="0"/>
                    <a:pt x="0" y="10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17" y="24"/>
                    <a:pt x="43" y="20"/>
                    <a:pt x="56" y="12"/>
                  </a:cubicBezTo>
                  <a:cubicBezTo>
                    <a:pt x="57" y="12"/>
                    <a:pt x="58" y="11"/>
                    <a:pt x="59" y="1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405"/>
            <p:cNvSpPr>
              <a:spLocks/>
            </p:cNvSpPr>
            <p:nvPr/>
          </p:nvSpPr>
          <p:spPr bwMode="auto">
            <a:xfrm>
              <a:off x="5345394" y="3786215"/>
              <a:ext cx="127779" cy="52389"/>
            </a:xfrm>
            <a:custGeom>
              <a:avLst/>
              <a:gdLst>
                <a:gd name="T0" fmla="*/ 0 w 56"/>
                <a:gd name="T1" fmla="*/ 21 h 23"/>
                <a:gd name="T2" fmla="*/ 27 w 56"/>
                <a:gd name="T3" fmla="*/ 0 h 23"/>
                <a:gd name="T4" fmla="*/ 56 w 56"/>
                <a:gd name="T5" fmla="*/ 23 h 23"/>
                <a:gd name="T6" fmla="*/ 27 w 56"/>
                <a:gd name="T7" fmla="*/ 9 h 23"/>
                <a:gd name="T8" fmla="*/ 0 w 5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3">
                  <a:moveTo>
                    <a:pt x="0" y="21"/>
                  </a:moveTo>
                  <a:cubicBezTo>
                    <a:pt x="0" y="21"/>
                    <a:pt x="7" y="0"/>
                    <a:pt x="27" y="0"/>
                  </a:cubicBezTo>
                  <a:cubicBezTo>
                    <a:pt x="47" y="0"/>
                    <a:pt x="56" y="23"/>
                    <a:pt x="56" y="23"/>
                  </a:cubicBezTo>
                  <a:cubicBezTo>
                    <a:pt x="56" y="23"/>
                    <a:pt x="42" y="9"/>
                    <a:pt x="27" y="9"/>
                  </a:cubicBezTo>
                  <a:cubicBezTo>
                    <a:pt x="12" y="9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Oval 406"/>
            <p:cNvSpPr>
              <a:spLocks noChangeArrowheads="1"/>
            </p:cNvSpPr>
            <p:nvPr/>
          </p:nvSpPr>
          <p:spPr bwMode="auto">
            <a:xfrm>
              <a:off x="5144782" y="3649491"/>
              <a:ext cx="86890" cy="8689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407"/>
            <p:cNvSpPr>
              <a:spLocks/>
            </p:cNvSpPr>
            <p:nvPr/>
          </p:nvSpPr>
          <p:spPr bwMode="auto">
            <a:xfrm>
              <a:off x="5172893" y="3654602"/>
              <a:ext cx="42167" cy="26834"/>
            </a:xfrm>
            <a:custGeom>
              <a:avLst/>
              <a:gdLst>
                <a:gd name="T0" fmla="*/ 1 w 19"/>
                <a:gd name="T1" fmla="*/ 4 h 12"/>
                <a:gd name="T2" fmla="*/ 8 w 19"/>
                <a:gd name="T3" fmla="*/ 11 h 12"/>
                <a:gd name="T4" fmla="*/ 18 w 19"/>
                <a:gd name="T5" fmla="*/ 8 h 12"/>
                <a:gd name="T6" fmla="*/ 10 w 19"/>
                <a:gd name="T7" fmla="*/ 1 h 12"/>
                <a:gd name="T8" fmla="*/ 1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" y="4"/>
                  </a:moveTo>
                  <a:cubicBezTo>
                    <a:pt x="0" y="7"/>
                    <a:pt x="4" y="10"/>
                    <a:pt x="8" y="11"/>
                  </a:cubicBezTo>
                  <a:cubicBezTo>
                    <a:pt x="13" y="12"/>
                    <a:pt x="18" y="11"/>
                    <a:pt x="18" y="8"/>
                  </a:cubicBezTo>
                  <a:cubicBezTo>
                    <a:pt x="19" y="5"/>
                    <a:pt x="15" y="2"/>
                    <a:pt x="10" y="1"/>
                  </a:cubicBezTo>
                  <a:cubicBezTo>
                    <a:pt x="6" y="0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408"/>
            <p:cNvSpPr>
              <a:spLocks/>
            </p:cNvSpPr>
            <p:nvPr/>
          </p:nvSpPr>
          <p:spPr bwMode="auto">
            <a:xfrm>
              <a:off x="5079614" y="3556213"/>
              <a:ext cx="204446" cy="70278"/>
            </a:xfrm>
            <a:custGeom>
              <a:avLst/>
              <a:gdLst>
                <a:gd name="T0" fmla="*/ 1 w 160"/>
                <a:gd name="T1" fmla="*/ 23 h 55"/>
                <a:gd name="T2" fmla="*/ 0 w 160"/>
                <a:gd name="T3" fmla="*/ 55 h 55"/>
                <a:gd name="T4" fmla="*/ 160 w 160"/>
                <a:gd name="T5" fmla="*/ 36 h 55"/>
                <a:gd name="T6" fmla="*/ 147 w 160"/>
                <a:gd name="T7" fmla="*/ 0 h 55"/>
                <a:gd name="T8" fmla="*/ 1 w 160"/>
                <a:gd name="T9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5">
                  <a:moveTo>
                    <a:pt x="1" y="23"/>
                  </a:moveTo>
                  <a:lnTo>
                    <a:pt x="0" y="55"/>
                  </a:lnTo>
                  <a:lnTo>
                    <a:pt x="160" y="36"/>
                  </a:lnTo>
                  <a:lnTo>
                    <a:pt x="147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Oval 409"/>
            <p:cNvSpPr>
              <a:spLocks noChangeArrowheads="1"/>
            </p:cNvSpPr>
            <p:nvPr/>
          </p:nvSpPr>
          <p:spPr bwMode="auto">
            <a:xfrm>
              <a:off x="5538341" y="3649491"/>
              <a:ext cx="89445" cy="8689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410"/>
            <p:cNvSpPr>
              <a:spLocks/>
            </p:cNvSpPr>
            <p:nvPr/>
          </p:nvSpPr>
          <p:spPr bwMode="auto">
            <a:xfrm>
              <a:off x="5567730" y="3654602"/>
              <a:ext cx="40889" cy="26834"/>
            </a:xfrm>
            <a:custGeom>
              <a:avLst/>
              <a:gdLst>
                <a:gd name="T0" fmla="*/ 1 w 18"/>
                <a:gd name="T1" fmla="*/ 4 h 12"/>
                <a:gd name="T2" fmla="*/ 8 w 18"/>
                <a:gd name="T3" fmla="*/ 11 h 12"/>
                <a:gd name="T4" fmla="*/ 18 w 18"/>
                <a:gd name="T5" fmla="*/ 8 h 12"/>
                <a:gd name="T6" fmla="*/ 10 w 18"/>
                <a:gd name="T7" fmla="*/ 1 h 12"/>
                <a:gd name="T8" fmla="*/ 1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" y="4"/>
                  </a:moveTo>
                  <a:cubicBezTo>
                    <a:pt x="0" y="7"/>
                    <a:pt x="3" y="10"/>
                    <a:pt x="8" y="11"/>
                  </a:cubicBezTo>
                  <a:cubicBezTo>
                    <a:pt x="13" y="12"/>
                    <a:pt x="17" y="11"/>
                    <a:pt x="18" y="8"/>
                  </a:cubicBezTo>
                  <a:cubicBezTo>
                    <a:pt x="18" y="5"/>
                    <a:pt x="15" y="2"/>
                    <a:pt x="10" y="1"/>
                  </a:cubicBezTo>
                  <a:cubicBezTo>
                    <a:pt x="5" y="0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411"/>
            <p:cNvSpPr>
              <a:spLocks/>
            </p:cNvSpPr>
            <p:nvPr/>
          </p:nvSpPr>
          <p:spPr bwMode="auto">
            <a:xfrm>
              <a:off x="5485951" y="3556213"/>
              <a:ext cx="207002" cy="70278"/>
            </a:xfrm>
            <a:custGeom>
              <a:avLst/>
              <a:gdLst>
                <a:gd name="T0" fmla="*/ 159 w 162"/>
                <a:gd name="T1" fmla="*/ 23 h 55"/>
                <a:gd name="T2" fmla="*/ 162 w 162"/>
                <a:gd name="T3" fmla="*/ 55 h 55"/>
                <a:gd name="T4" fmla="*/ 0 w 162"/>
                <a:gd name="T5" fmla="*/ 36 h 55"/>
                <a:gd name="T6" fmla="*/ 13 w 162"/>
                <a:gd name="T7" fmla="*/ 0 h 55"/>
                <a:gd name="T8" fmla="*/ 159 w 162"/>
                <a:gd name="T9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5">
                  <a:moveTo>
                    <a:pt x="159" y="23"/>
                  </a:moveTo>
                  <a:lnTo>
                    <a:pt x="162" y="55"/>
                  </a:lnTo>
                  <a:lnTo>
                    <a:pt x="0" y="36"/>
                  </a:lnTo>
                  <a:lnTo>
                    <a:pt x="13" y="0"/>
                  </a:lnTo>
                  <a:lnTo>
                    <a:pt x="159" y="23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1" name="组合 550"/>
          <p:cNvGrpSpPr/>
          <p:nvPr/>
        </p:nvGrpSpPr>
        <p:grpSpPr>
          <a:xfrm>
            <a:off x="3273823" y="3136719"/>
            <a:ext cx="1006898" cy="2369021"/>
            <a:chOff x="3382710" y="3105153"/>
            <a:chExt cx="1006898" cy="2369021"/>
          </a:xfrm>
        </p:grpSpPr>
        <p:sp>
          <p:nvSpPr>
            <p:cNvPr id="513" name="Freeform 412"/>
            <p:cNvSpPr>
              <a:spLocks/>
            </p:cNvSpPr>
            <p:nvPr/>
          </p:nvSpPr>
          <p:spPr bwMode="auto">
            <a:xfrm>
              <a:off x="4094439" y="4499221"/>
              <a:ext cx="102223" cy="227446"/>
            </a:xfrm>
            <a:custGeom>
              <a:avLst/>
              <a:gdLst>
                <a:gd name="T0" fmla="*/ 45 w 45"/>
                <a:gd name="T1" fmla="*/ 26 h 100"/>
                <a:gd name="T2" fmla="*/ 7 w 45"/>
                <a:gd name="T3" fmla="*/ 100 h 100"/>
                <a:gd name="T4" fmla="*/ 0 w 45"/>
                <a:gd name="T5" fmla="*/ 0 h 100"/>
                <a:gd name="T6" fmla="*/ 45 w 45"/>
                <a:gd name="T7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26"/>
                  </a:moveTo>
                  <a:cubicBezTo>
                    <a:pt x="45" y="26"/>
                    <a:pt x="45" y="77"/>
                    <a:pt x="7" y="1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26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413"/>
            <p:cNvSpPr>
              <a:spLocks/>
            </p:cNvSpPr>
            <p:nvPr/>
          </p:nvSpPr>
          <p:spPr bwMode="auto">
            <a:xfrm>
              <a:off x="3620379" y="4587388"/>
              <a:ext cx="567338" cy="806285"/>
            </a:xfrm>
            <a:custGeom>
              <a:avLst/>
              <a:gdLst>
                <a:gd name="T0" fmla="*/ 387 w 444"/>
                <a:gd name="T1" fmla="*/ 0 h 631"/>
                <a:gd name="T2" fmla="*/ 49 w 444"/>
                <a:gd name="T3" fmla="*/ 0 h 631"/>
                <a:gd name="T4" fmla="*/ 0 w 444"/>
                <a:gd name="T5" fmla="*/ 631 h 631"/>
                <a:gd name="T6" fmla="*/ 148 w 444"/>
                <a:gd name="T7" fmla="*/ 631 h 631"/>
                <a:gd name="T8" fmla="*/ 194 w 444"/>
                <a:gd name="T9" fmla="*/ 195 h 631"/>
                <a:gd name="T10" fmla="*/ 239 w 444"/>
                <a:gd name="T11" fmla="*/ 195 h 631"/>
                <a:gd name="T12" fmla="*/ 296 w 444"/>
                <a:gd name="T13" fmla="*/ 631 h 631"/>
                <a:gd name="T14" fmla="*/ 444 w 444"/>
                <a:gd name="T15" fmla="*/ 631 h 631"/>
                <a:gd name="T16" fmla="*/ 387 w 444"/>
                <a:gd name="T1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631">
                  <a:moveTo>
                    <a:pt x="387" y="0"/>
                  </a:moveTo>
                  <a:lnTo>
                    <a:pt x="49" y="0"/>
                  </a:lnTo>
                  <a:lnTo>
                    <a:pt x="0" y="631"/>
                  </a:lnTo>
                  <a:lnTo>
                    <a:pt x="148" y="631"/>
                  </a:lnTo>
                  <a:lnTo>
                    <a:pt x="194" y="195"/>
                  </a:lnTo>
                  <a:lnTo>
                    <a:pt x="239" y="195"/>
                  </a:lnTo>
                  <a:lnTo>
                    <a:pt x="296" y="631"/>
                  </a:lnTo>
                  <a:lnTo>
                    <a:pt x="444" y="631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14"/>
            <p:cNvSpPr>
              <a:spLocks/>
            </p:cNvSpPr>
            <p:nvPr/>
          </p:nvSpPr>
          <p:spPr bwMode="auto">
            <a:xfrm>
              <a:off x="3987105" y="5323395"/>
              <a:ext cx="224891" cy="150779"/>
            </a:xfrm>
            <a:custGeom>
              <a:avLst/>
              <a:gdLst>
                <a:gd name="T0" fmla="*/ 84 w 99"/>
                <a:gd name="T1" fmla="*/ 66 h 66"/>
                <a:gd name="T2" fmla="*/ 16 w 99"/>
                <a:gd name="T3" fmla="*/ 66 h 66"/>
                <a:gd name="T4" fmla="*/ 0 w 99"/>
                <a:gd name="T5" fmla="*/ 50 h 66"/>
                <a:gd name="T6" fmla="*/ 0 w 99"/>
                <a:gd name="T7" fmla="*/ 49 h 66"/>
                <a:gd name="T8" fmla="*/ 49 w 99"/>
                <a:gd name="T9" fmla="*/ 0 h 66"/>
                <a:gd name="T10" fmla="*/ 50 w 99"/>
                <a:gd name="T11" fmla="*/ 0 h 66"/>
                <a:gd name="T12" fmla="*/ 99 w 99"/>
                <a:gd name="T13" fmla="*/ 49 h 66"/>
                <a:gd name="T14" fmla="*/ 99 w 99"/>
                <a:gd name="T15" fmla="*/ 50 h 66"/>
                <a:gd name="T16" fmla="*/ 84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84" y="66"/>
                  </a:moveTo>
                  <a:cubicBezTo>
                    <a:pt x="16" y="66"/>
                    <a:pt x="16" y="66"/>
                    <a:pt x="16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9"/>
                    <a:pt x="92" y="66"/>
                    <a:pt x="84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5"/>
            <p:cNvSpPr>
              <a:spLocks/>
            </p:cNvSpPr>
            <p:nvPr/>
          </p:nvSpPr>
          <p:spPr bwMode="auto">
            <a:xfrm>
              <a:off x="3596101" y="5323395"/>
              <a:ext cx="224891" cy="150779"/>
            </a:xfrm>
            <a:custGeom>
              <a:avLst/>
              <a:gdLst>
                <a:gd name="T0" fmla="*/ 16 w 99"/>
                <a:gd name="T1" fmla="*/ 66 h 66"/>
                <a:gd name="T2" fmla="*/ 84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6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6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6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16"/>
            <p:cNvSpPr>
              <a:spLocks/>
            </p:cNvSpPr>
            <p:nvPr/>
          </p:nvSpPr>
          <p:spPr bwMode="auto">
            <a:xfrm>
              <a:off x="3538600" y="4546499"/>
              <a:ext cx="195502" cy="311781"/>
            </a:xfrm>
            <a:custGeom>
              <a:avLst/>
              <a:gdLst>
                <a:gd name="T0" fmla="*/ 14 w 86"/>
                <a:gd name="T1" fmla="*/ 0 h 137"/>
                <a:gd name="T2" fmla="*/ 16 w 86"/>
                <a:gd name="T3" fmla="*/ 82 h 137"/>
                <a:gd name="T4" fmla="*/ 67 w 86"/>
                <a:gd name="T5" fmla="*/ 131 h 137"/>
                <a:gd name="T6" fmla="*/ 54 w 86"/>
                <a:gd name="T7" fmla="*/ 84 h 137"/>
                <a:gd name="T8" fmla="*/ 66 w 86"/>
                <a:gd name="T9" fmla="*/ 83 h 137"/>
                <a:gd name="T10" fmla="*/ 62 w 86"/>
                <a:gd name="T11" fmla="*/ 18 h 137"/>
                <a:gd name="T12" fmla="*/ 14 w 86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7">
                  <a:moveTo>
                    <a:pt x="14" y="0"/>
                  </a:moveTo>
                  <a:cubicBezTo>
                    <a:pt x="14" y="0"/>
                    <a:pt x="0" y="47"/>
                    <a:pt x="16" y="82"/>
                  </a:cubicBezTo>
                  <a:cubicBezTo>
                    <a:pt x="32" y="117"/>
                    <a:pt x="48" y="137"/>
                    <a:pt x="67" y="131"/>
                  </a:cubicBezTo>
                  <a:cubicBezTo>
                    <a:pt x="86" y="124"/>
                    <a:pt x="56" y="87"/>
                    <a:pt x="54" y="84"/>
                  </a:cubicBezTo>
                  <a:cubicBezTo>
                    <a:pt x="54" y="84"/>
                    <a:pt x="63" y="89"/>
                    <a:pt x="66" y="83"/>
                  </a:cubicBezTo>
                  <a:cubicBezTo>
                    <a:pt x="69" y="77"/>
                    <a:pt x="70" y="46"/>
                    <a:pt x="62" y="1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17"/>
            <p:cNvSpPr>
              <a:spLocks/>
            </p:cNvSpPr>
            <p:nvPr/>
          </p:nvSpPr>
          <p:spPr bwMode="auto">
            <a:xfrm>
              <a:off x="3620379" y="4692167"/>
              <a:ext cx="57501" cy="69001"/>
            </a:xfrm>
            <a:custGeom>
              <a:avLst/>
              <a:gdLst>
                <a:gd name="T0" fmla="*/ 25 w 25"/>
                <a:gd name="T1" fmla="*/ 30 h 30"/>
                <a:gd name="T2" fmla="*/ 18 w 25"/>
                <a:gd name="T3" fmla="*/ 20 h 30"/>
                <a:gd name="T4" fmla="*/ 6 w 25"/>
                <a:gd name="T5" fmla="*/ 0 h 30"/>
                <a:gd name="T6" fmla="*/ 25 w 2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2" y="25"/>
                    <a:pt x="19" y="21"/>
                    <a:pt x="18" y="20"/>
                  </a:cubicBezTo>
                  <a:cubicBezTo>
                    <a:pt x="18" y="20"/>
                    <a:pt x="9" y="18"/>
                    <a:pt x="6" y="0"/>
                  </a:cubicBezTo>
                  <a:cubicBezTo>
                    <a:pt x="6" y="0"/>
                    <a:pt x="0" y="26"/>
                    <a:pt x="25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18"/>
            <p:cNvSpPr>
              <a:spLocks/>
            </p:cNvSpPr>
            <p:nvPr/>
          </p:nvSpPr>
          <p:spPr bwMode="auto">
            <a:xfrm>
              <a:off x="3561601" y="3936994"/>
              <a:ext cx="700229" cy="702784"/>
            </a:xfrm>
            <a:custGeom>
              <a:avLst/>
              <a:gdLst>
                <a:gd name="T0" fmla="*/ 73 w 308"/>
                <a:gd name="T1" fmla="*/ 5 h 309"/>
                <a:gd name="T2" fmla="*/ 15 w 308"/>
                <a:gd name="T3" fmla="*/ 55 h 309"/>
                <a:gd name="T4" fmla="*/ 0 w 308"/>
                <a:gd name="T5" fmla="*/ 286 h 309"/>
                <a:gd name="T6" fmla="*/ 53 w 308"/>
                <a:gd name="T7" fmla="*/ 286 h 309"/>
                <a:gd name="T8" fmla="*/ 243 w 308"/>
                <a:gd name="T9" fmla="*/ 286 h 309"/>
                <a:gd name="T10" fmla="*/ 243 w 308"/>
                <a:gd name="T11" fmla="*/ 254 h 309"/>
                <a:gd name="T12" fmla="*/ 281 w 308"/>
                <a:gd name="T13" fmla="*/ 278 h 309"/>
                <a:gd name="T14" fmla="*/ 308 w 308"/>
                <a:gd name="T15" fmla="*/ 169 h 309"/>
                <a:gd name="T16" fmla="*/ 205 w 308"/>
                <a:gd name="T17" fmla="*/ 5 h 309"/>
                <a:gd name="T18" fmla="*/ 73 w 308"/>
                <a:gd name="T19" fmla="*/ 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9">
                  <a:moveTo>
                    <a:pt x="73" y="5"/>
                  </a:moveTo>
                  <a:cubicBezTo>
                    <a:pt x="73" y="5"/>
                    <a:pt x="19" y="0"/>
                    <a:pt x="15" y="55"/>
                  </a:cubicBezTo>
                  <a:cubicBezTo>
                    <a:pt x="10" y="110"/>
                    <a:pt x="0" y="286"/>
                    <a:pt x="0" y="286"/>
                  </a:cubicBezTo>
                  <a:cubicBezTo>
                    <a:pt x="53" y="286"/>
                    <a:pt x="53" y="286"/>
                    <a:pt x="53" y="286"/>
                  </a:cubicBezTo>
                  <a:cubicBezTo>
                    <a:pt x="53" y="286"/>
                    <a:pt x="160" y="309"/>
                    <a:pt x="243" y="286"/>
                  </a:cubicBezTo>
                  <a:cubicBezTo>
                    <a:pt x="243" y="254"/>
                    <a:pt x="243" y="254"/>
                    <a:pt x="243" y="254"/>
                  </a:cubicBezTo>
                  <a:cubicBezTo>
                    <a:pt x="281" y="278"/>
                    <a:pt x="281" y="278"/>
                    <a:pt x="281" y="278"/>
                  </a:cubicBezTo>
                  <a:cubicBezTo>
                    <a:pt x="281" y="278"/>
                    <a:pt x="308" y="215"/>
                    <a:pt x="308" y="169"/>
                  </a:cubicBezTo>
                  <a:cubicBezTo>
                    <a:pt x="308" y="138"/>
                    <a:pt x="264" y="4"/>
                    <a:pt x="205" y="5"/>
                  </a:cubicBezTo>
                  <a:lnTo>
                    <a:pt x="73" y="5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419"/>
            <p:cNvSpPr>
              <a:spLocks/>
            </p:cNvSpPr>
            <p:nvPr/>
          </p:nvSpPr>
          <p:spPr bwMode="auto">
            <a:xfrm>
              <a:off x="3640824" y="4034106"/>
              <a:ext cx="42167" cy="553283"/>
            </a:xfrm>
            <a:custGeom>
              <a:avLst/>
              <a:gdLst>
                <a:gd name="T0" fmla="*/ 18 w 18"/>
                <a:gd name="T1" fmla="*/ 243 h 243"/>
                <a:gd name="T2" fmla="*/ 15 w 18"/>
                <a:gd name="T3" fmla="*/ 0 h 243"/>
                <a:gd name="T4" fmla="*/ 4 w 18"/>
                <a:gd name="T5" fmla="*/ 243 h 243"/>
                <a:gd name="T6" fmla="*/ 18 w 18"/>
                <a:gd name="T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3">
                  <a:moveTo>
                    <a:pt x="18" y="24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76"/>
                    <a:pt x="4" y="243"/>
                  </a:cubicBezTo>
                  <a:lnTo>
                    <a:pt x="18" y="24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20"/>
            <p:cNvSpPr>
              <a:spLocks/>
            </p:cNvSpPr>
            <p:nvPr/>
          </p:nvSpPr>
          <p:spPr bwMode="auto">
            <a:xfrm>
              <a:off x="4094439" y="4051995"/>
              <a:ext cx="52389" cy="474060"/>
            </a:xfrm>
            <a:custGeom>
              <a:avLst/>
              <a:gdLst>
                <a:gd name="T0" fmla="*/ 9 w 23"/>
                <a:gd name="T1" fmla="*/ 203 h 208"/>
                <a:gd name="T2" fmla="*/ 0 w 23"/>
                <a:gd name="T3" fmla="*/ 0 h 208"/>
                <a:gd name="T4" fmla="*/ 16 w 23"/>
                <a:gd name="T5" fmla="*/ 208 h 208"/>
                <a:gd name="T6" fmla="*/ 9 w 23"/>
                <a:gd name="T7" fmla="*/ 2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8">
                  <a:moveTo>
                    <a:pt x="9" y="20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3" y="126"/>
                    <a:pt x="16" y="208"/>
                  </a:cubicBezTo>
                  <a:lnTo>
                    <a:pt x="9" y="20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21"/>
            <p:cNvSpPr>
              <a:spLocks/>
            </p:cNvSpPr>
            <p:nvPr/>
          </p:nvSpPr>
          <p:spPr bwMode="auto">
            <a:xfrm>
              <a:off x="3858048" y="3975327"/>
              <a:ext cx="53667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22"/>
            <p:cNvSpPr>
              <a:spLocks/>
            </p:cNvSpPr>
            <p:nvPr/>
          </p:nvSpPr>
          <p:spPr bwMode="auto">
            <a:xfrm>
              <a:off x="3806936" y="4034106"/>
              <a:ext cx="154612" cy="447226"/>
            </a:xfrm>
            <a:custGeom>
              <a:avLst/>
              <a:gdLst>
                <a:gd name="T0" fmla="*/ 48 w 121"/>
                <a:gd name="T1" fmla="*/ 0 h 350"/>
                <a:gd name="T2" fmla="*/ 0 w 121"/>
                <a:gd name="T3" fmla="*/ 305 h 350"/>
                <a:gd name="T4" fmla="*/ 63 w 121"/>
                <a:gd name="T5" fmla="*/ 350 h 350"/>
                <a:gd name="T6" fmla="*/ 121 w 121"/>
                <a:gd name="T7" fmla="*/ 303 h 350"/>
                <a:gd name="T8" fmla="*/ 73 w 121"/>
                <a:gd name="T9" fmla="*/ 0 h 350"/>
                <a:gd name="T10" fmla="*/ 48 w 121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0">
                  <a:moveTo>
                    <a:pt x="48" y="0"/>
                  </a:moveTo>
                  <a:lnTo>
                    <a:pt x="0" y="305"/>
                  </a:lnTo>
                  <a:lnTo>
                    <a:pt x="63" y="350"/>
                  </a:lnTo>
                  <a:lnTo>
                    <a:pt x="121" y="303"/>
                  </a:lnTo>
                  <a:lnTo>
                    <a:pt x="73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23"/>
            <p:cNvSpPr>
              <a:spLocks/>
            </p:cNvSpPr>
            <p:nvPr/>
          </p:nvSpPr>
          <p:spPr bwMode="auto">
            <a:xfrm>
              <a:off x="3739213" y="3961272"/>
              <a:ext cx="288780" cy="132890"/>
            </a:xfrm>
            <a:custGeom>
              <a:avLst/>
              <a:gdLst>
                <a:gd name="T0" fmla="*/ 0 w 226"/>
                <a:gd name="T1" fmla="*/ 0 h 104"/>
                <a:gd name="T2" fmla="*/ 12 w 226"/>
                <a:gd name="T3" fmla="*/ 104 h 104"/>
                <a:gd name="T4" fmla="*/ 116 w 226"/>
                <a:gd name="T5" fmla="*/ 36 h 104"/>
                <a:gd name="T6" fmla="*/ 219 w 226"/>
                <a:gd name="T7" fmla="*/ 104 h 104"/>
                <a:gd name="T8" fmla="*/ 226 w 226"/>
                <a:gd name="T9" fmla="*/ 0 h 104"/>
                <a:gd name="T10" fmla="*/ 0 w 2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4">
                  <a:moveTo>
                    <a:pt x="0" y="0"/>
                  </a:moveTo>
                  <a:lnTo>
                    <a:pt x="12" y="104"/>
                  </a:lnTo>
                  <a:lnTo>
                    <a:pt x="116" y="36"/>
                  </a:lnTo>
                  <a:lnTo>
                    <a:pt x="219" y="104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424"/>
            <p:cNvSpPr>
              <a:spLocks/>
            </p:cNvSpPr>
            <p:nvPr/>
          </p:nvSpPr>
          <p:spPr bwMode="auto">
            <a:xfrm>
              <a:off x="3382710" y="3105153"/>
              <a:ext cx="1006898" cy="678506"/>
            </a:xfrm>
            <a:custGeom>
              <a:avLst/>
              <a:gdLst>
                <a:gd name="T0" fmla="*/ 222 w 443"/>
                <a:gd name="T1" fmla="*/ 0 h 298"/>
                <a:gd name="T2" fmla="*/ 10 w 443"/>
                <a:gd name="T3" fmla="*/ 199 h 298"/>
                <a:gd name="T4" fmla="*/ 45 w 443"/>
                <a:gd name="T5" fmla="*/ 276 h 298"/>
                <a:gd name="T6" fmla="*/ 222 w 443"/>
                <a:gd name="T7" fmla="*/ 298 h 298"/>
                <a:gd name="T8" fmla="*/ 399 w 443"/>
                <a:gd name="T9" fmla="*/ 276 h 298"/>
                <a:gd name="T10" fmla="*/ 434 w 443"/>
                <a:gd name="T11" fmla="*/ 199 h 298"/>
                <a:gd name="T12" fmla="*/ 222 w 443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298">
                  <a:moveTo>
                    <a:pt x="222" y="0"/>
                  </a:moveTo>
                  <a:cubicBezTo>
                    <a:pt x="34" y="0"/>
                    <a:pt x="0" y="118"/>
                    <a:pt x="10" y="199"/>
                  </a:cubicBezTo>
                  <a:cubicBezTo>
                    <a:pt x="15" y="246"/>
                    <a:pt x="45" y="276"/>
                    <a:pt x="45" y="276"/>
                  </a:cubicBezTo>
                  <a:cubicBezTo>
                    <a:pt x="222" y="298"/>
                    <a:pt x="222" y="298"/>
                    <a:pt x="222" y="298"/>
                  </a:cubicBezTo>
                  <a:cubicBezTo>
                    <a:pt x="399" y="276"/>
                    <a:pt x="399" y="276"/>
                    <a:pt x="399" y="276"/>
                  </a:cubicBezTo>
                  <a:cubicBezTo>
                    <a:pt x="399" y="276"/>
                    <a:pt x="428" y="246"/>
                    <a:pt x="434" y="199"/>
                  </a:cubicBezTo>
                  <a:cubicBezTo>
                    <a:pt x="443" y="118"/>
                    <a:pt x="409" y="0"/>
                    <a:pt x="222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425"/>
            <p:cNvSpPr>
              <a:spLocks/>
            </p:cNvSpPr>
            <p:nvPr/>
          </p:nvSpPr>
          <p:spPr bwMode="auto">
            <a:xfrm>
              <a:off x="3803103" y="3346655"/>
              <a:ext cx="384615" cy="276002"/>
            </a:xfrm>
            <a:custGeom>
              <a:avLst/>
              <a:gdLst>
                <a:gd name="T0" fmla="*/ 0 w 169"/>
                <a:gd name="T1" fmla="*/ 94 h 121"/>
                <a:gd name="T2" fmla="*/ 61 w 169"/>
                <a:gd name="T3" fmla="*/ 0 h 121"/>
                <a:gd name="T4" fmla="*/ 44 w 169"/>
                <a:gd name="T5" fmla="*/ 68 h 121"/>
                <a:gd name="T6" fmla="*/ 89 w 169"/>
                <a:gd name="T7" fmla="*/ 0 h 121"/>
                <a:gd name="T8" fmla="*/ 65 w 169"/>
                <a:gd name="T9" fmla="*/ 66 h 121"/>
                <a:gd name="T10" fmla="*/ 124 w 169"/>
                <a:gd name="T11" fmla="*/ 11 h 121"/>
                <a:gd name="T12" fmla="*/ 105 w 169"/>
                <a:gd name="T13" fmla="*/ 63 h 121"/>
                <a:gd name="T14" fmla="*/ 145 w 169"/>
                <a:gd name="T15" fmla="*/ 18 h 121"/>
                <a:gd name="T16" fmla="*/ 122 w 169"/>
                <a:gd name="T17" fmla="*/ 71 h 121"/>
                <a:gd name="T18" fmla="*/ 166 w 169"/>
                <a:gd name="T19" fmla="*/ 47 h 121"/>
                <a:gd name="T20" fmla="*/ 135 w 169"/>
                <a:gd name="T21" fmla="*/ 81 h 121"/>
                <a:gd name="T22" fmla="*/ 61 w 169"/>
                <a:gd name="T23" fmla="*/ 121 h 121"/>
                <a:gd name="T24" fmla="*/ 0 w 169"/>
                <a:gd name="T25" fmla="*/ 103 h 121"/>
                <a:gd name="T26" fmla="*/ 0 w 169"/>
                <a:gd name="T2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1">
                  <a:moveTo>
                    <a:pt x="0" y="94"/>
                  </a:moveTo>
                  <a:cubicBezTo>
                    <a:pt x="0" y="94"/>
                    <a:pt x="52" y="52"/>
                    <a:pt x="61" y="0"/>
                  </a:cubicBezTo>
                  <a:cubicBezTo>
                    <a:pt x="61" y="0"/>
                    <a:pt x="62" y="45"/>
                    <a:pt x="44" y="68"/>
                  </a:cubicBezTo>
                  <a:cubicBezTo>
                    <a:pt x="44" y="68"/>
                    <a:pt x="82" y="38"/>
                    <a:pt x="89" y="0"/>
                  </a:cubicBezTo>
                  <a:cubicBezTo>
                    <a:pt x="89" y="0"/>
                    <a:pt x="88" y="47"/>
                    <a:pt x="65" y="66"/>
                  </a:cubicBezTo>
                  <a:cubicBezTo>
                    <a:pt x="65" y="66"/>
                    <a:pt x="103" y="56"/>
                    <a:pt x="124" y="11"/>
                  </a:cubicBezTo>
                  <a:cubicBezTo>
                    <a:pt x="124" y="11"/>
                    <a:pt x="130" y="35"/>
                    <a:pt x="105" y="63"/>
                  </a:cubicBezTo>
                  <a:cubicBezTo>
                    <a:pt x="105" y="63"/>
                    <a:pt x="125" y="68"/>
                    <a:pt x="145" y="18"/>
                  </a:cubicBezTo>
                  <a:cubicBezTo>
                    <a:pt x="145" y="18"/>
                    <a:pt x="153" y="52"/>
                    <a:pt x="122" y="71"/>
                  </a:cubicBezTo>
                  <a:cubicBezTo>
                    <a:pt x="122" y="71"/>
                    <a:pt x="157" y="65"/>
                    <a:pt x="166" y="47"/>
                  </a:cubicBezTo>
                  <a:cubicBezTo>
                    <a:pt x="166" y="47"/>
                    <a:pt x="169" y="64"/>
                    <a:pt x="135" y="8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426"/>
            <p:cNvSpPr>
              <a:spLocks/>
            </p:cNvSpPr>
            <p:nvPr/>
          </p:nvSpPr>
          <p:spPr bwMode="auto">
            <a:xfrm>
              <a:off x="3447877" y="3669936"/>
              <a:ext cx="182724" cy="215946"/>
            </a:xfrm>
            <a:custGeom>
              <a:avLst/>
              <a:gdLst>
                <a:gd name="T0" fmla="*/ 52 w 80"/>
                <a:gd name="T1" fmla="*/ 15 h 95"/>
                <a:gd name="T2" fmla="*/ 12 w 80"/>
                <a:gd name="T3" fmla="*/ 24 h 95"/>
                <a:gd name="T4" fmla="*/ 80 w 80"/>
                <a:gd name="T5" fmla="*/ 95 h 95"/>
                <a:gd name="T6" fmla="*/ 52 w 80"/>
                <a:gd name="T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5">
                  <a:moveTo>
                    <a:pt x="52" y="15"/>
                  </a:moveTo>
                  <a:cubicBezTo>
                    <a:pt x="52" y="15"/>
                    <a:pt x="25" y="0"/>
                    <a:pt x="12" y="24"/>
                  </a:cubicBezTo>
                  <a:cubicBezTo>
                    <a:pt x="0" y="49"/>
                    <a:pt x="35" y="92"/>
                    <a:pt x="80" y="95"/>
                  </a:cubicBezTo>
                  <a:lnTo>
                    <a:pt x="52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427"/>
            <p:cNvSpPr>
              <a:spLocks/>
            </p:cNvSpPr>
            <p:nvPr/>
          </p:nvSpPr>
          <p:spPr bwMode="auto">
            <a:xfrm>
              <a:off x="4144273" y="3669936"/>
              <a:ext cx="181446" cy="215946"/>
            </a:xfrm>
            <a:custGeom>
              <a:avLst/>
              <a:gdLst>
                <a:gd name="T0" fmla="*/ 28 w 80"/>
                <a:gd name="T1" fmla="*/ 15 h 95"/>
                <a:gd name="T2" fmla="*/ 67 w 80"/>
                <a:gd name="T3" fmla="*/ 24 h 95"/>
                <a:gd name="T4" fmla="*/ 0 w 80"/>
                <a:gd name="T5" fmla="*/ 95 h 95"/>
                <a:gd name="T6" fmla="*/ 28 w 80"/>
                <a:gd name="T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5">
                  <a:moveTo>
                    <a:pt x="28" y="15"/>
                  </a:moveTo>
                  <a:cubicBezTo>
                    <a:pt x="28" y="15"/>
                    <a:pt x="55" y="0"/>
                    <a:pt x="67" y="24"/>
                  </a:cubicBezTo>
                  <a:cubicBezTo>
                    <a:pt x="80" y="49"/>
                    <a:pt x="44" y="92"/>
                    <a:pt x="0" y="95"/>
                  </a:cubicBezTo>
                  <a:lnTo>
                    <a:pt x="28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428"/>
            <p:cNvSpPr>
              <a:spLocks/>
            </p:cNvSpPr>
            <p:nvPr/>
          </p:nvSpPr>
          <p:spPr bwMode="auto">
            <a:xfrm>
              <a:off x="3505378" y="3510212"/>
              <a:ext cx="764118" cy="489393"/>
            </a:xfrm>
            <a:custGeom>
              <a:avLst/>
              <a:gdLst>
                <a:gd name="T0" fmla="*/ 120 w 336"/>
                <a:gd name="T1" fmla="*/ 20 h 215"/>
                <a:gd name="T2" fmla="*/ 58 w 336"/>
                <a:gd name="T3" fmla="*/ 7 h 215"/>
                <a:gd name="T4" fmla="*/ 9 w 336"/>
                <a:gd name="T5" fmla="*/ 60 h 215"/>
                <a:gd name="T6" fmla="*/ 30 w 336"/>
                <a:gd name="T7" fmla="*/ 133 h 215"/>
                <a:gd name="T8" fmla="*/ 93 w 336"/>
                <a:gd name="T9" fmla="*/ 196 h 215"/>
                <a:gd name="T10" fmla="*/ 142 w 336"/>
                <a:gd name="T11" fmla="*/ 210 h 215"/>
                <a:gd name="T12" fmla="*/ 194 w 336"/>
                <a:gd name="T13" fmla="*/ 210 h 215"/>
                <a:gd name="T14" fmla="*/ 242 w 336"/>
                <a:gd name="T15" fmla="*/ 196 h 215"/>
                <a:gd name="T16" fmla="*/ 305 w 336"/>
                <a:gd name="T17" fmla="*/ 133 h 215"/>
                <a:gd name="T18" fmla="*/ 327 w 336"/>
                <a:gd name="T19" fmla="*/ 60 h 215"/>
                <a:gd name="T20" fmla="*/ 277 w 336"/>
                <a:gd name="T21" fmla="*/ 7 h 215"/>
                <a:gd name="T22" fmla="*/ 215 w 336"/>
                <a:gd name="T23" fmla="*/ 20 h 215"/>
                <a:gd name="T24" fmla="*/ 120 w 336"/>
                <a:gd name="T25" fmla="*/ 2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5">
                  <a:moveTo>
                    <a:pt x="120" y="20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26" y="0"/>
                    <a:pt x="0" y="30"/>
                    <a:pt x="9" y="60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9" y="164"/>
                    <a:pt x="63" y="187"/>
                    <a:pt x="93" y="196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59" y="215"/>
                    <a:pt x="177" y="215"/>
                    <a:pt x="194" y="210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73" y="187"/>
                    <a:pt x="296" y="164"/>
                    <a:pt x="305" y="133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36" y="30"/>
                    <a:pt x="309" y="0"/>
                    <a:pt x="277" y="7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184" y="26"/>
                    <a:pt x="151" y="26"/>
                    <a:pt x="120" y="2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429"/>
            <p:cNvSpPr>
              <a:spLocks/>
            </p:cNvSpPr>
            <p:nvPr/>
          </p:nvSpPr>
          <p:spPr bwMode="auto">
            <a:xfrm>
              <a:off x="3838881" y="3783659"/>
              <a:ext cx="107334" cy="46000"/>
            </a:xfrm>
            <a:custGeom>
              <a:avLst/>
              <a:gdLst>
                <a:gd name="T0" fmla="*/ 47 w 47"/>
                <a:gd name="T1" fmla="*/ 20 h 20"/>
                <a:gd name="T2" fmla="*/ 24 w 47"/>
                <a:gd name="T3" fmla="*/ 5 h 20"/>
                <a:gd name="T4" fmla="*/ 0 w 47"/>
                <a:gd name="T5" fmla="*/ 20 h 20"/>
                <a:gd name="T6" fmla="*/ 24 w 47"/>
                <a:gd name="T7" fmla="*/ 0 h 20"/>
                <a:gd name="T8" fmla="*/ 47 w 4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47" y="20"/>
                  </a:moveTo>
                  <a:cubicBezTo>
                    <a:pt x="47" y="20"/>
                    <a:pt x="38" y="5"/>
                    <a:pt x="24" y="5"/>
                  </a:cubicBezTo>
                  <a:cubicBezTo>
                    <a:pt x="9" y="5"/>
                    <a:pt x="0" y="20"/>
                    <a:pt x="0" y="20"/>
                  </a:cubicBezTo>
                  <a:cubicBezTo>
                    <a:pt x="0" y="20"/>
                    <a:pt x="7" y="0"/>
                    <a:pt x="24" y="0"/>
                  </a:cubicBezTo>
                  <a:cubicBezTo>
                    <a:pt x="40" y="0"/>
                    <a:pt x="47" y="20"/>
                    <a:pt x="4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430"/>
            <p:cNvSpPr>
              <a:spLocks/>
            </p:cNvSpPr>
            <p:nvPr/>
          </p:nvSpPr>
          <p:spPr bwMode="auto">
            <a:xfrm>
              <a:off x="3741769" y="3856493"/>
              <a:ext cx="311781" cy="75390"/>
            </a:xfrm>
            <a:custGeom>
              <a:avLst/>
              <a:gdLst>
                <a:gd name="T0" fmla="*/ 65 w 137"/>
                <a:gd name="T1" fmla="*/ 33 h 33"/>
                <a:gd name="T2" fmla="*/ 46 w 137"/>
                <a:gd name="T3" fmla="*/ 32 h 33"/>
                <a:gd name="T4" fmla="*/ 2 w 137"/>
                <a:gd name="T5" fmla="*/ 16 h 33"/>
                <a:gd name="T6" fmla="*/ 1 w 137"/>
                <a:gd name="T7" fmla="*/ 12 h 33"/>
                <a:gd name="T8" fmla="*/ 5 w 137"/>
                <a:gd name="T9" fmla="*/ 11 h 33"/>
                <a:gd name="T10" fmla="*/ 47 w 137"/>
                <a:gd name="T11" fmla="*/ 26 h 33"/>
                <a:gd name="T12" fmla="*/ 131 w 137"/>
                <a:gd name="T13" fmla="*/ 1 h 33"/>
                <a:gd name="T14" fmla="*/ 136 w 137"/>
                <a:gd name="T15" fmla="*/ 1 h 33"/>
                <a:gd name="T16" fmla="*/ 136 w 137"/>
                <a:gd name="T17" fmla="*/ 6 h 33"/>
                <a:gd name="T18" fmla="*/ 65 w 137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33">
                  <a:moveTo>
                    <a:pt x="65" y="33"/>
                  </a:moveTo>
                  <a:cubicBezTo>
                    <a:pt x="58" y="33"/>
                    <a:pt x="52" y="33"/>
                    <a:pt x="46" y="32"/>
                  </a:cubicBezTo>
                  <a:cubicBezTo>
                    <a:pt x="20" y="28"/>
                    <a:pt x="3" y="17"/>
                    <a:pt x="2" y="16"/>
                  </a:cubicBezTo>
                  <a:cubicBezTo>
                    <a:pt x="0" y="15"/>
                    <a:pt x="0" y="13"/>
                    <a:pt x="1" y="12"/>
                  </a:cubicBezTo>
                  <a:cubicBezTo>
                    <a:pt x="2" y="11"/>
                    <a:pt x="4" y="10"/>
                    <a:pt x="5" y="11"/>
                  </a:cubicBezTo>
                  <a:cubicBezTo>
                    <a:pt x="5" y="11"/>
                    <a:pt x="23" y="22"/>
                    <a:pt x="47" y="26"/>
                  </a:cubicBezTo>
                  <a:cubicBezTo>
                    <a:pt x="80" y="31"/>
                    <a:pt x="108" y="23"/>
                    <a:pt x="131" y="1"/>
                  </a:cubicBezTo>
                  <a:cubicBezTo>
                    <a:pt x="133" y="0"/>
                    <a:pt x="135" y="0"/>
                    <a:pt x="136" y="1"/>
                  </a:cubicBezTo>
                  <a:cubicBezTo>
                    <a:pt x="137" y="2"/>
                    <a:pt x="137" y="4"/>
                    <a:pt x="136" y="6"/>
                  </a:cubicBezTo>
                  <a:cubicBezTo>
                    <a:pt x="112" y="27"/>
                    <a:pt x="86" y="33"/>
                    <a:pt x="65" y="3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431"/>
            <p:cNvSpPr>
              <a:spLocks/>
            </p:cNvSpPr>
            <p:nvPr/>
          </p:nvSpPr>
          <p:spPr bwMode="auto">
            <a:xfrm>
              <a:off x="3666379" y="3733825"/>
              <a:ext cx="104779" cy="72834"/>
            </a:xfrm>
            <a:custGeom>
              <a:avLst/>
              <a:gdLst>
                <a:gd name="T0" fmla="*/ 4 w 46"/>
                <a:gd name="T1" fmla="*/ 32 h 32"/>
                <a:gd name="T2" fmla="*/ 0 w 46"/>
                <a:gd name="T3" fmla="*/ 29 h 32"/>
                <a:gd name="T4" fmla="*/ 18 w 46"/>
                <a:gd name="T5" fmla="*/ 4 h 32"/>
                <a:gd name="T6" fmla="*/ 45 w 46"/>
                <a:gd name="T7" fmla="*/ 21 h 32"/>
                <a:gd name="T8" fmla="*/ 43 w 46"/>
                <a:gd name="T9" fmla="*/ 25 h 32"/>
                <a:gd name="T10" fmla="*/ 38 w 46"/>
                <a:gd name="T11" fmla="*/ 23 h 32"/>
                <a:gd name="T12" fmla="*/ 34 w 46"/>
                <a:gd name="T13" fmla="*/ 15 h 32"/>
                <a:gd name="T14" fmla="*/ 20 w 46"/>
                <a:gd name="T15" fmla="*/ 11 h 32"/>
                <a:gd name="T16" fmla="*/ 7 w 46"/>
                <a:gd name="T17" fmla="*/ 28 h 32"/>
                <a:gd name="T18" fmla="*/ 4 w 46"/>
                <a:gd name="T19" fmla="*/ 32 h 32"/>
                <a:gd name="T20" fmla="*/ 4 w 46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2">
                  <a:moveTo>
                    <a:pt x="4" y="32"/>
                  </a:moveTo>
                  <a:cubicBezTo>
                    <a:pt x="2" y="32"/>
                    <a:pt x="1" y="31"/>
                    <a:pt x="0" y="29"/>
                  </a:cubicBezTo>
                  <a:cubicBezTo>
                    <a:pt x="0" y="22"/>
                    <a:pt x="3" y="8"/>
                    <a:pt x="18" y="4"/>
                  </a:cubicBezTo>
                  <a:cubicBezTo>
                    <a:pt x="34" y="0"/>
                    <a:pt x="43" y="13"/>
                    <a:pt x="45" y="21"/>
                  </a:cubicBezTo>
                  <a:cubicBezTo>
                    <a:pt x="46" y="23"/>
                    <a:pt x="45" y="25"/>
                    <a:pt x="43" y="25"/>
                  </a:cubicBezTo>
                  <a:cubicBezTo>
                    <a:pt x="41" y="26"/>
                    <a:pt x="39" y="25"/>
                    <a:pt x="38" y="23"/>
                  </a:cubicBezTo>
                  <a:cubicBezTo>
                    <a:pt x="38" y="23"/>
                    <a:pt x="37" y="19"/>
                    <a:pt x="34" y="15"/>
                  </a:cubicBezTo>
                  <a:cubicBezTo>
                    <a:pt x="30" y="11"/>
                    <a:pt x="26" y="9"/>
                    <a:pt x="20" y="11"/>
                  </a:cubicBezTo>
                  <a:cubicBezTo>
                    <a:pt x="6" y="15"/>
                    <a:pt x="7" y="28"/>
                    <a:pt x="7" y="28"/>
                  </a:cubicBezTo>
                  <a:cubicBezTo>
                    <a:pt x="7" y="30"/>
                    <a:pt x="6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432"/>
            <p:cNvSpPr>
              <a:spLocks/>
            </p:cNvSpPr>
            <p:nvPr/>
          </p:nvSpPr>
          <p:spPr bwMode="auto">
            <a:xfrm>
              <a:off x="3613990" y="3620102"/>
              <a:ext cx="154612" cy="102223"/>
            </a:xfrm>
            <a:custGeom>
              <a:avLst/>
              <a:gdLst>
                <a:gd name="T0" fmla="*/ 68 w 68"/>
                <a:gd name="T1" fmla="*/ 9 h 45"/>
                <a:gd name="T2" fmla="*/ 0 w 68"/>
                <a:gd name="T3" fmla="*/ 45 h 45"/>
                <a:gd name="T4" fmla="*/ 0 w 68"/>
                <a:gd name="T5" fmla="*/ 30 h 45"/>
                <a:gd name="T6" fmla="*/ 57 w 68"/>
                <a:gd name="T7" fmla="*/ 0 h 45"/>
                <a:gd name="T8" fmla="*/ 68 w 6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5">
                  <a:moveTo>
                    <a:pt x="68" y="9"/>
                  </a:moveTo>
                  <a:cubicBezTo>
                    <a:pt x="68" y="9"/>
                    <a:pt x="52" y="44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44" y="26"/>
                    <a:pt x="57" y="0"/>
                  </a:cubicBezTo>
                  <a:lnTo>
                    <a:pt x="68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433"/>
            <p:cNvSpPr>
              <a:spLocks/>
            </p:cNvSpPr>
            <p:nvPr/>
          </p:nvSpPr>
          <p:spPr bwMode="auto">
            <a:xfrm>
              <a:off x="4007549" y="3733825"/>
              <a:ext cx="104779" cy="72834"/>
            </a:xfrm>
            <a:custGeom>
              <a:avLst/>
              <a:gdLst>
                <a:gd name="T0" fmla="*/ 42 w 46"/>
                <a:gd name="T1" fmla="*/ 32 h 32"/>
                <a:gd name="T2" fmla="*/ 41 w 46"/>
                <a:gd name="T3" fmla="*/ 32 h 32"/>
                <a:gd name="T4" fmla="*/ 38 w 46"/>
                <a:gd name="T5" fmla="*/ 28 h 32"/>
                <a:gd name="T6" fmla="*/ 25 w 46"/>
                <a:gd name="T7" fmla="*/ 11 h 32"/>
                <a:gd name="T8" fmla="*/ 7 w 46"/>
                <a:gd name="T9" fmla="*/ 23 h 32"/>
                <a:gd name="T10" fmla="*/ 3 w 46"/>
                <a:gd name="T11" fmla="*/ 25 h 32"/>
                <a:gd name="T12" fmla="*/ 0 w 46"/>
                <a:gd name="T13" fmla="*/ 21 h 32"/>
                <a:gd name="T14" fmla="*/ 27 w 46"/>
                <a:gd name="T15" fmla="*/ 4 h 32"/>
                <a:gd name="T16" fmla="*/ 45 w 46"/>
                <a:gd name="T17" fmla="*/ 29 h 32"/>
                <a:gd name="T18" fmla="*/ 42 w 46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32">
                  <a:moveTo>
                    <a:pt x="42" y="32"/>
                  </a:moveTo>
                  <a:cubicBezTo>
                    <a:pt x="42" y="32"/>
                    <a:pt x="41" y="32"/>
                    <a:pt x="41" y="32"/>
                  </a:cubicBezTo>
                  <a:cubicBezTo>
                    <a:pt x="39" y="32"/>
                    <a:pt x="38" y="30"/>
                    <a:pt x="38" y="28"/>
                  </a:cubicBezTo>
                  <a:cubicBezTo>
                    <a:pt x="38" y="28"/>
                    <a:pt x="39" y="15"/>
                    <a:pt x="25" y="11"/>
                  </a:cubicBezTo>
                  <a:cubicBezTo>
                    <a:pt x="12" y="7"/>
                    <a:pt x="7" y="22"/>
                    <a:pt x="7" y="23"/>
                  </a:cubicBezTo>
                  <a:cubicBezTo>
                    <a:pt x="6" y="25"/>
                    <a:pt x="5" y="26"/>
                    <a:pt x="3" y="25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13"/>
                    <a:pt x="11" y="0"/>
                    <a:pt x="27" y="4"/>
                  </a:cubicBezTo>
                  <a:cubicBezTo>
                    <a:pt x="43" y="8"/>
                    <a:pt x="46" y="22"/>
                    <a:pt x="45" y="29"/>
                  </a:cubicBezTo>
                  <a:cubicBezTo>
                    <a:pt x="45" y="31"/>
                    <a:pt x="43" y="32"/>
                    <a:pt x="4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434"/>
            <p:cNvSpPr>
              <a:spLocks/>
            </p:cNvSpPr>
            <p:nvPr/>
          </p:nvSpPr>
          <p:spPr bwMode="auto">
            <a:xfrm>
              <a:off x="4007549" y="3620102"/>
              <a:ext cx="157168" cy="102223"/>
            </a:xfrm>
            <a:custGeom>
              <a:avLst/>
              <a:gdLst>
                <a:gd name="T0" fmla="*/ 0 w 69"/>
                <a:gd name="T1" fmla="*/ 9 h 45"/>
                <a:gd name="T2" fmla="*/ 69 w 69"/>
                <a:gd name="T3" fmla="*/ 45 h 45"/>
                <a:gd name="T4" fmla="*/ 69 w 69"/>
                <a:gd name="T5" fmla="*/ 30 h 45"/>
                <a:gd name="T6" fmla="*/ 11 w 69"/>
                <a:gd name="T7" fmla="*/ 0 h 45"/>
                <a:gd name="T8" fmla="*/ 0 w 69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5">
                  <a:moveTo>
                    <a:pt x="0" y="9"/>
                  </a:moveTo>
                  <a:cubicBezTo>
                    <a:pt x="0" y="9"/>
                    <a:pt x="16" y="44"/>
                    <a:pt x="69" y="4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24" y="26"/>
                    <a:pt x="11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1615253" y="3134802"/>
            <a:ext cx="1346790" cy="2372855"/>
            <a:chOff x="1724140" y="3105153"/>
            <a:chExt cx="1346790" cy="2372855"/>
          </a:xfrm>
        </p:grpSpPr>
        <p:sp>
          <p:nvSpPr>
            <p:cNvPr id="536" name="Freeform 435"/>
            <p:cNvSpPr>
              <a:spLocks/>
            </p:cNvSpPr>
            <p:nvPr/>
          </p:nvSpPr>
          <p:spPr bwMode="auto">
            <a:xfrm>
              <a:off x="2056365" y="4822502"/>
              <a:ext cx="665728" cy="600561"/>
            </a:xfrm>
            <a:custGeom>
              <a:avLst/>
              <a:gdLst>
                <a:gd name="T0" fmla="*/ 291 w 293"/>
                <a:gd name="T1" fmla="*/ 220 h 264"/>
                <a:gd name="T2" fmla="*/ 274 w 293"/>
                <a:gd name="T3" fmla="*/ 202 h 264"/>
                <a:gd name="T4" fmla="*/ 255 w 293"/>
                <a:gd name="T5" fmla="*/ 0 h 264"/>
                <a:gd name="T6" fmla="*/ 168 w 293"/>
                <a:gd name="T7" fmla="*/ 0 h 264"/>
                <a:gd name="T8" fmla="*/ 152 w 293"/>
                <a:gd name="T9" fmla="*/ 0 h 264"/>
                <a:gd name="T10" fmla="*/ 37 w 293"/>
                <a:gd name="T11" fmla="*/ 0 h 264"/>
                <a:gd name="T12" fmla="*/ 18 w 293"/>
                <a:gd name="T13" fmla="*/ 202 h 264"/>
                <a:gd name="T14" fmla="*/ 1 w 293"/>
                <a:gd name="T15" fmla="*/ 220 h 264"/>
                <a:gd name="T16" fmla="*/ 108 w 293"/>
                <a:gd name="T17" fmla="*/ 264 h 264"/>
                <a:gd name="T18" fmla="*/ 142 w 293"/>
                <a:gd name="T19" fmla="*/ 26 h 264"/>
                <a:gd name="T20" fmla="*/ 150 w 293"/>
                <a:gd name="T21" fmla="*/ 26 h 264"/>
                <a:gd name="T22" fmla="*/ 184 w 293"/>
                <a:gd name="T23" fmla="*/ 264 h 264"/>
                <a:gd name="T24" fmla="*/ 291 w 293"/>
                <a:gd name="T25" fmla="*/ 2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264">
                  <a:moveTo>
                    <a:pt x="291" y="220"/>
                  </a:moveTo>
                  <a:cubicBezTo>
                    <a:pt x="291" y="208"/>
                    <a:pt x="281" y="217"/>
                    <a:pt x="274" y="202"/>
                  </a:cubicBezTo>
                  <a:cubicBezTo>
                    <a:pt x="263" y="174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0" y="174"/>
                    <a:pt x="18" y="202"/>
                  </a:cubicBezTo>
                  <a:cubicBezTo>
                    <a:pt x="12" y="217"/>
                    <a:pt x="2" y="208"/>
                    <a:pt x="1" y="220"/>
                  </a:cubicBezTo>
                  <a:cubicBezTo>
                    <a:pt x="0" y="240"/>
                    <a:pt x="108" y="264"/>
                    <a:pt x="108" y="264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84" y="264"/>
                    <a:pt x="184" y="264"/>
                    <a:pt x="184" y="264"/>
                  </a:cubicBezTo>
                  <a:cubicBezTo>
                    <a:pt x="184" y="264"/>
                    <a:pt x="293" y="240"/>
                    <a:pt x="291" y="220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436"/>
            <p:cNvSpPr>
              <a:spLocks/>
            </p:cNvSpPr>
            <p:nvPr/>
          </p:nvSpPr>
          <p:spPr bwMode="auto">
            <a:xfrm>
              <a:off x="2030809" y="5306784"/>
              <a:ext cx="277280" cy="171224"/>
            </a:xfrm>
            <a:custGeom>
              <a:avLst/>
              <a:gdLst>
                <a:gd name="T0" fmla="*/ 39 w 122"/>
                <a:gd name="T1" fmla="*/ 7 h 75"/>
                <a:gd name="T2" fmla="*/ 0 w 122"/>
                <a:gd name="T3" fmla="*/ 57 h 75"/>
                <a:gd name="T4" fmla="*/ 60 w 122"/>
                <a:gd name="T5" fmla="*/ 73 h 75"/>
                <a:gd name="T6" fmla="*/ 122 w 122"/>
                <a:gd name="T7" fmla="*/ 59 h 75"/>
                <a:gd name="T8" fmla="*/ 39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39" y="7"/>
                  </a:moveTo>
                  <a:cubicBezTo>
                    <a:pt x="26" y="10"/>
                    <a:pt x="0" y="17"/>
                    <a:pt x="0" y="57"/>
                  </a:cubicBezTo>
                  <a:cubicBezTo>
                    <a:pt x="0" y="74"/>
                    <a:pt x="37" y="73"/>
                    <a:pt x="60" y="73"/>
                  </a:cubicBezTo>
                  <a:cubicBezTo>
                    <a:pt x="83" y="73"/>
                    <a:pt x="122" y="75"/>
                    <a:pt x="122" y="59"/>
                  </a:cubicBezTo>
                  <a:cubicBezTo>
                    <a:pt x="122" y="37"/>
                    <a:pt x="82" y="0"/>
                    <a:pt x="39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437"/>
            <p:cNvSpPr>
              <a:spLocks/>
            </p:cNvSpPr>
            <p:nvPr/>
          </p:nvSpPr>
          <p:spPr bwMode="auto">
            <a:xfrm>
              <a:off x="2467813" y="5306784"/>
              <a:ext cx="277280" cy="171224"/>
            </a:xfrm>
            <a:custGeom>
              <a:avLst/>
              <a:gdLst>
                <a:gd name="T0" fmla="*/ 84 w 122"/>
                <a:gd name="T1" fmla="*/ 7 h 75"/>
                <a:gd name="T2" fmla="*/ 122 w 122"/>
                <a:gd name="T3" fmla="*/ 57 h 75"/>
                <a:gd name="T4" fmla="*/ 63 w 122"/>
                <a:gd name="T5" fmla="*/ 73 h 75"/>
                <a:gd name="T6" fmla="*/ 0 w 122"/>
                <a:gd name="T7" fmla="*/ 59 h 75"/>
                <a:gd name="T8" fmla="*/ 84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84" y="7"/>
                  </a:moveTo>
                  <a:cubicBezTo>
                    <a:pt x="97" y="10"/>
                    <a:pt x="122" y="17"/>
                    <a:pt x="122" y="57"/>
                  </a:cubicBezTo>
                  <a:cubicBezTo>
                    <a:pt x="122" y="74"/>
                    <a:pt x="86" y="73"/>
                    <a:pt x="63" y="73"/>
                  </a:cubicBezTo>
                  <a:cubicBezTo>
                    <a:pt x="40" y="73"/>
                    <a:pt x="0" y="75"/>
                    <a:pt x="0" y="59"/>
                  </a:cubicBezTo>
                  <a:cubicBezTo>
                    <a:pt x="0" y="37"/>
                    <a:pt x="41" y="0"/>
                    <a:pt x="84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438"/>
            <p:cNvSpPr>
              <a:spLocks noChangeArrowheads="1"/>
            </p:cNvSpPr>
            <p:nvPr/>
          </p:nvSpPr>
          <p:spPr bwMode="auto">
            <a:xfrm>
              <a:off x="2258256" y="4030272"/>
              <a:ext cx="274725" cy="318169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439"/>
            <p:cNvSpPr>
              <a:spLocks/>
            </p:cNvSpPr>
            <p:nvPr/>
          </p:nvSpPr>
          <p:spPr bwMode="auto">
            <a:xfrm>
              <a:off x="2366868" y="4063495"/>
              <a:ext cx="54945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2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2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2"/>
                    <a:pt x="24" y="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5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440"/>
            <p:cNvSpPr>
              <a:spLocks/>
            </p:cNvSpPr>
            <p:nvPr/>
          </p:nvSpPr>
          <p:spPr bwMode="auto">
            <a:xfrm>
              <a:off x="2287645" y="4120995"/>
              <a:ext cx="223613" cy="454893"/>
            </a:xfrm>
            <a:custGeom>
              <a:avLst/>
              <a:gdLst>
                <a:gd name="T0" fmla="*/ 71 w 175"/>
                <a:gd name="T1" fmla="*/ 0 h 356"/>
                <a:gd name="T2" fmla="*/ 0 w 175"/>
                <a:gd name="T3" fmla="*/ 283 h 356"/>
                <a:gd name="T4" fmla="*/ 89 w 175"/>
                <a:gd name="T5" fmla="*/ 356 h 356"/>
                <a:gd name="T6" fmla="*/ 175 w 175"/>
                <a:gd name="T7" fmla="*/ 282 h 356"/>
                <a:gd name="T8" fmla="*/ 96 w 175"/>
                <a:gd name="T9" fmla="*/ 0 h 356"/>
                <a:gd name="T10" fmla="*/ 71 w 175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356">
                  <a:moveTo>
                    <a:pt x="71" y="0"/>
                  </a:moveTo>
                  <a:lnTo>
                    <a:pt x="0" y="283"/>
                  </a:lnTo>
                  <a:lnTo>
                    <a:pt x="89" y="356"/>
                  </a:lnTo>
                  <a:lnTo>
                    <a:pt x="175" y="282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441"/>
            <p:cNvSpPr>
              <a:spLocks/>
            </p:cNvSpPr>
            <p:nvPr/>
          </p:nvSpPr>
          <p:spPr bwMode="auto">
            <a:xfrm>
              <a:off x="2249311" y="4048161"/>
              <a:ext cx="288780" cy="131612"/>
            </a:xfrm>
            <a:custGeom>
              <a:avLst/>
              <a:gdLst>
                <a:gd name="T0" fmla="*/ 0 w 226"/>
                <a:gd name="T1" fmla="*/ 0 h 103"/>
                <a:gd name="T2" fmla="*/ 0 w 226"/>
                <a:gd name="T3" fmla="*/ 103 h 103"/>
                <a:gd name="T4" fmla="*/ 116 w 226"/>
                <a:gd name="T5" fmla="*/ 37 h 103"/>
                <a:gd name="T6" fmla="*/ 221 w 226"/>
                <a:gd name="T7" fmla="*/ 103 h 103"/>
                <a:gd name="T8" fmla="*/ 226 w 226"/>
                <a:gd name="T9" fmla="*/ 0 h 103"/>
                <a:gd name="T10" fmla="*/ 0 w 226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3">
                  <a:moveTo>
                    <a:pt x="0" y="0"/>
                  </a:moveTo>
                  <a:lnTo>
                    <a:pt x="0" y="103"/>
                  </a:lnTo>
                  <a:lnTo>
                    <a:pt x="116" y="37"/>
                  </a:lnTo>
                  <a:lnTo>
                    <a:pt x="221" y="103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442"/>
            <p:cNvSpPr>
              <a:spLocks/>
            </p:cNvSpPr>
            <p:nvPr/>
          </p:nvSpPr>
          <p:spPr bwMode="auto">
            <a:xfrm>
              <a:off x="1998864" y="4048161"/>
              <a:ext cx="819063" cy="797340"/>
            </a:xfrm>
            <a:custGeom>
              <a:avLst/>
              <a:gdLst>
                <a:gd name="T0" fmla="*/ 360 w 360"/>
                <a:gd name="T1" fmla="*/ 111 h 350"/>
                <a:gd name="T2" fmla="*/ 293 w 360"/>
                <a:gd name="T3" fmla="*/ 35 h 350"/>
                <a:gd name="T4" fmla="*/ 234 w 360"/>
                <a:gd name="T5" fmla="*/ 8 h 350"/>
                <a:gd name="T6" fmla="*/ 224 w 360"/>
                <a:gd name="T7" fmla="*/ 14 h 350"/>
                <a:gd name="T8" fmla="*/ 173 w 360"/>
                <a:gd name="T9" fmla="*/ 109 h 350"/>
                <a:gd name="T10" fmla="*/ 117 w 360"/>
                <a:gd name="T11" fmla="*/ 5 h 350"/>
                <a:gd name="T12" fmla="*/ 107 w 360"/>
                <a:gd name="T13" fmla="*/ 5 h 350"/>
                <a:gd name="T14" fmla="*/ 57 w 360"/>
                <a:gd name="T15" fmla="*/ 35 h 350"/>
                <a:gd name="T16" fmla="*/ 1 w 360"/>
                <a:gd name="T17" fmla="*/ 200 h 350"/>
                <a:gd name="T18" fmla="*/ 46 w 360"/>
                <a:gd name="T19" fmla="*/ 264 h 350"/>
                <a:gd name="T20" fmla="*/ 50 w 360"/>
                <a:gd name="T21" fmla="*/ 342 h 350"/>
                <a:gd name="T22" fmla="*/ 292 w 360"/>
                <a:gd name="T23" fmla="*/ 342 h 350"/>
                <a:gd name="T24" fmla="*/ 286 w 360"/>
                <a:gd name="T25" fmla="*/ 144 h 350"/>
                <a:gd name="T26" fmla="*/ 360 w 360"/>
                <a:gd name="T27" fmla="*/ 11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350">
                  <a:moveTo>
                    <a:pt x="360" y="111"/>
                  </a:moveTo>
                  <a:cubicBezTo>
                    <a:pt x="293" y="35"/>
                    <a:pt x="293" y="35"/>
                    <a:pt x="293" y="35"/>
                  </a:cubicBezTo>
                  <a:cubicBezTo>
                    <a:pt x="293" y="35"/>
                    <a:pt x="265" y="0"/>
                    <a:pt x="234" y="8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173" y="109"/>
                    <a:pt x="173" y="109"/>
                    <a:pt x="173" y="109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70" y="5"/>
                    <a:pt x="57" y="35"/>
                  </a:cubicBezTo>
                  <a:cubicBezTo>
                    <a:pt x="44" y="66"/>
                    <a:pt x="0" y="180"/>
                    <a:pt x="1" y="200"/>
                  </a:cubicBezTo>
                  <a:cubicBezTo>
                    <a:pt x="3" y="220"/>
                    <a:pt x="38" y="255"/>
                    <a:pt x="46" y="264"/>
                  </a:cubicBezTo>
                  <a:cubicBezTo>
                    <a:pt x="46" y="264"/>
                    <a:pt x="42" y="333"/>
                    <a:pt x="50" y="342"/>
                  </a:cubicBezTo>
                  <a:cubicBezTo>
                    <a:pt x="57" y="350"/>
                    <a:pt x="284" y="350"/>
                    <a:pt x="292" y="342"/>
                  </a:cubicBezTo>
                  <a:cubicBezTo>
                    <a:pt x="300" y="333"/>
                    <a:pt x="286" y="144"/>
                    <a:pt x="286" y="144"/>
                  </a:cubicBezTo>
                  <a:lnTo>
                    <a:pt x="360" y="11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443"/>
            <p:cNvSpPr>
              <a:spLocks/>
            </p:cNvSpPr>
            <p:nvPr/>
          </p:nvSpPr>
          <p:spPr bwMode="auto">
            <a:xfrm>
              <a:off x="2351534" y="4296052"/>
              <a:ext cx="40889" cy="544338"/>
            </a:xfrm>
            <a:custGeom>
              <a:avLst/>
              <a:gdLst>
                <a:gd name="T0" fmla="*/ 18 w 18"/>
                <a:gd name="T1" fmla="*/ 239 h 239"/>
                <a:gd name="T2" fmla="*/ 18 w 18"/>
                <a:gd name="T3" fmla="*/ 0 h 239"/>
                <a:gd name="T4" fmla="*/ 18 w 18"/>
                <a:gd name="T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39">
                  <a:moveTo>
                    <a:pt x="18" y="239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46"/>
                    <a:pt x="18" y="23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445"/>
            <p:cNvSpPr>
              <a:spLocks noChangeArrowheads="1"/>
            </p:cNvSpPr>
            <p:nvPr/>
          </p:nvSpPr>
          <p:spPr bwMode="auto">
            <a:xfrm>
              <a:off x="2406479" y="4325442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Oval 446"/>
            <p:cNvSpPr>
              <a:spLocks noChangeArrowheads="1"/>
            </p:cNvSpPr>
            <p:nvPr/>
          </p:nvSpPr>
          <p:spPr bwMode="auto">
            <a:xfrm>
              <a:off x="2406479" y="4421276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Oval 447"/>
            <p:cNvSpPr>
              <a:spLocks noChangeArrowheads="1"/>
            </p:cNvSpPr>
            <p:nvPr/>
          </p:nvSpPr>
          <p:spPr bwMode="auto">
            <a:xfrm>
              <a:off x="2406479" y="4514555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Oval 448"/>
            <p:cNvSpPr>
              <a:spLocks noChangeArrowheads="1"/>
            </p:cNvSpPr>
            <p:nvPr/>
          </p:nvSpPr>
          <p:spPr bwMode="auto">
            <a:xfrm>
              <a:off x="2406479" y="4610389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Oval 449"/>
            <p:cNvSpPr>
              <a:spLocks noChangeArrowheads="1"/>
            </p:cNvSpPr>
            <p:nvPr/>
          </p:nvSpPr>
          <p:spPr bwMode="auto">
            <a:xfrm>
              <a:off x="2406479" y="4706223"/>
              <a:ext cx="31945" cy="31945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450"/>
            <p:cNvSpPr>
              <a:spLocks noChangeArrowheads="1"/>
            </p:cNvSpPr>
            <p:nvPr/>
          </p:nvSpPr>
          <p:spPr bwMode="auto">
            <a:xfrm>
              <a:off x="2139421" y="4674278"/>
              <a:ext cx="134168" cy="23000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451"/>
            <p:cNvSpPr>
              <a:spLocks noChangeArrowheads="1"/>
            </p:cNvSpPr>
            <p:nvPr/>
          </p:nvSpPr>
          <p:spPr bwMode="auto">
            <a:xfrm>
              <a:off x="2497202" y="4674278"/>
              <a:ext cx="134168" cy="23000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52"/>
            <p:cNvSpPr>
              <a:spLocks/>
            </p:cNvSpPr>
            <p:nvPr/>
          </p:nvSpPr>
          <p:spPr bwMode="auto">
            <a:xfrm>
              <a:off x="2196922" y="4080106"/>
              <a:ext cx="195502" cy="215946"/>
            </a:xfrm>
            <a:custGeom>
              <a:avLst/>
              <a:gdLst>
                <a:gd name="T0" fmla="*/ 35 w 86"/>
                <a:gd name="T1" fmla="*/ 0 h 95"/>
                <a:gd name="T2" fmla="*/ 10 w 86"/>
                <a:gd name="T3" fmla="*/ 40 h 95"/>
                <a:gd name="T4" fmla="*/ 42 w 86"/>
                <a:gd name="T5" fmla="*/ 53 h 95"/>
                <a:gd name="T6" fmla="*/ 34 w 86"/>
                <a:gd name="T7" fmla="*/ 83 h 95"/>
                <a:gd name="T8" fmla="*/ 86 w 86"/>
                <a:gd name="T9" fmla="*/ 95 h 95"/>
                <a:gd name="T10" fmla="*/ 35 w 8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5">
                  <a:moveTo>
                    <a:pt x="35" y="0"/>
                  </a:moveTo>
                  <a:cubicBezTo>
                    <a:pt x="35" y="0"/>
                    <a:pt x="0" y="30"/>
                    <a:pt x="10" y="40"/>
                  </a:cubicBezTo>
                  <a:cubicBezTo>
                    <a:pt x="21" y="51"/>
                    <a:pt x="42" y="53"/>
                    <a:pt x="42" y="5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53"/>
            <p:cNvSpPr>
              <a:spLocks/>
            </p:cNvSpPr>
            <p:nvPr/>
          </p:nvSpPr>
          <p:spPr bwMode="auto">
            <a:xfrm>
              <a:off x="2392424" y="4080106"/>
              <a:ext cx="198057" cy="215946"/>
            </a:xfrm>
            <a:custGeom>
              <a:avLst/>
              <a:gdLst>
                <a:gd name="T0" fmla="*/ 51 w 87"/>
                <a:gd name="T1" fmla="*/ 0 h 95"/>
                <a:gd name="T2" fmla="*/ 76 w 87"/>
                <a:gd name="T3" fmla="*/ 40 h 95"/>
                <a:gd name="T4" fmla="*/ 44 w 87"/>
                <a:gd name="T5" fmla="*/ 53 h 95"/>
                <a:gd name="T6" fmla="*/ 52 w 87"/>
                <a:gd name="T7" fmla="*/ 83 h 95"/>
                <a:gd name="T8" fmla="*/ 0 w 87"/>
                <a:gd name="T9" fmla="*/ 95 h 95"/>
                <a:gd name="T10" fmla="*/ 51 w 87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95">
                  <a:moveTo>
                    <a:pt x="51" y="0"/>
                  </a:moveTo>
                  <a:cubicBezTo>
                    <a:pt x="51" y="0"/>
                    <a:pt x="87" y="30"/>
                    <a:pt x="76" y="40"/>
                  </a:cubicBezTo>
                  <a:cubicBezTo>
                    <a:pt x="66" y="51"/>
                    <a:pt x="44" y="53"/>
                    <a:pt x="44" y="5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54"/>
            <p:cNvSpPr>
              <a:spLocks/>
            </p:cNvSpPr>
            <p:nvPr/>
          </p:nvSpPr>
          <p:spPr bwMode="auto">
            <a:xfrm>
              <a:off x="2078087" y="4219385"/>
              <a:ext cx="61334" cy="429337"/>
            </a:xfrm>
            <a:custGeom>
              <a:avLst/>
              <a:gdLst>
                <a:gd name="T0" fmla="*/ 11 w 27"/>
                <a:gd name="T1" fmla="*/ 189 h 189"/>
                <a:gd name="T2" fmla="*/ 27 w 27"/>
                <a:gd name="T3" fmla="*/ 0 h 189"/>
                <a:gd name="T4" fmla="*/ 0 w 27"/>
                <a:gd name="T5" fmla="*/ 177 h 189"/>
                <a:gd name="T6" fmla="*/ 11 w 27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89">
                  <a:moveTo>
                    <a:pt x="11" y="18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5" y="183"/>
                    <a:pt x="9" y="187"/>
                    <a:pt x="11" y="18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55"/>
            <p:cNvSpPr>
              <a:spLocks/>
            </p:cNvSpPr>
            <p:nvPr/>
          </p:nvSpPr>
          <p:spPr bwMode="auto">
            <a:xfrm>
              <a:off x="2631370" y="4223219"/>
              <a:ext cx="40889" cy="153335"/>
            </a:xfrm>
            <a:custGeom>
              <a:avLst/>
              <a:gdLst>
                <a:gd name="T0" fmla="*/ 14 w 32"/>
                <a:gd name="T1" fmla="*/ 120 h 120"/>
                <a:gd name="T2" fmla="*/ 0 w 32"/>
                <a:gd name="T3" fmla="*/ 0 h 120"/>
                <a:gd name="T4" fmla="*/ 32 w 32"/>
                <a:gd name="T5" fmla="*/ 111 h 120"/>
                <a:gd name="T6" fmla="*/ 14 w 3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0">
                  <a:moveTo>
                    <a:pt x="14" y="120"/>
                  </a:moveTo>
                  <a:lnTo>
                    <a:pt x="0" y="0"/>
                  </a:lnTo>
                  <a:lnTo>
                    <a:pt x="32" y="111"/>
                  </a:lnTo>
                  <a:lnTo>
                    <a:pt x="14" y="12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56"/>
            <p:cNvSpPr>
              <a:spLocks/>
            </p:cNvSpPr>
            <p:nvPr/>
          </p:nvSpPr>
          <p:spPr bwMode="auto">
            <a:xfrm>
              <a:off x="2599425" y="4289664"/>
              <a:ext cx="306669" cy="241502"/>
            </a:xfrm>
            <a:custGeom>
              <a:avLst/>
              <a:gdLst>
                <a:gd name="T0" fmla="*/ 75 w 135"/>
                <a:gd name="T1" fmla="*/ 2 h 106"/>
                <a:gd name="T2" fmla="*/ 127 w 135"/>
                <a:gd name="T3" fmla="*/ 14 h 106"/>
                <a:gd name="T4" fmla="*/ 124 w 135"/>
                <a:gd name="T5" fmla="*/ 74 h 106"/>
                <a:gd name="T6" fmla="*/ 100 w 135"/>
                <a:gd name="T7" fmla="*/ 74 h 106"/>
                <a:gd name="T8" fmla="*/ 83 w 135"/>
                <a:gd name="T9" fmla="*/ 75 h 106"/>
                <a:gd name="T10" fmla="*/ 85 w 135"/>
                <a:gd name="T11" fmla="*/ 98 h 106"/>
                <a:gd name="T12" fmla="*/ 55 w 135"/>
                <a:gd name="T13" fmla="*/ 90 h 106"/>
                <a:gd name="T14" fmla="*/ 20 w 135"/>
                <a:gd name="T15" fmla="*/ 58 h 106"/>
                <a:gd name="T16" fmla="*/ 25 w 135"/>
                <a:gd name="T17" fmla="*/ 22 h 106"/>
                <a:gd name="T18" fmla="*/ 75 w 135"/>
                <a:gd name="T1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06">
                  <a:moveTo>
                    <a:pt x="75" y="2"/>
                  </a:moveTo>
                  <a:cubicBezTo>
                    <a:pt x="88" y="3"/>
                    <a:pt x="119" y="4"/>
                    <a:pt x="127" y="14"/>
                  </a:cubicBezTo>
                  <a:cubicBezTo>
                    <a:pt x="135" y="23"/>
                    <a:pt x="135" y="65"/>
                    <a:pt x="124" y="74"/>
                  </a:cubicBezTo>
                  <a:cubicBezTo>
                    <a:pt x="113" y="83"/>
                    <a:pt x="100" y="74"/>
                    <a:pt x="100" y="74"/>
                  </a:cubicBezTo>
                  <a:cubicBezTo>
                    <a:pt x="100" y="74"/>
                    <a:pt x="91" y="76"/>
                    <a:pt x="83" y="75"/>
                  </a:cubicBezTo>
                  <a:cubicBezTo>
                    <a:pt x="83" y="75"/>
                    <a:pt x="102" y="88"/>
                    <a:pt x="85" y="98"/>
                  </a:cubicBezTo>
                  <a:cubicBezTo>
                    <a:pt x="72" y="106"/>
                    <a:pt x="66" y="90"/>
                    <a:pt x="55" y="90"/>
                  </a:cubicBezTo>
                  <a:cubicBezTo>
                    <a:pt x="44" y="89"/>
                    <a:pt x="11" y="97"/>
                    <a:pt x="20" y="58"/>
                  </a:cubicBezTo>
                  <a:cubicBezTo>
                    <a:pt x="20" y="58"/>
                    <a:pt x="0" y="43"/>
                    <a:pt x="25" y="22"/>
                  </a:cubicBezTo>
                  <a:cubicBezTo>
                    <a:pt x="50" y="1"/>
                    <a:pt x="53" y="0"/>
                    <a:pt x="75" y="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57"/>
            <p:cNvSpPr>
              <a:spLocks/>
            </p:cNvSpPr>
            <p:nvPr/>
          </p:nvSpPr>
          <p:spPr bwMode="auto">
            <a:xfrm>
              <a:off x="2649259" y="4362498"/>
              <a:ext cx="75390" cy="29389"/>
            </a:xfrm>
            <a:custGeom>
              <a:avLst/>
              <a:gdLst>
                <a:gd name="T0" fmla="*/ 15 w 33"/>
                <a:gd name="T1" fmla="*/ 0 h 13"/>
                <a:gd name="T2" fmla="*/ 33 w 33"/>
                <a:gd name="T3" fmla="*/ 9 h 13"/>
                <a:gd name="T4" fmla="*/ 15 w 33"/>
                <a:gd name="T5" fmla="*/ 10 h 13"/>
                <a:gd name="T6" fmla="*/ 0 w 33"/>
                <a:gd name="T7" fmla="*/ 9 h 13"/>
                <a:gd name="T8" fmla="*/ 15 w 3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">
                  <a:moveTo>
                    <a:pt x="15" y="0"/>
                  </a:moveTo>
                  <a:cubicBezTo>
                    <a:pt x="22" y="0"/>
                    <a:pt x="33" y="1"/>
                    <a:pt x="33" y="9"/>
                  </a:cubicBezTo>
                  <a:cubicBezTo>
                    <a:pt x="33" y="12"/>
                    <a:pt x="22" y="11"/>
                    <a:pt x="15" y="10"/>
                  </a:cubicBezTo>
                  <a:cubicBezTo>
                    <a:pt x="7" y="10"/>
                    <a:pt x="0" y="13"/>
                    <a:pt x="0" y="9"/>
                  </a:cubicBezTo>
                  <a:cubicBezTo>
                    <a:pt x="0" y="2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F4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58"/>
            <p:cNvSpPr>
              <a:spLocks/>
            </p:cNvSpPr>
            <p:nvPr/>
          </p:nvSpPr>
          <p:spPr bwMode="auto">
            <a:xfrm>
              <a:off x="2640315" y="4353553"/>
              <a:ext cx="157168" cy="106056"/>
            </a:xfrm>
            <a:custGeom>
              <a:avLst/>
              <a:gdLst>
                <a:gd name="T0" fmla="*/ 65 w 69"/>
                <a:gd name="T1" fmla="*/ 47 h 47"/>
                <a:gd name="T2" fmla="*/ 69 w 69"/>
                <a:gd name="T3" fmla="*/ 47 h 47"/>
                <a:gd name="T4" fmla="*/ 58 w 69"/>
                <a:gd name="T5" fmla="*/ 23 h 47"/>
                <a:gd name="T6" fmla="*/ 60 w 69"/>
                <a:gd name="T7" fmla="*/ 2 h 47"/>
                <a:gd name="T8" fmla="*/ 57 w 69"/>
                <a:gd name="T9" fmla="*/ 16 h 47"/>
                <a:gd name="T10" fmla="*/ 51 w 69"/>
                <a:gd name="T11" fmla="*/ 34 h 47"/>
                <a:gd name="T12" fmla="*/ 39 w 69"/>
                <a:gd name="T13" fmla="*/ 31 h 47"/>
                <a:gd name="T14" fmla="*/ 45 w 69"/>
                <a:gd name="T15" fmla="*/ 27 h 47"/>
                <a:gd name="T16" fmla="*/ 33 w 69"/>
                <a:gd name="T17" fmla="*/ 0 h 47"/>
                <a:gd name="T18" fmla="*/ 47 w 69"/>
                <a:gd name="T19" fmla="*/ 19 h 47"/>
                <a:gd name="T20" fmla="*/ 26 w 69"/>
                <a:gd name="T21" fmla="*/ 28 h 47"/>
                <a:gd name="T22" fmla="*/ 0 w 69"/>
                <a:gd name="T23" fmla="*/ 28 h 47"/>
                <a:gd name="T24" fmla="*/ 2 w 69"/>
                <a:gd name="T25" fmla="*/ 30 h 47"/>
                <a:gd name="T26" fmla="*/ 65 w 69"/>
                <a:gd name="T2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47">
                  <a:moveTo>
                    <a:pt x="65" y="47"/>
                  </a:moveTo>
                  <a:cubicBezTo>
                    <a:pt x="66" y="47"/>
                    <a:pt x="68" y="47"/>
                    <a:pt x="69" y="47"/>
                  </a:cubicBezTo>
                  <a:cubicBezTo>
                    <a:pt x="62" y="44"/>
                    <a:pt x="54" y="37"/>
                    <a:pt x="58" y="23"/>
                  </a:cubicBezTo>
                  <a:cubicBezTo>
                    <a:pt x="62" y="8"/>
                    <a:pt x="60" y="2"/>
                    <a:pt x="60" y="2"/>
                  </a:cubicBezTo>
                  <a:cubicBezTo>
                    <a:pt x="60" y="2"/>
                    <a:pt x="59" y="9"/>
                    <a:pt x="57" y="16"/>
                  </a:cubicBezTo>
                  <a:cubicBezTo>
                    <a:pt x="56" y="23"/>
                    <a:pt x="52" y="30"/>
                    <a:pt x="51" y="34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42" y="30"/>
                    <a:pt x="45" y="27"/>
                  </a:cubicBezTo>
                  <a:cubicBezTo>
                    <a:pt x="52" y="21"/>
                    <a:pt x="58" y="10"/>
                    <a:pt x="33" y="0"/>
                  </a:cubicBezTo>
                  <a:cubicBezTo>
                    <a:pt x="33" y="0"/>
                    <a:pt x="50" y="9"/>
                    <a:pt x="47" y="19"/>
                  </a:cubicBezTo>
                  <a:cubicBezTo>
                    <a:pt x="44" y="28"/>
                    <a:pt x="32" y="28"/>
                    <a:pt x="26" y="28"/>
                  </a:cubicBezTo>
                  <a:cubicBezTo>
                    <a:pt x="20" y="27"/>
                    <a:pt x="5" y="27"/>
                    <a:pt x="0" y="28"/>
                  </a:cubicBezTo>
                  <a:cubicBezTo>
                    <a:pt x="1" y="29"/>
                    <a:pt x="2" y="30"/>
                    <a:pt x="2" y="30"/>
                  </a:cubicBezTo>
                  <a:cubicBezTo>
                    <a:pt x="2" y="30"/>
                    <a:pt x="37" y="27"/>
                    <a:pt x="65" y="4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59"/>
            <p:cNvSpPr>
              <a:spLocks/>
            </p:cNvSpPr>
            <p:nvPr/>
          </p:nvSpPr>
          <p:spPr bwMode="auto">
            <a:xfrm>
              <a:off x="2826872" y="4366331"/>
              <a:ext cx="25556" cy="93279"/>
            </a:xfrm>
            <a:custGeom>
              <a:avLst/>
              <a:gdLst>
                <a:gd name="T0" fmla="*/ 3 w 11"/>
                <a:gd name="T1" fmla="*/ 37 h 41"/>
                <a:gd name="T2" fmla="*/ 6 w 11"/>
                <a:gd name="T3" fmla="*/ 0 h 41"/>
                <a:gd name="T4" fmla="*/ 2 w 11"/>
                <a:gd name="T5" fmla="*/ 37 h 41"/>
                <a:gd name="T6" fmla="*/ 0 w 11"/>
                <a:gd name="T7" fmla="*/ 40 h 41"/>
                <a:gd name="T8" fmla="*/ 1 w 11"/>
                <a:gd name="T9" fmla="*/ 41 h 41"/>
                <a:gd name="T10" fmla="*/ 3 w 11"/>
                <a:gd name="T11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1">
                  <a:moveTo>
                    <a:pt x="3" y="37"/>
                  </a:moveTo>
                  <a:cubicBezTo>
                    <a:pt x="11" y="7"/>
                    <a:pt x="6" y="0"/>
                    <a:pt x="6" y="0"/>
                  </a:cubicBezTo>
                  <a:cubicBezTo>
                    <a:pt x="7" y="10"/>
                    <a:pt x="4" y="29"/>
                    <a:pt x="2" y="37"/>
                  </a:cubicBezTo>
                  <a:cubicBezTo>
                    <a:pt x="1" y="39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2" y="40"/>
                    <a:pt x="3" y="39"/>
                    <a:pt x="3" y="3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60"/>
            <p:cNvSpPr>
              <a:spLocks/>
            </p:cNvSpPr>
            <p:nvPr/>
          </p:nvSpPr>
          <p:spPr bwMode="auto">
            <a:xfrm>
              <a:off x="1724140" y="3105153"/>
              <a:ext cx="1346790" cy="728340"/>
            </a:xfrm>
            <a:custGeom>
              <a:avLst/>
              <a:gdLst>
                <a:gd name="T0" fmla="*/ 81 w 592"/>
                <a:gd name="T1" fmla="*/ 241 h 320"/>
                <a:gd name="T2" fmla="*/ 296 w 592"/>
                <a:gd name="T3" fmla="*/ 0 h 320"/>
                <a:gd name="T4" fmla="*/ 506 w 592"/>
                <a:gd name="T5" fmla="*/ 244 h 320"/>
                <a:gd name="T6" fmla="*/ 298 w 592"/>
                <a:gd name="T7" fmla="*/ 320 h 320"/>
                <a:gd name="T8" fmla="*/ 81 w 592"/>
                <a:gd name="T9" fmla="*/ 24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320">
                  <a:moveTo>
                    <a:pt x="81" y="241"/>
                  </a:moveTo>
                  <a:cubicBezTo>
                    <a:pt x="81" y="241"/>
                    <a:pt x="0" y="0"/>
                    <a:pt x="296" y="0"/>
                  </a:cubicBezTo>
                  <a:cubicBezTo>
                    <a:pt x="592" y="0"/>
                    <a:pt x="506" y="244"/>
                    <a:pt x="506" y="244"/>
                  </a:cubicBezTo>
                  <a:cubicBezTo>
                    <a:pt x="298" y="320"/>
                    <a:pt x="298" y="320"/>
                    <a:pt x="298" y="320"/>
                  </a:cubicBezTo>
                  <a:lnTo>
                    <a:pt x="81" y="241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61"/>
            <p:cNvSpPr>
              <a:spLocks/>
            </p:cNvSpPr>
            <p:nvPr/>
          </p:nvSpPr>
          <p:spPr bwMode="auto">
            <a:xfrm>
              <a:off x="1832752" y="3606047"/>
              <a:ext cx="218502" cy="339892"/>
            </a:xfrm>
            <a:custGeom>
              <a:avLst/>
              <a:gdLst>
                <a:gd name="T0" fmla="*/ 82 w 96"/>
                <a:gd name="T1" fmla="*/ 37 h 149"/>
                <a:gd name="T2" fmla="*/ 26 w 96"/>
                <a:gd name="T3" fmla="*/ 20 h 149"/>
                <a:gd name="T4" fmla="*/ 96 w 96"/>
                <a:gd name="T5" fmla="*/ 149 h 149"/>
                <a:gd name="T6" fmla="*/ 82 w 96"/>
                <a:gd name="T7" fmla="*/ 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9">
                  <a:moveTo>
                    <a:pt x="82" y="37"/>
                  </a:moveTo>
                  <a:cubicBezTo>
                    <a:pt x="82" y="37"/>
                    <a:pt x="53" y="0"/>
                    <a:pt x="26" y="20"/>
                  </a:cubicBezTo>
                  <a:cubicBezTo>
                    <a:pt x="0" y="41"/>
                    <a:pt x="31" y="134"/>
                    <a:pt x="96" y="149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62"/>
            <p:cNvSpPr>
              <a:spLocks/>
            </p:cNvSpPr>
            <p:nvPr/>
          </p:nvSpPr>
          <p:spPr bwMode="auto">
            <a:xfrm>
              <a:off x="2742538" y="3606047"/>
              <a:ext cx="221058" cy="339892"/>
            </a:xfrm>
            <a:custGeom>
              <a:avLst/>
              <a:gdLst>
                <a:gd name="T0" fmla="*/ 14 w 97"/>
                <a:gd name="T1" fmla="*/ 37 h 149"/>
                <a:gd name="T2" fmla="*/ 70 w 97"/>
                <a:gd name="T3" fmla="*/ 20 h 149"/>
                <a:gd name="T4" fmla="*/ 0 w 97"/>
                <a:gd name="T5" fmla="*/ 149 h 149"/>
                <a:gd name="T6" fmla="*/ 14 w 97"/>
                <a:gd name="T7" fmla="*/ 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49">
                  <a:moveTo>
                    <a:pt x="14" y="37"/>
                  </a:moveTo>
                  <a:cubicBezTo>
                    <a:pt x="14" y="37"/>
                    <a:pt x="44" y="0"/>
                    <a:pt x="70" y="20"/>
                  </a:cubicBezTo>
                  <a:cubicBezTo>
                    <a:pt x="97" y="41"/>
                    <a:pt x="65" y="134"/>
                    <a:pt x="0" y="149"/>
                  </a:cubicBezTo>
                  <a:lnTo>
                    <a:pt x="14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63"/>
            <p:cNvSpPr>
              <a:spLocks/>
            </p:cNvSpPr>
            <p:nvPr/>
          </p:nvSpPr>
          <p:spPr bwMode="auto">
            <a:xfrm>
              <a:off x="1983531" y="3376045"/>
              <a:ext cx="828007" cy="707895"/>
            </a:xfrm>
            <a:custGeom>
              <a:avLst/>
              <a:gdLst>
                <a:gd name="T0" fmla="*/ 356 w 364"/>
                <a:gd name="T1" fmla="*/ 250 h 311"/>
                <a:gd name="T2" fmla="*/ 356 w 364"/>
                <a:gd name="T3" fmla="*/ 110 h 311"/>
                <a:gd name="T4" fmla="*/ 226 w 364"/>
                <a:gd name="T5" fmla="*/ 30 h 311"/>
                <a:gd name="T6" fmla="*/ 182 w 364"/>
                <a:gd name="T7" fmla="*/ 52 h 311"/>
                <a:gd name="T8" fmla="*/ 138 w 364"/>
                <a:gd name="T9" fmla="*/ 30 h 311"/>
                <a:gd name="T10" fmla="*/ 8 w 364"/>
                <a:gd name="T11" fmla="*/ 110 h 311"/>
                <a:gd name="T12" fmla="*/ 8 w 364"/>
                <a:gd name="T13" fmla="*/ 250 h 311"/>
                <a:gd name="T14" fmla="*/ 182 w 364"/>
                <a:gd name="T15" fmla="*/ 311 h 311"/>
                <a:gd name="T16" fmla="*/ 356 w 364"/>
                <a:gd name="T17" fmla="*/ 25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311">
                  <a:moveTo>
                    <a:pt x="356" y="250"/>
                  </a:moveTo>
                  <a:cubicBezTo>
                    <a:pt x="356" y="110"/>
                    <a:pt x="356" y="110"/>
                    <a:pt x="356" y="110"/>
                  </a:cubicBezTo>
                  <a:cubicBezTo>
                    <a:pt x="356" y="43"/>
                    <a:pt x="286" y="0"/>
                    <a:pt x="226" y="30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78" y="0"/>
                    <a:pt x="8" y="43"/>
                    <a:pt x="8" y="11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8" y="250"/>
                    <a:pt x="0" y="311"/>
                    <a:pt x="182" y="311"/>
                  </a:cubicBezTo>
                  <a:cubicBezTo>
                    <a:pt x="364" y="311"/>
                    <a:pt x="356" y="250"/>
                    <a:pt x="356" y="2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64"/>
            <p:cNvSpPr>
              <a:spLocks/>
            </p:cNvSpPr>
            <p:nvPr/>
          </p:nvSpPr>
          <p:spPr bwMode="auto">
            <a:xfrm>
              <a:off x="1987364" y="3811771"/>
              <a:ext cx="819063" cy="265780"/>
            </a:xfrm>
            <a:custGeom>
              <a:avLst/>
              <a:gdLst>
                <a:gd name="T0" fmla="*/ 354 w 360"/>
                <a:gd name="T1" fmla="*/ 59 h 117"/>
                <a:gd name="T2" fmla="*/ 354 w 360"/>
                <a:gd name="T3" fmla="*/ 0 h 117"/>
                <a:gd name="T4" fmla="*/ 331 w 360"/>
                <a:gd name="T5" fmla="*/ 20 h 117"/>
                <a:gd name="T6" fmla="*/ 291 w 360"/>
                <a:gd name="T7" fmla="*/ 64 h 117"/>
                <a:gd name="T8" fmla="*/ 180 w 360"/>
                <a:gd name="T9" fmla="*/ 20 h 117"/>
                <a:gd name="T10" fmla="*/ 68 w 360"/>
                <a:gd name="T11" fmla="*/ 64 h 117"/>
                <a:gd name="T12" fmla="*/ 29 w 360"/>
                <a:gd name="T13" fmla="*/ 20 h 117"/>
                <a:gd name="T14" fmla="*/ 6 w 360"/>
                <a:gd name="T15" fmla="*/ 0 h 117"/>
                <a:gd name="T16" fmla="*/ 6 w 360"/>
                <a:gd name="T17" fmla="*/ 59 h 117"/>
                <a:gd name="T18" fmla="*/ 122 w 360"/>
                <a:gd name="T19" fmla="*/ 117 h 117"/>
                <a:gd name="T20" fmla="*/ 180 w 360"/>
                <a:gd name="T21" fmla="*/ 56 h 117"/>
                <a:gd name="T22" fmla="*/ 237 w 360"/>
                <a:gd name="T23" fmla="*/ 117 h 117"/>
                <a:gd name="T24" fmla="*/ 354 w 360"/>
                <a:gd name="T2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117">
                  <a:moveTo>
                    <a:pt x="354" y="59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47" y="2"/>
                    <a:pt x="338" y="7"/>
                    <a:pt x="331" y="20"/>
                  </a:cubicBezTo>
                  <a:cubicBezTo>
                    <a:pt x="317" y="44"/>
                    <a:pt x="325" y="61"/>
                    <a:pt x="291" y="64"/>
                  </a:cubicBezTo>
                  <a:cubicBezTo>
                    <a:pt x="258" y="67"/>
                    <a:pt x="245" y="20"/>
                    <a:pt x="180" y="20"/>
                  </a:cubicBezTo>
                  <a:cubicBezTo>
                    <a:pt x="114" y="20"/>
                    <a:pt x="101" y="67"/>
                    <a:pt x="68" y="64"/>
                  </a:cubicBezTo>
                  <a:cubicBezTo>
                    <a:pt x="35" y="61"/>
                    <a:pt x="42" y="44"/>
                    <a:pt x="29" y="20"/>
                  </a:cubicBezTo>
                  <a:cubicBezTo>
                    <a:pt x="21" y="7"/>
                    <a:pt x="13" y="2"/>
                    <a:pt x="6" y="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0" y="106"/>
                    <a:pt x="122" y="117"/>
                  </a:cubicBezTo>
                  <a:cubicBezTo>
                    <a:pt x="99" y="68"/>
                    <a:pt x="166" y="56"/>
                    <a:pt x="180" y="56"/>
                  </a:cubicBezTo>
                  <a:cubicBezTo>
                    <a:pt x="194" y="56"/>
                    <a:pt x="260" y="68"/>
                    <a:pt x="237" y="117"/>
                  </a:cubicBezTo>
                  <a:cubicBezTo>
                    <a:pt x="360" y="106"/>
                    <a:pt x="354" y="59"/>
                    <a:pt x="354" y="59"/>
                  </a:cubicBez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65"/>
            <p:cNvSpPr>
              <a:spLocks/>
            </p:cNvSpPr>
            <p:nvPr/>
          </p:nvSpPr>
          <p:spPr bwMode="auto">
            <a:xfrm>
              <a:off x="2315756" y="3727437"/>
              <a:ext cx="131612" cy="70278"/>
            </a:xfrm>
            <a:custGeom>
              <a:avLst/>
              <a:gdLst>
                <a:gd name="T0" fmla="*/ 0 w 58"/>
                <a:gd name="T1" fmla="*/ 31 h 31"/>
                <a:gd name="T2" fmla="*/ 29 w 58"/>
                <a:gd name="T3" fmla="*/ 1 h 31"/>
                <a:gd name="T4" fmla="*/ 58 w 58"/>
                <a:gd name="T5" fmla="*/ 30 h 31"/>
                <a:gd name="T6" fmla="*/ 28 w 58"/>
                <a:gd name="T7" fmla="*/ 10 h 31"/>
                <a:gd name="T8" fmla="*/ 0 w 5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1">
                  <a:moveTo>
                    <a:pt x="0" y="31"/>
                  </a:moveTo>
                  <a:cubicBezTo>
                    <a:pt x="0" y="31"/>
                    <a:pt x="5" y="0"/>
                    <a:pt x="29" y="1"/>
                  </a:cubicBezTo>
                  <a:cubicBezTo>
                    <a:pt x="52" y="2"/>
                    <a:pt x="58" y="30"/>
                    <a:pt x="58" y="30"/>
                  </a:cubicBezTo>
                  <a:cubicBezTo>
                    <a:pt x="58" y="30"/>
                    <a:pt x="48" y="9"/>
                    <a:pt x="28" y="10"/>
                  </a:cubicBezTo>
                  <a:cubicBezTo>
                    <a:pt x="10" y="10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66"/>
            <p:cNvSpPr>
              <a:spLocks/>
            </p:cNvSpPr>
            <p:nvPr/>
          </p:nvSpPr>
          <p:spPr bwMode="auto">
            <a:xfrm>
              <a:off x="2299145" y="4009828"/>
              <a:ext cx="189113" cy="26834"/>
            </a:xfrm>
            <a:custGeom>
              <a:avLst/>
              <a:gdLst>
                <a:gd name="T0" fmla="*/ 31 w 83"/>
                <a:gd name="T1" fmla="*/ 12 h 12"/>
                <a:gd name="T2" fmla="*/ 3 w 83"/>
                <a:gd name="T3" fmla="*/ 10 h 12"/>
                <a:gd name="T4" fmla="*/ 0 w 83"/>
                <a:gd name="T5" fmla="*/ 7 h 12"/>
                <a:gd name="T6" fmla="*/ 4 w 83"/>
                <a:gd name="T7" fmla="*/ 4 h 12"/>
                <a:gd name="T8" fmla="*/ 78 w 83"/>
                <a:gd name="T9" fmla="*/ 0 h 12"/>
                <a:gd name="T10" fmla="*/ 82 w 83"/>
                <a:gd name="T11" fmla="*/ 3 h 12"/>
                <a:gd name="T12" fmla="*/ 80 w 83"/>
                <a:gd name="T13" fmla="*/ 6 h 12"/>
                <a:gd name="T14" fmla="*/ 31 w 8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31" y="12"/>
                  </a:moveTo>
                  <a:cubicBezTo>
                    <a:pt x="15" y="12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2" y="4"/>
                    <a:pt x="4" y="4"/>
                  </a:cubicBezTo>
                  <a:cubicBezTo>
                    <a:pt x="4" y="4"/>
                    <a:pt x="45" y="9"/>
                    <a:pt x="78" y="0"/>
                  </a:cubicBezTo>
                  <a:cubicBezTo>
                    <a:pt x="80" y="0"/>
                    <a:pt x="82" y="1"/>
                    <a:pt x="82" y="3"/>
                  </a:cubicBezTo>
                  <a:cubicBezTo>
                    <a:pt x="83" y="4"/>
                    <a:pt x="82" y="6"/>
                    <a:pt x="80" y="6"/>
                  </a:cubicBezTo>
                  <a:cubicBezTo>
                    <a:pt x="63" y="11"/>
                    <a:pt x="45" y="12"/>
                    <a:pt x="31" y="1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467"/>
            <p:cNvSpPr>
              <a:spLocks noChangeArrowheads="1"/>
            </p:cNvSpPr>
            <p:nvPr/>
          </p:nvSpPr>
          <p:spPr bwMode="auto">
            <a:xfrm>
              <a:off x="2103643" y="3652047"/>
              <a:ext cx="98390" cy="9966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68"/>
            <p:cNvSpPr>
              <a:spLocks/>
            </p:cNvSpPr>
            <p:nvPr/>
          </p:nvSpPr>
          <p:spPr bwMode="auto">
            <a:xfrm>
              <a:off x="2135588" y="3658436"/>
              <a:ext cx="47278" cy="29389"/>
            </a:xfrm>
            <a:custGeom>
              <a:avLst/>
              <a:gdLst>
                <a:gd name="T0" fmla="*/ 1 w 21"/>
                <a:gd name="T1" fmla="*/ 5 h 13"/>
                <a:gd name="T2" fmla="*/ 10 w 21"/>
                <a:gd name="T3" fmla="*/ 12 h 13"/>
                <a:gd name="T4" fmla="*/ 20 w 21"/>
                <a:gd name="T5" fmla="*/ 9 h 13"/>
                <a:gd name="T6" fmla="*/ 12 w 21"/>
                <a:gd name="T7" fmla="*/ 1 h 13"/>
                <a:gd name="T8" fmla="*/ 1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9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69"/>
            <p:cNvSpPr>
              <a:spLocks/>
            </p:cNvSpPr>
            <p:nvPr/>
          </p:nvSpPr>
          <p:spPr bwMode="auto">
            <a:xfrm>
              <a:off x="2069143" y="3565157"/>
              <a:ext cx="168668" cy="46000"/>
            </a:xfrm>
            <a:custGeom>
              <a:avLst/>
              <a:gdLst>
                <a:gd name="T0" fmla="*/ 0 w 132"/>
                <a:gd name="T1" fmla="*/ 0 h 36"/>
                <a:gd name="T2" fmla="*/ 0 w 132"/>
                <a:gd name="T3" fmla="*/ 29 h 36"/>
                <a:gd name="T4" fmla="*/ 132 w 132"/>
                <a:gd name="T5" fmla="*/ 36 h 36"/>
                <a:gd name="T6" fmla="*/ 132 w 132"/>
                <a:gd name="T7" fmla="*/ 4 h 36"/>
                <a:gd name="T8" fmla="*/ 0 w 13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0" y="29"/>
                  </a:ln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Oval 470"/>
            <p:cNvSpPr>
              <a:spLocks noChangeArrowheads="1"/>
            </p:cNvSpPr>
            <p:nvPr/>
          </p:nvSpPr>
          <p:spPr bwMode="auto">
            <a:xfrm>
              <a:off x="2599425" y="3652047"/>
              <a:ext cx="99668" cy="9966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71"/>
            <p:cNvSpPr>
              <a:spLocks/>
            </p:cNvSpPr>
            <p:nvPr/>
          </p:nvSpPr>
          <p:spPr bwMode="auto">
            <a:xfrm>
              <a:off x="2617314" y="3658436"/>
              <a:ext cx="48556" cy="29389"/>
            </a:xfrm>
            <a:custGeom>
              <a:avLst/>
              <a:gdLst>
                <a:gd name="T0" fmla="*/ 20 w 21"/>
                <a:gd name="T1" fmla="*/ 5 h 13"/>
                <a:gd name="T2" fmla="*/ 12 w 21"/>
                <a:gd name="T3" fmla="*/ 12 h 13"/>
                <a:gd name="T4" fmla="*/ 1 w 21"/>
                <a:gd name="T5" fmla="*/ 9 h 13"/>
                <a:gd name="T6" fmla="*/ 10 w 21"/>
                <a:gd name="T7" fmla="*/ 1 h 13"/>
                <a:gd name="T8" fmla="*/ 2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20" y="5"/>
                  </a:moveTo>
                  <a:cubicBezTo>
                    <a:pt x="21" y="8"/>
                    <a:pt x="17" y="11"/>
                    <a:pt x="12" y="12"/>
                  </a:cubicBezTo>
                  <a:cubicBezTo>
                    <a:pt x="7" y="13"/>
                    <a:pt x="2" y="12"/>
                    <a:pt x="1" y="9"/>
                  </a:cubicBezTo>
                  <a:cubicBezTo>
                    <a:pt x="0" y="5"/>
                    <a:pt x="4" y="2"/>
                    <a:pt x="10" y="1"/>
                  </a:cubicBezTo>
                  <a:cubicBezTo>
                    <a:pt x="15" y="0"/>
                    <a:pt x="20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72"/>
            <p:cNvSpPr>
              <a:spLocks/>
            </p:cNvSpPr>
            <p:nvPr/>
          </p:nvSpPr>
          <p:spPr bwMode="auto">
            <a:xfrm>
              <a:off x="2563647" y="3565157"/>
              <a:ext cx="167390" cy="46000"/>
            </a:xfrm>
            <a:custGeom>
              <a:avLst/>
              <a:gdLst>
                <a:gd name="T0" fmla="*/ 131 w 131"/>
                <a:gd name="T1" fmla="*/ 0 h 36"/>
                <a:gd name="T2" fmla="*/ 131 w 131"/>
                <a:gd name="T3" fmla="*/ 29 h 36"/>
                <a:gd name="T4" fmla="*/ 0 w 131"/>
                <a:gd name="T5" fmla="*/ 36 h 36"/>
                <a:gd name="T6" fmla="*/ 0 w 131"/>
                <a:gd name="T7" fmla="*/ 4 h 36"/>
                <a:gd name="T8" fmla="*/ 131 w 13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6">
                  <a:moveTo>
                    <a:pt x="131" y="0"/>
                  </a:moveTo>
                  <a:lnTo>
                    <a:pt x="131" y="29"/>
                  </a:lnTo>
                  <a:lnTo>
                    <a:pt x="0" y="36"/>
                  </a:lnTo>
                  <a:lnTo>
                    <a:pt x="0" y="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263352" y="3110524"/>
            <a:ext cx="1157677" cy="2421410"/>
            <a:chOff x="372239" y="3052764"/>
            <a:chExt cx="1157677" cy="2421410"/>
          </a:xfrm>
        </p:grpSpPr>
        <p:sp>
          <p:nvSpPr>
            <p:cNvPr id="310" name="Freeform 473"/>
            <p:cNvSpPr>
              <a:spLocks/>
            </p:cNvSpPr>
            <p:nvPr/>
          </p:nvSpPr>
          <p:spPr bwMode="auto">
            <a:xfrm>
              <a:off x="652075" y="4752223"/>
              <a:ext cx="535394" cy="675950"/>
            </a:xfrm>
            <a:custGeom>
              <a:avLst/>
              <a:gdLst>
                <a:gd name="T0" fmla="*/ 9 w 419"/>
                <a:gd name="T1" fmla="*/ 0 h 529"/>
                <a:gd name="T2" fmla="*/ 402 w 419"/>
                <a:gd name="T3" fmla="*/ 0 h 529"/>
                <a:gd name="T4" fmla="*/ 419 w 419"/>
                <a:gd name="T5" fmla="*/ 529 h 529"/>
                <a:gd name="T6" fmla="*/ 260 w 419"/>
                <a:gd name="T7" fmla="*/ 529 h 529"/>
                <a:gd name="T8" fmla="*/ 214 w 419"/>
                <a:gd name="T9" fmla="*/ 108 h 529"/>
                <a:gd name="T10" fmla="*/ 194 w 419"/>
                <a:gd name="T11" fmla="*/ 108 h 529"/>
                <a:gd name="T12" fmla="*/ 164 w 419"/>
                <a:gd name="T13" fmla="*/ 529 h 529"/>
                <a:gd name="T14" fmla="*/ 0 w 419"/>
                <a:gd name="T15" fmla="*/ 529 h 529"/>
                <a:gd name="T16" fmla="*/ 9 w 419"/>
                <a:gd name="T17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529">
                  <a:moveTo>
                    <a:pt x="9" y="0"/>
                  </a:moveTo>
                  <a:lnTo>
                    <a:pt x="402" y="0"/>
                  </a:lnTo>
                  <a:lnTo>
                    <a:pt x="419" y="529"/>
                  </a:lnTo>
                  <a:lnTo>
                    <a:pt x="260" y="529"/>
                  </a:lnTo>
                  <a:lnTo>
                    <a:pt x="214" y="108"/>
                  </a:lnTo>
                  <a:lnTo>
                    <a:pt x="194" y="108"/>
                  </a:lnTo>
                  <a:lnTo>
                    <a:pt x="164" y="529"/>
                  </a:lnTo>
                  <a:lnTo>
                    <a:pt x="0" y="52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74"/>
            <p:cNvSpPr>
              <a:spLocks/>
            </p:cNvSpPr>
            <p:nvPr/>
          </p:nvSpPr>
          <p:spPr bwMode="auto">
            <a:xfrm>
              <a:off x="613741" y="5311895"/>
              <a:ext cx="254280" cy="162279"/>
            </a:xfrm>
            <a:custGeom>
              <a:avLst/>
              <a:gdLst>
                <a:gd name="T0" fmla="*/ 100 w 112"/>
                <a:gd name="T1" fmla="*/ 71 h 71"/>
                <a:gd name="T2" fmla="*/ 12 w 112"/>
                <a:gd name="T3" fmla="*/ 71 h 71"/>
                <a:gd name="T4" fmla="*/ 0 w 112"/>
                <a:gd name="T5" fmla="*/ 59 h 71"/>
                <a:gd name="T6" fmla="*/ 0 w 112"/>
                <a:gd name="T7" fmla="*/ 55 h 71"/>
                <a:gd name="T8" fmla="*/ 55 w 112"/>
                <a:gd name="T9" fmla="*/ 0 h 71"/>
                <a:gd name="T10" fmla="*/ 56 w 112"/>
                <a:gd name="T11" fmla="*/ 0 h 71"/>
                <a:gd name="T12" fmla="*/ 112 w 112"/>
                <a:gd name="T13" fmla="*/ 55 h 71"/>
                <a:gd name="T14" fmla="*/ 112 w 112"/>
                <a:gd name="T15" fmla="*/ 59 h 71"/>
                <a:gd name="T16" fmla="*/ 100 w 112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1">
                  <a:moveTo>
                    <a:pt x="100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6" y="71"/>
                    <a:pt x="0" y="66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7" y="0"/>
                    <a:pt x="112" y="25"/>
                    <a:pt x="112" y="55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2" y="66"/>
                    <a:pt x="106" y="71"/>
                    <a:pt x="100" y="7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75"/>
            <p:cNvSpPr>
              <a:spLocks/>
            </p:cNvSpPr>
            <p:nvPr/>
          </p:nvSpPr>
          <p:spPr bwMode="auto">
            <a:xfrm>
              <a:off x="977911" y="5311895"/>
              <a:ext cx="251724" cy="162279"/>
            </a:xfrm>
            <a:custGeom>
              <a:avLst/>
              <a:gdLst>
                <a:gd name="T0" fmla="*/ 99 w 111"/>
                <a:gd name="T1" fmla="*/ 71 h 71"/>
                <a:gd name="T2" fmla="*/ 12 w 111"/>
                <a:gd name="T3" fmla="*/ 71 h 71"/>
                <a:gd name="T4" fmla="*/ 0 w 111"/>
                <a:gd name="T5" fmla="*/ 59 h 71"/>
                <a:gd name="T6" fmla="*/ 0 w 111"/>
                <a:gd name="T7" fmla="*/ 55 h 71"/>
                <a:gd name="T8" fmla="*/ 55 w 111"/>
                <a:gd name="T9" fmla="*/ 0 h 71"/>
                <a:gd name="T10" fmla="*/ 56 w 111"/>
                <a:gd name="T11" fmla="*/ 0 h 71"/>
                <a:gd name="T12" fmla="*/ 111 w 111"/>
                <a:gd name="T13" fmla="*/ 55 h 71"/>
                <a:gd name="T14" fmla="*/ 111 w 111"/>
                <a:gd name="T15" fmla="*/ 59 h 71"/>
                <a:gd name="T16" fmla="*/ 99 w 111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71">
                  <a:moveTo>
                    <a:pt x="99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5" y="71"/>
                    <a:pt x="0" y="66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1" y="25"/>
                    <a:pt x="111" y="55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6"/>
                    <a:pt x="106" y="71"/>
                    <a:pt x="99" y="7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76"/>
            <p:cNvSpPr>
              <a:spLocks/>
            </p:cNvSpPr>
            <p:nvPr/>
          </p:nvSpPr>
          <p:spPr bwMode="auto">
            <a:xfrm>
              <a:off x="493629" y="4596333"/>
              <a:ext cx="186557" cy="322003"/>
            </a:xfrm>
            <a:custGeom>
              <a:avLst/>
              <a:gdLst>
                <a:gd name="T0" fmla="*/ 17 w 82"/>
                <a:gd name="T1" fmla="*/ 0 h 141"/>
                <a:gd name="T2" fmla="*/ 14 w 82"/>
                <a:gd name="T3" fmla="*/ 83 h 141"/>
                <a:gd name="T4" fmla="*/ 63 w 82"/>
                <a:gd name="T5" fmla="*/ 135 h 141"/>
                <a:gd name="T6" fmla="*/ 53 w 82"/>
                <a:gd name="T7" fmla="*/ 88 h 141"/>
                <a:gd name="T8" fmla="*/ 65 w 82"/>
                <a:gd name="T9" fmla="*/ 86 h 141"/>
                <a:gd name="T10" fmla="*/ 63 w 82"/>
                <a:gd name="T11" fmla="*/ 26 h 141"/>
                <a:gd name="T12" fmla="*/ 17 w 82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41">
                  <a:moveTo>
                    <a:pt x="17" y="0"/>
                  </a:moveTo>
                  <a:cubicBezTo>
                    <a:pt x="17" y="0"/>
                    <a:pt x="0" y="46"/>
                    <a:pt x="14" y="83"/>
                  </a:cubicBezTo>
                  <a:cubicBezTo>
                    <a:pt x="28" y="119"/>
                    <a:pt x="43" y="141"/>
                    <a:pt x="63" y="135"/>
                  </a:cubicBezTo>
                  <a:cubicBezTo>
                    <a:pt x="82" y="129"/>
                    <a:pt x="54" y="90"/>
                    <a:pt x="53" y="88"/>
                  </a:cubicBezTo>
                  <a:cubicBezTo>
                    <a:pt x="53" y="88"/>
                    <a:pt x="61" y="92"/>
                    <a:pt x="65" y="86"/>
                  </a:cubicBezTo>
                  <a:cubicBezTo>
                    <a:pt x="68" y="81"/>
                    <a:pt x="70" y="55"/>
                    <a:pt x="63" y="2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77"/>
            <p:cNvSpPr>
              <a:spLocks/>
            </p:cNvSpPr>
            <p:nvPr/>
          </p:nvSpPr>
          <p:spPr bwMode="auto">
            <a:xfrm>
              <a:off x="570296" y="4749668"/>
              <a:ext cx="57501" cy="70278"/>
            </a:xfrm>
            <a:custGeom>
              <a:avLst/>
              <a:gdLst>
                <a:gd name="T0" fmla="*/ 25 w 25"/>
                <a:gd name="T1" fmla="*/ 31 h 31"/>
                <a:gd name="T2" fmla="*/ 19 w 25"/>
                <a:gd name="T3" fmla="*/ 21 h 31"/>
                <a:gd name="T4" fmla="*/ 7 w 25"/>
                <a:gd name="T5" fmla="*/ 0 h 31"/>
                <a:gd name="T6" fmla="*/ 25 w 25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1">
                  <a:moveTo>
                    <a:pt x="25" y="31"/>
                  </a:moveTo>
                  <a:cubicBezTo>
                    <a:pt x="22" y="25"/>
                    <a:pt x="19" y="21"/>
                    <a:pt x="19" y="21"/>
                  </a:cubicBezTo>
                  <a:cubicBezTo>
                    <a:pt x="19" y="21"/>
                    <a:pt x="10" y="17"/>
                    <a:pt x="7" y="0"/>
                  </a:cubicBezTo>
                  <a:cubicBezTo>
                    <a:pt x="7" y="0"/>
                    <a:pt x="0" y="25"/>
                    <a:pt x="25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478"/>
            <p:cNvSpPr>
              <a:spLocks noChangeArrowheads="1"/>
            </p:cNvSpPr>
            <p:nvPr/>
          </p:nvSpPr>
          <p:spPr bwMode="auto">
            <a:xfrm>
              <a:off x="770909" y="4112051"/>
              <a:ext cx="279836" cy="323281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79"/>
            <p:cNvSpPr>
              <a:spLocks/>
            </p:cNvSpPr>
            <p:nvPr/>
          </p:nvSpPr>
          <p:spPr bwMode="auto">
            <a:xfrm>
              <a:off x="882077" y="4146551"/>
              <a:ext cx="54945" cy="65167"/>
            </a:xfrm>
            <a:custGeom>
              <a:avLst/>
              <a:gdLst>
                <a:gd name="T0" fmla="*/ 18 w 24"/>
                <a:gd name="T1" fmla="*/ 29 h 29"/>
                <a:gd name="T2" fmla="*/ 5 w 24"/>
                <a:gd name="T3" fmla="*/ 29 h 29"/>
                <a:gd name="T4" fmla="*/ 0 w 24"/>
                <a:gd name="T5" fmla="*/ 23 h 29"/>
                <a:gd name="T6" fmla="*/ 0 w 24"/>
                <a:gd name="T7" fmla="*/ 6 h 29"/>
                <a:gd name="T8" fmla="*/ 5 w 24"/>
                <a:gd name="T9" fmla="*/ 0 h 29"/>
                <a:gd name="T10" fmla="*/ 18 w 24"/>
                <a:gd name="T11" fmla="*/ 0 h 29"/>
                <a:gd name="T12" fmla="*/ 24 w 24"/>
                <a:gd name="T13" fmla="*/ 6 h 29"/>
                <a:gd name="T14" fmla="*/ 24 w 24"/>
                <a:gd name="T15" fmla="*/ 23 h 29"/>
                <a:gd name="T16" fmla="*/ 18 w 2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18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9"/>
                    <a:pt x="18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80"/>
            <p:cNvSpPr>
              <a:spLocks/>
            </p:cNvSpPr>
            <p:nvPr/>
          </p:nvSpPr>
          <p:spPr bwMode="auto">
            <a:xfrm>
              <a:off x="800298" y="4205330"/>
              <a:ext cx="227446" cy="460004"/>
            </a:xfrm>
            <a:custGeom>
              <a:avLst/>
              <a:gdLst>
                <a:gd name="T0" fmla="*/ 71 w 178"/>
                <a:gd name="T1" fmla="*/ 0 h 360"/>
                <a:gd name="T2" fmla="*/ 0 w 178"/>
                <a:gd name="T3" fmla="*/ 287 h 360"/>
                <a:gd name="T4" fmla="*/ 91 w 178"/>
                <a:gd name="T5" fmla="*/ 360 h 360"/>
                <a:gd name="T6" fmla="*/ 178 w 178"/>
                <a:gd name="T7" fmla="*/ 283 h 360"/>
                <a:gd name="T8" fmla="*/ 96 w 178"/>
                <a:gd name="T9" fmla="*/ 0 h 360"/>
                <a:gd name="T10" fmla="*/ 71 w 178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60">
                  <a:moveTo>
                    <a:pt x="71" y="0"/>
                  </a:moveTo>
                  <a:lnTo>
                    <a:pt x="0" y="287"/>
                  </a:lnTo>
                  <a:lnTo>
                    <a:pt x="91" y="360"/>
                  </a:lnTo>
                  <a:lnTo>
                    <a:pt x="178" y="283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81"/>
            <p:cNvSpPr>
              <a:spLocks/>
            </p:cNvSpPr>
            <p:nvPr/>
          </p:nvSpPr>
          <p:spPr bwMode="auto">
            <a:xfrm>
              <a:off x="761964" y="4129940"/>
              <a:ext cx="290058" cy="134168"/>
            </a:xfrm>
            <a:custGeom>
              <a:avLst/>
              <a:gdLst>
                <a:gd name="T0" fmla="*/ 0 w 227"/>
                <a:gd name="T1" fmla="*/ 2 h 105"/>
                <a:gd name="T2" fmla="*/ 0 w 227"/>
                <a:gd name="T3" fmla="*/ 105 h 105"/>
                <a:gd name="T4" fmla="*/ 115 w 227"/>
                <a:gd name="T5" fmla="*/ 37 h 105"/>
                <a:gd name="T6" fmla="*/ 224 w 227"/>
                <a:gd name="T7" fmla="*/ 105 h 105"/>
                <a:gd name="T8" fmla="*/ 227 w 227"/>
                <a:gd name="T9" fmla="*/ 0 h 105"/>
                <a:gd name="T10" fmla="*/ 0 w 227"/>
                <a:gd name="T11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05">
                  <a:moveTo>
                    <a:pt x="0" y="2"/>
                  </a:moveTo>
                  <a:lnTo>
                    <a:pt x="0" y="105"/>
                  </a:lnTo>
                  <a:lnTo>
                    <a:pt x="115" y="37"/>
                  </a:lnTo>
                  <a:lnTo>
                    <a:pt x="224" y="105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482"/>
            <p:cNvSpPr>
              <a:spLocks/>
            </p:cNvSpPr>
            <p:nvPr/>
          </p:nvSpPr>
          <p:spPr bwMode="auto">
            <a:xfrm>
              <a:off x="461684" y="4112051"/>
              <a:ext cx="852285" cy="687451"/>
            </a:xfrm>
            <a:custGeom>
              <a:avLst/>
              <a:gdLst>
                <a:gd name="T0" fmla="*/ 375 w 375"/>
                <a:gd name="T1" fmla="*/ 91 h 302"/>
                <a:gd name="T2" fmla="*/ 274 w 375"/>
                <a:gd name="T3" fmla="*/ 3 h 302"/>
                <a:gd name="T4" fmla="*/ 252 w 375"/>
                <a:gd name="T5" fmla="*/ 16 h 302"/>
                <a:gd name="T6" fmla="*/ 197 w 375"/>
                <a:gd name="T7" fmla="*/ 139 h 302"/>
                <a:gd name="T8" fmla="*/ 141 w 375"/>
                <a:gd name="T9" fmla="*/ 16 h 302"/>
                <a:gd name="T10" fmla="*/ 127 w 375"/>
                <a:gd name="T11" fmla="*/ 0 h 302"/>
                <a:gd name="T12" fmla="*/ 121 w 375"/>
                <a:gd name="T13" fmla="*/ 0 h 302"/>
                <a:gd name="T14" fmla="*/ 4 w 375"/>
                <a:gd name="T15" fmla="*/ 227 h 302"/>
                <a:gd name="T16" fmla="*/ 85 w 375"/>
                <a:gd name="T17" fmla="*/ 258 h 302"/>
                <a:gd name="T18" fmla="*/ 84 w 375"/>
                <a:gd name="T19" fmla="*/ 294 h 302"/>
                <a:gd name="T20" fmla="*/ 193 w 375"/>
                <a:gd name="T21" fmla="*/ 302 h 302"/>
                <a:gd name="T22" fmla="*/ 326 w 375"/>
                <a:gd name="T23" fmla="*/ 291 h 302"/>
                <a:gd name="T24" fmla="*/ 315 w 375"/>
                <a:gd name="T25" fmla="*/ 140 h 302"/>
                <a:gd name="T26" fmla="*/ 375 w 375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302">
                  <a:moveTo>
                    <a:pt x="375" y="91"/>
                  </a:moveTo>
                  <a:cubicBezTo>
                    <a:pt x="274" y="3"/>
                    <a:pt x="274" y="3"/>
                    <a:pt x="274" y="3"/>
                  </a:cubicBezTo>
                  <a:cubicBezTo>
                    <a:pt x="252" y="16"/>
                    <a:pt x="252" y="16"/>
                    <a:pt x="252" y="16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42" y="50"/>
                    <a:pt x="4" y="227"/>
                  </a:cubicBezTo>
                  <a:cubicBezTo>
                    <a:pt x="0" y="246"/>
                    <a:pt x="2" y="245"/>
                    <a:pt x="85" y="258"/>
                  </a:cubicBezTo>
                  <a:cubicBezTo>
                    <a:pt x="85" y="258"/>
                    <a:pt x="79" y="289"/>
                    <a:pt x="84" y="294"/>
                  </a:cubicBezTo>
                  <a:cubicBezTo>
                    <a:pt x="86" y="297"/>
                    <a:pt x="138" y="302"/>
                    <a:pt x="193" y="302"/>
                  </a:cubicBezTo>
                  <a:cubicBezTo>
                    <a:pt x="255" y="302"/>
                    <a:pt x="321" y="299"/>
                    <a:pt x="326" y="291"/>
                  </a:cubicBezTo>
                  <a:cubicBezTo>
                    <a:pt x="328" y="287"/>
                    <a:pt x="331" y="225"/>
                    <a:pt x="315" y="140"/>
                  </a:cubicBezTo>
                  <a:lnTo>
                    <a:pt x="375" y="91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483"/>
            <p:cNvSpPr>
              <a:spLocks/>
            </p:cNvSpPr>
            <p:nvPr/>
          </p:nvSpPr>
          <p:spPr bwMode="auto">
            <a:xfrm>
              <a:off x="622685" y="4421276"/>
              <a:ext cx="49834" cy="278558"/>
            </a:xfrm>
            <a:custGeom>
              <a:avLst/>
              <a:gdLst>
                <a:gd name="T0" fmla="*/ 25 w 39"/>
                <a:gd name="T1" fmla="*/ 218 h 218"/>
                <a:gd name="T2" fmla="*/ 39 w 39"/>
                <a:gd name="T3" fmla="*/ 0 h 218"/>
                <a:gd name="T4" fmla="*/ 0 w 39"/>
                <a:gd name="T5" fmla="*/ 214 h 218"/>
                <a:gd name="T6" fmla="*/ 25 w 39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18">
                  <a:moveTo>
                    <a:pt x="25" y="218"/>
                  </a:moveTo>
                  <a:lnTo>
                    <a:pt x="39" y="0"/>
                  </a:lnTo>
                  <a:lnTo>
                    <a:pt x="0" y="214"/>
                  </a:lnTo>
                  <a:lnTo>
                    <a:pt x="25" y="218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484"/>
            <p:cNvSpPr>
              <a:spLocks/>
            </p:cNvSpPr>
            <p:nvPr/>
          </p:nvSpPr>
          <p:spPr bwMode="auto">
            <a:xfrm>
              <a:off x="1127412" y="4252608"/>
              <a:ext cx="75390" cy="177613"/>
            </a:xfrm>
            <a:custGeom>
              <a:avLst/>
              <a:gdLst>
                <a:gd name="T0" fmla="*/ 22 w 33"/>
                <a:gd name="T1" fmla="*/ 78 h 78"/>
                <a:gd name="T2" fmla="*/ 0 w 33"/>
                <a:gd name="T3" fmla="*/ 0 h 78"/>
                <a:gd name="T4" fmla="*/ 33 w 33"/>
                <a:gd name="T5" fmla="*/ 68 h 78"/>
                <a:gd name="T6" fmla="*/ 22 w 33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8">
                  <a:moveTo>
                    <a:pt x="22" y="78"/>
                  </a:moveTo>
                  <a:cubicBezTo>
                    <a:pt x="22" y="78"/>
                    <a:pt x="7" y="19"/>
                    <a:pt x="0" y="0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22" y="78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485"/>
            <p:cNvSpPr>
              <a:spLocks/>
            </p:cNvSpPr>
            <p:nvPr/>
          </p:nvSpPr>
          <p:spPr bwMode="auto">
            <a:xfrm>
              <a:off x="727464" y="4147829"/>
              <a:ext cx="181446" cy="281114"/>
            </a:xfrm>
            <a:custGeom>
              <a:avLst/>
              <a:gdLst>
                <a:gd name="T0" fmla="*/ 43 w 142"/>
                <a:gd name="T1" fmla="*/ 0 h 220"/>
                <a:gd name="T2" fmla="*/ 0 w 142"/>
                <a:gd name="T3" fmla="*/ 75 h 220"/>
                <a:gd name="T4" fmla="*/ 62 w 142"/>
                <a:gd name="T5" fmla="*/ 109 h 220"/>
                <a:gd name="T6" fmla="*/ 50 w 142"/>
                <a:gd name="T7" fmla="*/ 187 h 220"/>
                <a:gd name="T8" fmla="*/ 142 w 142"/>
                <a:gd name="T9" fmla="*/ 220 h 220"/>
                <a:gd name="T10" fmla="*/ 43 w 142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220">
                  <a:moveTo>
                    <a:pt x="43" y="0"/>
                  </a:moveTo>
                  <a:lnTo>
                    <a:pt x="0" y="75"/>
                  </a:lnTo>
                  <a:lnTo>
                    <a:pt x="62" y="109"/>
                  </a:lnTo>
                  <a:lnTo>
                    <a:pt x="50" y="187"/>
                  </a:lnTo>
                  <a:lnTo>
                    <a:pt x="142" y="22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DA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486"/>
            <p:cNvSpPr>
              <a:spLocks/>
            </p:cNvSpPr>
            <p:nvPr/>
          </p:nvSpPr>
          <p:spPr bwMode="auto">
            <a:xfrm>
              <a:off x="908910" y="4147829"/>
              <a:ext cx="180168" cy="281114"/>
            </a:xfrm>
            <a:custGeom>
              <a:avLst/>
              <a:gdLst>
                <a:gd name="T0" fmla="*/ 98 w 141"/>
                <a:gd name="T1" fmla="*/ 0 h 220"/>
                <a:gd name="T2" fmla="*/ 141 w 141"/>
                <a:gd name="T3" fmla="*/ 75 h 220"/>
                <a:gd name="T4" fmla="*/ 80 w 141"/>
                <a:gd name="T5" fmla="*/ 109 h 220"/>
                <a:gd name="T6" fmla="*/ 91 w 141"/>
                <a:gd name="T7" fmla="*/ 187 h 220"/>
                <a:gd name="T8" fmla="*/ 0 w 141"/>
                <a:gd name="T9" fmla="*/ 220 h 220"/>
                <a:gd name="T10" fmla="*/ 98 w 14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20">
                  <a:moveTo>
                    <a:pt x="98" y="0"/>
                  </a:moveTo>
                  <a:lnTo>
                    <a:pt x="141" y="75"/>
                  </a:lnTo>
                  <a:lnTo>
                    <a:pt x="80" y="109"/>
                  </a:lnTo>
                  <a:lnTo>
                    <a:pt x="91" y="187"/>
                  </a:lnTo>
                  <a:lnTo>
                    <a:pt x="0" y="22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DDA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Oval 487"/>
            <p:cNvSpPr>
              <a:spLocks noChangeArrowheads="1"/>
            </p:cNvSpPr>
            <p:nvPr/>
          </p:nvSpPr>
          <p:spPr bwMode="auto">
            <a:xfrm>
              <a:off x="856521" y="4482610"/>
              <a:ext cx="51112" cy="52389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Oval 488"/>
            <p:cNvSpPr>
              <a:spLocks noChangeArrowheads="1"/>
            </p:cNvSpPr>
            <p:nvPr/>
          </p:nvSpPr>
          <p:spPr bwMode="auto">
            <a:xfrm>
              <a:off x="856521" y="4595055"/>
              <a:ext cx="51112" cy="52389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Oval 489"/>
            <p:cNvSpPr>
              <a:spLocks noChangeArrowheads="1"/>
            </p:cNvSpPr>
            <p:nvPr/>
          </p:nvSpPr>
          <p:spPr bwMode="auto">
            <a:xfrm>
              <a:off x="856521" y="4708779"/>
              <a:ext cx="51112" cy="49834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490"/>
            <p:cNvSpPr>
              <a:spLocks noChangeArrowheads="1"/>
            </p:cNvSpPr>
            <p:nvPr/>
          </p:nvSpPr>
          <p:spPr bwMode="auto">
            <a:xfrm>
              <a:off x="1007300" y="4628278"/>
              <a:ext cx="136723" cy="31945"/>
            </a:xfrm>
            <a:prstGeom prst="rect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491"/>
            <p:cNvSpPr>
              <a:spLocks/>
            </p:cNvSpPr>
            <p:nvPr/>
          </p:nvSpPr>
          <p:spPr bwMode="auto">
            <a:xfrm>
              <a:off x="823298" y="4428943"/>
              <a:ext cx="85612" cy="365448"/>
            </a:xfrm>
            <a:custGeom>
              <a:avLst/>
              <a:gdLst>
                <a:gd name="T0" fmla="*/ 67 w 67"/>
                <a:gd name="T1" fmla="*/ 0 h 286"/>
                <a:gd name="T2" fmla="*/ 7 w 67"/>
                <a:gd name="T3" fmla="*/ 16 h 286"/>
                <a:gd name="T4" fmla="*/ 0 w 67"/>
                <a:gd name="T5" fmla="*/ 286 h 286"/>
                <a:gd name="T6" fmla="*/ 1 w 67"/>
                <a:gd name="T7" fmla="*/ 8 h 286"/>
                <a:gd name="T8" fmla="*/ 67 w 67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86">
                  <a:moveTo>
                    <a:pt x="67" y="0"/>
                  </a:moveTo>
                  <a:lnTo>
                    <a:pt x="7" y="16"/>
                  </a:lnTo>
                  <a:lnTo>
                    <a:pt x="0" y="286"/>
                  </a:lnTo>
                  <a:lnTo>
                    <a:pt x="1" y="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492"/>
            <p:cNvSpPr>
              <a:spLocks/>
            </p:cNvSpPr>
            <p:nvPr/>
          </p:nvSpPr>
          <p:spPr bwMode="auto">
            <a:xfrm>
              <a:off x="1104412" y="4292219"/>
              <a:ext cx="425504" cy="364170"/>
            </a:xfrm>
            <a:custGeom>
              <a:avLst/>
              <a:gdLst>
                <a:gd name="T0" fmla="*/ 53 w 187"/>
                <a:gd name="T1" fmla="*/ 16 h 160"/>
                <a:gd name="T2" fmla="*/ 122 w 187"/>
                <a:gd name="T3" fmla="*/ 25 h 160"/>
                <a:gd name="T4" fmla="*/ 172 w 187"/>
                <a:gd name="T5" fmla="*/ 63 h 160"/>
                <a:gd name="T6" fmla="*/ 181 w 187"/>
                <a:gd name="T7" fmla="*/ 82 h 160"/>
                <a:gd name="T8" fmla="*/ 133 w 187"/>
                <a:gd name="T9" fmla="*/ 79 h 160"/>
                <a:gd name="T10" fmla="*/ 146 w 187"/>
                <a:gd name="T11" fmla="*/ 138 h 160"/>
                <a:gd name="T12" fmla="*/ 108 w 187"/>
                <a:gd name="T13" fmla="*/ 109 h 160"/>
                <a:gd name="T14" fmla="*/ 111 w 187"/>
                <a:gd name="T15" fmla="*/ 154 h 160"/>
                <a:gd name="T16" fmla="*/ 80 w 187"/>
                <a:gd name="T17" fmla="*/ 117 h 160"/>
                <a:gd name="T18" fmla="*/ 68 w 187"/>
                <a:gd name="T19" fmla="*/ 157 h 160"/>
                <a:gd name="T20" fmla="*/ 47 w 187"/>
                <a:gd name="T21" fmla="*/ 115 h 160"/>
                <a:gd name="T22" fmla="*/ 53 w 187"/>
                <a:gd name="T2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0">
                  <a:moveTo>
                    <a:pt x="53" y="16"/>
                  </a:moveTo>
                  <a:cubicBezTo>
                    <a:pt x="53" y="16"/>
                    <a:pt x="92" y="0"/>
                    <a:pt x="122" y="25"/>
                  </a:cubicBezTo>
                  <a:cubicBezTo>
                    <a:pt x="152" y="51"/>
                    <a:pt x="163" y="62"/>
                    <a:pt x="172" y="63"/>
                  </a:cubicBezTo>
                  <a:cubicBezTo>
                    <a:pt x="182" y="64"/>
                    <a:pt x="187" y="76"/>
                    <a:pt x="181" y="82"/>
                  </a:cubicBezTo>
                  <a:cubicBezTo>
                    <a:pt x="175" y="89"/>
                    <a:pt x="152" y="96"/>
                    <a:pt x="133" y="79"/>
                  </a:cubicBezTo>
                  <a:cubicBezTo>
                    <a:pt x="133" y="79"/>
                    <a:pt x="159" y="132"/>
                    <a:pt x="146" y="138"/>
                  </a:cubicBezTo>
                  <a:cubicBezTo>
                    <a:pt x="132" y="144"/>
                    <a:pt x="120" y="133"/>
                    <a:pt x="108" y="109"/>
                  </a:cubicBezTo>
                  <a:cubicBezTo>
                    <a:pt x="108" y="109"/>
                    <a:pt x="126" y="149"/>
                    <a:pt x="111" y="154"/>
                  </a:cubicBezTo>
                  <a:cubicBezTo>
                    <a:pt x="95" y="158"/>
                    <a:pt x="85" y="142"/>
                    <a:pt x="80" y="117"/>
                  </a:cubicBezTo>
                  <a:cubicBezTo>
                    <a:pt x="80" y="117"/>
                    <a:pt x="89" y="155"/>
                    <a:pt x="68" y="157"/>
                  </a:cubicBezTo>
                  <a:cubicBezTo>
                    <a:pt x="48" y="160"/>
                    <a:pt x="49" y="131"/>
                    <a:pt x="47" y="115"/>
                  </a:cubicBezTo>
                  <a:cubicBezTo>
                    <a:pt x="45" y="99"/>
                    <a:pt x="0" y="36"/>
                    <a:pt x="53" y="1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493"/>
            <p:cNvSpPr>
              <a:spLocks/>
            </p:cNvSpPr>
            <p:nvPr/>
          </p:nvSpPr>
          <p:spPr bwMode="auto">
            <a:xfrm>
              <a:off x="1250080" y="4455776"/>
              <a:ext cx="159724" cy="56223"/>
            </a:xfrm>
            <a:custGeom>
              <a:avLst/>
              <a:gdLst>
                <a:gd name="T0" fmla="*/ 70 w 70"/>
                <a:gd name="T1" fmla="*/ 0 h 25"/>
                <a:gd name="T2" fmla="*/ 0 w 70"/>
                <a:gd name="T3" fmla="*/ 25 h 25"/>
                <a:gd name="T4" fmla="*/ 70 w 7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5">
                  <a:moveTo>
                    <a:pt x="70" y="0"/>
                  </a:moveTo>
                  <a:cubicBezTo>
                    <a:pt x="70" y="0"/>
                    <a:pt x="54" y="25"/>
                    <a:pt x="0" y="25"/>
                  </a:cubicBezTo>
                  <a:cubicBezTo>
                    <a:pt x="0" y="25"/>
                    <a:pt x="50" y="16"/>
                    <a:pt x="7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494"/>
            <p:cNvSpPr>
              <a:spLocks/>
            </p:cNvSpPr>
            <p:nvPr/>
          </p:nvSpPr>
          <p:spPr bwMode="auto">
            <a:xfrm>
              <a:off x="1284580" y="4377831"/>
              <a:ext cx="93279" cy="72834"/>
            </a:xfrm>
            <a:custGeom>
              <a:avLst/>
              <a:gdLst>
                <a:gd name="T0" fmla="*/ 0 w 41"/>
                <a:gd name="T1" fmla="*/ 0 h 32"/>
                <a:gd name="T2" fmla="*/ 41 w 41"/>
                <a:gd name="T3" fmla="*/ 32 h 32"/>
                <a:gd name="T4" fmla="*/ 0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cubicBezTo>
                    <a:pt x="0" y="0"/>
                    <a:pt x="14" y="22"/>
                    <a:pt x="41" y="32"/>
                  </a:cubicBezTo>
                  <a:cubicBezTo>
                    <a:pt x="41" y="32"/>
                    <a:pt x="7" y="24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495"/>
            <p:cNvSpPr>
              <a:spLocks/>
            </p:cNvSpPr>
            <p:nvPr/>
          </p:nvSpPr>
          <p:spPr bwMode="auto">
            <a:xfrm>
              <a:off x="372239" y="3706992"/>
              <a:ext cx="204446" cy="311781"/>
            </a:xfrm>
            <a:custGeom>
              <a:avLst/>
              <a:gdLst>
                <a:gd name="T0" fmla="*/ 76 w 90"/>
                <a:gd name="T1" fmla="*/ 44 h 137"/>
                <a:gd name="T2" fmla="*/ 34 w 90"/>
                <a:gd name="T3" fmla="*/ 3 h 137"/>
                <a:gd name="T4" fmla="*/ 90 w 90"/>
                <a:gd name="T5" fmla="*/ 137 h 137"/>
                <a:gd name="T6" fmla="*/ 76 w 90"/>
                <a:gd name="T7" fmla="*/ 4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37">
                  <a:moveTo>
                    <a:pt x="76" y="44"/>
                  </a:moveTo>
                  <a:cubicBezTo>
                    <a:pt x="76" y="44"/>
                    <a:pt x="67" y="0"/>
                    <a:pt x="34" y="3"/>
                  </a:cubicBezTo>
                  <a:cubicBezTo>
                    <a:pt x="0" y="6"/>
                    <a:pt x="25" y="135"/>
                    <a:pt x="90" y="137"/>
                  </a:cubicBezTo>
                  <a:lnTo>
                    <a:pt x="76" y="4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496"/>
            <p:cNvSpPr>
              <a:spLocks/>
            </p:cNvSpPr>
            <p:nvPr/>
          </p:nvSpPr>
          <p:spPr bwMode="auto">
            <a:xfrm>
              <a:off x="1261580" y="3706992"/>
              <a:ext cx="203168" cy="311781"/>
            </a:xfrm>
            <a:custGeom>
              <a:avLst/>
              <a:gdLst>
                <a:gd name="T0" fmla="*/ 14 w 89"/>
                <a:gd name="T1" fmla="*/ 44 h 137"/>
                <a:gd name="T2" fmla="*/ 56 w 89"/>
                <a:gd name="T3" fmla="*/ 3 h 137"/>
                <a:gd name="T4" fmla="*/ 0 w 89"/>
                <a:gd name="T5" fmla="*/ 137 h 137"/>
                <a:gd name="T6" fmla="*/ 14 w 89"/>
                <a:gd name="T7" fmla="*/ 4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37">
                  <a:moveTo>
                    <a:pt x="14" y="44"/>
                  </a:moveTo>
                  <a:cubicBezTo>
                    <a:pt x="14" y="44"/>
                    <a:pt x="22" y="0"/>
                    <a:pt x="56" y="3"/>
                  </a:cubicBezTo>
                  <a:cubicBezTo>
                    <a:pt x="89" y="6"/>
                    <a:pt x="65" y="135"/>
                    <a:pt x="0" y="137"/>
                  </a:cubicBezTo>
                  <a:lnTo>
                    <a:pt x="14" y="4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497"/>
            <p:cNvSpPr>
              <a:spLocks/>
            </p:cNvSpPr>
            <p:nvPr/>
          </p:nvSpPr>
          <p:spPr bwMode="auto">
            <a:xfrm>
              <a:off x="500018" y="3549824"/>
              <a:ext cx="836952" cy="609505"/>
            </a:xfrm>
            <a:custGeom>
              <a:avLst/>
              <a:gdLst>
                <a:gd name="T0" fmla="*/ 359 w 368"/>
                <a:gd name="T1" fmla="*/ 0 h 268"/>
                <a:gd name="T2" fmla="*/ 186 w 368"/>
                <a:gd name="T3" fmla="*/ 0 h 268"/>
                <a:gd name="T4" fmla="*/ 182 w 368"/>
                <a:gd name="T5" fmla="*/ 0 h 268"/>
                <a:gd name="T6" fmla="*/ 9 w 368"/>
                <a:gd name="T7" fmla="*/ 0 h 268"/>
                <a:gd name="T8" fmla="*/ 21 w 368"/>
                <a:gd name="T9" fmla="*/ 214 h 268"/>
                <a:gd name="T10" fmla="*/ 184 w 368"/>
                <a:gd name="T11" fmla="*/ 268 h 268"/>
                <a:gd name="T12" fmla="*/ 347 w 368"/>
                <a:gd name="T13" fmla="*/ 214 h 268"/>
                <a:gd name="T14" fmla="*/ 359 w 368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268">
                  <a:moveTo>
                    <a:pt x="359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169"/>
                    <a:pt x="21" y="214"/>
                  </a:cubicBezTo>
                  <a:cubicBezTo>
                    <a:pt x="41" y="258"/>
                    <a:pt x="127" y="268"/>
                    <a:pt x="184" y="268"/>
                  </a:cubicBezTo>
                  <a:cubicBezTo>
                    <a:pt x="242" y="268"/>
                    <a:pt x="327" y="258"/>
                    <a:pt x="347" y="214"/>
                  </a:cubicBezTo>
                  <a:cubicBezTo>
                    <a:pt x="368" y="169"/>
                    <a:pt x="359" y="0"/>
                    <a:pt x="359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498"/>
            <p:cNvSpPr>
              <a:spLocks/>
            </p:cNvSpPr>
            <p:nvPr/>
          </p:nvSpPr>
          <p:spPr bwMode="auto">
            <a:xfrm>
              <a:off x="882077" y="3961272"/>
              <a:ext cx="270891" cy="122668"/>
            </a:xfrm>
            <a:custGeom>
              <a:avLst/>
              <a:gdLst>
                <a:gd name="T0" fmla="*/ 0 w 119"/>
                <a:gd name="T1" fmla="*/ 44 h 54"/>
                <a:gd name="T2" fmla="*/ 80 w 119"/>
                <a:gd name="T3" fmla="*/ 15 h 54"/>
                <a:gd name="T4" fmla="*/ 114 w 119"/>
                <a:gd name="T5" fmla="*/ 16 h 54"/>
                <a:gd name="T6" fmla="*/ 105 w 119"/>
                <a:gd name="T7" fmla="*/ 47 h 54"/>
                <a:gd name="T8" fmla="*/ 0 w 119"/>
                <a:gd name="T9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4">
                  <a:moveTo>
                    <a:pt x="0" y="44"/>
                  </a:moveTo>
                  <a:cubicBezTo>
                    <a:pt x="0" y="44"/>
                    <a:pt x="50" y="33"/>
                    <a:pt x="80" y="15"/>
                  </a:cubicBezTo>
                  <a:cubicBezTo>
                    <a:pt x="105" y="0"/>
                    <a:pt x="110" y="0"/>
                    <a:pt x="114" y="16"/>
                  </a:cubicBezTo>
                  <a:cubicBezTo>
                    <a:pt x="117" y="32"/>
                    <a:pt x="119" y="44"/>
                    <a:pt x="105" y="47"/>
                  </a:cubicBezTo>
                  <a:cubicBezTo>
                    <a:pt x="90" y="50"/>
                    <a:pt x="37" y="54"/>
                    <a:pt x="0" y="44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499"/>
            <p:cNvSpPr>
              <a:spLocks/>
            </p:cNvSpPr>
            <p:nvPr/>
          </p:nvSpPr>
          <p:spPr bwMode="auto">
            <a:xfrm>
              <a:off x="984300" y="4016217"/>
              <a:ext cx="152057" cy="61334"/>
            </a:xfrm>
            <a:custGeom>
              <a:avLst/>
              <a:gdLst>
                <a:gd name="T0" fmla="*/ 60 w 67"/>
                <a:gd name="T1" fmla="*/ 23 h 27"/>
                <a:gd name="T2" fmla="*/ 67 w 67"/>
                <a:gd name="T3" fmla="*/ 20 h 27"/>
                <a:gd name="T4" fmla="*/ 8 w 67"/>
                <a:gd name="T5" fmla="*/ 17 h 27"/>
                <a:gd name="T6" fmla="*/ 0 w 67"/>
                <a:gd name="T7" fmla="*/ 26 h 27"/>
                <a:gd name="T8" fmla="*/ 60 w 67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7">
                  <a:moveTo>
                    <a:pt x="60" y="23"/>
                  </a:moveTo>
                  <a:cubicBezTo>
                    <a:pt x="63" y="22"/>
                    <a:pt x="66" y="21"/>
                    <a:pt x="67" y="20"/>
                  </a:cubicBezTo>
                  <a:cubicBezTo>
                    <a:pt x="44" y="0"/>
                    <a:pt x="20" y="6"/>
                    <a:pt x="8" y="17"/>
                  </a:cubicBezTo>
                  <a:cubicBezTo>
                    <a:pt x="4" y="20"/>
                    <a:pt x="2" y="23"/>
                    <a:pt x="0" y="26"/>
                  </a:cubicBezTo>
                  <a:cubicBezTo>
                    <a:pt x="26" y="27"/>
                    <a:pt x="51" y="25"/>
                    <a:pt x="60" y="23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00"/>
            <p:cNvSpPr>
              <a:spLocks/>
            </p:cNvSpPr>
            <p:nvPr/>
          </p:nvSpPr>
          <p:spPr bwMode="auto">
            <a:xfrm>
              <a:off x="847576" y="3894827"/>
              <a:ext cx="134168" cy="74112"/>
            </a:xfrm>
            <a:custGeom>
              <a:avLst/>
              <a:gdLst>
                <a:gd name="T0" fmla="*/ 0 w 59"/>
                <a:gd name="T1" fmla="*/ 32 h 32"/>
                <a:gd name="T2" fmla="*/ 29 w 59"/>
                <a:gd name="T3" fmla="*/ 1 h 32"/>
                <a:gd name="T4" fmla="*/ 59 w 59"/>
                <a:gd name="T5" fmla="*/ 31 h 32"/>
                <a:gd name="T6" fmla="*/ 29 w 59"/>
                <a:gd name="T7" fmla="*/ 10 h 32"/>
                <a:gd name="T8" fmla="*/ 0 w 5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2">
                  <a:moveTo>
                    <a:pt x="0" y="32"/>
                  </a:moveTo>
                  <a:cubicBezTo>
                    <a:pt x="0" y="32"/>
                    <a:pt x="5" y="0"/>
                    <a:pt x="29" y="1"/>
                  </a:cubicBezTo>
                  <a:cubicBezTo>
                    <a:pt x="53" y="2"/>
                    <a:pt x="59" y="31"/>
                    <a:pt x="59" y="31"/>
                  </a:cubicBezTo>
                  <a:cubicBezTo>
                    <a:pt x="59" y="31"/>
                    <a:pt x="48" y="10"/>
                    <a:pt x="29" y="10"/>
                  </a:cubicBezTo>
                  <a:cubicBezTo>
                    <a:pt x="10" y="1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Oval 501"/>
            <p:cNvSpPr>
              <a:spLocks noChangeArrowheads="1"/>
            </p:cNvSpPr>
            <p:nvPr/>
          </p:nvSpPr>
          <p:spPr bwMode="auto">
            <a:xfrm>
              <a:off x="648241" y="3769604"/>
              <a:ext cx="102223" cy="100945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02"/>
            <p:cNvSpPr>
              <a:spLocks/>
            </p:cNvSpPr>
            <p:nvPr/>
          </p:nvSpPr>
          <p:spPr bwMode="auto">
            <a:xfrm>
              <a:off x="681464" y="3777270"/>
              <a:ext cx="48556" cy="31945"/>
            </a:xfrm>
            <a:custGeom>
              <a:avLst/>
              <a:gdLst>
                <a:gd name="T0" fmla="*/ 1 w 21"/>
                <a:gd name="T1" fmla="*/ 5 h 14"/>
                <a:gd name="T2" fmla="*/ 10 w 21"/>
                <a:gd name="T3" fmla="*/ 13 h 14"/>
                <a:gd name="T4" fmla="*/ 21 w 21"/>
                <a:gd name="T5" fmla="*/ 9 h 14"/>
                <a:gd name="T6" fmla="*/ 12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2"/>
                    <a:pt x="10" y="13"/>
                  </a:cubicBezTo>
                  <a:cubicBezTo>
                    <a:pt x="15" y="14"/>
                    <a:pt x="20" y="12"/>
                    <a:pt x="21" y="9"/>
                  </a:cubicBezTo>
                  <a:cubicBezTo>
                    <a:pt x="21" y="6"/>
                    <a:pt x="17" y="2"/>
                    <a:pt x="12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03"/>
            <p:cNvSpPr>
              <a:spLocks/>
            </p:cNvSpPr>
            <p:nvPr/>
          </p:nvSpPr>
          <p:spPr bwMode="auto">
            <a:xfrm>
              <a:off x="593296" y="3658436"/>
              <a:ext cx="201891" cy="98390"/>
            </a:xfrm>
            <a:custGeom>
              <a:avLst/>
              <a:gdLst>
                <a:gd name="T0" fmla="*/ 0 w 89"/>
                <a:gd name="T1" fmla="*/ 25 h 43"/>
                <a:gd name="T2" fmla="*/ 2 w 89"/>
                <a:gd name="T3" fmla="*/ 43 h 43"/>
                <a:gd name="T4" fmla="*/ 89 w 89"/>
                <a:gd name="T5" fmla="*/ 16 h 43"/>
                <a:gd name="T6" fmla="*/ 78 w 89"/>
                <a:gd name="T7" fmla="*/ 0 h 43"/>
                <a:gd name="T8" fmla="*/ 0 w 89"/>
                <a:gd name="T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3">
                  <a:moveTo>
                    <a:pt x="0" y="25"/>
                  </a:move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77" y="39"/>
                    <a:pt x="89" y="1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53" y="25"/>
                    <a:pt x="0" y="25"/>
                  </a:cubicBezTo>
                  <a:close/>
                </a:path>
              </a:pathLst>
            </a:custGeom>
            <a:solidFill>
              <a:srgbClr val="D88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Oval 504"/>
            <p:cNvSpPr>
              <a:spLocks noChangeArrowheads="1"/>
            </p:cNvSpPr>
            <p:nvPr/>
          </p:nvSpPr>
          <p:spPr bwMode="auto">
            <a:xfrm>
              <a:off x="1100579" y="3769604"/>
              <a:ext cx="99668" cy="100945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05"/>
            <p:cNvSpPr>
              <a:spLocks/>
            </p:cNvSpPr>
            <p:nvPr/>
          </p:nvSpPr>
          <p:spPr bwMode="auto">
            <a:xfrm>
              <a:off x="1135079" y="3777270"/>
              <a:ext cx="47278" cy="31945"/>
            </a:xfrm>
            <a:custGeom>
              <a:avLst/>
              <a:gdLst>
                <a:gd name="T0" fmla="*/ 1 w 21"/>
                <a:gd name="T1" fmla="*/ 5 h 14"/>
                <a:gd name="T2" fmla="*/ 9 w 21"/>
                <a:gd name="T3" fmla="*/ 13 h 14"/>
                <a:gd name="T4" fmla="*/ 20 w 21"/>
                <a:gd name="T5" fmla="*/ 9 h 14"/>
                <a:gd name="T6" fmla="*/ 12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2"/>
                    <a:pt x="9" y="13"/>
                  </a:cubicBezTo>
                  <a:cubicBezTo>
                    <a:pt x="15" y="14"/>
                    <a:pt x="20" y="12"/>
                    <a:pt x="20" y="9"/>
                  </a:cubicBezTo>
                  <a:cubicBezTo>
                    <a:pt x="21" y="6"/>
                    <a:pt x="17" y="2"/>
                    <a:pt x="12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06"/>
            <p:cNvSpPr>
              <a:spLocks/>
            </p:cNvSpPr>
            <p:nvPr/>
          </p:nvSpPr>
          <p:spPr bwMode="auto">
            <a:xfrm>
              <a:off x="1054578" y="3658436"/>
              <a:ext cx="203168" cy="98390"/>
            </a:xfrm>
            <a:custGeom>
              <a:avLst/>
              <a:gdLst>
                <a:gd name="T0" fmla="*/ 89 w 89"/>
                <a:gd name="T1" fmla="*/ 25 h 43"/>
                <a:gd name="T2" fmla="*/ 87 w 89"/>
                <a:gd name="T3" fmla="*/ 43 h 43"/>
                <a:gd name="T4" fmla="*/ 0 w 89"/>
                <a:gd name="T5" fmla="*/ 16 h 43"/>
                <a:gd name="T6" fmla="*/ 11 w 89"/>
                <a:gd name="T7" fmla="*/ 0 h 43"/>
                <a:gd name="T8" fmla="*/ 89 w 89"/>
                <a:gd name="T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3">
                  <a:moveTo>
                    <a:pt x="89" y="25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12" y="39"/>
                    <a:pt x="0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6" y="25"/>
                    <a:pt x="89" y="25"/>
                  </a:cubicBezTo>
                  <a:close/>
                </a:path>
              </a:pathLst>
            </a:custGeom>
            <a:solidFill>
              <a:srgbClr val="D88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07"/>
            <p:cNvSpPr>
              <a:spLocks/>
            </p:cNvSpPr>
            <p:nvPr/>
          </p:nvSpPr>
          <p:spPr bwMode="auto">
            <a:xfrm>
              <a:off x="424628" y="3052764"/>
              <a:ext cx="1037565" cy="874008"/>
            </a:xfrm>
            <a:custGeom>
              <a:avLst/>
              <a:gdLst>
                <a:gd name="T0" fmla="*/ 8 w 456"/>
                <a:gd name="T1" fmla="*/ 291 h 384"/>
                <a:gd name="T2" fmla="*/ 1 w 456"/>
                <a:gd name="T3" fmla="*/ 197 h 384"/>
                <a:gd name="T4" fmla="*/ 13 w 456"/>
                <a:gd name="T5" fmla="*/ 203 h 384"/>
                <a:gd name="T6" fmla="*/ 46 w 456"/>
                <a:gd name="T7" fmla="*/ 95 h 384"/>
                <a:gd name="T8" fmla="*/ 50 w 456"/>
                <a:gd name="T9" fmla="*/ 112 h 384"/>
                <a:gd name="T10" fmla="*/ 186 w 456"/>
                <a:gd name="T11" fmla="*/ 30 h 384"/>
                <a:gd name="T12" fmla="*/ 178 w 456"/>
                <a:gd name="T13" fmla="*/ 47 h 384"/>
                <a:gd name="T14" fmla="*/ 338 w 456"/>
                <a:gd name="T15" fmla="*/ 37 h 384"/>
                <a:gd name="T16" fmla="*/ 328 w 456"/>
                <a:gd name="T17" fmla="*/ 44 h 384"/>
                <a:gd name="T18" fmla="*/ 416 w 456"/>
                <a:gd name="T19" fmla="*/ 106 h 384"/>
                <a:gd name="T20" fmla="*/ 399 w 456"/>
                <a:gd name="T21" fmla="*/ 108 h 384"/>
                <a:gd name="T22" fmla="*/ 449 w 456"/>
                <a:gd name="T23" fmla="*/ 200 h 384"/>
                <a:gd name="T24" fmla="*/ 432 w 456"/>
                <a:gd name="T25" fmla="*/ 196 h 384"/>
                <a:gd name="T26" fmla="*/ 437 w 456"/>
                <a:gd name="T27" fmla="*/ 304 h 384"/>
                <a:gd name="T28" fmla="*/ 418 w 456"/>
                <a:gd name="T29" fmla="*/ 295 h 384"/>
                <a:gd name="T30" fmla="*/ 394 w 456"/>
                <a:gd name="T31" fmla="*/ 366 h 384"/>
                <a:gd name="T32" fmla="*/ 384 w 456"/>
                <a:gd name="T33" fmla="*/ 383 h 384"/>
                <a:gd name="T34" fmla="*/ 373 w 456"/>
                <a:gd name="T35" fmla="*/ 359 h 384"/>
                <a:gd name="T36" fmla="*/ 378 w 456"/>
                <a:gd name="T37" fmla="*/ 242 h 384"/>
                <a:gd name="T38" fmla="*/ 323 w 456"/>
                <a:gd name="T39" fmla="*/ 270 h 384"/>
                <a:gd name="T40" fmla="*/ 341 w 456"/>
                <a:gd name="T41" fmla="*/ 277 h 384"/>
                <a:gd name="T42" fmla="*/ 61 w 456"/>
                <a:gd name="T43" fmla="*/ 244 h 384"/>
                <a:gd name="T44" fmla="*/ 64 w 456"/>
                <a:gd name="T45" fmla="*/ 371 h 384"/>
                <a:gd name="T46" fmla="*/ 54 w 456"/>
                <a:gd name="T47" fmla="*/ 383 h 384"/>
                <a:gd name="T48" fmla="*/ 41 w 456"/>
                <a:gd name="T49" fmla="*/ 363 h 384"/>
                <a:gd name="T50" fmla="*/ 39 w 456"/>
                <a:gd name="T51" fmla="*/ 311 h 384"/>
                <a:gd name="T52" fmla="*/ 8 w 456"/>
                <a:gd name="T53" fmla="*/ 29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384">
                  <a:moveTo>
                    <a:pt x="8" y="291"/>
                  </a:moveTo>
                  <a:cubicBezTo>
                    <a:pt x="8" y="291"/>
                    <a:pt x="0" y="235"/>
                    <a:pt x="1" y="197"/>
                  </a:cubicBezTo>
                  <a:cubicBezTo>
                    <a:pt x="1" y="197"/>
                    <a:pt x="12" y="197"/>
                    <a:pt x="13" y="203"/>
                  </a:cubicBezTo>
                  <a:cubicBezTo>
                    <a:pt x="13" y="203"/>
                    <a:pt x="9" y="113"/>
                    <a:pt x="46" y="95"/>
                  </a:cubicBezTo>
                  <a:cubicBezTo>
                    <a:pt x="46" y="95"/>
                    <a:pt x="45" y="108"/>
                    <a:pt x="50" y="112"/>
                  </a:cubicBezTo>
                  <a:cubicBezTo>
                    <a:pt x="50" y="112"/>
                    <a:pt x="105" y="37"/>
                    <a:pt x="186" y="30"/>
                  </a:cubicBezTo>
                  <a:cubicBezTo>
                    <a:pt x="186" y="30"/>
                    <a:pt x="178" y="38"/>
                    <a:pt x="178" y="47"/>
                  </a:cubicBezTo>
                  <a:cubicBezTo>
                    <a:pt x="178" y="47"/>
                    <a:pt x="264" y="0"/>
                    <a:pt x="338" y="37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328" y="44"/>
                    <a:pt x="400" y="66"/>
                    <a:pt x="416" y="10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9" y="108"/>
                    <a:pt x="447" y="142"/>
                    <a:pt x="449" y="200"/>
                  </a:cubicBezTo>
                  <a:cubicBezTo>
                    <a:pt x="449" y="200"/>
                    <a:pt x="435" y="195"/>
                    <a:pt x="432" y="196"/>
                  </a:cubicBezTo>
                  <a:cubicBezTo>
                    <a:pt x="432" y="196"/>
                    <a:pt x="456" y="250"/>
                    <a:pt x="437" y="304"/>
                  </a:cubicBezTo>
                  <a:cubicBezTo>
                    <a:pt x="437" y="304"/>
                    <a:pt x="431" y="295"/>
                    <a:pt x="418" y="295"/>
                  </a:cubicBezTo>
                  <a:cubicBezTo>
                    <a:pt x="406" y="294"/>
                    <a:pt x="394" y="306"/>
                    <a:pt x="394" y="366"/>
                  </a:cubicBezTo>
                  <a:cubicBezTo>
                    <a:pt x="394" y="377"/>
                    <a:pt x="393" y="383"/>
                    <a:pt x="384" y="383"/>
                  </a:cubicBezTo>
                  <a:cubicBezTo>
                    <a:pt x="374" y="382"/>
                    <a:pt x="373" y="384"/>
                    <a:pt x="373" y="359"/>
                  </a:cubicBezTo>
                  <a:cubicBezTo>
                    <a:pt x="373" y="332"/>
                    <a:pt x="378" y="242"/>
                    <a:pt x="378" y="242"/>
                  </a:cubicBezTo>
                  <a:cubicBezTo>
                    <a:pt x="378" y="242"/>
                    <a:pt x="363" y="265"/>
                    <a:pt x="323" y="270"/>
                  </a:cubicBezTo>
                  <a:cubicBezTo>
                    <a:pt x="323" y="270"/>
                    <a:pt x="329" y="276"/>
                    <a:pt x="341" y="277"/>
                  </a:cubicBezTo>
                  <a:cubicBezTo>
                    <a:pt x="341" y="277"/>
                    <a:pt x="212" y="371"/>
                    <a:pt x="61" y="244"/>
                  </a:cubicBezTo>
                  <a:cubicBezTo>
                    <a:pt x="61" y="244"/>
                    <a:pt x="64" y="365"/>
                    <a:pt x="64" y="371"/>
                  </a:cubicBezTo>
                  <a:cubicBezTo>
                    <a:pt x="64" y="377"/>
                    <a:pt x="65" y="383"/>
                    <a:pt x="54" y="383"/>
                  </a:cubicBezTo>
                  <a:cubicBezTo>
                    <a:pt x="41" y="383"/>
                    <a:pt x="41" y="381"/>
                    <a:pt x="41" y="363"/>
                  </a:cubicBezTo>
                  <a:cubicBezTo>
                    <a:pt x="41" y="352"/>
                    <a:pt x="43" y="327"/>
                    <a:pt x="39" y="311"/>
                  </a:cubicBezTo>
                  <a:cubicBezTo>
                    <a:pt x="36" y="297"/>
                    <a:pt x="26" y="287"/>
                    <a:pt x="8" y="291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4310960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3" name="组合 982"/>
          <p:cNvGrpSpPr>
            <a:grpSpLocks noChangeAspect="1"/>
          </p:cNvGrpSpPr>
          <p:nvPr/>
        </p:nvGrpSpPr>
        <p:grpSpPr>
          <a:xfrm>
            <a:off x="8845455" y="3068960"/>
            <a:ext cx="1343568" cy="2484000"/>
            <a:chOff x="7073901" y="4891088"/>
            <a:chExt cx="2120900" cy="3921125"/>
          </a:xfrm>
        </p:grpSpPr>
        <p:sp>
          <p:nvSpPr>
            <p:cNvPr id="556" name="Freeform 38"/>
            <p:cNvSpPr>
              <a:spLocks/>
            </p:cNvSpPr>
            <p:nvPr/>
          </p:nvSpPr>
          <p:spPr bwMode="auto">
            <a:xfrm>
              <a:off x="8289926" y="8067675"/>
              <a:ext cx="255588" cy="744538"/>
            </a:xfrm>
            <a:custGeom>
              <a:avLst/>
              <a:gdLst>
                <a:gd name="T0" fmla="*/ 0 w 68"/>
                <a:gd name="T1" fmla="*/ 28 h 198"/>
                <a:gd name="T2" fmla="*/ 23 w 68"/>
                <a:gd name="T3" fmla="*/ 0 h 198"/>
                <a:gd name="T4" fmla="*/ 59 w 68"/>
                <a:gd name="T5" fmla="*/ 0 h 198"/>
                <a:gd name="T6" fmla="*/ 68 w 68"/>
                <a:gd name="T7" fmla="*/ 28 h 198"/>
                <a:gd name="T8" fmla="*/ 34 w 68"/>
                <a:gd name="T9" fmla="*/ 198 h 198"/>
                <a:gd name="T10" fmla="*/ 0 w 68"/>
                <a:gd name="T11" fmla="*/ 2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8">
                  <a:moveTo>
                    <a:pt x="0" y="28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5" y="198"/>
                    <a:pt x="34" y="198"/>
                  </a:cubicBezTo>
                  <a:cubicBezTo>
                    <a:pt x="2" y="19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39"/>
            <p:cNvSpPr>
              <a:spLocks/>
            </p:cNvSpPr>
            <p:nvPr/>
          </p:nvSpPr>
          <p:spPr bwMode="auto">
            <a:xfrm>
              <a:off x="8347076" y="869156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0"/>
            <p:cNvSpPr>
              <a:spLocks/>
            </p:cNvSpPr>
            <p:nvPr/>
          </p:nvSpPr>
          <p:spPr bwMode="auto">
            <a:xfrm>
              <a:off x="7937501" y="8174038"/>
              <a:ext cx="255588" cy="638175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1"/>
            <p:cNvSpPr>
              <a:spLocks/>
            </p:cNvSpPr>
            <p:nvPr/>
          </p:nvSpPr>
          <p:spPr bwMode="auto">
            <a:xfrm>
              <a:off x="7993063" y="869156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4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2"/>
            <p:cNvSpPr>
              <a:spLocks/>
            </p:cNvSpPr>
            <p:nvPr/>
          </p:nvSpPr>
          <p:spPr bwMode="auto">
            <a:xfrm>
              <a:off x="7854951" y="7497763"/>
              <a:ext cx="769938" cy="704850"/>
            </a:xfrm>
            <a:custGeom>
              <a:avLst/>
              <a:gdLst>
                <a:gd name="T0" fmla="*/ 244 w 485"/>
                <a:gd name="T1" fmla="*/ 0 h 444"/>
                <a:gd name="T2" fmla="*/ 0 w 485"/>
                <a:gd name="T3" fmla="*/ 0 h 444"/>
                <a:gd name="T4" fmla="*/ 33 w 485"/>
                <a:gd name="T5" fmla="*/ 444 h 444"/>
                <a:gd name="T6" fmla="*/ 244 w 485"/>
                <a:gd name="T7" fmla="*/ 444 h 444"/>
                <a:gd name="T8" fmla="*/ 364 w 485"/>
                <a:gd name="T9" fmla="*/ 444 h 444"/>
                <a:gd name="T10" fmla="*/ 378 w 485"/>
                <a:gd name="T11" fmla="*/ 366 h 444"/>
                <a:gd name="T12" fmla="*/ 393 w 485"/>
                <a:gd name="T13" fmla="*/ 444 h 444"/>
                <a:gd name="T14" fmla="*/ 452 w 485"/>
                <a:gd name="T15" fmla="*/ 444 h 444"/>
                <a:gd name="T16" fmla="*/ 485 w 485"/>
                <a:gd name="T17" fmla="*/ 0 h 444"/>
                <a:gd name="T18" fmla="*/ 244 w 485"/>
                <a:gd name="T1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" h="444">
                  <a:moveTo>
                    <a:pt x="244" y="0"/>
                  </a:moveTo>
                  <a:lnTo>
                    <a:pt x="0" y="0"/>
                  </a:lnTo>
                  <a:lnTo>
                    <a:pt x="33" y="444"/>
                  </a:lnTo>
                  <a:lnTo>
                    <a:pt x="244" y="444"/>
                  </a:lnTo>
                  <a:lnTo>
                    <a:pt x="364" y="444"/>
                  </a:lnTo>
                  <a:lnTo>
                    <a:pt x="378" y="366"/>
                  </a:lnTo>
                  <a:lnTo>
                    <a:pt x="393" y="444"/>
                  </a:lnTo>
                  <a:lnTo>
                    <a:pt x="452" y="444"/>
                  </a:lnTo>
                  <a:lnTo>
                    <a:pt x="485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3"/>
            <p:cNvSpPr>
              <a:spLocks/>
            </p:cNvSpPr>
            <p:nvPr/>
          </p:nvSpPr>
          <p:spPr bwMode="auto">
            <a:xfrm>
              <a:off x="7673976" y="6821488"/>
              <a:ext cx="222250" cy="904875"/>
            </a:xfrm>
            <a:custGeom>
              <a:avLst/>
              <a:gdLst>
                <a:gd name="T0" fmla="*/ 7 w 59"/>
                <a:gd name="T1" fmla="*/ 150 h 241"/>
                <a:gd name="T2" fmla="*/ 10 w 59"/>
                <a:gd name="T3" fmla="*/ 204 h 241"/>
                <a:gd name="T4" fmla="*/ 45 w 59"/>
                <a:gd name="T5" fmla="*/ 236 h 241"/>
                <a:gd name="T6" fmla="*/ 36 w 59"/>
                <a:gd name="T7" fmla="*/ 206 h 241"/>
                <a:gd name="T8" fmla="*/ 44 w 59"/>
                <a:gd name="T9" fmla="*/ 204 h 241"/>
                <a:gd name="T10" fmla="*/ 43 w 59"/>
                <a:gd name="T11" fmla="*/ 149 h 241"/>
                <a:gd name="T12" fmla="*/ 59 w 59"/>
                <a:gd name="T13" fmla="*/ 5 h 241"/>
                <a:gd name="T14" fmla="*/ 31 w 59"/>
                <a:gd name="T15" fmla="*/ 0 h 241"/>
                <a:gd name="T16" fmla="*/ 14 w 59"/>
                <a:gd name="T17" fmla="*/ 136 h 241"/>
                <a:gd name="T18" fmla="*/ 7 w 59"/>
                <a:gd name="T19" fmla="*/ 15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7" y="150"/>
                  </a:moveTo>
                  <a:cubicBezTo>
                    <a:pt x="7" y="153"/>
                    <a:pt x="0" y="180"/>
                    <a:pt x="10" y="204"/>
                  </a:cubicBezTo>
                  <a:cubicBezTo>
                    <a:pt x="21" y="227"/>
                    <a:pt x="32" y="241"/>
                    <a:pt x="45" y="236"/>
                  </a:cubicBezTo>
                  <a:cubicBezTo>
                    <a:pt x="57" y="232"/>
                    <a:pt x="37" y="207"/>
                    <a:pt x="36" y="206"/>
                  </a:cubicBezTo>
                  <a:cubicBezTo>
                    <a:pt x="36" y="206"/>
                    <a:pt x="42" y="208"/>
                    <a:pt x="44" y="204"/>
                  </a:cubicBezTo>
                  <a:cubicBezTo>
                    <a:pt x="46" y="200"/>
                    <a:pt x="48" y="168"/>
                    <a:pt x="43" y="149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0" y="38"/>
                    <a:pt x="17" y="86"/>
                    <a:pt x="14" y="136"/>
                  </a:cubicBezTo>
                  <a:cubicBezTo>
                    <a:pt x="14" y="136"/>
                    <a:pt x="8" y="143"/>
                    <a:pt x="7" y="1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4"/>
            <p:cNvSpPr>
              <a:spLocks/>
            </p:cNvSpPr>
            <p:nvPr/>
          </p:nvSpPr>
          <p:spPr bwMode="auto">
            <a:xfrm>
              <a:off x="7764463" y="75422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2 w 17"/>
                <a:gd name="T3" fmla="*/ 14 h 20"/>
                <a:gd name="T4" fmla="*/ 3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4" y="17"/>
                    <a:pt x="12" y="14"/>
                    <a:pt x="12" y="14"/>
                  </a:cubicBezTo>
                  <a:cubicBezTo>
                    <a:pt x="12" y="14"/>
                    <a:pt x="6" y="12"/>
                    <a:pt x="3" y="0"/>
                  </a:cubicBezTo>
                  <a:cubicBezTo>
                    <a:pt x="3" y="0"/>
                    <a:pt x="0" y="17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5"/>
            <p:cNvSpPr>
              <a:spLocks/>
            </p:cNvSpPr>
            <p:nvPr/>
          </p:nvSpPr>
          <p:spPr bwMode="auto">
            <a:xfrm>
              <a:off x="8583613" y="6821488"/>
              <a:ext cx="225425" cy="904875"/>
            </a:xfrm>
            <a:custGeom>
              <a:avLst/>
              <a:gdLst>
                <a:gd name="T0" fmla="*/ 53 w 60"/>
                <a:gd name="T1" fmla="*/ 150 h 241"/>
                <a:gd name="T2" fmla="*/ 49 w 60"/>
                <a:gd name="T3" fmla="*/ 204 h 241"/>
                <a:gd name="T4" fmla="*/ 15 w 60"/>
                <a:gd name="T5" fmla="*/ 236 h 241"/>
                <a:gd name="T6" fmla="*/ 23 w 60"/>
                <a:gd name="T7" fmla="*/ 206 h 241"/>
                <a:gd name="T8" fmla="*/ 16 w 60"/>
                <a:gd name="T9" fmla="*/ 204 h 241"/>
                <a:gd name="T10" fmla="*/ 16 w 60"/>
                <a:gd name="T11" fmla="*/ 149 h 241"/>
                <a:gd name="T12" fmla="*/ 0 w 60"/>
                <a:gd name="T13" fmla="*/ 5 h 241"/>
                <a:gd name="T14" fmla="*/ 29 w 60"/>
                <a:gd name="T15" fmla="*/ 0 h 241"/>
                <a:gd name="T16" fmla="*/ 45 w 60"/>
                <a:gd name="T17" fmla="*/ 136 h 241"/>
                <a:gd name="T18" fmla="*/ 53 w 60"/>
                <a:gd name="T19" fmla="*/ 15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41">
                  <a:moveTo>
                    <a:pt x="53" y="150"/>
                  </a:moveTo>
                  <a:cubicBezTo>
                    <a:pt x="53" y="153"/>
                    <a:pt x="60" y="180"/>
                    <a:pt x="49" y="204"/>
                  </a:cubicBezTo>
                  <a:cubicBezTo>
                    <a:pt x="39" y="227"/>
                    <a:pt x="28" y="241"/>
                    <a:pt x="15" y="236"/>
                  </a:cubicBezTo>
                  <a:cubicBezTo>
                    <a:pt x="2" y="232"/>
                    <a:pt x="22" y="207"/>
                    <a:pt x="23" y="206"/>
                  </a:cubicBezTo>
                  <a:cubicBezTo>
                    <a:pt x="23" y="206"/>
                    <a:pt x="18" y="208"/>
                    <a:pt x="16" y="204"/>
                  </a:cubicBezTo>
                  <a:cubicBezTo>
                    <a:pt x="14" y="200"/>
                    <a:pt x="12" y="168"/>
                    <a:pt x="16" y="14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9" y="38"/>
                    <a:pt x="42" y="86"/>
                    <a:pt x="45" y="136"/>
                  </a:cubicBezTo>
                  <a:cubicBezTo>
                    <a:pt x="45" y="136"/>
                    <a:pt x="52" y="143"/>
                    <a:pt x="53" y="1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6"/>
            <p:cNvSpPr>
              <a:spLocks/>
            </p:cNvSpPr>
            <p:nvPr/>
          </p:nvSpPr>
          <p:spPr bwMode="auto">
            <a:xfrm>
              <a:off x="8655051" y="7542213"/>
              <a:ext cx="63500" cy="76200"/>
            </a:xfrm>
            <a:custGeom>
              <a:avLst/>
              <a:gdLst>
                <a:gd name="T0" fmla="*/ 0 w 17"/>
                <a:gd name="T1" fmla="*/ 20 h 20"/>
                <a:gd name="T2" fmla="*/ 4 w 17"/>
                <a:gd name="T3" fmla="*/ 14 h 20"/>
                <a:gd name="T4" fmla="*/ 13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2" y="17"/>
                    <a:pt x="4" y="14"/>
                    <a:pt x="4" y="14"/>
                  </a:cubicBezTo>
                  <a:cubicBezTo>
                    <a:pt x="4" y="14"/>
                    <a:pt x="11" y="12"/>
                    <a:pt x="13" y="0"/>
                  </a:cubicBezTo>
                  <a:cubicBezTo>
                    <a:pt x="13" y="0"/>
                    <a:pt x="17" y="17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47"/>
            <p:cNvSpPr>
              <a:spLocks/>
            </p:cNvSpPr>
            <p:nvPr/>
          </p:nvSpPr>
          <p:spPr bwMode="auto">
            <a:xfrm>
              <a:off x="7764463" y="6438900"/>
              <a:ext cx="954088" cy="454025"/>
            </a:xfrm>
            <a:custGeom>
              <a:avLst/>
              <a:gdLst>
                <a:gd name="T0" fmla="*/ 196 w 254"/>
                <a:gd name="T1" fmla="*/ 2 h 121"/>
                <a:gd name="T2" fmla="*/ 185 w 254"/>
                <a:gd name="T3" fmla="*/ 0 h 121"/>
                <a:gd name="T4" fmla="*/ 127 w 254"/>
                <a:gd name="T5" fmla="*/ 0 h 121"/>
                <a:gd name="T6" fmla="*/ 127 w 254"/>
                <a:gd name="T7" fmla="*/ 0 h 121"/>
                <a:gd name="T8" fmla="*/ 68 w 254"/>
                <a:gd name="T9" fmla="*/ 0 h 121"/>
                <a:gd name="T10" fmla="*/ 57 w 254"/>
                <a:gd name="T11" fmla="*/ 2 h 121"/>
                <a:gd name="T12" fmla="*/ 0 w 254"/>
                <a:gd name="T13" fmla="*/ 104 h 121"/>
                <a:gd name="T14" fmla="*/ 63 w 254"/>
                <a:gd name="T15" fmla="*/ 121 h 121"/>
                <a:gd name="T16" fmla="*/ 127 w 254"/>
                <a:gd name="T17" fmla="*/ 121 h 121"/>
                <a:gd name="T18" fmla="*/ 127 w 254"/>
                <a:gd name="T19" fmla="*/ 121 h 121"/>
                <a:gd name="T20" fmla="*/ 190 w 254"/>
                <a:gd name="T21" fmla="*/ 121 h 121"/>
                <a:gd name="T22" fmla="*/ 254 w 254"/>
                <a:gd name="T23" fmla="*/ 104 h 121"/>
                <a:gd name="T24" fmla="*/ 196 w 254"/>
                <a:gd name="T2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121">
                  <a:moveTo>
                    <a:pt x="196" y="2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3" y="70"/>
                    <a:pt x="0" y="104"/>
                  </a:cubicBezTo>
                  <a:cubicBezTo>
                    <a:pt x="0" y="104"/>
                    <a:pt x="23" y="120"/>
                    <a:pt x="63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231" y="120"/>
                    <a:pt x="254" y="104"/>
                    <a:pt x="254" y="104"/>
                  </a:cubicBezTo>
                  <a:cubicBezTo>
                    <a:pt x="250" y="70"/>
                    <a:pt x="196" y="2"/>
                    <a:pt x="196" y="2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48"/>
            <p:cNvSpPr>
              <a:spLocks/>
            </p:cNvSpPr>
            <p:nvPr/>
          </p:nvSpPr>
          <p:spPr bwMode="auto">
            <a:xfrm>
              <a:off x="8181976" y="6499225"/>
              <a:ext cx="115888" cy="74613"/>
            </a:xfrm>
            <a:custGeom>
              <a:avLst/>
              <a:gdLst>
                <a:gd name="T0" fmla="*/ 26 w 31"/>
                <a:gd name="T1" fmla="*/ 20 h 20"/>
                <a:gd name="T2" fmla="*/ 5 w 31"/>
                <a:gd name="T3" fmla="*/ 20 h 20"/>
                <a:gd name="T4" fmla="*/ 0 w 31"/>
                <a:gd name="T5" fmla="*/ 15 h 20"/>
                <a:gd name="T6" fmla="*/ 0 w 31"/>
                <a:gd name="T7" fmla="*/ 5 h 20"/>
                <a:gd name="T8" fmla="*/ 5 w 31"/>
                <a:gd name="T9" fmla="*/ 0 h 20"/>
                <a:gd name="T10" fmla="*/ 26 w 31"/>
                <a:gd name="T11" fmla="*/ 0 h 20"/>
                <a:gd name="T12" fmla="*/ 31 w 31"/>
                <a:gd name="T13" fmla="*/ 5 h 20"/>
                <a:gd name="T14" fmla="*/ 31 w 31"/>
                <a:gd name="T15" fmla="*/ 15 h 20"/>
                <a:gd name="T16" fmla="*/ 26 w 3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8"/>
                    <a:pt x="29" y="20"/>
                    <a:pt x="26" y="2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49"/>
            <p:cNvSpPr>
              <a:spLocks/>
            </p:cNvSpPr>
            <p:nvPr/>
          </p:nvSpPr>
          <p:spPr bwMode="auto">
            <a:xfrm>
              <a:off x="8154988" y="6535738"/>
              <a:ext cx="169863" cy="687388"/>
            </a:xfrm>
            <a:custGeom>
              <a:avLst/>
              <a:gdLst>
                <a:gd name="T0" fmla="*/ 38 w 107"/>
                <a:gd name="T1" fmla="*/ 0 h 433"/>
                <a:gd name="T2" fmla="*/ 71 w 107"/>
                <a:gd name="T3" fmla="*/ 0 h 433"/>
                <a:gd name="T4" fmla="*/ 107 w 107"/>
                <a:gd name="T5" fmla="*/ 388 h 433"/>
                <a:gd name="T6" fmla="*/ 55 w 107"/>
                <a:gd name="T7" fmla="*/ 433 h 433"/>
                <a:gd name="T8" fmla="*/ 0 w 107"/>
                <a:gd name="T9" fmla="*/ 386 h 433"/>
                <a:gd name="T10" fmla="*/ 38 w 107"/>
                <a:gd name="T1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433">
                  <a:moveTo>
                    <a:pt x="38" y="0"/>
                  </a:moveTo>
                  <a:lnTo>
                    <a:pt x="71" y="0"/>
                  </a:lnTo>
                  <a:lnTo>
                    <a:pt x="107" y="388"/>
                  </a:lnTo>
                  <a:lnTo>
                    <a:pt x="55" y="433"/>
                  </a:lnTo>
                  <a:lnTo>
                    <a:pt x="0" y="38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0"/>
            <p:cNvSpPr>
              <a:spLocks/>
            </p:cNvSpPr>
            <p:nvPr/>
          </p:nvSpPr>
          <p:spPr bwMode="auto">
            <a:xfrm>
              <a:off x="8020051" y="6442075"/>
              <a:ext cx="442913" cy="161925"/>
            </a:xfrm>
            <a:custGeom>
              <a:avLst/>
              <a:gdLst>
                <a:gd name="T0" fmla="*/ 80 w 279"/>
                <a:gd name="T1" fmla="*/ 102 h 102"/>
                <a:gd name="T2" fmla="*/ 140 w 279"/>
                <a:gd name="T3" fmla="*/ 29 h 102"/>
                <a:gd name="T4" fmla="*/ 196 w 279"/>
                <a:gd name="T5" fmla="*/ 102 h 102"/>
                <a:gd name="T6" fmla="*/ 279 w 279"/>
                <a:gd name="T7" fmla="*/ 0 h 102"/>
                <a:gd name="T8" fmla="*/ 0 w 279"/>
                <a:gd name="T9" fmla="*/ 0 h 102"/>
                <a:gd name="T10" fmla="*/ 80 w 279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2">
                  <a:moveTo>
                    <a:pt x="80" y="102"/>
                  </a:moveTo>
                  <a:lnTo>
                    <a:pt x="140" y="29"/>
                  </a:lnTo>
                  <a:lnTo>
                    <a:pt x="196" y="102"/>
                  </a:lnTo>
                  <a:lnTo>
                    <a:pt x="279" y="0"/>
                  </a:lnTo>
                  <a:lnTo>
                    <a:pt x="0" y="0"/>
                  </a:lnTo>
                  <a:lnTo>
                    <a:pt x="80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1"/>
            <p:cNvSpPr>
              <a:spLocks/>
            </p:cNvSpPr>
            <p:nvPr/>
          </p:nvSpPr>
          <p:spPr bwMode="auto">
            <a:xfrm>
              <a:off x="7839076" y="6423025"/>
              <a:ext cx="804863" cy="1123950"/>
            </a:xfrm>
            <a:custGeom>
              <a:avLst/>
              <a:gdLst>
                <a:gd name="T0" fmla="*/ 107 w 214"/>
                <a:gd name="T1" fmla="*/ 299 h 299"/>
                <a:gd name="T2" fmla="*/ 214 w 214"/>
                <a:gd name="T3" fmla="*/ 289 h 299"/>
                <a:gd name="T4" fmla="*/ 174 w 214"/>
                <a:gd name="T5" fmla="*/ 0 h 299"/>
                <a:gd name="T6" fmla="*/ 163 w 214"/>
                <a:gd name="T7" fmla="*/ 0 h 299"/>
                <a:gd name="T8" fmla="*/ 107 w 214"/>
                <a:gd name="T9" fmla="*/ 122 h 299"/>
                <a:gd name="T10" fmla="*/ 50 w 214"/>
                <a:gd name="T11" fmla="*/ 0 h 299"/>
                <a:gd name="T12" fmla="*/ 39 w 214"/>
                <a:gd name="T13" fmla="*/ 0 h 299"/>
                <a:gd name="T14" fmla="*/ 0 w 214"/>
                <a:gd name="T15" fmla="*/ 289 h 299"/>
                <a:gd name="T16" fmla="*/ 107 w 214"/>
                <a:gd name="T17" fmla="*/ 299 h 299"/>
                <a:gd name="T18" fmla="*/ 107 w 214"/>
                <a:gd name="T19" fmla="*/ 299 h 299"/>
                <a:gd name="T20" fmla="*/ 107 w 214"/>
                <a:gd name="T21" fmla="*/ 299 h 299"/>
                <a:gd name="T22" fmla="*/ 107 w 214"/>
                <a:gd name="T2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99">
                  <a:moveTo>
                    <a:pt x="107" y="299"/>
                  </a:moveTo>
                  <a:cubicBezTo>
                    <a:pt x="166" y="299"/>
                    <a:pt x="214" y="289"/>
                    <a:pt x="214" y="289"/>
                  </a:cubicBezTo>
                  <a:cubicBezTo>
                    <a:pt x="208" y="98"/>
                    <a:pt x="174" y="0"/>
                    <a:pt x="17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5" y="98"/>
                    <a:pt x="0" y="289"/>
                  </a:cubicBezTo>
                  <a:cubicBezTo>
                    <a:pt x="0" y="289"/>
                    <a:pt x="48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2"/>
            <p:cNvSpPr>
              <a:spLocks/>
            </p:cNvSpPr>
            <p:nvPr/>
          </p:nvSpPr>
          <p:spPr bwMode="auto">
            <a:xfrm>
              <a:off x="7073901" y="6111875"/>
              <a:ext cx="739775" cy="908050"/>
            </a:xfrm>
            <a:custGeom>
              <a:avLst/>
              <a:gdLst>
                <a:gd name="T0" fmla="*/ 107 w 197"/>
                <a:gd name="T1" fmla="*/ 27 h 242"/>
                <a:gd name="T2" fmla="*/ 53 w 197"/>
                <a:gd name="T3" fmla="*/ 6 h 242"/>
                <a:gd name="T4" fmla="*/ 18 w 197"/>
                <a:gd name="T5" fmla="*/ 105 h 242"/>
                <a:gd name="T6" fmla="*/ 15 w 197"/>
                <a:gd name="T7" fmla="*/ 199 h 242"/>
                <a:gd name="T8" fmla="*/ 50 w 197"/>
                <a:gd name="T9" fmla="*/ 208 h 242"/>
                <a:gd name="T10" fmla="*/ 20 w 197"/>
                <a:gd name="T11" fmla="*/ 233 h 242"/>
                <a:gd name="T12" fmla="*/ 97 w 197"/>
                <a:gd name="T13" fmla="*/ 225 h 242"/>
                <a:gd name="T14" fmla="*/ 125 w 197"/>
                <a:gd name="T15" fmla="*/ 49 h 242"/>
                <a:gd name="T16" fmla="*/ 107 w 197"/>
                <a:gd name="T17" fmla="*/ 2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42">
                  <a:moveTo>
                    <a:pt x="107" y="27"/>
                  </a:moveTo>
                  <a:cubicBezTo>
                    <a:pt x="107" y="27"/>
                    <a:pt x="97" y="0"/>
                    <a:pt x="53" y="6"/>
                  </a:cubicBezTo>
                  <a:cubicBezTo>
                    <a:pt x="9" y="12"/>
                    <a:pt x="0" y="73"/>
                    <a:pt x="18" y="105"/>
                  </a:cubicBezTo>
                  <a:cubicBezTo>
                    <a:pt x="36" y="138"/>
                    <a:pt x="69" y="190"/>
                    <a:pt x="15" y="199"/>
                  </a:cubicBezTo>
                  <a:cubicBezTo>
                    <a:pt x="15" y="199"/>
                    <a:pt x="18" y="217"/>
                    <a:pt x="50" y="208"/>
                  </a:cubicBezTo>
                  <a:cubicBezTo>
                    <a:pt x="50" y="208"/>
                    <a:pt x="48" y="227"/>
                    <a:pt x="20" y="233"/>
                  </a:cubicBezTo>
                  <a:cubicBezTo>
                    <a:pt x="20" y="233"/>
                    <a:pt x="61" y="242"/>
                    <a:pt x="97" y="225"/>
                  </a:cubicBezTo>
                  <a:cubicBezTo>
                    <a:pt x="150" y="200"/>
                    <a:pt x="197" y="137"/>
                    <a:pt x="125" y="49"/>
                  </a:cubicBezTo>
                  <a:lnTo>
                    <a:pt x="107" y="27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3"/>
            <p:cNvSpPr>
              <a:spLocks/>
            </p:cNvSpPr>
            <p:nvPr/>
          </p:nvSpPr>
          <p:spPr bwMode="auto">
            <a:xfrm>
              <a:off x="7392988" y="6062663"/>
              <a:ext cx="274638" cy="301625"/>
            </a:xfrm>
            <a:custGeom>
              <a:avLst/>
              <a:gdLst>
                <a:gd name="T0" fmla="*/ 25 w 73"/>
                <a:gd name="T1" fmla="*/ 0 h 80"/>
                <a:gd name="T2" fmla="*/ 2 w 73"/>
                <a:gd name="T3" fmla="*/ 23 h 80"/>
                <a:gd name="T4" fmla="*/ 51 w 73"/>
                <a:gd name="T5" fmla="*/ 72 h 80"/>
                <a:gd name="T6" fmla="*/ 64 w 73"/>
                <a:gd name="T7" fmla="*/ 39 h 80"/>
                <a:gd name="T8" fmla="*/ 25 w 73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80">
                  <a:moveTo>
                    <a:pt x="25" y="0"/>
                  </a:moveTo>
                  <a:cubicBezTo>
                    <a:pt x="25" y="0"/>
                    <a:pt x="0" y="4"/>
                    <a:pt x="2" y="23"/>
                  </a:cubicBezTo>
                  <a:cubicBezTo>
                    <a:pt x="3" y="43"/>
                    <a:pt x="24" y="80"/>
                    <a:pt x="51" y="72"/>
                  </a:cubicBezTo>
                  <a:cubicBezTo>
                    <a:pt x="73" y="65"/>
                    <a:pt x="64" y="39"/>
                    <a:pt x="64" y="39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4"/>
            <p:cNvSpPr>
              <a:spLocks/>
            </p:cNvSpPr>
            <p:nvPr/>
          </p:nvSpPr>
          <p:spPr bwMode="auto">
            <a:xfrm>
              <a:off x="7288213" y="4891088"/>
              <a:ext cx="1906588" cy="1550988"/>
            </a:xfrm>
            <a:custGeom>
              <a:avLst/>
              <a:gdLst>
                <a:gd name="T0" fmla="*/ 254 w 508"/>
                <a:gd name="T1" fmla="*/ 5 h 413"/>
                <a:gd name="T2" fmla="*/ 38 w 508"/>
                <a:gd name="T3" fmla="*/ 310 h 413"/>
                <a:gd name="T4" fmla="*/ 157 w 508"/>
                <a:gd name="T5" fmla="*/ 383 h 413"/>
                <a:gd name="T6" fmla="*/ 254 w 508"/>
                <a:gd name="T7" fmla="*/ 384 h 413"/>
                <a:gd name="T8" fmla="*/ 351 w 508"/>
                <a:gd name="T9" fmla="*/ 383 h 413"/>
                <a:gd name="T10" fmla="*/ 470 w 508"/>
                <a:gd name="T11" fmla="*/ 310 h 413"/>
                <a:gd name="T12" fmla="*/ 254 w 508"/>
                <a:gd name="T13" fmla="*/ 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413">
                  <a:moveTo>
                    <a:pt x="254" y="5"/>
                  </a:moveTo>
                  <a:cubicBezTo>
                    <a:pt x="1" y="0"/>
                    <a:pt x="0" y="196"/>
                    <a:pt x="38" y="310"/>
                  </a:cubicBezTo>
                  <a:cubicBezTo>
                    <a:pt x="73" y="413"/>
                    <a:pt x="157" y="383"/>
                    <a:pt x="157" y="383"/>
                  </a:cubicBezTo>
                  <a:cubicBezTo>
                    <a:pt x="254" y="384"/>
                    <a:pt x="254" y="384"/>
                    <a:pt x="254" y="384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1" y="383"/>
                    <a:pt x="435" y="413"/>
                    <a:pt x="470" y="310"/>
                  </a:cubicBezTo>
                  <a:cubicBezTo>
                    <a:pt x="508" y="196"/>
                    <a:pt x="506" y="0"/>
                    <a:pt x="254" y="5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5"/>
            <p:cNvSpPr>
              <a:spLocks/>
            </p:cNvSpPr>
            <p:nvPr/>
          </p:nvSpPr>
          <p:spPr bwMode="auto">
            <a:xfrm>
              <a:off x="7678738" y="5424488"/>
              <a:ext cx="1122363" cy="1074738"/>
            </a:xfrm>
            <a:custGeom>
              <a:avLst/>
              <a:gdLst>
                <a:gd name="T0" fmla="*/ 224 w 299"/>
                <a:gd name="T1" fmla="*/ 267 h 286"/>
                <a:gd name="T2" fmla="*/ 166 w 299"/>
                <a:gd name="T3" fmla="*/ 283 h 286"/>
                <a:gd name="T4" fmla="*/ 133 w 299"/>
                <a:gd name="T5" fmla="*/ 283 h 286"/>
                <a:gd name="T6" fmla="*/ 76 w 299"/>
                <a:gd name="T7" fmla="*/ 267 h 286"/>
                <a:gd name="T8" fmla="*/ 0 w 299"/>
                <a:gd name="T9" fmla="*/ 152 h 286"/>
                <a:gd name="T10" fmla="*/ 0 w 299"/>
                <a:gd name="T11" fmla="*/ 0 h 286"/>
                <a:gd name="T12" fmla="*/ 299 w 299"/>
                <a:gd name="T13" fmla="*/ 0 h 286"/>
                <a:gd name="T14" fmla="*/ 299 w 299"/>
                <a:gd name="T15" fmla="*/ 152 h 286"/>
                <a:gd name="T16" fmla="*/ 224 w 299"/>
                <a:gd name="T17" fmla="*/ 2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286">
                  <a:moveTo>
                    <a:pt x="224" y="267"/>
                  </a:moveTo>
                  <a:cubicBezTo>
                    <a:pt x="166" y="283"/>
                    <a:pt x="166" y="283"/>
                    <a:pt x="166" y="283"/>
                  </a:cubicBezTo>
                  <a:cubicBezTo>
                    <a:pt x="155" y="286"/>
                    <a:pt x="144" y="286"/>
                    <a:pt x="133" y="283"/>
                  </a:cubicBezTo>
                  <a:cubicBezTo>
                    <a:pt x="76" y="267"/>
                    <a:pt x="76" y="267"/>
                    <a:pt x="76" y="267"/>
                  </a:cubicBezTo>
                  <a:cubicBezTo>
                    <a:pt x="31" y="254"/>
                    <a:pt x="0" y="20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152"/>
                    <a:pt x="299" y="152"/>
                    <a:pt x="299" y="152"/>
                  </a:cubicBezTo>
                  <a:cubicBezTo>
                    <a:pt x="299" y="207"/>
                    <a:pt x="268" y="254"/>
                    <a:pt x="224" y="26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6"/>
            <p:cNvSpPr>
              <a:spLocks/>
            </p:cNvSpPr>
            <p:nvPr/>
          </p:nvSpPr>
          <p:spPr bwMode="auto">
            <a:xfrm>
              <a:off x="8124826" y="6251575"/>
              <a:ext cx="236538" cy="130175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1 h 35"/>
                <a:gd name="T4" fmla="*/ 31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"/>
            <p:cNvSpPr>
              <a:spLocks/>
            </p:cNvSpPr>
            <p:nvPr/>
          </p:nvSpPr>
          <p:spPr bwMode="auto">
            <a:xfrm>
              <a:off x="8185151" y="6092825"/>
              <a:ext cx="115888" cy="52388"/>
            </a:xfrm>
            <a:custGeom>
              <a:avLst/>
              <a:gdLst>
                <a:gd name="T0" fmla="*/ 31 w 31"/>
                <a:gd name="T1" fmla="*/ 0 h 14"/>
                <a:gd name="T2" fmla="*/ 16 w 31"/>
                <a:gd name="T3" fmla="*/ 14 h 14"/>
                <a:gd name="T4" fmla="*/ 0 w 31"/>
                <a:gd name="T5" fmla="*/ 0 h 14"/>
                <a:gd name="T6" fmla="*/ 16 w 31"/>
                <a:gd name="T7" fmla="*/ 9 h 14"/>
                <a:gd name="T8" fmla="*/ 31 w 3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cubicBezTo>
                    <a:pt x="31" y="0"/>
                    <a:pt x="30" y="14"/>
                    <a:pt x="16" y="14"/>
                  </a:cubicBezTo>
                  <a:cubicBezTo>
                    <a:pt x="3" y="14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8"/>
            <p:cNvSpPr>
              <a:spLocks/>
            </p:cNvSpPr>
            <p:nvPr/>
          </p:nvSpPr>
          <p:spPr bwMode="auto">
            <a:xfrm>
              <a:off x="7783513" y="5999163"/>
              <a:ext cx="161925" cy="57150"/>
            </a:xfrm>
            <a:custGeom>
              <a:avLst/>
              <a:gdLst>
                <a:gd name="T0" fmla="*/ 39 w 43"/>
                <a:gd name="T1" fmla="*/ 15 h 15"/>
                <a:gd name="T2" fmla="*/ 39 w 43"/>
                <a:gd name="T3" fmla="*/ 15 h 15"/>
                <a:gd name="T4" fmla="*/ 3 w 43"/>
                <a:gd name="T5" fmla="*/ 7 h 15"/>
                <a:gd name="T6" fmla="*/ 1 w 43"/>
                <a:gd name="T7" fmla="*/ 2 h 15"/>
                <a:gd name="T8" fmla="*/ 6 w 43"/>
                <a:gd name="T9" fmla="*/ 1 h 15"/>
                <a:gd name="T10" fmla="*/ 39 w 43"/>
                <a:gd name="T11" fmla="*/ 9 h 15"/>
                <a:gd name="T12" fmla="*/ 43 w 43"/>
                <a:gd name="T13" fmla="*/ 12 h 15"/>
                <a:gd name="T14" fmla="*/ 39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39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8" y="15"/>
                    <a:pt x="13" y="13"/>
                    <a:pt x="3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14" y="5"/>
                    <a:pt x="33" y="8"/>
                    <a:pt x="39" y="9"/>
                  </a:cubicBezTo>
                  <a:cubicBezTo>
                    <a:pt x="41" y="9"/>
                    <a:pt x="43" y="10"/>
                    <a:pt x="43" y="12"/>
                  </a:cubicBezTo>
                  <a:cubicBezTo>
                    <a:pt x="42" y="14"/>
                    <a:pt x="41" y="15"/>
                    <a:pt x="39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59"/>
            <p:cNvSpPr>
              <a:spLocks/>
            </p:cNvSpPr>
            <p:nvPr/>
          </p:nvSpPr>
          <p:spPr bwMode="auto">
            <a:xfrm>
              <a:off x="7786688" y="5943600"/>
              <a:ext cx="142875" cy="85725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1 h 23"/>
                <a:gd name="T6" fmla="*/ 7 w 38"/>
                <a:gd name="T7" fmla="*/ 2 h 23"/>
                <a:gd name="T8" fmla="*/ 35 w 38"/>
                <a:gd name="T9" fmla="*/ 16 h 23"/>
                <a:gd name="T10" fmla="*/ 35 w 38"/>
                <a:gd name="T11" fmla="*/ 16 h 23"/>
                <a:gd name="T12" fmla="*/ 38 w 38"/>
                <a:gd name="T13" fmla="*/ 19 h 23"/>
                <a:gd name="T14" fmla="*/ 35 w 38"/>
                <a:gd name="T15" fmla="*/ 23 h 23"/>
                <a:gd name="T16" fmla="*/ 34 w 3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7" y="2"/>
                    <a:pt x="17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6"/>
                    <a:pt x="38" y="18"/>
                    <a:pt x="38" y="19"/>
                  </a:cubicBezTo>
                  <a:cubicBezTo>
                    <a:pt x="38" y="21"/>
                    <a:pt x="37" y="23"/>
                    <a:pt x="35" y="23"/>
                  </a:cubicBezTo>
                  <a:cubicBezTo>
                    <a:pt x="35" y="23"/>
                    <a:pt x="35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60"/>
            <p:cNvSpPr>
              <a:spLocks/>
            </p:cNvSpPr>
            <p:nvPr/>
          </p:nvSpPr>
          <p:spPr bwMode="auto">
            <a:xfrm>
              <a:off x="7858126" y="5924550"/>
              <a:ext cx="142875" cy="138113"/>
            </a:xfrm>
            <a:custGeom>
              <a:avLst/>
              <a:gdLst>
                <a:gd name="T0" fmla="*/ 36 w 38"/>
                <a:gd name="T1" fmla="*/ 22 h 37"/>
                <a:gd name="T2" fmla="*/ 15 w 38"/>
                <a:gd name="T3" fmla="*/ 35 h 37"/>
                <a:gd name="T4" fmla="*/ 2 w 38"/>
                <a:gd name="T5" fmla="*/ 14 h 37"/>
                <a:gd name="T6" fmla="*/ 23 w 38"/>
                <a:gd name="T7" fmla="*/ 2 h 37"/>
                <a:gd name="T8" fmla="*/ 36 w 38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6" y="22"/>
                  </a:moveTo>
                  <a:cubicBezTo>
                    <a:pt x="33" y="32"/>
                    <a:pt x="24" y="37"/>
                    <a:pt x="15" y="35"/>
                  </a:cubicBezTo>
                  <a:cubicBezTo>
                    <a:pt x="6" y="33"/>
                    <a:pt x="0" y="24"/>
                    <a:pt x="2" y="14"/>
                  </a:cubicBezTo>
                  <a:cubicBezTo>
                    <a:pt x="5" y="5"/>
                    <a:pt x="14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61"/>
            <p:cNvSpPr>
              <a:spLocks/>
            </p:cNvSpPr>
            <p:nvPr/>
          </p:nvSpPr>
          <p:spPr bwMode="auto">
            <a:xfrm>
              <a:off x="7899401" y="5938838"/>
              <a:ext cx="60325" cy="34925"/>
            </a:xfrm>
            <a:custGeom>
              <a:avLst/>
              <a:gdLst>
                <a:gd name="T0" fmla="*/ 16 w 16"/>
                <a:gd name="T1" fmla="*/ 5 h 9"/>
                <a:gd name="T2" fmla="*/ 8 w 16"/>
                <a:gd name="T3" fmla="*/ 9 h 9"/>
                <a:gd name="T4" fmla="*/ 0 w 16"/>
                <a:gd name="T5" fmla="*/ 4 h 9"/>
                <a:gd name="T6" fmla="*/ 8 w 16"/>
                <a:gd name="T7" fmla="*/ 0 h 9"/>
                <a:gd name="T8" fmla="*/ 16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2" y="9"/>
                    <a:pt x="8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6" y="2"/>
                    <a:pt x="16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2"/>
            <p:cNvSpPr>
              <a:spLocks/>
            </p:cNvSpPr>
            <p:nvPr/>
          </p:nvSpPr>
          <p:spPr bwMode="auto">
            <a:xfrm>
              <a:off x="7739063" y="5789613"/>
              <a:ext cx="303213" cy="85725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8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5 w 81"/>
                <a:gd name="T11" fmla="*/ 21 h 23"/>
                <a:gd name="T12" fmla="*/ 7 w 81"/>
                <a:gd name="T13" fmla="*/ 22 h 23"/>
                <a:gd name="T14" fmla="*/ 79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8"/>
                    <a:pt x="81" y="8"/>
                    <a:pt x="81" y="8"/>
                  </a:cubicBezTo>
                  <a:cubicBezTo>
                    <a:pt x="81" y="7"/>
                    <a:pt x="80" y="7"/>
                    <a:pt x="79" y="7"/>
                  </a:cubicBezTo>
                  <a:cubicBezTo>
                    <a:pt x="70" y="5"/>
                    <a:pt x="24" y="0"/>
                    <a:pt x="1" y="12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6" y="23"/>
                    <a:pt x="7" y="22"/>
                  </a:cubicBezTo>
                  <a:cubicBezTo>
                    <a:pt x="13" y="20"/>
                    <a:pt x="41" y="12"/>
                    <a:pt x="79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3"/>
            <p:cNvSpPr>
              <a:spLocks/>
            </p:cNvSpPr>
            <p:nvPr/>
          </p:nvSpPr>
          <p:spPr bwMode="auto">
            <a:xfrm>
              <a:off x="8432801" y="5789613"/>
              <a:ext cx="304800" cy="85725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8 h 23"/>
                <a:gd name="T4" fmla="*/ 2 w 81"/>
                <a:gd name="T5" fmla="*/ 7 h 23"/>
                <a:gd name="T6" fmla="*/ 80 w 81"/>
                <a:gd name="T7" fmla="*/ 12 h 23"/>
                <a:gd name="T8" fmla="*/ 81 w 81"/>
                <a:gd name="T9" fmla="*/ 15 h 23"/>
                <a:gd name="T10" fmla="*/ 76 w 81"/>
                <a:gd name="T11" fmla="*/ 21 h 23"/>
                <a:gd name="T12" fmla="*/ 74 w 81"/>
                <a:gd name="T13" fmla="*/ 22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11" y="5"/>
                    <a:pt x="57" y="0"/>
                    <a:pt x="80" y="12"/>
                  </a:cubicBezTo>
                  <a:cubicBezTo>
                    <a:pt x="81" y="12"/>
                    <a:pt x="81" y="14"/>
                    <a:pt x="81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2"/>
                    <a:pt x="75" y="23"/>
                    <a:pt x="74" y="22"/>
                  </a:cubicBezTo>
                  <a:cubicBezTo>
                    <a:pt x="68" y="20"/>
                    <a:pt x="40" y="12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4"/>
            <p:cNvSpPr>
              <a:spLocks/>
            </p:cNvSpPr>
            <p:nvPr/>
          </p:nvSpPr>
          <p:spPr bwMode="auto">
            <a:xfrm>
              <a:off x="8531226" y="5999163"/>
              <a:ext cx="160338" cy="57150"/>
            </a:xfrm>
            <a:custGeom>
              <a:avLst/>
              <a:gdLst>
                <a:gd name="T0" fmla="*/ 4 w 43"/>
                <a:gd name="T1" fmla="*/ 15 h 15"/>
                <a:gd name="T2" fmla="*/ 0 w 43"/>
                <a:gd name="T3" fmla="*/ 12 h 15"/>
                <a:gd name="T4" fmla="*/ 4 w 43"/>
                <a:gd name="T5" fmla="*/ 9 h 15"/>
                <a:gd name="T6" fmla="*/ 37 w 43"/>
                <a:gd name="T7" fmla="*/ 1 h 15"/>
                <a:gd name="T8" fmla="*/ 42 w 43"/>
                <a:gd name="T9" fmla="*/ 2 h 15"/>
                <a:gd name="T10" fmla="*/ 40 w 43"/>
                <a:gd name="T11" fmla="*/ 7 h 15"/>
                <a:gd name="T12" fmla="*/ 4 w 43"/>
                <a:gd name="T13" fmla="*/ 15 h 15"/>
                <a:gd name="T14" fmla="*/ 4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4" y="15"/>
                  </a:moveTo>
                  <a:cubicBezTo>
                    <a:pt x="2" y="15"/>
                    <a:pt x="1" y="14"/>
                    <a:pt x="0" y="12"/>
                  </a:cubicBezTo>
                  <a:cubicBezTo>
                    <a:pt x="0" y="10"/>
                    <a:pt x="2" y="9"/>
                    <a:pt x="4" y="9"/>
                  </a:cubicBezTo>
                  <a:cubicBezTo>
                    <a:pt x="4" y="9"/>
                    <a:pt x="28" y="6"/>
                    <a:pt x="37" y="1"/>
                  </a:cubicBezTo>
                  <a:cubicBezTo>
                    <a:pt x="38" y="0"/>
                    <a:pt x="41" y="0"/>
                    <a:pt x="42" y="2"/>
                  </a:cubicBezTo>
                  <a:cubicBezTo>
                    <a:pt x="43" y="3"/>
                    <a:pt x="42" y="6"/>
                    <a:pt x="40" y="7"/>
                  </a:cubicBezTo>
                  <a:cubicBezTo>
                    <a:pt x="30" y="13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5"/>
            <p:cNvSpPr>
              <a:spLocks/>
            </p:cNvSpPr>
            <p:nvPr/>
          </p:nvSpPr>
          <p:spPr bwMode="auto">
            <a:xfrm>
              <a:off x="8545513" y="5943600"/>
              <a:ext cx="142875" cy="85725"/>
            </a:xfrm>
            <a:custGeom>
              <a:avLst/>
              <a:gdLst>
                <a:gd name="T0" fmla="*/ 4 w 38"/>
                <a:gd name="T1" fmla="*/ 23 h 23"/>
                <a:gd name="T2" fmla="*/ 3 w 38"/>
                <a:gd name="T3" fmla="*/ 23 h 23"/>
                <a:gd name="T4" fmla="*/ 0 w 38"/>
                <a:gd name="T5" fmla="*/ 19 h 23"/>
                <a:gd name="T6" fmla="*/ 3 w 38"/>
                <a:gd name="T7" fmla="*/ 16 h 23"/>
                <a:gd name="T8" fmla="*/ 32 w 38"/>
                <a:gd name="T9" fmla="*/ 2 h 23"/>
                <a:gd name="T10" fmla="*/ 36 w 38"/>
                <a:gd name="T11" fmla="*/ 1 h 23"/>
                <a:gd name="T12" fmla="*/ 37 w 38"/>
                <a:gd name="T13" fmla="*/ 6 h 23"/>
                <a:gd name="T14" fmla="*/ 4 w 38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21" y="16"/>
                    <a:pt x="31" y="2"/>
                    <a:pt x="32" y="2"/>
                  </a:cubicBezTo>
                  <a:cubicBezTo>
                    <a:pt x="33" y="0"/>
                    <a:pt x="35" y="0"/>
                    <a:pt x="36" y="1"/>
                  </a:cubicBezTo>
                  <a:cubicBezTo>
                    <a:pt x="38" y="2"/>
                    <a:pt x="38" y="4"/>
                    <a:pt x="37" y="6"/>
                  </a:cubicBezTo>
                  <a:cubicBezTo>
                    <a:pt x="37" y="6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6"/>
            <p:cNvSpPr>
              <a:spLocks/>
            </p:cNvSpPr>
            <p:nvPr/>
          </p:nvSpPr>
          <p:spPr bwMode="auto">
            <a:xfrm>
              <a:off x="8474076" y="5924550"/>
              <a:ext cx="142875" cy="138113"/>
            </a:xfrm>
            <a:custGeom>
              <a:avLst/>
              <a:gdLst>
                <a:gd name="T0" fmla="*/ 3 w 38"/>
                <a:gd name="T1" fmla="*/ 22 h 37"/>
                <a:gd name="T2" fmla="*/ 23 w 38"/>
                <a:gd name="T3" fmla="*/ 35 h 37"/>
                <a:gd name="T4" fmla="*/ 36 w 38"/>
                <a:gd name="T5" fmla="*/ 14 h 37"/>
                <a:gd name="T6" fmla="*/ 15 w 38"/>
                <a:gd name="T7" fmla="*/ 2 h 37"/>
                <a:gd name="T8" fmla="*/ 3 w 38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" y="22"/>
                  </a:moveTo>
                  <a:cubicBezTo>
                    <a:pt x="5" y="32"/>
                    <a:pt x="14" y="37"/>
                    <a:pt x="23" y="35"/>
                  </a:cubicBezTo>
                  <a:cubicBezTo>
                    <a:pt x="32" y="33"/>
                    <a:pt x="38" y="24"/>
                    <a:pt x="36" y="14"/>
                  </a:cubicBezTo>
                  <a:cubicBezTo>
                    <a:pt x="33" y="5"/>
                    <a:pt x="24" y="0"/>
                    <a:pt x="15" y="2"/>
                  </a:cubicBezTo>
                  <a:cubicBezTo>
                    <a:pt x="6" y="4"/>
                    <a:pt x="0" y="13"/>
                    <a:pt x="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7"/>
            <p:cNvSpPr>
              <a:spLocks/>
            </p:cNvSpPr>
            <p:nvPr/>
          </p:nvSpPr>
          <p:spPr bwMode="auto">
            <a:xfrm>
              <a:off x="8515351" y="5938838"/>
              <a:ext cx="60325" cy="34925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1" y="7"/>
                    <a:pt x="4" y="9"/>
                    <a:pt x="8" y="9"/>
                  </a:cubicBezTo>
                  <a:cubicBezTo>
                    <a:pt x="13" y="9"/>
                    <a:pt x="16" y="7"/>
                    <a:pt x="16" y="4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4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8"/>
            <p:cNvSpPr>
              <a:spLocks/>
            </p:cNvSpPr>
            <p:nvPr/>
          </p:nvSpPr>
          <p:spPr bwMode="auto">
            <a:xfrm>
              <a:off x="7524751" y="5534025"/>
              <a:ext cx="239713" cy="544513"/>
            </a:xfrm>
            <a:custGeom>
              <a:avLst/>
              <a:gdLst>
                <a:gd name="T0" fmla="*/ 54 w 64"/>
                <a:gd name="T1" fmla="*/ 0 h 145"/>
                <a:gd name="T2" fmla="*/ 59 w 64"/>
                <a:gd name="T3" fmla="*/ 104 h 145"/>
                <a:gd name="T4" fmla="*/ 47 w 64"/>
                <a:gd name="T5" fmla="*/ 115 h 145"/>
                <a:gd name="T6" fmla="*/ 64 w 64"/>
                <a:gd name="T7" fmla="*/ 115 h 145"/>
                <a:gd name="T8" fmla="*/ 53 w 64"/>
                <a:gd name="T9" fmla="*/ 136 h 145"/>
                <a:gd name="T10" fmla="*/ 10 w 64"/>
                <a:gd name="T11" fmla="*/ 97 h 145"/>
                <a:gd name="T12" fmla="*/ 16 w 64"/>
                <a:gd name="T13" fmla="*/ 0 h 145"/>
                <a:gd name="T14" fmla="*/ 54 w 6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5">
                  <a:moveTo>
                    <a:pt x="54" y="0"/>
                  </a:moveTo>
                  <a:cubicBezTo>
                    <a:pt x="54" y="0"/>
                    <a:pt x="23" y="85"/>
                    <a:pt x="59" y="104"/>
                  </a:cubicBezTo>
                  <a:cubicBezTo>
                    <a:pt x="59" y="104"/>
                    <a:pt x="55" y="115"/>
                    <a:pt x="47" y="115"/>
                  </a:cubicBezTo>
                  <a:cubicBezTo>
                    <a:pt x="47" y="115"/>
                    <a:pt x="52" y="121"/>
                    <a:pt x="64" y="115"/>
                  </a:cubicBezTo>
                  <a:cubicBezTo>
                    <a:pt x="64" y="115"/>
                    <a:pt x="62" y="129"/>
                    <a:pt x="53" y="136"/>
                  </a:cubicBezTo>
                  <a:cubicBezTo>
                    <a:pt x="41" y="145"/>
                    <a:pt x="18" y="145"/>
                    <a:pt x="10" y="97"/>
                  </a:cubicBezTo>
                  <a:cubicBezTo>
                    <a:pt x="10" y="97"/>
                    <a:pt x="0" y="23"/>
                    <a:pt x="16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9"/>
            <p:cNvSpPr>
              <a:spLocks/>
            </p:cNvSpPr>
            <p:nvPr/>
          </p:nvSpPr>
          <p:spPr bwMode="auto">
            <a:xfrm>
              <a:off x="8715376" y="5440363"/>
              <a:ext cx="236538" cy="638175"/>
            </a:xfrm>
            <a:custGeom>
              <a:avLst/>
              <a:gdLst>
                <a:gd name="T0" fmla="*/ 9 w 63"/>
                <a:gd name="T1" fmla="*/ 25 h 170"/>
                <a:gd name="T2" fmla="*/ 5 w 63"/>
                <a:gd name="T3" fmla="*/ 129 h 170"/>
                <a:gd name="T4" fmla="*/ 17 w 63"/>
                <a:gd name="T5" fmla="*/ 140 h 170"/>
                <a:gd name="T6" fmla="*/ 0 w 63"/>
                <a:gd name="T7" fmla="*/ 140 h 170"/>
                <a:gd name="T8" fmla="*/ 10 w 63"/>
                <a:gd name="T9" fmla="*/ 161 h 170"/>
                <a:gd name="T10" fmla="*/ 54 w 63"/>
                <a:gd name="T11" fmla="*/ 122 h 170"/>
                <a:gd name="T12" fmla="*/ 48 w 63"/>
                <a:gd name="T13" fmla="*/ 25 h 170"/>
                <a:gd name="T14" fmla="*/ 31 w 63"/>
                <a:gd name="T15" fmla="*/ 0 h 170"/>
                <a:gd name="T16" fmla="*/ 9 w 63"/>
                <a:gd name="T17" fmla="*/ 2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70">
                  <a:moveTo>
                    <a:pt x="9" y="25"/>
                  </a:moveTo>
                  <a:cubicBezTo>
                    <a:pt x="9" y="25"/>
                    <a:pt x="41" y="110"/>
                    <a:pt x="5" y="129"/>
                  </a:cubicBezTo>
                  <a:cubicBezTo>
                    <a:pt x="5" y="129"/>
                    <a:pt x="8" y="140"/>
                    <a:pt x="17" y="140"/>
                  </a:cubicBezTo>
                  <a:cubicBezTo>
                    <a:pt x="17" y="140"/>
                    <a:pt x="11" y="146"/>
                    <a:pt x="0" y="140"/>
                  </a:cubicBezTo>
                  <a:cubicBezTo>
                    <a:pt x="0" y="140"/>
                    <a:pt x="1" y="154"/>
                    <a:pt x="10" y="161"/>
                  </a:cubicBezTo>
                  <a:cubicBezTo>
                    <a:pt x="23" y="170"/>
                    <a:pt x="46" y="170"/>
                    <a:pt x="54" y="122"/>
                  </a:cubicBezTo>
                  <a:cubicBezTo>
                    <a:pt x="54" y="122"/>
                    <a:pt x="63" y="48"/>
                    <a:pt x="48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70"/>
            <p:cNvSpPr>
              <a:spLocks/>
            </p:cNvSpPr>
            <p:nvPr/>
          </p:nvSpPr>
          <p:spPr bwMode="auto">
            <a:xfrm>
              <a:off x="7626351" y="5346700"/>
              <a:ext cx="1204913" cy="431800"/>
            </a:xfrm>
            <a:custGeom>
              <a:avLst/>
              <a:gdLst>
                <a:gd name="T0" fmla="*/ 309 w 321"/>
                <a:gd name="T1" fmla="*/ 59 h 115"/>
                <a:gd name="T2" fmla="*/ 201 w 321"/>
                <a:gd name="T3" fmla="*/ 94 h 115"/>
                <a:gd name="T4" fmla="*/ 218 w 321"/>
                <a:gd name="T5" fmla="*/ 59 h 115"/>
                <a:gd name="T6" fmla="*/ 165 w 321"/>
                <a:gd name="T7" fmla="*/ 82 h 115"/>
                <a:gd name="T8" fmla="*/ 187 w 321"/>
                <a:gd name="T9" fmla="*/ 41 h 115"/>
                <a:gd name="T10" fmla="*/ 6 w 321"/>
                <a:gd name="T11" fmla="*/ 106 h 115"/>
                <a:gd name="T12" fmla="*/ 0 w 321"/>
                <a:gd name="T13" fmla="*/ 5 h 115"/>
                <a:gd name="T14" fmla="*/ 321 w 321"/>
                <a:gd name="T15" fmla="*/ 0 h 115"/>
                <a:gd name="T16" fmla="*/ 309 w 321"/>
                <a:gd name="T17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115">
                  <a:moveTo>
                    <a:pt x="309" y="59"/>
                  </a:moveTo>
                  <a:cubicBezTo>
                    <a:pt x="309" y="59"/>
                    <a:pt x="267" y="101"/>
                    <a:pt x="201" y="94"/>
                  </a:cubicBezTo>
                  <a:cubicBezTo>
                    <a:pt x="201" y="94"/>
                    <a:pt x="218" y="84"/>
                    <a:pt x="218" y="59"/>
                  </a:cubicBezTo>
                  <a:cubicBezTo>
                    <a:pt x="218" y="59"/>
                    <a:pt x="207" y="89"/>
                    <a:pt x="165" y="82"/>
                  </a:cubicBezTo>
                  <a:cubicBezTo>
                    <a:pt x="165" y="82"/>
                    <a:pt x="188" y="66"/>
                    <a:pt x="187" y="41"/>
                  </a:cubicBezTo>
                  <a:cubicBezTo>
                    <a:pt x="187" y="41"/>
                    <a:pt x="119" y="115"/>
                    <a:pt x="6" y="10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1" y="0"/>
                    <a:pt x="321" y="0"/>
                    <a:pt x="321" y="0"/>
                  </a:cubicBezTo>
                  <a:lnTo>
                    <a:pt x="309" y="59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6" name="组合 715"/>
          <p:cNvGrpSpPr>
            <a:grpSpLocks noChangeAspect="1"/>
          </p:cNvGrpSpPr>
          <p:nvPr/>
        </p:nvGrpSpPr>
        <p:grpSpPr>
          <a:xfrm>
            <a:off x="5976812" y="3068960"/>
            <a:ext cx="1281537" cy="2484000"/>
            <a:chOff x="4741863" y="4906963"/>
            <a:chExt cx="2032000" cy="3938588"/>
          </a:xfrm>
        </p:grpSpPr>
        <p:sp>
          <p:nvSpPr>
            <p:cNvPr id="585" name="Freeform 71"/>
            <p:cNvSpPr>
              <a:spLocks/>
            </p:cNvSpPr>
            <p:nvPr/>
          </p:nvSpPr>
          <p:spPr bwMode="auto">
            <a:xfrm>
              <a:off x="4741863" y="4906963"/>
              <a:ext cx="2032000" cy="2320925"/>
            </a:xfrm>
            <a:custGeom>
              <a:avLst/>
              <a:gdLst>
                <a:gd name="T0" fmla="*/ 525 w 541"/>
                <a:gd name="T1" fmla="*/ 437 h 618"/>
                <a:gd name="T2" fmla="*/ 488 w 541"/>
                <a:gd name="T3" fmla="*/ 395 h 618"/>
                <a:gd name="T4" fmla="*/ 443 w 541"/>
                <a:gd name="T5" fmla="*/ 54 h 618"/>
                <a:gd name="T6" fmla="*/ 395 w 541"/>
                <a:gd name="T7" fmla="*/ 29 h 618"/>
                <a:gd name="T8" fmla="*/ 358 w 541"/>
                <a:gd name="T9" fmla="*/ 31 h 618"/>
                <a:gd name="T10" fmla="*/ 338 w 541"/>
                <a:gd name="T11" fmla="*/ 11 h 618"/>
                <a:gd name="T12" fmla="*/ 291 w 541"/>
                <a:gd name="T13" fmla="*/ 0 h 618"/>
                <a:gd name="T14" fmla="*/ 94 w 541"/>
                <a:gd name="T15" fmla="*/ 395 h 618"/>
                <a:gd name="T16" fmla="*/ 57 w 541"/>
                <a:gd name="T17" fmla="*/ 437 h 618"/>
                <a:gd name="T18" fmla="*/ 95 w 541"/>
                <a:gd name="T19" fmla="*/ 468 h 618"/>
                <a:gd name="T20" fmla="*/ 71 w 541"/>
                <a:gd name="T21" fmla="*/ 498 h 618"/>
                <a:gd name="T22" fmla="*/ 109 w 541"/>
                <a:gd name="T23" fmla="*/ 507 h 618"/>
                <a:gd name="T24" fmla="*/ 124 w 541"/>
                <a:gd name="T25" fmla="*/ 546 h 618"/>
                <a:gd name="T26" fmla="*/ 291 w 541"/>
                <a:gd name="T27" fmla="*/ 589 h 618"/>
                <a:gd name="T28" fmla="*/ 458 w 541"/>
                <a:gd name="T29" fmla="*/ 546 h 618"/>
                <a:gd name="T30" fmla="*/ 474 w 541"/>
                <a:gd name="T31" fmla="*/ 507 h 618"/>
                <a:gd name="T32" fmla="*/ 511 w 541"/>
                <a:gd name="T33" fmla="*/ 498 h 618"/>
                <a:gd name="T34" fmla="*/ 487 w 541"/>
                <a:gd name="T35" fmla="*/ 468 h 618"/>
                <a:gd name="T36" fmla="*/ 525 w 541"/>
                <a:gd name="T37" fmla="*/ 43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1" h="618">
                  <a:moveTo>
                    <a:pt x="525" y="437"/>
                  </a:moveTo>
                  <a:cubicBezTo>
                    <a:pt x="525" y="437"/>
                    <a:pt x="490" y="436"/>
                    <a:pt x="488" y="395"/>
                  </a:cubicBezTo>
                  <a:cubicBezTo>
                    <a:pt x="487" y="363"/>
                    <a:pt x="541" y="155"/>
                    <a:pt x="443" y="54"/>
                  </a:cubicBezTo>
                  <a:cubicBezTo>
                    <a:pt x="434" y="45"/>
                    <a:pt x="413" y="33"/>
                    <a:pt x="395" y="29"/>
                  </a:cubicBezTo>
                  <a:cubicBezTo>
                    <a:pt x="375" y="26"/>
                    <a:pt x="358" y="31"/>
                    <a:pt x="358" y="31"/>
                  </a:cubicBezTo>
                  <a:cubicBezTo>
                    <a:pt x="358" y="31"/>
                    <a:pt x="353" y="20"/>
                    <a:pt x="338" y="11"/>
                  </a:cubicBezTo>
                  <a:cubicBezTo>
                    <a:pt x="326" y="4"/>
                    <a:pt x="305" y="0"/>
                    <a:pt x="291" y="0"/>
                  </a:cubicBezTo>
                  <a:cubicBezTo>
                    <a:pt x="0" y="0"/>
                    <a:pt x="96" y="353"/>
                    <a:pt x="94" y="395"/>
                  </a:cubicBezTo>
                  <a:cubicBezTo>
                    <a:pt x="92" y="436"/>
                    <a:pt x="57" y="437"/>
                    <a:pt x="57" y="437"/>
                  </a:cubicBezTo>
                  <a:cubicBezTo>
                    <a:pt x="57" y="471"/>
                    <a:pt x="95" y="468"/>
                    <a:pt x="95" y="468"/>
                  </a:cubicBezTo>
                  <a:cubicBezTo>
                    <a:pt x="95" y="489"/>
                    <a:pt x="71" y="498"/>
                    <a:pt x="71" y="498"/>
                  </a:cubicBezTo>
                  <a:cubicBezTo>
                    <a:pt x="83" y="518"/>
                    <a:pt x="109" y="507"/>
                    <a:pt x="109" y="507"/>
                  </a:cubicBezTo>
                  <a:cubicBezTo>
                    <a:pt x="58" y="561"/>
                    <a:pt x="124" y="546"/>
                    <a:pt x="124" y="546"/>
                  </a:cubicBezTo>
                  <a:cubicBezTo>
                    <a:pt x="84" y="618"/>
                    <a:pt x="291" y="589"/>
                    <a:pt x="291" y="589"/>
                  </a:cubicBezTo>
                  <a:cubicBezTo>
                    <a:pt x="291" y="589"/>
                    <a:pt x="498" y="618"/>
                    <a:pt x="458" y="546"/>
                  </a:cubicBezTo>
                  <a:cubicBezTo>
                    <a:pt x="458" y="546"/>
                    <a:pt x="525" y="561"/>
                    <a:pt x="474" y="507"/>
                  </a:cubicBezTo>
                  <a:cubicBezTo>
                    <a:pt x="474" y="507"/>
                    <a:pt x="499" y="518"/>
                    <a:pt x="511" y="498"/>
                  </a:cubicBezTo>
                  <a:cubicBezTo>
                    <a:pt x="511" y="498"/>
                    <a:pt x="487" y="489"/>
                    <a:pt x="487" y="468"/>
                  </a:cubicBezTo>
                  <a:cubicBezTo>
                    <a:pt x="487" y="468"/>
                    <a:pt x="525" y="471"/>
                    <a:pt x="525" y="437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2"/>
            <p:cNvSpPr>
              <a:spLocks/>
            </p:cNvSpPr>
            <p:nvPr/>
          </p:nvSpPr>
          <p:spPr bwMode="auto">
            <a:xfrm>
              <a:off x="5476876" y="7392988"/>
              <a:ext cx="717550" cy="1358900"/>
            </a:xfrm>
            <a:custGeom>
              <a:avLst/>
              <a:gdLst>
                <a:gd name="T0" fmla="*/ 19 w 452"/>
                <a:gd name="T1" fmla="*/ 856 h 856"/>
                <a:gd name="T2" fmla="*/ 147 w 452"/>
                <a:gd name="T3" fmla="*/ 856 h 856"/>
                <a:gd name="T4" fmla="*/ 227 w 452"/>
                <a:gd name="T5" fmla="*/ 196 h 856"/>
                <a:gd name="T6" fmla="*/ 303 w 452"/>
                <a:gd name="T7" fmla="*/ 856 h 856"/>
                <a:gd name="T8" fmla="*/ 433 w 452"/>
                <a:gd name="T9" fmla="*/ 856 h 856"/>
                <a:gd name="T10" fmla="*/ 452 w 452"/>
                <a:gd name="T11" fmla="*/ 0 h 856"/>
                <a:gd name="T12" fmla="*/ 0 w 452"/>
                <a:gd name="T13" fmla="*/ 0 h 856"/>
                <a:gd name="T14" fmla="*/ 19 w 452"/>
                <a:gd name="T1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856">
                  <a:moveTo>
                    <a:pt x="19" y="856"/>
                  </a:moveTo>
                  <a:lnTo>
                    <a:pt x="147" y="856"/>
                  </a:lnTo>
                  <a:lnTo>
                    <a:pt x="227" y="196"/>
                  </a:lnTo>
                  <a:lnTo>
                    <a:pt x="303" y="856"/>
                  </a:lnTo>
                  <a:lnTo>
                    <a:pt x="433" y="856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19" y="856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3"/>
            <p:cNvSpPr>
              <a:spLocks/>
            </p:cNvSpPr>
            <p:nvPr/>
          </p:nvSpPr>
          <p:spPr bwMode="auto">
            <a:xfrm>
              <a:off x="5927726" y="8628063"/>
              <a:ext cx="376238" cy="217488"/>
            </a:xfrm>
            <a:custGeom>
              <a:avLst/>
              <a:gdLst>
                <a:gd name="T0" fmla="*/ 21 w 100"/>
                <a:gd name="T1" fmla="*/ 12 h 58"/>
                <a:gd name="T2" fmla="*/ 23 w 100"/>
                <a:gd name="T3" fmla="*/ 45 h 58"/>
                <a:gd name="T4" fmla="*/ 86 w 100"/>
                <a:gd name="T5" fmla="*/ 29 h 58"/>
                <a:gd name="T6" fmla="*/ 48 w 100"/>
                <a:gd name="T7" fmla="*/ 0 h 58"/>
                <a:gd name="T8" fmla="*/ 21 w 100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21" y="12"/>
                  </a:moveTo>
                  <a:cubicBezTo>
                    <a:pt x="8" y="26"/>
                    <a:pt x="0" y="42"/>
                    <a:pt x="23" y="45"/>
                  </a:cubicBezTo>
                  <a:cubicBezTo>
                    <a:pt x="43" y="47"/>
                    <a:pt x="100" y="58"/>
                    <a:pt x="86" y="29"/>
                  </a:cubicBezTo>
                  <a:cubicBezTo>
                    <a:pt x="72" y="2"/>
                    <a:pt x="57" y="0"/>
                    <a:pt x="48" y="0"/>
                  </a:cubicBezTo>
                  <a:cubicBezTo>
                    <a:pt x="39" y="0"/>
                    <a:pt x="28" y="4"/>
                    <a:pt x="21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4"/>
            <p:cNvSpPr>
              <a:spLocks/>
            </p:cNvSpPr>
            <p:nvPr/>
          </p:nvSpPr>
          <p:spPr bwMode="auto">
            <a:xfrm>
              <a:off x="5364163" y="8628063"/>
              <a:ext cx="376238" cy="217488"/>
            </a:xfrm>
            <a:custGeom>
              <a:avLst/>
              <a:gdLst>
                <a:gd name="T0" fmla="*/ 79 w 100"/>
                <a:gd name="T1" fmla="*/ 12 h 58"/>
                <a:gd name="T2" fmla="*/ 77 w 100"/>
                <a:gd name="T3" fmla="*/ 45 h 58"/>
                <a:gd name="T4" fmla="*/ 14 w 100"/>
                <a:gd name="T5" fmla="*/ 29 h 58"/>
                <a:gd name="T6" fmla="*/ 52 w 100"/>
                <a:gd name="T7" fmla="*/ 0 h 58"/>
                <a:gd name="T8" fmla="*/ 79 w 100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79" y="12"/>
                  </a:moveTo>
                  <a:cubicBezTo>
                    <a:pt x="93" y="26"/>
                    <a:pt x="100" y="42"/>
                    <a:pt x="77" y="45"/>
                  </a:cubicBezTo>
                  <a:cubicBezTo>
                    <a:pt x="57" y="47"/>
                    <a:pt x="0" y="58"/>
                    <a:pt x="14" y="29"/>
                  </a:cubicBezTo>
                  <a:cubicBezTo>
                    <a:pt x="28" y="2"/>
                    <a:pt x="43" y="0"/>
                    <a:pt x="52" y="0"/>
                  </a:cubicBezTo>
                  <a:cubicBezTo>
                    <a:pt x="61" y="0"/>
                    <a:pt x="72" y="4"/>
                    <a:pt x="79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5"/>
            <p:cNvSpPr>
              <a:spLocks/>
            </p:cNvSpPr>
            <p:nvPr/>
          </p:nvSpPr>
          <p:spPr bwMode="auto">
            <a:xfrm>
              <a:off x="5710238" y="6381750"/>
              <a:ext cx="244475" cy="1077913"/>
            </a:xfrm>
            <a:custGeom>
              <a:avLst/>
              <a:gdLst>
                <a:gd name="T0" fmla="*/ 154 w 154"/>
                <a:gd name="T1" fmla="*/ 679 h 679"/>
                <a:gd name="T2" fmla="*/ 2 w 154"/>
                <a:gd name="T3" fmla="*/ 679 h 679"/>
                <a:gd name="T4" fmla="*/ 0 w 154"/>
                <a:gd name="T5" fmla="*/ 3 h 679"/>
                <a:gd name="T6" fmla="*/ 154 w 154"/>
                <a:gd name="T7" fmla="*/ 0 h 679"/>
                <a:gd name="T8" fmla="*/ 154 w 154"/>
                <a:gd name="T9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679">
                  <a:moveTo>
                    <a:pt x="154" y="679"/>
                  </a:moveTo>
                  <a:lnTo>
                    <a:pt x="2" y="679"/>
                  </a:lnTo>
                  <a:lnTo>
                    <a:pt x="0" y="3"/>
                  </a:lnTo>
                  <a:lnTo>
                    <a:pt x="154" y="0"/>
                  </a:lnTo>
                  <a:lnTo>
                    <a:pt x="154" y="67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6"/>
            <p:cNvSpPr>
              <a:spLocks/>
            </p:cNvSpPr>
            <p:nvPr/>
          </p:nvSpPr>
          <p:spPr bwMode="auto">
            <a:xfrm>
              <a:off x="6169026" y="7354888"/>
              <a:ext cx="242888" cy="285750"/>
            </a:xfrm>
            <a:custGeom>
              <a:avLst/>
              <a:gdLst>
                <a:gd name="T0" fmla="*/ 27 w 65"/>
                <a:gd name="T1" fmla="*/ 14 h 76"/>
                <a:gd name="T2" fmla="*/ 26 w 65"/>
                <a:gd name="T3" fmla="*/ 20 h 76"/>
                <a:gd name="T4" fmla="*/ 36 w 65"/>
                <a:gd name="T5" fmla="*/ 40 h 76"/>
                <a:gd name="T6" fmla="*/ 53 w 65"/>
                <a:gd name="T7" fmla="*/ 37 h 76"/>
                <a:gd name="T8" fmla="*/ 39 w 65"/>
                <a:gd name="T9" fmla="*/ 72 h 76"/>
                <a:gd name="T10" fmla="*/ 3 w 65"/>
                <a:gd name="T11" fmla="*/ 52 h 76"/>
                <a:gd name="T12" fmla="*/ 0 w 65"/>
                <a:gd name="T13" fmla="*/ 17 h 76"/>
                <a:gd name="T14" fmla="*/ 2 w 65"/>
                <a:gd name="T15" fmla="*/ 0 h 76"/>
                <a:gd name="T16" fmla="*/ 27 w 65"/>
                <a:gd name="T17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6">
                  <a:moveTo>
                    <a:pt x="27" y="14"/>
                  </a:moveTo>
                  <a:cubicBezTo>
                    <a:pt x="27" y="14"/>
                    <a:pt x="27" y="18"/>
                    <a:pt x="26" y="20"/>
                  </a:cubicBezTo>
                  <a:cubicBezTo>
                    <a:pt x="26" y="20"/>
                    <a:pt x="38" y="28"/>
                    <a:pt x="36" y="40"/>
                  </a:cubicBezTo>
                  <a:cubicBezTo>
                    <a:pt x="36" y="40"/>
                    <a:pt x="40" y="30"/>
                    <a:pt x="53" y="37"/>
                  </a:cubicBezTo>
                  <a:cubicBezTo>
                    <a:pt x="65" y="43"/>
                    <a:pt x="47" y="70"/>
                    <a:pt x="39" y="72"/>
                  </a:cubicBezTo>
                  <a:cubicBezTo>
                    <a:pt x="32" y="74"/>
                    <a:pt x="5" y="76"/>
                    <a:pt x="3" y="52"/>
                  </a:cubicBezTo>
                  <a:cubicBezTo>
                    <a:pt x="1" y="28"/>
                    <a:pt x="0" y="17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7"/>
            <p:cNvSpPr>
              <a:spLocks/>
            </p:cNvSpPr>
            <p:nvPr/>
          </p:nvSpPr>
          <p:spPr bwMode="auto">
            <a:xfrm>
              <a:off x="6288088" y="7464425"/>
              <a:ext cx="19050" cy="85725"/>
            </a:xfrm>
            <a:custGeom>
              <a:avLst/>
              <a:gdLst>
                <a:gd name="T0" fmla="*/ 4 w 5"/>
                <a:gd name="T1" fmla="*/ 11 h 23"/>
                <a:gd name="T2" fmla="*/ 2 w 5"/>
                <a:gd name="T3" fmla="*/ 0 h 23"/>
                <a:gd name="T4" fmla="*/ 2 w 5"/>
                <a:gd name="T5" fmla="*/ 23 h 23"/>
                <a:gd name="T6" fmla="*/ 4 w 5"/>
                <a:gd name="T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4" y="11"/>
                  </a:moveTo>
                  <a:cubicBezTo>
                    <a:pt x="5" y="7"/>
                    <a:pt x="4" y="3"/>
                    <a:pt x="2" y="0"/>
                  </a:cubicBezTo>
                  <a:cubicBezTo>
                    <a:pt x="0" y="11"/>
                    <a:pt x="2" y="23"/>
                    <a:pt x="2" y="23"/>
                  </a:cubicBezTo>
                  <a:cubicBezTo>
                    <a:pt x="3" y="20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8"/>
            <p:cNvSpPr>
              <a:spLocks/>
            </p:cNvSpPr>
            <p:nvPr/>
          </p:nvSpPr>
          <p:spPr bwMode="auto">
            <a:xfrm>
              <a:off x="5946776" y="6381750"/>
              <a:ext cx="511175" cy="1077913"/>
            </a:xfrm>
            <a:custGeom>
              <a:avLst/>
              <a:gdLst>
                <a:gd name="T0" fmla="*/ 0 w 136"/>
                <a:gd name="T1" fmla="*/ 12 h 287"/>
                <a:gd name="T2" fmla="*/ 2 w 136"/>
                <a:gd name="T3" fmla="*/ 287 h 287"/>
                <a:gd name="T4" fmla="*/ 69 w 136"/>
                <a:gd name="T5" fmla="*/ 276 h 287"/>
                <a:gd name="T6" fmla="*/ 69 w 136"/>
                <a:gd name="T7" fmla="*/ 265 h 287"/>
                <a:gd name="T8" fmla="*/ 86 w 136"/>
                <a:gd name="T9" fmla="*/ 276 h 287"/>
                <a:gd name="T10" fmla="*/ 136 w 136"/>
                <a:gd name="T11" fmla="*/ 181 h 287"/>
                <a:gd name="T12" fmla="*/ 48 w 136"/>
                <a:gd name="T13" fmla="*/ 28 h 287"/>
                <a:gd name="T14" fmla="*/ 0 w 136"/>
                <a:gd name="T15" fmla="*/ 0 h 287"/>
                <a:gd name="T16" fmla="*/ 0 w 136"/>
                <a:gd name="T17" fmla="*/ 1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87">
                  <a:moveTo>
                    <a:pt x="0" y="12"/>
                  </a:moveTo>
                  <a:cubicBezTo>
                    <a:pt x="2" y="287"/>
                    <a:pt x="2" y="287"/>
                    <a:pt x="2" y="287"/>
                  </a:cubicBezTo>
                  <a:cubicBezTo>
                    <a:pt x="42" y="287"/>
                    <a:pt x="69" y="276"/>
                    <a:pt x="69" y="276"/>
                  </a:cubicBezTo>
                  <a:cubicBezTo>
                    <a:pt x="69" y="265"/>
                    <a:pt x="69" y="265"/>
                    <a:pt x="69" y="265"/>
                  </a:cubicBezTo>
                  <a:cubicBezTo>
                    <a:pt x="86" y="276"/>
                    <a:pt x="86" y="276"/>
                    <a:pt x="86" y="276"/>
                  </a:cubicBezTo>
                  <a:cubicBezTo>
                    <a:pt x="86" y="276"/>
                    <a:pt x="136" y="206"/>
                    <a:pt x="136" y="181"/>
                  </a:cubicBezTo>
                  <a:cubicBezTo>
                    <a:pt x="136" y="157"/>
                    <a:pt x="69" y="65"/>
                    <a:pt x="48" y="28"/>
                  </a:cubicBezTo>
                  <a:cubicBezTo>
                    <a:pt x="38" y="9"/>
                    <a:pt x="17" y="2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9"/>
            <p:cNvSpPr>
              <a:spLocks/>
            </p:cNvSpPr>
            <p:nvPr/>
          </p:nvSpPr>
          <p:spPr bwMode="auto">
            <a:xfrm>
              <a:off x="6175376" y="6848475"/>
              <a:ext cx="65088" cy="544513"/>
            </a:xfrm>
            <a:custGeom>
              <a:avLst/>
              <a:gdLst>
                <a:gd name="T0" fmla="*/ 0 w 17"/>
                <a:gd name="T1" fmla="*/ 0 h 145"/>
                <a:gd name="T2" fmla="*/ 8 w 17"/>
                <a:gd name="T3" fmla="*/ 141 h 145"/>
                <a:gd name="T4" fmla="*/ 15 w 17"/>
                <a:gd name="T5" fmla="*/ 145 h 145"/>
                <a:gd name="T6" fmla="*/ 0 w 17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5">
                  <a:moveTo>
                    <a:pt x="0" y="0"/>
                  </a:moveTo>
                  <a:cubicBezTo>
                    <a:pt x="5" y="55"/>
                    <a:pt x="8" y="141"/>
                    <a:pt x="8" y="141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7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80"/>
            <p:cNvSpPr>
              <a:spLocks/>
            </p:cNvSpPr>
            <p:nvPr/>
          </p:nvSpPr>
          <p:spPr bwMode="auto">
            <a:xfrm>
              <a:off x="5946776" y="6488113"/>
              <a:ext cx="90488" cy="420688"/>
            </a:xfrm>
            <a:custGeom>
              <a:avLst/>
              <a:gdLst>
                <a:gd name="T0" fmla="*/ 0 w 57"/>
                <a:gd name="T1" fmla="*/ 0 h 265"/>
                <a:gd name="T2" fmla="*/ 50 w 57"/>
                <a:gd name="T3" fmla="*/ 111 h 265"/>
                <a:gd name="T4" fmla="*/ 17 w 57"/>
                <a:gd name="T5" fmla="*/ 137 h 265"/>
                <a:gd name="T6" fmla="*/ 57 w 57"/>
                <a:gd name="T7" fmla="*/ 234 h 265"/>
                <a:gd name="T8" fmla="*/ 2 w 57"/>
                <a:gd name="T9" fmla="*/ 265 h 265"/>
                <a:gd name="T10" fmla="*/ 0 w 57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65">
                  <a:moveTo>
                    <a:pt x="0" y="0"/>
                  </a:moveTo>
                  <a:lnTo>
                    <a:pt x="50" y="111"/>
                  </a:lnTo>
                  <a:lnTo>
                    <a:pt x="17" y="137"/>
                  </a:lnTo>
                  <a:lnTo>
                    <a:pt x="57" y="234"/>
                  </a:lnTo>
                  <a:lnTo>
                    <a:pt x="2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1"/>
            <p:cNvSpPr>
              <a:spLocks/>
            </p:cNvSpPr>
            <p:nvPr/>
          </p:nvSpPr>
          <p:spPr bwMode="auto">
            <a:xfrm>
              <a:off x="5256213" y="7354888"/>
              <a:ext cx="247650" cy="285750"/>
            </a:xfrm>
            <a:custGeom>
              <a:avLst/>
              <a:gdLst>
                <a:gd name="T0" fmla="*/ 38 w 66"/>
                <a:gd name="T1" fmla="*/ 14 h 76"/>
                <a:gd name="T2" fmla="*/ 39 w 66"/>
                <a:gd name="T3" fmla="*/ 20 h 76"/>
                <a:gd name="T4" fmla="*/ 30 w 66"/>
                <a:gd name="T5" fmla="*/ 40 h 76"/>
                <a:gd name="T6" fmla="*/ 13 w 66"/>
                <a:gd name="T7" fmla="*/ 37 h 76"/>
                <a:gd name="T8" fmla="*/ 26 w 66"/>
                <a:gd name="T9" fmla="*/ 72 h 76"/>
                <a:gd name="T10" fmla="*/ 62 w 66"/>
                <a:gd name="T11" fmla="*/ 52 h 76"/>
                <a:gd name="T12" fmla="*/ 66 w 66"/>
                <a:gd name="T13" fmla="*/ 17 h 76"/>
                <a:gd name="T14" fmla="*/ 63 w 66"/>
                <a:gd name="T15" fmla="*/ 0 h 76"/>
                <a:gd name="T16" fmla="*/ 38 w 66"/>
                <a:gd name="T17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6">
                  <a:moveTo>
                    <a:pt x="38" y="14"/>
                  </a:moveTo>
                  <a:cubicBezTo>
                    <a:pt x="38" y="14"/>
                    <a:pt x="38" y="18"/>
                    <a:pt x="39" y="20"/>
                  </a:cubicBezTo>
                  <a:cubicBezTo>
                    <a:pt x="39" y="20"/>
                    <a:pt x="27" y="28"/>
                    <a:pt x="30" y="40"/>
                  </a:cubicBezTo>
                  <a:cubicBezTo>
                    <a:pt x="30" y="40"/>
                    <a:pt x="25" y="30"/>
                    <a:pt x="13" y="37"/>
                  </a:cubicBezTo>
                  <a:cubicBezTo>
                    <a:pt x="0" y="43"/>
                    <a:pt x="18" y="70"/>
                    <a:pt x="26" y="72"/>
                  </a:cubicBezTo>
                  <a:cubicBezTo>
                    <a:pt x="34" y="74"/>
                    <a:pt x="60" y="76"/>
                    <a:pt x="62" y="52"/>
                  </a:cubicBezTo>
                  <a:cubicBezTo>
                    <a:pt x="65" y="28"/>
                    <a:pt x="66" y="17"/>
                    <a:pt x="66" y="17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2"/>
            <p:cNvSpPr>
              <a:spLocks/>
            </p:cNvSpPr>
            <p:nvPr/>
          </p:nvSpPr>
          <p:spPr bwMode="auto">
            <a:xfrm>
              <a:off x="5364163" y="7464425"/>
              <a:ext cx="15875" cy="85725"/>
            </a:xfrm>
            <a:custGeom>
              <a:avLst/>
              <a:gdLst>
                <a:gd name="T0" fmla="*/ 1 w 4"/>
                <a:gd name="T1" fmla="*/ 11 h 23"/>
                <a:gd name="T2" fmla="*/ 2 w 4"/>
                <a:gd name="T3" fmla="*/ 0 h 23"/>
                <a:gd name="T4" fmla="*/ 2 w 4"/>
                <a:gd name="T5" fmla="*/ 23 h 23"/>
                <a:gd name="T6" fmla="*/ 1 w 4"/>
                <a:gd name="T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1" y="11"/>
                  </a:moveTo>
                  <a:cubicBezTo>
                    <a:pt x="0" y="7"/>
                    <a:pt x="1" y="3"/>
                    <a:pt x="2" y="0"/>
                  </a:cubicBezTo>
                  <a:cubicBezTo>
                    <a:pt x="4" y="11"/>
                    <a:pt x="2" y="23"/>
                    <a:pt x="2" y="23"/>
                  </a:cubicBezTo>
                  <a:cubicBezTo>
                    <a:pt x="1" y="20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3"/>
            <p:cNvSpPr>
              <a:spLocks/>
            </p:cNvSpPr>
            <p:nvPr/>
          </p:nvSpPr>
          <p:spPr bwMode="auto">
            <a:xfrm>
              <a:off x="5210176" y="6381750"/>
              <a:ext cx="514350" cy="1077913"/>
            </a:xfrm>
            <a:custGeom>
              <a:avLst/>
              <a:gdLst>
                <a:gd name="T0" fmla="*/ 137 w 137"/>
                <a:gd name="T1" fmla="*/ 12 h 287"/>
                <a:gd name="T2" fmla="*/ 134 w 137"/>
                <a:gd name="T3" fmla="*/ 287 h 287"/>
                <a:gd name="T4" fmla="*/ 67 w 137"/>
                <a:gd name="T5" fmla="*/ 276 h 287"/>
                <a:gd name="T6" fmla="*/ 67 w 137"/>
                <a:gd name="T7" fmla="*/ 265 h 287"/>
                <a:gd name="T8" fmla="*/ 50 w 137"/>
                <a:gd name="T9" fmla="*/ 276 h 287"/>
                <a:gd name="T10" fmla="*/ 1 w 137"/>
                <a:gd name="T11" fmla="*/ 181 h 287"/>
                <a:gd name="T12" fmla="*/ 88 w 137"/>
                <a:gd name="T13" fmla="*/ 28 h 287"/>
                <a:gd name="T14" fmla="*/ 137 w 137"/>
                <a:gd name="T15" fmla="*/ 0 h 287"/>
                <a:gd name="T16" fmla="*/ 137 w 137"/>
                <a:gd name="T17" fmla="*/ 1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87">
                  <a:moveTo>
                    <a:pt x="137" y="12"/>
                  </a:moveTo>
                  <a:cubicBezTo>
                    <a:pt x="134" y="287"/>
                    <a:pt x="134" y="287"/>
                    <a:pt x="134" y="287"/>
                  </a:cubicBezTo>
                  <a:cubicBezTo>
                    <a:pt x="95" y="287"/>
                    <a:pt x="67" y="276"/>
                    <a:pt x="67" y="276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1" y="206"/>
                    <a:pt x="1" y="181"/>
                  </a:cubicBezTo>
                  <a:cubicBezTo>
                    <a:pt x="0" y="157"/>
                    <a:pt x="67" y="65"/>
                    <a:pt x="88" y="28"/>
                  </a:cubicBezTo>
                  <a:cubicBezTo>
                    <a:pt x="99" y="9"/>
                    <a:pt x="119" y="2"/>
                    <a:pt x="137" y="0"/>
                  </a:cubicBezTo>
                  <a:lnTo>
                    <a:pt x="137" y="12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4"/>
            <p:cNvSpPr>
              <a:spLocks/>
            </p:cNvSpPr>
            <p:nvPr/>
          </p:nvSpPr>
          <p:spPr bwMode="auto">
            <a:xfrm>
              <a:off x="5429251" y="6848475"/>
              <a:ext cx="66675" cy="544513"/>
            </a:xfrm>
            <a:custGeom>
              <a:avLst/>
              <a:gdLst>
                <a:gd name="T0" fmla="*/ 18 w 18"/>
                <a:gd name="T1" fmla="*/ 0 h 145"/>
                <a:gd name="T2" fmla="*/ 9 w 18"/>
                <a:gd name="T3" fmla="*/ 141 h 145"/>
                <a:gd name="T4" fmla="*/ 2 w 18"/>
                <a:gd name="T5" fmla="*/ 145 h 145"/>
                <a:gd name="T6" fmla="*/ 18 w 18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5">
                  <a:moveTo>
                    <a:pt x="18" y="0"/>
                  </a:moveTo>
                  <a:cubicBezTo>
                    <a:pt x="12" y="55"/>
                    <a:pt x="9" y="141"/>
                    <a:pt x="9" y="141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8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5"/>
            <p:cNvSpPr>
              <a:spLocks/>
            </p:cNvSpPr>
            <p:nvPr/>
          </p:nvSpPr>
          <p:spPr bwMode="auto">
            <a:xfrm>
              <a:off x="5630863" y="6488113"/>
              <a:ext cx="93663" cy="420688"/>
            </a:xfrm>
            <a:custGeom>
              <a:avLst/>
              <a:gdLst>
                <a:gd name="T0" fmla="*/ 59 w 59"/>
                <a:gd name="T1" fmla="*/ 0 h 265"/>
                <a:gd name="T2" fmla="*/ 10 w 59"/>
                <a:gd name="T3" fmla="*/ 111 h 265"/>
                <a:gd name="T4" fmla="*/ 43 w 59"/>
                <a:gd name="T5" fmla="*/ 137 h 265"/>
                <a:gd name="T6" fmla="*/ 0 w 59"/>
                <a:gd name="T7" fmla="*/ 234 h 265"/>
                <a:gd name="T8" fmla="*/ 55 w 59"/>
                <a:gd name="T9" fmla="*/ 265 h 265"/>
                <a:gd name="T10" fmla="*/ 59 w 59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5">
                  <a:moveTo>
                    <a:pt x="59" y="0"/>
                  </a:moveTo>
                  <a:lnTo>
                    <a:pt x="10" y="111"/>
                  </a:lnTo>
                  <a:lnTo>
                    <a:pt x="43" y="137"/>
                  </a:lnTo>
                  <a:lnTo>
                    <a:pt x="0" y="234"/>
                  </a:lnTo>
                  <a:lnTo>
                    <a:pt x="55" y="26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6"/>
            <p:cNvSpPr>
              <a:spLocks/>
            </p:cNvSpPr>
            <p:nvPr/>
          </p:nvSpPr>
          <p:spPr bwMode="auto">
            <a:xfrm>
              <a:off x="4967288" y="5872163"/>
              <a:ext cx="401638" cy="352425"/>
            </a:xfrm>
            <a:custGeom>
              <a:avLst/>
              <a:gdLst>
                <a:gd name="T0" fmla="*/ 73 w 107"/>
                <a:gd name="T1" fmla="*/ 14 h 94"/>
                <a:gd name="T2" fmla="*/ 42 w 107"/>
                <a:gd name="T3" fmla="*/ 4 h 94"/>
                <a:gd name="T4" fmla="*/ 107 w 107"/>
                <a:gd name="T5" fmla="*/ 94 h 94"/>
                <a:gd name="T6" fmla="*/ 73 w 107"/>
                <a:gd name="T7" fmla="*/ 1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94">
                  <a:moveTo>
                    <a:pt x="73" y="14"/>
                  </a:moveTo>
                  <a:cubicBezTo>
                    <a:pt x="73" y="14"/>
                    <a:pt x="61" y="0"/>
                    <a:pt x="42" y="4"/>
                  </a:cubicBezTo>
                  <a:cubicBezTo>
                    <a:pt x="18" y="9"/>
                    <a:pt x="0" y="72"/>
                    <a:pt x="107" y="94"/>
                  </a:cubicBezTo>
                  <a:lnTo>
                    <a:pt x="73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7"/>
            <p:cNvSpPr>
              <a:spLocks/>
            </p:cNvSpPr>
            <p:nvPr/>
          </p:nvSpPr>
          <p:spPr bwMode="auto">
            <a:xfrm>
              <a:off x="6299201" y="5872163"/>
              <a:ext cx="403225" cy="352425"/>
            </a:xfrm>
            <a:custGeom>
              <a:avLst/>
              <a:gdLst>
                <a:gd name="T0" fmla="*/ 34 w 107"/>
                <a:gd name="T1" fmla="*/ 14 h 94"/>
                <a:gd name="T2" fmla="*/ 65 w 107"/>
                <a:gd name="T3" fmla="*/ 4 h 94"/>
                <a:gd name="T4" fmla="*/ 0 w 107"/>
                <a:gd name="T5" fmla="*/ 94 h 94"/>
                <a:gd name="T6" fmla="*/ 34 w 107"/>
                <a:gd name="T7" fmla="*/ 1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94">
                  <a:moveTo>
                    <a:pt x="34" y="14"/>
                  </a:moveTo>
                  <a:cubicBezTo>
                    <a:pt x="34" y="14"/>
                    <a:pt x="46" y="0"/>
                    <a:pt x="65" y="4"/>
                  </a:cubicBezTo>
                  <a:cubicBezTo>
                    <a:pt x="89" y="9"/>
                    <a:pt x="107" y="72"/>
                    <a:pt x="0" y="9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8"/>
            <p:cNvSpPr>
              <a:spLocks/>
            </p:cNvSpPr>
            <p:nvPr/>
          </p:nvSpPr>
          <p:spPr bwMode="auto">
            <a:xfrm>
              <a:off x="5168901" y="5360988"/>
              <a:ext cx="1330325" cy="1130300"/>
            </a:xfrm>
            <a:custGeom>
              <a:avLst/>
              <a:gdLst>
                <a:gd name="T0" fmla="*/ 203 w 354"/>
                <a:gd name="T1" fmla="*/ 296 h 301"/>
                <a:gd name="T2" fmla="*/ 197 w 354"/>
                <a:gd name="T3" fmla="*/ 298 h 301"/>
                <a:gd name="T4" fmla="*/ 157 w 354"/>
                <a:gd name="T5" fmla="*/ 298 h 301"/>
                <a:gd name="T6" fmla="*/ 151 w 354"/>
                <a:gd name="T7" fmla="*/ 296 h 301"/>
                <a:gd name="T8" fmla="*/ 0 w 354"/>
                <a:gd name="T9" fmla="*/ 100 h 301"/>
                <a:gd name="T10" fmla="*/ 0 w 354"/>
                <a:gd name="T11" fmla="*/ 0 h 301"/>
                <a:gd name="T12" fmla="*/ 354 w 354"/>
                <a:gd name="T13" fmla="*/ 0 h 301"/>
                <a:gd name="T14" fmla="*/ 354 w 354"/>
                <a:gd name="T15" fmla="*/ 100 h 301"/>
                <a:gd name="T16" fmla="*/ 203 w 354"/>
                <a:gd name="T17" fmla="*/ 29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01">
                  <a:moveTo>
                    <a:pt x="203" y="296"/>
                  </a:moveTo>
                  <a:cubicBezTo>
                    <a:pt x="197" y="298"/>
                    <a:pt x="197" y="298"/>
                    <a:pt x="197" y="298"/>
                  </a:cubicBezTo>
                  <a:cubicBezTo>
                    <a:pt x="184" y="301"/>
                    <a:pt x="170" y="301"/>
                    <a:pt x="157" y="298"/>
                  </a:cubicBezTo>
                  <a:cubicBezTo>
                    <a:pt x="151" y="296"/>
                    <a:pt x="151" y="296"/>
                    <a:pt x="151" y="296"/>
                  </a:cubicBezTo>
                  <a:cubicBezTo>
                    <a:pt x="63" y="275"/>
                    <a:pt x="0" y="194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4" y="194"/>
                    <a:pt x="292" y="275"/>
                    <a:pt x="203" y="29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9"/>
            <p:cNvSpPr>
              <a:spLocks/>
            </p:cNvSpPr>
            <p:nvPr/>
          </p:nvSpPr>
          <p:spPr bwMode="auto">
            <a:xfrm>
              <a:off x="5721351" y="6276975"/>
              <a:ext cx="228600" cy="131763"/>
            </a:xfrm>
            <a:custGeom>
              <a:avLst/>
              <a:gdLst>
                <a:gd name="T0" fmla="*/ 0 w 61"/>
                <a:gd name="T1" fmla="*/ 12 h 35"/>
                <a:gd name="T2" fmla="*/ 17 w 61"/>
                <a:gd name="T3" fmla="*/ 0 h 35"/>
                <a:gd name="T4" fmla="*/ 30 w 61"/>
                <a:gd name="T5" fmla="*/ 10 h 35"/>
                <a:gd name="T6" fmla="*/ 48 w 61"/>
                <a:gd name="T7" fmla="*/ 1 h 35"/>
                <a:gd name="T8" fmla="*/ 61 w 61"/>
                <a:gd name="T9" fmla="*/ 13 h 35"/>
                <a:gd name="T10" fmla="*/ 30 w 61"/>
                <a:gd name="T11" fmla="*/ 35 h 35"/>
                <a:gd name="T12" fmla="*/ 0 w 61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0" y="10"/>
                    <a:pt x="30" y="10"/>
                  </a:cubicBezTo>
                  <a:cubicBezTo>
                    <a:pt x="30" y="10"/>
                    <a:pt x="38" y="0"/>
                    <a:pt x="48" y="1"/>
                  </a:cubicBezTo>
                  <a:cubicBezTo>
                    <a:pt x="57" y="1"/>
                    <a:pt x="61" y="13"/>
                    <a:pt x="61" y="13"/>
                  </a:cubicBezTo>
                  <a:cubicBezTo>
                    <a:pt x="61" y="13"/>
                    <a:pt x="52" y="35"/>
                    <a:pt x="30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90"/>
            <p:cNvSpPr>
              <a:spLocks/>
            </p:cNvSpPr>
            <p:nvPr/>
          </p:nvSpPr>
          <p:spPr bwMode="auto">
            <a:xfrm>
              <a:off x="5778501" y="6115050"/>
              <a:ext cx="115888" cy="57150"/>
            </a:xfrm>
            <a:custGeom>
              <a:avLst/>
              <a:gdLst>
                <a:gd name="T0" fmla="*/ 31 w 31"/>
                <a:gd name="T1" fmla="*/ 0 h 15"/>
                <a:gd name="T2" fmla="*/ 16 w 31"/>
                <a:gd name="T3" fmla="*/ 15 h 15"/>
                <a:gd name="T4" fmla="*/ 0 w 31"/>
                <a:gd name="T5" fmla="*/ 0 h 15"/>
                <a:gd name="T6" fmla="*/ 16 w 31"/>
                <a:gd name="T7" fmla="*/ 9 h 15"/>
                <a:gd name="T8" fmla="*/ 31 w 3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">
                  <a:moveTo>
                    <a:pt x="31" y="0"/>
                  </a:moveTo>
                  <a:cubicBezTo>
                    <a:pt x="31" y="0"/>
                    <a:pt x="29" y="15"/>
                    <a:pt x="16" y="15"/>
                  </a:cubicBezTo>
                  <a:cubicBezTo>
                    <a:pt x="3" y="15"/>
                    <a:pt x="0" y="0"/>
                    <a:pt x="0" y="0"/>
                  </a:cubicBezTo>
                  <a:cubicBezTo>
                    <a:pt x="0" y="0"/>
                    <a:pt x="8" y="9"/>
                    <a:pt x="16" y="9"/>
                  </a:cubicBezTo>
                  <a:cubicBezTo>
                    <a:pt x="24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1"/>
            <p:cNvSpPr>
              <a:spLocks/>
            </p:cNvSpPr>
            <p:nvPr/>
          </p:nvSpPr>
          <p:spPr bwMode="auto">
            <a:xfrm>
              <a:off x="5394326" y="5943600"/>
              <a:ext cx="150813" cy="60325"/>
            </a:xfrm>
            <a:custGeom>
              <a:avLst/>
              <a:gdLst>
                <a:gd name="T0" fmla="*/ 37 w 40"/>
                <a:gd name="T1" fmla="*/ 16 h 16"/>
                <a:gd name="T2" fmla="*/ 37 w 40"/>
                <a:gd name="T3" fmla="*/ 16 h 16"/>
                <a:gd name="T4" fmla="*/ 2 w 40"/>
                <a:gd name="T5" fmla="*/ 7 h 16"/>
                <a:gd name="T6" fmla="*/ 0 w 40"/>
                <a:gd name="T7" fmla="*/ 3 h 16"/>
                <a:gd name="T8" fmla="*/ 5 w 40"/>
                <a:gd name="T9" fmla="*/ 1 h 16"/>
                <a:gd name="T10" fmla="*/ 37 w 40"/>
                <a:gd name="T11" fmla="*/ 9 h 16"/>
                <a:gd name="T12" fmla="*/ 40 w 40"/>
                <a:gd name="T13" fmla="*/ 13 h 16"/>
                <a:gd name="T14" fmla="*/ 37 w 4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37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12" y="14"/>
                    <a:pt x="2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4" y="7"/>
                    <a:pt x="37" y="9"/>
                    <a:pt x="37" y="9"/>
                  </a:cubicBezTo>
                  <a:cubicBezTo>
                    <a:pt x="39" y="10"/>
                    <a:pt x="40" y="11"/>
                    <a:pt x="40" y="13"/>
                  </a:cubicBezTo>
                  <a:cubicBezTo>
                    <a:pt x="40" y="15"/>
                    <a:pt x="39" y="16"/>
                    <a:pt x="37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2"/>
            <p:cNvSpPr>
              <a:spLocks/>
            </p:cNvSpPr>
            <p:nvPr/>
          </p:nvSpPr>
          <p:spPr bwMode="auto">
            <a:xfrm>
              <a:off x="5394326" y="5886450"/>
              <a:ext cx="139700" cy="90488"/>
            </a:xfrm>
            <a:custGeom>
              <a:avLst/>
              <a:gdLst>
                <a:gd name="T0" fmla="*/ 33 w 37"/>
                <a:gd name="T1" fmla="*/ 24 h 24"/>
                <a:gd name="T2" fmla="*/ 1 w 37"/>
                <a:gd name="T3" fmla="*/ 6 h 24"/>
                <a:gd name="T4" fmla="*/ 2 w 37"/>
                <a:gd name="T5" fmla="*/ 2 h 24"/>
                <a:gd name="T6" fmla="*/ 6 w 37"/>
                <a:gd name="T7" fmla="*/ 2 h 24"/>
                <a:gd name="T8" fmla="*/ 34 w 37"/>
                <a:gd name="T9" fmla="*/ 17 h 24"/>
                <a:gd name="T10" fmla="*/ 34 w 37"/>
                <a:gd name="T11" fmla="*/ 17 h 24"/>
                <a:gd name="T12" fmla="*/ 37 w 37"/>
                <a:gd name="T13" fmla="*/ 20 h 24"/>
                <a:gd name="T14" fmla="*/ 34 w 37"/>
                <a:gd name="T15" fmla="*/ 24 h 24"/>
                <a:gd name="T16" fmla="*/ 33 w 37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4">
                  <a:moveTo>
                    <a:pt x="33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6" y="3"/>
                    <a:pt x="17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6" y="17"/>
                    <a:pt x="37" y="18"/>
                    <a:pt x="37" y="20"/>
                  </a:cubicBezTo>
                  <a:cubicBezTo>
                    <a:pt x="37" y="22"/>
                    <a:pt x="36" y="24"/>
                    <a:pt x="34" y="24"/>
                  </a:cubicBezTo>
                  <a:cubicBezTo>
                    <a:pt x="34" y="24"/>
                    <a:pt x="33" y="24"/>
                    <a:pt x="33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3"/>
            <p:cNvSpPr>
              <a:spLocks/>
            </p:cNvSpPr>
            <p:nvPr/>
          </p:nvSpPr>
          <p:spPr bwMode="auto">
            <a:xfrm>
              <a:off x="5465763" y="5867400"/>
              <a:ext cx="134938" cy="142875"/>
            </a:xfrm>
            <a:custGeom>
              <a:avLst/>
              <a:gdLst>
                <a:gd name="T0" fmla="*/ 34 w 36"/>
                <a:gd name="T1" fmla="*/ 23 h 38"/>
                <a:gd name="T2" fmla="*/ 14 w 36"/>
                <a:gd name="T3" fmla="*/ 36 h 38"/>
                <a:gd name="T4" fmla="*/ 2 w 36"/>
                <a:gd name="T5" fmla="*/ 15 h 38"/>
                <a:gd name="T6" fmla="*/ 22 w 36"/>
                <a:gd name="T7" fmla="*/ 3 h 38"/>
                <a:gd name="T8" fmla="*/ 34 w 36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34" y="23"/>
                  </a:moveTo>
                  <a:cubicBezTo>
                    <a:pt x="32" y="32"/>
                    <a:pt x="23" y="38"/>
                    <a:pt x="14" y="36"/>
                  </a:cubicBezTo>
                  <a:cubicBezTo>
                    <a:pt x="5" y="33"/>
                    <a:pt x="0" y="24"/>
                    <a:pt x="2" y="15"/>
                  </a:cubicBezTo>
                  <a:cubicBezTo>
                    <a:pt x="4" y="6"/>
                    <a:pt x="13" y="0"/>
                    <a:pt x="22" y="3"/>
                  </a:cubicBezTo>
                  <a:cubicBezTo>
                    <a:pt x="30" y="5"/>
                    <a:pt x="36" y="14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4"/>
            <p:cNvSpPr>
              <a:spLocks/>
            </p:cNvSpPr>
            <p:nvPr/>
          </p:nvSpPr>
          <p:spPr bwMode="auto">
            <a:xfrm>
              <a:off x="5503863" y="5886450"/>
              <a:ext cx="55563" cy="33338"/>
            </a:xfrm>
            <a:custGeom>
              <a:avLst/>
              <a:gdLst>
                <a:gd name="T0" fmla="*/ 15 w 15"/>
                <a:gd name="T1" fmla="*/ 5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5"/>
                  </a:moveTo>
                  <a:cubicBezTo>
                    <a:pt x="15" y="7"/>
                    <a:pt x="12" y="9"/>
                    <a:pt x="7" y="9"/>
                  </a:cubicBezTo>
                  <a:cubicBezTo>
                    <a:pt x="3" y="9"/>
                    <a:pt x="0" y="6"/>
                    <a:pt x="0" y="4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5" y="2"/>
                    <a:pt x="15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5"/>
            <p:cNvSpPr>
              <a:spLocks/>
            </p:cNvSpPr>
            <p:nvPr/>
          </p:nvSpPr>
          <p:spPr bwMode="auto">
            <a:xfrm>
              <a:off x="5372101" y="5732463"/>
              <a:ext cx="293688" cy="87313"/>
            </a:xfrm>
            <a:custGeom>
              <a:avLst/>
              <a:gdLst>
                <a:gd name="T0" fmla="*/ 78 w 78"/>
                <a:gd name="T1" fmla="*/ 17 h 23"/>
                <a:gd name="T2" fmla="*/ 78 w 78"/>
                <a:gd name="T3" fmla="*/ 9 h 23"/>
                <a:gd name="T4" fmla="*/ 77 w 78"/>
                <a:gd name="T5" fmla="*/ 7 h 23"/>
                <a:gd name="T6" fmla="*/ 1 w 78"/>
                <a:gd name="T7" fmla="*/ 13 h 23"/>
                <a:gd name="T8" fmla="*/ 1 w 78"/>
                <a:gd name="T9" fmla="*/ 15 h 23"/>
                <a:gd name="T10" fmla="*/ 5 w 78"/>
                <a:gd name="T11" fmla="*/ 22 h 23"/>
                <a:gd name="T12" fmla="*/ 7 w 78"/>
                <a:gd name="T13" fmla="*/ 23 h 23"/>
                <a:gd name="T14" fmla="*/ 76 w 78"/>
                <a:gd name="T15" fmla="*/ 19 h 23"/>
                <a:gd name="T16" fmla="*/ 78 w 78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3">
                  <a:moveTo>
                    <a:pt x="78" y="17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78" y="8"/>
                    <a:pt x="78" y="7"/>
                    <a:pt x="77" y="7"/>
                  </a:cubicBezTo>
                  <a:cubicBezTo>
                    <a:pt x="68" y="6"/>
                    <a:pt x="23" y="0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1"/>
                    <a:pt x="39" y="13"/>
                    <a:pt x="76" y="19"/>
                  </a:cubicBezTo>
                  <a:cubicBezTo>
                    <a:pt x="77" y="19"/>
                    <a:pt x="78" y="19"/>
                    <a:pt x="78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6"/>
            <p:cNvSpPr>
              <a:spLocks/>
            </p:cNvSpPr>
            <p:nvPr/>
          </p:nvSpPr>
          <p:spPr bwMode="auto">
            <a:xfrm>
              <a:off x="6015038" y="5732463"/>
              <a:ext cx="296863" cy="87313"/>
            </a:xfrm>
            <a:custGeom>
              <a:avLst/>
              <a:gdLst>
                <a:gd name="T0" fmla="*/ 0 w 79"/>
                <a:gd name="T1" fmla="*/ 17 h 23"/>
                <a:gd name="T2" fmla="*/ 0 w 79"/>
                <a:gd name="T3" fmla="*/ 9 h 23"/>
                <a:gd name="T4" fmla="*/ 2 w 79"/>
                <a:gd name="T5" fmla="*/ 7 h 23"/>
                <a:gd name="T6" fmla="*/ 77 w 79"/>
                <a:gd name="T7" fmla="*/ 13 h 23"/>
                <a:gd name="T8" fmla="*/ 78 w 79"/>
                <a:gd name="T9" fmla="*/ 15 h 23"/>
                <a:gd name="T10" fmla="*/ 74 w 79"/>
                <a:gd name="T11" fmla="*/ 22 h 23"/>
                <a:gd name="T12" fmla="*/ 72 w 79"/>
                <a:gd name="T13" fmla="*/ 23 h 23"/>
                <a:gd name="T14" fmla="*/ 2 w 79"/>
                <a:gd name="T15" fmla="*/ 19 h 23"/>
                <a:gd name="T16" fmla="*/ 0 w 79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6" y="0"/>
                    <a:pt x="77" y="13"/>
                  </a:cubicBezTo>
                  <a:cubicBezTo>
                    <a:pt x="78" y="13"/>
                    <a:pt x="79" y="14"/>
                    <a:pt x="78" y="1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3"/>
                    <a:pt x="73" y="23"/>
                    <a:pt x="72" y="23"/>
                  </a:cubicBezTo>
                  <a:cubicBezTo>
                    <a:pt x="66" y="21"/>
                    <a:pt x="39" y="13"/>
                    <a:pt x="2" y="19"/>
                  </a:cubicBezTo>
                  <a:cubicBezTo>
                    <a:pt x="1" y="19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7"/>
            <p:cNvSpPr>
              <a:spLocks/>
            </p:cNvSpPr>
            <p:nvPr/>
          </p:nvSpPr>
          <p:spPr bwMode="auto">
            <a:xfrm>
              <a:off x="6134101" y="5943600"/>
              <a:ext cx="153988" cy="60325"/>
            </a:xfrm>
            <a:custGeom>
              <a:avLst/>
              <a:gdLst>
                <a:gd name="T0" fmla="*/ 4 w 41"/>
                <a:gd name="T1" fmla="*/ 16 h 16"/>
                <a:gd name="T2" fmla="*/ 0 w 41"/>
                <a:gd name="T3" fmla="*/ 13 h 16"/>
                <a:gd name="T4" fmla="*/ 3 w 41"/>
                <a:gd name="T5" fmla="*/ 9 h 16"/>
                <a:gd name="T6" fmla="*/ 36 w 41"/>
                <a:gd name="T7" fmla="*/ 1 h 16"/>
                <a:gd name="T8" fmla="*/ 40 w 41"/>
                <a:gd name="T9" fmla="*/ 3 h 16"/>
                <a:gd name="T10" fmla="*/ 39 w 41"/>
                <a:gd name="T11" fmla="*/ 7 h 16"/>
                <a:gd name="T12" fmla="*/ 4 w 41"/>
                <a:gd name="T13" fmla="*/ 16 h 16"/>
                <a:gd name="T14" fmla="*/ 4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4" y="16"/>
                  </a:moveTo>
                  <a:cubicBezTo>
                    <a:pt x="2" y="16"/>
                    <a:pt x="1" y="15"/>
                    <a:pt x="0" y="13"/>
                  </a:cubicBezTo>
                  <a:cubicBezTo>
                    <a:pt x="0" y="11"/>
                    <a:pt x="2" y="10"/>
                    <a:pt x="3" y="9"/>
                  </a:cubicBezTo>
                  <a:cubicBezTo>
                    <a:pt x="4" y="9"/>
                    <a:pt x="27" y="7"/>
                    <a:pt x="36" y="1"/>
                  </a:cubicBezTo>
                  <a:cubicBezTo>
                    <a:pt x="37" y="0"/>
                    <a:pt x="39" y="1"/>
                    <a:pt x="40" y="3"/>
                  </a:cubicBezTo>
                  <a:cubicBezTo>
                    <a:pt x="41" y="4"/>
                    <a:pt x="41" y="6"/>
                    <a:pt x="39" y="7"/>
                  </a:cubicBezTo>
                  <a:cubicBezTo>
                    <a:pt x="29" y="14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8"/>
            <p:cNvSpPr>
              <a:spLocks/>
            </p:cNvSpPr>
            <p:nvPr/>
          </p:nvSpPr>
          <p:spPr bwMode="auto">
            <a:xfrm>
              <a:off x="6149976" y="5886450"/>
              <a:ext cx="138113" cy="90488"/>
            </a:xfrm>
            <a:custGeom>
              <a:avLst/>
              <a:gdLst>
                <a:gd name="T0" fmla="*/ 3 w 37"/>
                <a:gd name="T1" fmla="*/ 24 h 24"/>
                <a:gd name="T2" fmla="*/ 3 w 37"/>
                <a:gd name="T3" fmla="*/ 24 h 24"/>
                <a:gd name="T4" fmla="*/ 0 w 37"/>
                <a:gd name="T5" fmla="*/ 20 h 24"/>
                <a:gd name="T6" fmla="*/ 3 w 37"/>
                <a:gd name="T7" fmla="*/ 17 h 24"/>
                <a:gd name="T8" fmla="*/ 3 w 37"/>
                <a:gd name="T9" fmla="*/ 17 h 24"/>
                <a:gd name="T10" fmla="*/ 30 w 37"/>
                <a:gd name="T11" fmla="*/ 2 h 24"/>
                <a:gd name="T12" fmla="*/ 35 w 37"/>
                <a:gd name="T13" fmla="*/ 2 h 24"/>
                <a:gd name="T14" fmla="*/ 36 w 37"/>
                <a:gd name="T15" fmla="*/ 6 h 24"/>
                <a:gd name="T16" fmla="*/ 3 w 37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4">
                  <a:moveTo>
                    <a:pt x="3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0" y="17"/>
                    <a:pt x="30" y="2"/>
                    <a:pt x="30" y="2"/>
                  </a:cubicBezTo>
                  <a:cubicBezTo>
                    <a:pt x="31" y="1"/>
                    <a:pt x="33" y="0"/>
                    <a:pt x="35" y="2"/>
                  </a:cubicBezTo>
                  <a:cubicBezTo>
                    <a:pt x="37" y="3"/>
                    <a:pt x="37" y="5"/>
                    <a:pt x="36" y="6"/>
                  </a:cubicBezTo>
                  <a:cubicBezTo>
                    <a:pt x="35" y="7"/>
                    <a:pt x="24" y="24"/>
                    <a:pt x="3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9"/>
            <p:cNvSpPr>
              <a:spLocks/>
            </p:cNvSpPr>
            <p:nvPr/>
          </p:nvSpPr>
          <p:spPr bwMode="auto">
            <a:xfrm>
              <a:off x="6081713" y="5867400"/>
              <a:ext cx="134938" cy="142875"/>
            </a:xfrm>
            <a:custGeom>
              <a:avLst/>
              <a:gdLst>
                <a:gd name="T0" fmla="*/ 2 w 36"/>
                <a:gd name="T1" fmla="*/ 23 h 38"/>
                <a:gd name="T2" fmla="*/ 22 w 36"/>
                <a:gd name="T3" fmla="*/ 36 h 38"/>
                <a:gd name="T4" fmla="*/ 34 w 36"/>
                <a:gd name="T5" fmla="*/ 15 h 38"/>
                <a:gd name="T6" fmla="*/ 14 w 36"/>
                <a:gd name="T7" fmla="*/ 3 h 38"/>
                <a:gd name="T8" fmla="*/ 2 w 36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2" y="23"/>
                  </a:moveTo>
                  <a:cubicBezTo>
                    <a:pt x="4" y="32"/>
                    <a:pt x="13" y="38"/>
                    <a:pt x="22" y="36"/>
                  </a:cubicBezTo>
                  <a:cubicBezTo>
                    <a:pt x="31" y="33"/>
                    <a:pt x="36" y="24"/>
                    <a:pt x="34" y="15"/>
                  </a:cubicBezTo>
                  <a:cubicBezTo>
                    <a:pt x="32" y="6"/>
                    <a:pt x="23" y="0"/>
                    <a:pt x="14" y="3"/>
                  </a:cubicBezTo>
                  <a:cubicBezTo>
                    <a:pt x="5" y="5"/>
                    <a:pt x="0" y="14"/>
                    <a:pt x="2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0"/>
            <p:cNvSpPr>
              <a:spLocks/>
            </p:cNvSpPr>
            <p:nvPr/>
          </p:nvSpPr>
          <p:spPr bwMode="auto">
            <a:xfrm>
              <a:off x="6119813" y="5886450"/>
              <a:ext cx="60325" cy="33338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1" y="7"/>
                    <a:pt x="4" y="9"/>
                    <a:pt x="8" y="9"/>
                  </a:cubicBezTo>
                  <a:cubicBezTo>
                    <a:pt x="12" y="9"/>
                    <a:pt x="16" y="6"/>
                    <a:pt x="16" y="4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4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1"/>
            <p:cNvSpPr>
              <a:spLocks/>
            </p:cNvSpPr>
            <p:nvPr/>
          </p:nvSpPr>
          <p:spPr bwMode="auto">
            <a:xfrm>
              <a:off x="5121276" y="5327650"/>
              <a:ext cx="1403350" cy="558800"/>
            </a:xfrm>
            <a:custGeom>
              <a:avLst/>
              <a:gdLst>
                <a:gd name="T0" fmla="*/ 17 w 374"/>
                <a:gd name="T1" fmla="*/ 149 h 149"/>
                <a:gd name="T2" fmla="*/ 165 w 374"/>
                <a:gd name="T3" fmla="*/ 79 h 149"/>
                <a:gd name="T4" fmla="*/ 161 w 374"/>
                <a:gd name="T5" fmla="*/ 104 h 149"/>
                <a:gd name="T6" fmla="*/ 236 w 374"/>
                <a:gd name="T7" fmla="*/ 38 h 149"/>
                <a:gd name="T8" fmla="*/ 374 w 374"/>
                <a:gd name="T9" fmla="*/ 104 h 149"/>
                <a:gd name="T10" fmla="*/ 374 w 374"/>
                <a:gd name="T11" fmla="*/ 0 h 149"/>
                <a:gd name="T12" fmla="*/ 12 w 374"/>
                <a:gd name="T13" fmla="*/ 0 h 149"/>
                <a:gd name="T14" fmla="*/ 0 w 374"/>
                <a:gd name="T15" fmla="*/ 107 h 149"/>
                <a:gd name="T16" fmla="*/ 17 w 374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149">
                  <a:moveTo>
                    <a:pt x="17" y="149"/>
                  </a:moveTo>
                  <a:cubicBezTo>
                    <a:pt x="17" y="149"/>
                    <a:pt x="115" y="144"/>
                    <a:pt x="165" y="79"/>
                  </a:cubicBezTo>
                  <a:cubicBezTo>
                    <a:pt x="165" y="79"/>
                    <a:pt x="169" y="88"/>
                    <a:pt x="161" y="104"/>
                  </a:cubicBezTo>
                  <a:cubicBezTo>
                    <a:pt x="161" y="104"/>
                    <a:pt x="221" y="94"/>
                    <a:pt x="236" y="38"/>
                  </a:cubicBezTo>
                  <a:cubicBezTo>
                    <a:pt x="236" y="38"/>
                    <a:pt x="294" y="100"/>
                    <a:pt x="374" y="104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7" y="14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4" name="组合 983"/>
          <p:cNvGrpSpPr>
            <a:grpSpLocks noChangeAspect="1"/>
          </p:cNvGrpSpPr>
          <p:nvPr/>
        </p:nvGrpSpPr>
        <p:grpSpPr>
          <a:xfrm>
            <a:off x="10444680" y="3060751"/>
            <a:ext cx="1171720" cy="2408400"/>
            <a:chOff x="10333203" y="3359123"/>
            <a:chExt cx="1018095" cy="209263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0333203" y="3359123"/>
              <a:ext cx="1018095" cy="1508113"/>
            </a:xfrm>
            <a:custGeom>
              <a:avLst/>
              <a:gdLst>
                <a:gd name="T0" fmla="*/ 457 w 510"/>
                <a:gd name="T1" fmla="*/ 529 h 756"/>
                <a:gd name="T2" fmla="*/ 507 w 510"/>
                <a:gd name="T3" fmla="*/ 434 h 756"/>
                <a:gd name="T4" fmla="*/ 460 w 510"/>
                <a:gd name="T5" fmla="*/ 425 h 756"/>
                <a:gd name="T6" fmla="*/ 476 w 510"/>
                <a:gd name="T7" fmla="*/ 399 h 756"/>
                <a:gd name="T8" fmla="*/ 448 w 510"/>
                <a:gd name="T9" fmla="*/ 354 h 756"/>
                <a:gd name="T10" fmla="*/ 255 w 510"/>
                <a:gd name="T11" fmla="*/ 0 h 756"/>
                <a:gd name="T12" fmla="*/ 62 w 510"/>
                <a:gd name="T13" fmla="*/ 354 h 756"/>
                <a:gd name="T14" fmla="*/ 34 w 510"/>
                <a:gd name="T15" fmla="*/ 399 h 756"/>
                <a:gd name="T16" fmla="*/ 50 w 510"/>
                <a:gd name="T17" fmla="*/ 425 h 756"/>
                <a:gd name="T18" fmla="*/ 3 w 510"/>
                <a:gd name="T19" fmla="*/ 434 h 756"/>
                <a:gd name="T20" fmla="*/ 53 w 510"/>
                <a:gd name="T21" fmla="*/ 529 h 756"/>
                <a:gd name="T22" fmla="*/ 30 w 510"/>
                <a:gd name="T23" fmla="*/ 533 h 756"/>
                <a:gd name="T24" fmla="*/ 130 w 510"/>
                <a:gd name="T25" fmla="*/ 647 h 756"/>
                <a:gd name="T26" fmla="*/ 105 w 510"/>
                <a:gd name="T27" fmla="*/ 663 h 756"/>
                <a:gd name="T28" fmla="*/ 255 w 510"/>
                <a:gd name="T29" fmla="*/ 737 h 756"/>
                <a:gd name="T30" fmla="*/ 405 w 510"/>
                <a:gd name="T31" fmla="*/ 663 h 756"/>
                <a:gd name="T32" fmla="*/ 380 w 510"/>
                <a:gd name="T33" fmla="*/ 647 h 756"/>
                <a:gd name="T34" fmla="*/ 480 w 510"/>
                <a:gd name="T35" fmla="*/ 533 h 756"/>
                <a:gd name="T36" fmla="*/ 457 w 510"/>
                <a:gd name="T37" fmla="*/ 52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0" h="756">
                  <a:moveTo>
                    <a:pt x="457" y="529"/>
                  </a:moveTo>
                  <a:cubicBezTo>
                    <a:pt x="457" y="529"/>
                    <a:pt x="510" y="490"/>
                    <a:pt x="507" y="434"/>
                  </a:cubicBezTo>
                  <a:cubicBezTo>
                    <a:pt x="507" y="434"/>
                    <a:pt x="472" y="442"/>
                    <a:pt x="460" y="425"/>
                  </a:cubicBezTo>
                  <a:cubicBezTo>
                    <a:pt x="460" y="425"/>
                    <a:pt x="477" y="421"/>
                    <a:pt x="476" y="399"/>
                  </a:cubicBezTo>
                  <a:cubicBezTo>
                    <a:pt x="476" y="399"/>
                    <a:pt x="449" y="397"/>
                    <a:pt x="448" y="354"/>
                  </a:cubicBezTo>
                  <a:cubicBezTo>
                    <a:pt x="448" y="310"/>
                    <a:pt x="491" y="0"/>
                    <a:pt x="255" y="0"/>
                  </a:cubicBezTo>
                  <a:cubicBezTo>
                    <a:pt x="19" y="0"/>
                    <a:pt x="62" y="310"/>
                    <a:pt x="62" y="354"/>
                  </a:cubicBezTo>
                  <a:cubicBezTo>
                    <a:pt x="61" y="397"/>
                    <a:pt x="34" y="399"/>
                    <a:pt x="34" y="399"/>
                  </a:cubicBezTo>
                  <a:cubicBezTo>
                    <a:pt x="33" y="421"/>
                    <a:pt x="50" y="425"/>
                    <a:pt x="50" y="425"/>
                  </a:cubicBezTo>
                  <a:cubicBezTo>
                    <a:pt x="38" y="442"/>
                    <a:pt x="3" y="434"/>
                    <a:pt x="3" y="434"/>
                  </a:cubicBezTo>
                  <a:cubicBezTo>
                    <a:pt x="0" y="490"/>
                    <a:pt x="53" y="529"/>
                    <a:pt x="53" y="529"/>
                  </a:cubicBezTo>
                  <a:cubicBezTo>
                    <a:pt x="44" y="538"/>
                    <a:pt x="30" y="533"/>
                    <a:pt x="30" y="533"/>
                  </a:cubicBezTo>
                  <a:cubicBezTo>
                    <a:pt x="31" y="624"/>
                    <a:pt x="130" y="647"/>
                    <a:pt x="130" y="647"/>
                  </a:cubicBezTo>
                  <a:cubicBezTo>
                    <a:pt x="124" y="663"/>
                    <a:pt x="105" y="663"/>
                    <a:pt x="105" y="663"/>
                  </a:cubicBezTo>
                  <a:cubicBezTo>
                    <a:pt x="134" y="756"/>
                    <a:pt x="255" y="737"/>
                    <a:pt x="255" y="737"/>
                  </a:cubicBezTo>
                  <a:cubicBezTo>
                    <a:pt x="255" y="737"/>
                    <a:pt x="376" y="756"/>
                    <a:pt x="405" y="663"/>
                  </a:cubicBezTo>
                  <a:cubicBezTo>
                    <a:pt x="405" y="663"/>
                    <a:pt x="386" y="663"/>
                    <a:pt x="380" y="647"/>
                  </a:cubicBezTo>
                  <a:cubicBezTo>
                    <a:pt x="380" y="647"/>
                    <a:pt x="478" y="624"/>
                    <a:pt x="480" y="533"/>
                  </a:cubicBezTo>
                  <a:cubicBezTo>
                    <a:pt x="480" y="533"/>
                    <a:pt x="466" y="538"/>
                    <a:pt x="457" y="52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10650356" y="4699386"/>
              <a:ext cx="375354" cy="702605"/>
            </a:xfrm>
            <a:custGeom>
              <a:avLst/>
              <a:gdLst>
                <a:gd name="T0" fmla="*/ 0 w 445"/>
                <a:gd name="T1" fmla="*/ 833 h 833"/>
                <a:gd name="T2" fmla="*/ 133 w 445"/>
                <a:gd name="T3" fmla="*/ 833 h 833"/>
                <a:gd name="T4" fmla="*/ 232 w 445"/>
                <a:gd name="T5" fmla="*/ 173 h 833"/>
                <a:gd name="T6" fmla="*/ 313 w 445"/>
                <a:gd name="T7" fmla="*/ 833 h 833"/>
                <a:gd name="T8" fmla="*/ 445 w 445"/>
                <a:gd name="T9" fmla="*/ 833 h 833"/>
                <a:gd name="T10" fmla="*/ 424 w 445"/>
                <a:gd name="T11" fmla="*/ 3 h 833"/>
                <a:gd name="T12" fmla="*/ 38 w 445"/>
                <a:gd name="T13" fmla="*/ 0 h 833"/>
                <a:gd name="T14" fmla="*/ 0 w 445"/>
                <a:gd name="T15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833">
                  <a:moveTo>
                    <a:pt x="0" y="833"/>
                  </a:moveTo>
                  <a:lnTo>
                    <a:pt x="133" y="833"/>
                  </a:lnTo>
                  <a:lnTo>
                    <a:pt x="232" y="173"/>
                  </a:lnTo>
                  <a:lnTo>
                    <a:pt x="313" y="833"/>
                  </a:lnTo>
                  <a:lnTo>
                    <a:pt x="445" y="833"/>
                  </a:lnTo>
                  <a:lnTo>
                    <a:pt x="424" y="3"/>
                  </a:lnTo>
                  <a:lnTo>
                    <a:pt x="38" y="0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10895812" y="5336201"/>
              <a:ext cx="207499" cy="115555"/>
            </a:xfrm>
            <a:custGeom>
              <a:avLst/>
              <a:gdLst>
                <a:gd name="T0" fmla="*/ 22 w 104"/>
                <a:gd name="T1" fmla="*/ 12 h 58"/>
                <a:gd name="T2" fmla="*/ 24 w 104"/>
                <a:gd name="T3" fmla="*/ 45 h 58"/>
                <a:gd name="T4" fmla="*/ 89 w 104"/>
                <a:gd name="T5" fmla="*/ 30 h 58"/>
                <a:gd name="T6" fmla="*/ 50 w 104"/>
                <a:gd name="T7" fmla="*/ 0 h 58"/>
                <a:gd name="T8" fmla="*/ 22 w 104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8">
                  <a:moveTo>
                    <a:pt x="22" y="12"/>
                  </a:moveTo>
                  <a:cubicBezTo>
                    <a:pt x="8" y="27"/>
                    <a:pt x="0" y="42"/>
                    <a:pt x="24" y="45"/>
                  </a:cubicBezTo>
                  <a:cubicBezTo>
                    <a:pt x="45" y="47"/>
                    <a:pt x="104" y="58"/>
                    <a:pt x="89" y="30"/>
                  </a:cubicBezTo>
                  <a:cubicBezTo>
                    <a:pt x="75" y="2"/>
                    <a:pt x="59" y="0"/>
                    <a:pt x="50" y="0"/>
                  </a:cubicBezTo>
                  <a:cubicBezTo>
                    <a:pt x="40" y="0"/>
                    <a:pt x="29" y="5"/>
                    <a:pt x="22" y="1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10572755" y="5336201"/>
              <a:ext cx="205812" cy="115555"/>
            </a:xfrm>
            <a:custGeom>
              <a:avLst/>
              <a:gdLst>
                <a:gd name="T0" fmla="*/ 82 w 103"/>
                <a:gd name="T1" fmla="*/ 12 h 58"/>
                <a:gd name="T2" fmla="*/ 80 w 103"/>
                <a:gd name="T3" fmla="*/ 45 h 58"/>
                <a:gd name="T4" fmla="*/ 15 w 103"/>
                <a:gd name="T5" fmla="*/ 30 h 58"/>
                <a:gd name="T6" fmla="*/ 54 w 103"/>
                <a:gd name="T7" fmla="*/ 0 h 58"/>
                <a:gd name="T8" fmla="*/ 82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82" y="12"/>
                  </a:moveTo>
                  <a:cubicBezTo>
                    <a:pt x="96" y="27"/>
                    <a:pt x="103" y="42"/>
                    <a:pt x="80" y="45"/>
                  </a:cubicBezTo>
                  <a:cubicBezTo>
                    <a:pt x="59" y="47"/>
                    <a:pt x="0" y="58"/>
                    <a:pt x="15" y="30"/>
                  </a:cubicBezTo>
                  <a:cubicBezTo>
                    <a:pt x="29" y="2"/>
                    <a:pt x="45" y="0"/>
                    <a:pt x="54" y="0"/>
                  </a:cubicBezTo>
                  <a:cubicBezTo>
                    <a:pt x="63" y="0"/>
                    <a:pt x="75" y="5"/>
                    <a:pt x="82" y="1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10726270" y="4252351"/>
              <a:ext cx="231961" cy="458844"/>
            </a:xfrm>
            <a:custGeom>
              <a:avLst/>
              <a:gdLst>
                <a:gd name="T0" fmla="*/ 275 w 275"/>
                <a:gd name="T1" fmla="*/ 544 h 544"/>
                <a:gd name="T2" fmla="*/ 3 w 275"/>
                <a:gd name="T3" fmla="*/ 544 h 544"/>
                <a:gd name="T4" fmla="*/ 0 w 275"/>
                <a:gd name="T5" fmla="*/ 19 h 544"/>
                <a:gd name="T6" fmla="*/ 33 w 275"/>
                <a:gd name="T7" fmla="*/ 0 h 544"/>
                <a:gd name="T8" fmla="*/ 237 w 275"/>
                <a:gd name="T9" fmla="*/ 0 h 544"/>
                <a:gd name="T10" fmla="*/ 275 w 275"/>
                <a:gd name="T11" fmla="*/ 19 h 544"/>
                <a:gd name="T12" fmla="*/ 275 w 275"/>
                <a:gd name="T1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44">
                  <a:moveTo>
                    <a:pt x="275" y="544"/>
                  </a:moveTo>
                  <a:lnTo>
                    <a:pt x="3" y="544"/>
                  </a:lnTo>
                  <a:lnTo>
                    <a:pt x="0" y="19"/>
                  </a:lnTo>
                  <a:lnTo>
                    <a:pt x="33" y="0"/>
                  </a:lnTo>
                  <a:lnTo>
                    <a:pt x="237" y="0"/>
                  </a:lnTo>
                  <a:lnTo>
                    <a:pt x="275" y="19"/>
                  </a:lnTo>
                  <a:lnTo>
                    <a:pt x="275" y="54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0812306" y="4265003"/>
              <a:ext cx="64105" cy="41330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5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5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0770132" y="4286933"/>
              <a:ext cx="145924" cy="460531"/>
            </a:xfrm>
            <a:custGeom>
              <a:avLst/>
              <a:gdLst>
                <a:gd name="T0" fmla="*/ 30 w 73"/>
                <a:gd name="T1" fmla="*/ 0 h 231"/>
                <a:gd name="T2" fmla="*/ 44 w 73"/>
                <a:gd name="T3" fmla="*/ 0 h 231"/>
                <a:gd name="T4" fmla="*/ 73 w 73"/>
                <a:gd name="T5" fmla="*/ 185 h 231"/>
                <a:gd name="T6" fmla="*/ 37 w 73"/>
                <a:gd name="T7" fmla="*/ 231 h 231"/>
                <a:gd name="T8" fmla="*/ 0 w 73"/>
                <a:gd name="T9" fmla="*/ 184 h 231"/>
                <a:gd name="T10" fmla="*/ 30 w 73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31">
                  <a:moveTo>
                    <a:pt x="3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46" y="231"/>
                    <a:pt x="37" y="231"/>
                  </a:cubicBezTo>
                  <a:cubicBezTo>
                    <a:pt x="28" y="231"/>
                    <a:pt x="0" y="184"/>
                    <a:pt x="0" y="18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1005466" y="4651309"/>
              <a:ext cx="113872" cy="199901"/>
            </a:xfrm>
            <a:custGeom>
              <a:avLst/>
              <a:gdLst>
                <a:gd name="T0" fmla="*/ 50 w 57"/>
                <a:gd name="T1" fmla="*/ 0 h 100"/>
                <a:gd name="T2" fmla="*/ 47 w 57"/>
                <a:gd name="T3" fmla="*/ 63 h 100"/>
                <a:gd name="T4" fmla="*/ 12 w 57"/>
                <a:gd name="T5" fmla="*/ 96 h 100"/>
                <a:gd name="T6" fmla="*/ 21 w 57"/>
                <a:gd name="T7" fmla="*/ 65 h 100"/>
                <a:gd name="T8" fmla="*/ 13 w 57"/>
                <a:gd name="T9" fmla="*/ 64 h 100"/>
                <a:gd name="T10" fmla="*/ 14 w 57"/>
                <a:gd name="T11" fmla="*/ 8 h 100"/>
                <a:gd name="T12" fmla="*/ 50 w 5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0">
                  <a:moveTo>
                    <a:pt x="50" y="0"/>
                  </a:moveTo>
                  <a:cubicBezTo>
                    <a:pt x="50" y="0"/>
                    <a:pt x="57" y="39"/>
                    <a:pt x="47" y="63"/>
                  </a:cubicBezTo>
                  <a:cubicBezTo>
                    <a:pt x="36" y="87"/>
                    <a:pt x="25" y="100"/>
                    <a:pt x="12" y="96"/>
                  </a:cubicBezTo>
                  <a:cubicBezTo>
                    <a:pt x="0" y="91"/>
                    <a:pt x="20" y="67"/>
                    <a:pt x="21" y="65"/>
                  </a:cubicBezTo>
                  <a:cubicBezTo>
                    <a:pt x="21" y="65"/>
                    <a:pt x="15" y="68"/>
                    <a:pt x="13" y="64"/>
                  </a:cubicBezTo>
                  <a:cubicBezTo>
                    <a:pt x="11" y="60"/>
                    <a:pt x="9" y="27"/>
                    <a:pt x="14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11037519" y="4753368"/>
              <a:ext cx="33740" cy="3964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4 h 20"/>
                <a:gd name="T4" fmla="*/ 14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7"/>
                    <a:pt x="5" y="14"/>
                    <a:pt x="5" y="14"/>
                  </a:cubicBezTo>
                  <a:cubicBezTo>
                    <a:pt x="5" y="14"/>
                    <a:pt x="11" y="12"/>
                    <a:pt x="14" y="0"/>
                  </a:cubicBezTo>
                  <a:cubicBezTo>
                    <a:pt x="14" y="0"/>
                    <a:pt x="17" y="18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10565164" y="4651309"/>
              <a:ext cx="115559" cy="199901"/>
            </a:xfrm>
            <a:custGeom>
              <a:avLst/>
              <a:gdLst>
                <a:gd name="T0" fmla="*/ 8 w 58"/>
                <a:gd name="T1" fmla="*/ 0 h 100"/>
                <a:gd name="T2" fmla="*/ 11 w 58"/>
                <a:gd name="T3" fmla="*/ 63 h 100"/>
                <a:gd name="T4" fmla="*/ 45 w 58"/>
                <a:gd name="T5" fmla="*/ 96 h 100"/>
                <a:gd name="T6" fmla="*/ 37 w 58"/>
                <a:gd name="T7" fmla="*/ 65 h 100"/>
                <a:gd name="T8" fmla="*/ 45 w 58"/>
                <a:gd name="T9" fmla="*/ 64 h 100"/>
                <a:gd name="T10" fmla="*/ 44 w 58"/>
                <a:gd name="T11" fmla="*/ 8 h 100"/>
                <a:gd name="T12" fmla="*/ 8 w 58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00">
                  <a:moveTo>
                    <a:pt x="8" y="0"/>
                  </a:moveTo>
                  <a:cubicBezTo>
                    <a:pt x="8" y="0"/>
                    <a:pt x="0" y="39"/>
                    <a:pt x="11" y="63"/>
                  </a:cubicBezTo>
                  <a:cubicBezTo>
                    <a:pt x="22" y="87"/>
                    <a:pt x="33" y="100"/>
                    <a:pt x="45" y="96"/>
                  </a:cubicBezTo>
                  <a:cubicBezTo>
                    <a:pt x="58" y="91"/>
                    <a:pt x="38" y="67"/>
                    <a:pt x="37" y="65"/>
                  </a:cubicBezTo>
                  <a:cubicBezTo>
                    <a:pt x="37" y="65"/>
                    <a:pt x="42" y="68"/>
                    <a:pt x="45" y="64"/>
                  </a:cubicBezTo>
                  <a:cubicBezTo>
                    <a:pt x="47" y="60"/>
                    <a:pt x="48" y="27"/>
                    <a:pt x="44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10612399" y="4753368"/>
              <a:ext cx="34583" cy="39643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14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5" y="17"/>
                    <a:pt x="13" y="14"/>
                    <a:pt x="13" y="14"/>
                  </a:cubicBezTo>
                  <a:cubicBezTo>
                    <a:pt x="13" y="14"/>
                    <a:pt x="7" y="12"/>
                    <a:pt x="4" y="0"/>
                  </a:cubicBezTo>
                  <a:cubicBezTo>
                    <a:pt x="4" y="0"/>
                    <a:pt x="0" y="18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10576972" y="4252351"/>
              <a:ext cx="253048" cy="527165"/>
            </a:xfrm>
            <a:custGeom>
              <a:avLst/>
              <a:gdLst>
                <a:gd name="T0" fmla="*/ 97 w 127"/>
                <a:gd name="T1" fmla="*/ 4 h 264"/>
                <a:gd name="T2" fmla="*/ 126 w 127"/>
                <a:gd name="T3" fmla="*/ 138 h 264"/>
                <a:gd name="T4" fmla="*/ 31 w 127"/>
                <a:gd name="T5" fmla="*/ 264 h 264"/>
                <a:gd name="T6" fmla="*/ 35 w 127"/>
                <a:gd name="T7" fmla="*/ 213 h 264"/>
                <a:gd name="T8" fmla="*/ 0 w 127"/>
                <a:gd name="T9" fmla="*/ 203 h 264"/>
                <a:gd name="T10" fmla="*/ 54 w 127"/>
                <a:gd name="T11" fmla="*/ 13 h 264"/>
                <a:gd name="T12" fmla="*/ 94 w 127"/>
                <a:gd name="T13" fmla="*/ 0 h 264"/>
                <a:gd name="T14" fmla="*/ 97 w 127"/>
                <a:gd name="T15" fmla="*/ 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64">
                  <a:moveTo>
                    <a:pt x="97" y="4"/>
                  </a:moveTo>
                  <a:cubicBezTo>
                    <a:pt x="97" y="4"/>
                    <a:pt x="125" y="34"/>
                    <a:pt x="126" y="138"/>
                  </a:cubicBezTo>
                  <a:cubicBezTo>
                    <a:pt x="127" y="243"/>
                    <a:pt x="31" y="264"/>
                    <a:pt x="31" y="264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20" y="214"/>
                    <a:pt x="0" y="203"/>
                    <a:pt x="0" y="203"/>
                  </a:cubicBezTo>
                  <a:cubicBezTo>
                    <a:pt x="0" y="182"/>
                    <a:pt x="39" y="28"/>
                    <a:pt x="54" y="13"/>
                  </a:cubicBezTo>
                  <a:cubicBezTo>
                    <a:pt x="61" y="5"/>
                    <a:pt x="79" y="2"/>
                    <a:pt x="94" y="0"/>
                  </a:cubicBezTo>
                  <a:lnTo>
                    <a:pt x="97" y="4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10680722" y="4633596"/>
              <a:ext cx="77601" cy="2614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10632643" y="4378027"/>
              <a:ext cx="51453" cy="301960"/>
            </a:xfrm>
            <a:custGeom>
              <a:avLst/>
              <a:gdLst>
                <a:gd name="T0" fmla="*/ 7 w 26"/>
                <a:gd name="T1" fmla="*/ 150 h 151"/>
                <a:gd name="T2" fmla="*/ 26 w 26"/>
                <a:gd name="T3" fmla="*/ 0 h 151"/>
                <a:gd name="T4" fmla="*/ 0 w 26"/>
                <a:gd name="T5" fmla="*/ 150 h 151"/>
                <a:gd name="T6" fmla="*/ 7 w 26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51">
                  <a:moveTo>
                    <a:pt x="7" y="15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" y="150"/>
                    <a:pt x="5" y="151"/>
                    <a:pt x="7" y="150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10728801" y="4260785"/>
              <a:ext cx="93628" cy="163632"/>
            </a:xfrm>
            <a:custGeom>
              <a:avLst/>
              <a:gdLst>
                <a:gd name="T0" fmla="*/ 47 w 47"/>
                <a:gd name="T1" fmla="*/ 82 h 82"/>
                <a:gd name="T2" fmla="*/ 22 w 47"/>
                <a:gd name="T3" fmla="*/ 0 h 82"/>
                <a:gd name="T4" fmla="*/ 22 w 47"/>
                <a:gd name="T5" fmla="*/ 0 h 82"/>
                <a:gd name="T6" fmla="*/ 0 w 47"/>
                <a:gd name="T7" fmla="*/ 36 h 82"/>
                <a:gd name="T8" fmla="*/ 23 w 47"/>
                <a:gd name="T9" fmla="*/ 42 h 82"/>
                <a:gd name="T10" fmla="*/ 12 w 47"/>
                <a:gd name="T11" fmla="*/ 59 h 82"/>
                <a:gd name="T12" fmla="*/ 47 w 47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2">
                  <a:moveTo>
                    <a:pt x="47" y="82"/>
                  </a:moveTo>
                  <a:cubicBezTo>
                    <a:pt x="40" y="26"/>
                    <a:pt x="25" y="4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47" y="82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10856168" y="4252351"/>
              <a:ext cx="253048" cy="527165"/>
            </a:xfrm>
            <a:custGeom>
              <a:avLst/>
              <a:gdLst>
                <a:gd name="T0" fmla="*/ 30 w 127"/>
                <a:gd name="T1" fmla="*/ 4 h 264"/>
                <a:gd name="T2" fmla="*/ 1 w 127"/>
                <a:gd name="T3" fmla="*/ 138 h 264"/>
                <a:gd name="T4" fmla="*/ 96 w 127"/>
                <a:gd name="T5" fmla="*/ 264 h 264"/>
                <a:gd name="T6" fmla="*/ 92 w 127"/>
                <a:gd name="T7" fmla="*/ 213 h 264"/>
                <a:gd name="T8" fmla="*/ 127 w 127"/>
                <a:gd name="T9" fmla="*/ 203 h 264"/>
                <a:gd name="T10" fmla="*/ 74 w 127"/>
                <a:gd name="T11" fmla="*/ 13 h 264"/>
                <a:gd name="T12" fmla="*/ 33 w 127"/>
                <a:gd name="T13" fmla="*/ 0 h 264"/>
                <a:gd name="T14" fmla="*/ 30 w 127"/>
                <a:gd name="T15" fmla="*/ 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64">
                  <a:moveTo>
                    <a:pt x="30" y="4"/>
                  </a:moveTo>
                  <a:cubicBezTo>
                    <a:pt x="30" y="4"/>
                    <a:pt x="2" y="34"/>
                    <a:pt x="1" y="138"/>
                  </a:cubicBezTo>
                  <a:cubicBezTo>
                    <a:pt x="0" y="243"/>
                    <a:pt x="96" y="264"/>
                    <a:pt x="96" y="264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107" y="214"/>
                    <a:pt x="127" y="203"/>
                    <a:pt x="127" y="203"/>
                  </a:cubicBezTo>
                  <a:cubicBezTo>
                    <a:pt x="127" y="182"/>
                    <a:pt x="88" y="28"/>
                    <a:pt x="74" y="13"/>
                  </a:cubicBezTo>
                  <a:cubicBezTo>
                    <a:pt x="66" y="5"/>
                    <a:pt x="48" y="2"/>
                    <a:pt x="33" y="0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0929552" y="4633596"/>
              <a:ext cx="75914" cy="2614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11002092" y="4378027"/>
              <a:ext cx="53983" cy="301960"/>
            </a:xfrm>
            <a:custGeom>
              <a:avLst/>
              <a:gdLst>
                <a:gd name="T0" fmla="*/ 19 w 27"/>
                <a:gd name="T1" fmla="*/ 150 h 151"/>
                <a:gd name="T2" fmla="*/ 0 w 27"/>
                <a:gd name="T3" fmla="*/ 0 h 151"/>
                <a:gd name="T4" fmla="*/ 27 w 27"/>
                <a:gd name="T5" fmla="*/ 150 h 151"/>
                <a:gd name="T6" fmla="*/ 19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19" y="1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4" y="150"/>
                    <a:pt x="22" y="151"/>
                    <a:pt x="19" y="150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10863760" y="4260785"/>
              <a:ext cx="94471" cy="163632"/>
            </a:xfrm>
            <a:custGeom>
              <a:avLst/>
              <a:gdLst>
                <a:gd name="T0" fmla="*/ 0 w 47"/>
                <a:gd name="T1" fmla="*/ 82 h 82"/>
                <a:gd name="T2" fmla="*/ 26 w 47"/>
                <a:gd name="T3" fmla="*/ 0 h 82"/>
                <a:gd name="T4" fmla="*/ 26 w 47"/>
                <a:gd name="T5" fmla="*/ 0 h 82"/>
                <a:gd name="T6" fmla="*/ 47 w 47"/>
                <a:gd name="T7" fmla="*/ 36 h 82"/>
                <a:gd name="T8" fmla="*/ 25 w 47"/>
                <a:gd name="T9" fmla="*/ 42 h 82"/>
                <a:gd name="T10" fmla="*/ 35 w 47"/>
                <a:gd name="T11" fmla="*/ 59 h 82"/>
                <a:gd name="T12" fmla="*/ 0 w 47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2">
                  <a:moveTo>
                    <a:pt x="0" y="82"/>
                  </a:moveTo>
                  <a:cubicBezTo>
                    <a:pt x="7" y="26"/>
                    <a:pt x="22" y="4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0486719" y="3911591"/>
              <a:ext cx="161950" cy="237013"/>
            </a:xfrm>
            <a:custGeom>
              <a:avLst/>
              <a:gdLst>
                <a:gd name="T0" fmla="*/ 49 w 81"/>
                <a:gd name="T1" fmla="*/ 17 h 119"/>
                <a:gd name="T2" fmla="*/ 14 w 81"/>
                <a:gd name="T3" fmla="*/ 18 h 119"/>
                <a:gd name="T4" fmla="*/ 81 w 81"/>
                <a:gd name="T5" fmla="*/ 116 h 119"/>
                <a:gd name="T6" fmla="*/ 49 w 81"/>
                <a:gd name="T7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9">
                  <a:moveTo>
                    <a:pt x="49" y="17"/>
                  </a:moveTo>
                  <a:cubicBezTo>
                    <a:pt x="49" y="17"/>
                    <a:pt x="30" y="0"/>
                    <a:pt x="14" y="18"/>
                  </a:cubicBezTo>
                  <a:cubicBezTo>
                    <a:pt x="0" y="32"/>
                    <a:pt x="10" y="119"/>
                    <a:pt x="81" y="116"/>
                  </a:cubicBezTo>
                  <a:lnTo>
                    <a:pt x="49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1035832" y="3911591"/>
              <a:ext cx="159420" cy="237013"/>
            </a:xfrm>
            <a:custGeom>
              <a:avLst/>
              <a:gdLst>
                <a:gd name="T0" fmla="*/ 32 w 80"/>
                <a:gd name="T1" fmla="*/ 17 h 119"/>
                <a:gd name="T2" fmla="*/ 67 w 80"/>
                <a:gd name="T3" fmla="*/ 18 h 119"/>
                <a:gd name="T4" fmla="*/ 0 w 80"/>
                <a:gd name="T5" fmla="*/ 116 h 119"/>
                <a:gd name="T6" fmla="*/ 32 w 80"/>
                <a:gd name="T7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9">
                  <a:moveTo>
                    <a:pt x="32" y="17"/>
                  </a:moveTo>
                  <a:cubicBezTo>
                    <a:pt x="32" y="17"/>
                    <a:pt x="51" y="0"/>
                    <a:pt x="67" y="18"/>
                  </a:cubicBezTo>
                  <a:cubicBezTo>
                    <a:pt x="80" y="32"/>
                    <a:pt x="71" y="119"/>
                    <a:pt x="0" y="1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0543233" y="3582641"/>
              <a:ext cx="598036" cy="695858"/>
            </a:xfrm>
            <a:custGeom>
              <a:avLst/>
              <a:gdLst>
                <a:gd name="T0" fmla="*/ 300 w 300"/>
                <a:gd name="T1" fmla="*/ 124 h 349"/>
                <a:gd name="T2" fmla="*/ 150 w 300"/>
                <a:gd name="T3" fmla="*/ 349 h 349"/>
                <a:gd name="T4" fmla="*/ 0 w 300"/>
                <a:gd name="T5" fmla="*/ 124 h 349"/>
                <a:gd name="T6" fmla="*/ 300 w 300"/>
                <a:gd name="T7" fmla="*/ 1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49">
                  <a:moveTo>
                    <a:pt x="300" y="124"/>
                  </a:moveTo>
                  <a:cubicBezTo>
                    <a:pt x="300" y="248"/>
                    <a:pt x="233" y="349"/>
                    <a:pt x="150" y="349"/>
                  </a:cubicBezTo>
                  <a:cubicBezTo>
                    <a:pt x="67" y="349"/>
                    <a:pt x="0" y="248"/>
                    <a:pt x="0" y="124"/>
                  </a:cubicBezTo>
                  <a:cubicBezTo>
                    <a:pt x="0" y="0"/>
                    <a:pt x="300" y="0"/>
                    <a:pt x="300" y="12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0620834" y="3937739"/>
              <a:ext cx="99532" cy="61573"/>
            </a:xfrm>
            <a:custGeom>
              <a:avLst/>
              <a:gdLst>
                <a:gd name="T0" fmla="*/ 4 w 50"/>
                <a:gd name="T1" fmla="*/ 31 h 31"/>
                <a:gd name="T2" fmla="*/ 0 w 50"/>
                <a:gd name="T3" fmla="*/ 28 h 31"/>
                <a:gd name="T4" fmla="*/ 23 w 50"/>
                <a:gd name="T5" fmla="*/ 0 h 31"/>
                <a:gd name="T6" fmla="*/ 50 w 50"/>
                <a:gd name="T7" fmla="*/ 22 h 31"/>
                <a:gd name="T8" fmla="*/ 47 w 50"/>
                <a:gd name="T9" fmla="*/ 26 h 31"/>
                <a:gd name="T10" fmla="*/ 43 w 50"/>
                <a:gd name="T11" fmla="*/ 24 h 31"/>
                <a:gd name="T12" fmla="*/ 24 w 50"/>
                <a:gd name="T13" fmla="*/ 7 h 31"/>
                <a:gd name="T14" fmla="*/ 23 w 50"/>
                <a:gd name="T15" fmla="*/ 7 h 31"/>
                <a:gd name="T16" fmla="*/ 7 w 50"/>
                <a:gd name="T17" fmla="*/ 28 h 31"/>
                <a:gd name="T18" fmla="*/ 4 w 50"/>
                <a:gd name="T19" fmla="*/ 31 h 31"/>
                <a:gd name="T20" fmla="*/ 4 w 50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">
                  <a:moveTo>
                    <a:pt x="4" y="31"/>
                  </a:moveTo>
                  <a:cubicBezTo>
                    <a:pt x="2" y="31"/>
                    <a:pt x="0" y="30"/>
                    <a:pt x="0" y="28"/>
                  </a:cubicBezTo>
                  <a:cubicBezTo>
                    <a:pt x="0" y="19"/>
                    <a:pt x="5" y="1"/>
                    <a:pt x="23" y="0"/>
                  </a:cubicBezTo>
                  <a:cubicBezTo>
                    <a:pt x="40" y="0"/>
                    <a:pt x="48" y="14"/>
                    <a:pt x="50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7"/>
                    <a:pt x="44" y="25"/>
                    <a:pt x="43" y="24"/>
                  </a:cubicBezTo>
                  <a:cubicBezTo>
                    <a:pt x="43" y="23"/>
                    <a:pt x="39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6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0580346" y="3979068"/>
              <a:ext cx="56514" cy="20243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6" y="3"/>
                    <a:pt x="27" y="5"/>
                  </a:cubicBezTo>
                  <a:cubicBezTo>
                    <a:pt x="28" y="7"/>
                    <a:pt x="26" y="9"/>
                    <a:pt x="25" y="9"/>
                  </a:cubicBezTo>
                  <a:cubicBezTo>
                    <a:pt x="24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0580346" y="3951234"/>
              <a:ext cx="56514" cy="34582"/>
            </a:xfrm>
            <a:custGeom>
              <a:avLst/>
              <a:gdLst>
                <a:gd name="T0" fmla="*/ 24 w 28"/>
                <a:gd name="T1" fmla="*/ 17 h 17"/>
                <a:gd name="T2" fmla="*/ 2 w 28"/>
                <a:gd name="T3" fmla="*/ 7 h 17"/>
                <a:gd name="T4" fmla="*/ 1 w 28"/>
                <a:gd name="T5" fmla="*/ 2 h 17"/>
                <a:gd name="T6" fmla="*/ 6 w 28"/>
                <a:gd name="T7" fmla="*/ 2 h 17"/>
                <a:gd name="T8" fmla="*/ 24 w 28"/>
                <a:gd name="T9" fmla="*/ 10 h 17"/>
                <a:gd name="T10" fmla="*/ 24 w 28"/>
                <a:gd name="T11" fmla="*/ 10 h 17"/>
                <a:gd name="T12" fmla="*/ 28 w 28"/>
                <a:gd name="T13" fmla="*/ 13 h 17"/>
                <a:gd name="T14" fmla="*/ 24 w 28"/>
                <a:gd name="T15" fmla="*/ 17 h 17"/>
                <a:gd name="T16" fmla="*/ 2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4" y="17"/>
                  </a:moveTo>
                  <a:cubicBezTo>
                    <a:pt x="14" y="1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9" y="4"/>
                    <a:pt x="1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8" y="12"/>
                    <a:pt x="28" y="13"/>
                  </a:cubicBezTo>
                  <a:cubicBezTo>
                    <a:pt x="28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0965822" y="3937739"/>
              <a:ext cx="99532" cy="61573"/>
            </a:xfrm>
            <a:custGeom>
              <a:avLst/>
              <a:gdLst>
                <a:gd name="T0" fmla="*/ 46 w 50"/>
                <a:gd name="T1" fmla="*/ 31 h 31"/>
                <a:gd name="T2" fmla="*/ 46 w 50"/>
                <a:gd name="T3" fmla="*/ 31 h 31"/>
                <a:gd name="T4" fmla="*/ 43 w 50"/>
                <a:gd name="T5" fmla="*/ 28 h 31"/>
                <a:gd name="T6" fmla="*/ 27 w 50"/>
                <a:gd name="T7" fmla="*/ 7 h 31"/>
                <a:gd name="T8" fmla="*/ 7 w 50"/>
                <a:gd name="T9" fmla="*/ 24 h 31"/>
                <a:gd name="T10" fmla="*/ 3 w 50"/>
                <a:gd name="T11" fmla="*/ 26 h 31"/>
                <a:gd name="T12" fmla="*/ 0 w 50"/>
                <a:gd name="T13" fmla="*/ 22 h 31"/>
                <a:gd name="T14" fmla="*/ 27 w 50"/>
                <a:gd name="T15" fmla="*/ 0 h 31"/>
                <a:gd name="T16" fmla="*/ 50 w 50"/>
                <a:gd name="T17" fmla="*/ 28 h 31"/>
                <a:gd name="T18" fmla="*/ 46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7" y="7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5"/>
                    <a:pt x="5" y="27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2" y="14"/>
                    <a:pt x="10" y="0"/>
                    <a:pt x="27" y="0"/>
                  </a:cubicBezTo>
                  <a:cubicBezTo>
                    <a:pt x="45" y="1"/>
                    <a:pt x="50" y="19"/>
                    <a:pt x="50" y="28"/>
                  </a:cubicBezTo>
                  <a:cubicBezTo>
                    <a:pt x="50" y="30"/>
                    <a:pt x="48" y="31"/>
                    <a:pt x="46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11051858" y="3979068"/>
              <a:ext cx="53983" cy="20243"/>
            </a:xfrm>
            <a:custGeom>
              <a:avLst/>
              <a:gdLst>
                <a:gd name="T0" fmla="*/ 9 w 27"/>
                <a:gd name="T1" fmla="*/ 10 h 10"/>
                <a:gd name="T2" fmla="*/ 3 w 27"/>
                <a:gd name="T3" fmla="*/ 9 h 10"/>
                <a:gd name="T4" fmla="*/ 0 w 27"/>
                <a:gd name="T5" fmla="*/ 5 h 10"/>
                <a:gd name="T6" fmla="*/ 4 w 27"/>
                <a:gd name="T7" fmla="*/ 3 h 10"/>
                <a:gd name="T8" fmla="*/ 22 w 27"/>
                <a:gd name="T9" fmla="*/ 1 h 10"/>
                <a:gd name="T10" fmla="*/ 26 w 27"/>
                <a:gd name="T11" fmla="*/ 3 h 10"/>
                <a:gd name="T12" fmla="*/ 24 w 27"/>
                <a:gd name="T13" fmla="*/ 7 h 10"/>
                <a:gd name="T14" fmla="*/ 9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9" y="10"/>
                  </a:moveTo>
                  <a:cubicBezTo>
                    <a:pt x="5" y="10"/>
                    <a:pt x="3" y="9"/>
                    <a:pt x="3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1" y="3"/>
                    <a:pt x="3" y="2"/>
                    <a:pt x="4" y="3"/>
                  </a:cubicBezTo>
                  <a:cubicBezTo>
                    <a:pt x="5" y="3"/>
                    <a:pt x="12" y="5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8" y="10"/>
                    <a:pt x="13" y="10"/>
                    <a:pt x="9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11049328" y="3951234"/>
              <a:ext cx="56514" cy="34582"/>
            </a:xfrm>
            <a:custGeom>
              <a:avLst/>
              <a:gdLst>
                <a:gd name="T0" fmla="*/ 4 w 28"/>
                <a:gd name="T1" fmla="*/ 17 h 17"/>
                <a:gd name="T2" fmla="*/ 4 w 28"/>
                <a:gd name="T3" fmla="*/ 17 h 17"/>
                <a:gd name="T4" fmla="*/ 0 w 28"/>
                <a:gd name="T5" fmla="*/ 13 h 17"/>
                <a:gd name="T6" fmla="*/ 4 w 28"/>
                <a:gd name="T7" fmla="*/ 10 h 17"/>
                <a:gd name="T8" fmla="*/ 4 w 28"/>
                <a:gd name="T9" fmla="*/ 10 h 17"/>
                <a:gd name="T10" fmla="*/ 22 w 28"/>
                <a:gd name="T11" fmla="*/ 2 h 17"/>
                <a:gd name="T12" fmla="*/ 27 w 28"/>
                <a:gd name="T13" fmla="*/ 2 h 17"/>
                <a:gd name="T14" fmla="*/ 26 w 28"/>
                <a:gd name="T15" fmla="*/ 7 h 17"/>
                <a:gd name="T16" fmla="*/ 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11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0"/>
                    <a:pt x="19" y="4"/>
                    <a:pt x="22" y="2"/>
                  </a:cubicBezTo>
                  <a:cubicBezTo>
                    <a:pt x="23" y="0"/>
                    <a:pt x="26" y="1"/>
                    <a:pt x="27" y="2"/>
                  </a:cubicBezTo>
                  <a:cubicBezTo>
                    <a:pt x="28" y="4"/>
                    <a:pt x="28" y="6"/>
                    <a:pt x="26" y="7"/>
                  </a:cubicBezTo>
                  <a:cubicBezTo>
                    <a:pt x="26" y="7"/>
                    <a:pt x="14" y="17"/>
                    <a:pt x="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3"/>
            <p:cNvSpPr>
              <a:spLocks/>
            </p:cNvSpPr>
            <p:nvPr/>
          </p:nvSpPr>
          <p:spPr bwMode="auto">
            <a:xfrm>
              <a:off x="10778567" y="4119083"/>
              <a:ext cx="125681" cy="70008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2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0810619" y="4037268"/>
              <a:ext cx="63262" cy="27835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5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5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5"/>
            <p:cNvSpPr>
              <a:spLocks/>
            </p:cNvSpPr>
            <p:nvPr/>
          </p:nvSpPr>
          <p:spPr bwMode="auto">
            <a:xfrm>
              <a:off x="10965822" y="3883757"/>
              <a:ext cx="161950" cy="48078"/>
            </a:xfrm>
            <a:custGeom>
              <a:avLst/>
              <a:gdLst>
                <a:gd name="T0" fmla="*/ 0 w 81"/>
                <a:gd name="T1" fmla="*/ 15 h 24"/>
                <a:gd name="T2" fmla="*/ 0 w 81"/>
                <a:gd name="T3" fmla="*/ 7 h 24"/>
                <a:gd name="T4" fmla="*/ 2 w 81"/>
                <a:gd name="T5" fmla="*/ 5 h 24"/>
                <a:gd name="T6" fmla="*/ 80 w 81"/>
                <a:gd name="T7" fmla="*/ 13 h 24"/>
                <a:gd name="T8" fmla="*/ 81 w 81"/>
                <a:gd name="T9" fmla="*/ 16 h 24"/>
                <a:gd name="T10" fmla="*/ 76 w 81"/>
                <a:gd name="T11" fmla="*/ 23 h 24"/>
                <a:gd name="T12" fmla="*/ 74 w 81"/>
                <a:gd name="T13" fmla="*/ 23 h 24"/>
                <a:gd name="T14" fmla="*/ 2 w 81"/>
                <a:gd name="T15" fmla="*/ 17 h 24"/>
                <a:gd name="T16" fmla="*/ 0 w 81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4">
                  <a:moveTo>
                    <a:pt x="0" y="1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12" y="4"/>
                    <a:pt x="58" y="0"/>
                    <a:pt x="80" y="13"/>
                  </a:cubicBezTo>
                  <a:cubicBezTo>
                    <a:pt x="81" y="14"/>
                    <a:pt x="81" y="15"/>
                    <a:pt x="81" y="1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5" y="24"/>
                    <a:pt x="74" y="23"/>
                  </a:cubicBezTo>
                  <a:cubicBezTo>
                    <a:pt x="68" y="21"/>
                    <a:pt x="41" y="12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6"/>
            <p:cNvSpPr>
              <a:spLocks/>
            </p:cNvSpPr>
            <p:nvPr/>
          </p:nvSpPr>
          <p:spPr bwMode="auto">
            <a:xfrm>
              <a:off x="10555042" y="3883757"/>
              <a:ext cx="163637" cy="48078"/>
            </a:xfrm>
            <a:custGeom>
              <a:avLst/>
              <a:gdLst>
                <a:gd name="T0" fmla="*/ 82 w 82"/>
                <a:gd name="T1" fmla="*/ 14 h 24"/>
                <a:gd name="T2" fmla="*/ 81 w 82"/>
                <a:gd name="T3" fmla="*/ 6 h 24"/>
                <a:gd name="T4" fmla="*/ 79 w 82"/>
                <a:gd name="T5" fmla="*/ 4 h 24"/>
                <a:gd name="T6" fmla="*/ 2 w 82"/>
                <a:gd name="T7" fmla="*/ 13 h 24"/>
                <a:gd name="T8" fmla="*/ 1 w 82"/>
                <a:gd name="T9" fmla="*/ 16 h 24"/>
                <a:gd name="T10" fmla="*/ 6 w 82"/>
                <a:gd name="T11" fmla="*/ 22 h 24"/>
                <a:gd name="T12" fmla="*/ 8 w 82"/>
                <a:gd name="T13" fmla="*/ 23 h 24"/>
                <a:gd name="T14" fmla="*/ 79 w 82"/>
                <a:gd name="T15" fmla="*/ 16 h 24"/>
                <a:gd name="T16" fmla="*/ 82 w 8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24">
                  <a:moveTo>
                    <a:pt x="82" y="14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70" y="3"/>
                    <a:pt x="23" y="0"/>
                    <a:pt x="2" y="13"/>
                  </a:cubicBezTo>
                  <a:cubicBezTo>
                    <a:pt x="1" y="14"/>
                    <a:pt x="0" y="15"/>
                    <a:pt x="1" y="1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7" y="24"/>
                    <a:pt x="8" y="23"/>
                  </a:cubicBezTo>
                  <a:cubicBezTo>
                    <a:pt x="14" y="21"/>
                    <a:pt x="41" y="12"/>
                    <a:pt x="79" y="16"/>
                  </a:cubicBezTo>
                  <a:cubicBezTo>
                    <a:pt x="81" y="16"/>
                    <a:pt x="82" y="15"/>
                    <a:pt x="82" y="14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37"/>
            <p:cNvSpPr>
              <a:spLocks/>
            </p:cNvSpPr>
            <p:nvPr/>
          </p:nvSpPr>
          <p:spPr bwMode="auto">
            <a:xfrm>
              <a:off x="10505275" y="3590232"/>
              <a:ext cx="647802" cy="341603"/>
            </a:xfrm>
            <a:custGeom>
              <a:avLst/>
              <a:gdLst>
                <a:gd name="T0" fmla="*/ 23 w 325"/>
                <a:gd name="T1" fmla="*/ 171 h 171"/>
                <a:gd name="T2" fmla="*/ 234 w 325"/>
                <a:gd name="T3" fmla="*/ 92 h 171"/>
                <a:gd name="T4" fmla="*/ 325 w 325"/>
                <a:gd name="T5" fmla="*/ 141 h 171"/>
                <a:gd name="T6" fmla="*/ 325 w 325"/>
                <a:gd name="T7" fmla="*/ 0 h 171"/>
                <a:gd name="T8" fmla="*/ 0 w 325"/>
                <a:gd name="T9" fmla="*/ 25 h 171"/>
                <a:gd name="T10" fmla="*/ 0 w 325"/>
                <a:gd name="T11" fmla="*/ 111 h 171"/>
                <a:gd name="T12" fmla="*/ 23 w 325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171">
                  <a:moveTo>
                    <a:pt x="23" y="171"/>
                  </a:moveTo>
                  <a:cubicBezTo>
                    <a:pt x="23" y="171"/>
                    <a:pt x="196" y="140"/>
                    <a:pt x="234" y="92"/>
                  </a:cubicBezTo>
                  <a:cubicBezTo>
                    <a:pt x="234" y="92"/>
                    <a:pt x="269" y="145"/>
                    <a:pt x="325" y="141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3" y="17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4" name="组合 713"/>
          <p:cNvGrpSpPr>
            <a:grpSpLocks noChangeAspect="1"/>
          </p:cNvGrpSpPr>
          <p:nvPr/>
        </p:nvGrpSpPr>
        <p:grpSpPr>
          <a:xfrm>
            <a:off x="7368790" y="340547"/>
            <a:ext cx="1264218" cy="2484000"/>
            <a:chOff x="7231063" y="401638"/>
            <a:chExt cx="1987550" cy="3905250"/>
          </a:xfrm>
        </p:grpSpPr>
        <p:sp>
          <p:nvSpPr>
            <p:cNvPr id="653" name="Freeform 139"/>
            <p:cNvSpPr>
              <a:spLocks/>
            </p:cNvSpPr>
            <p:nvPr/>
          </p:nvSpPr>
          <p:spPr bwMode="auto">
            <a:xfrm>
              <a:off x="7231063" y="401638"/>
              <a:ext cx="1987550" cy="2106613"/>
            </a:xfrm>
            <a:custGeom>
              <a:avLst/>
              <a:gdLst>
                <a:gd name="T0" fmla="*/ 264 w 529"/>
                <a:gd name="T1" fmla="*/ 0 h 561"/>
                <a:gd name="T2" fmla="*/ 47 w 529"/>
                <a:gd name="T3" fmla="*/ 416 h 561"/>
                <a:gd name="T4" fmla="*/ 105 w 529"/>
                <a:gd name="T5" fmla="*/ 519 h 561"/>
                <a:gd name="T6" fmla="*/ 108 w 529"/>
                <a:gd name="T7" fmla="*/ 493 h 561"/>
                <a:gd name="T8" fmla="*/ 264 w 529"/>
                <a:gd name="T9" fmla="*/ 561 h 561"/>
                <a:gd name="T10" fmla="*/ 420 w 529"/>
                <a:gd name="T11" fmla="*/ 493 h 561"/>
                <a:gd name="T12" fmla="*/ 424 w 529"/>
                <a:gd name="T13" fmla="*/ 519 h 561"/>
                <a:gd name="T14" fmla="*/ 481 w 529"/>
                <a:gd name="T15" fmla="*/ 416 h 561"/>
                <a:gd name="T16" fmla="*/ 264 w 52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561">
                  <a:moveTo>
                    <a:pt x="264" y="0"/>
                  </a:moveTo>
                  <a:cubicBezTo>
                    <a:pt x="0" y="0"/>
                    <a:pt x="6" y="262"/>
                    <a:pt x="47" y="416"/>
                  </a:cubicBezTo>
                  <a:cubicBezTo>
                    <a:pt x="66" y="488"/>
                    <a:pt x="105" y="519"/>
                    <a:pt x="105" y="519"/>
                  </a:cubicBezTo>
                  <a:cubicBezTo>
                    <a:pt x="101" y="508"/>
                    <a:pt x="108" y="493"/>
                    <a:pt x="108" y="493"/>
                  </a:cubicBezTo>
                  <a:cubicBezTo>
                    <a:pt x="135" y="555"/>
                    <a:pt x="264" y="561"/>
                    <a:pt x="264" y="561"/>
                  </a:cubicBezTo>
                  <a:cubicBezTo>
                    <a:pt x="264" y="561"/>
                    <a:pt x="394" y="555"/>
                    <a:pt x="420" y="493"/>
                  </a:cubicBezTo>
                  <a:cubicBezTo>
                    <a:pt x="420" y="493"/>
                    <a:pt x="427" y="508"/>
                    <a:pt x="424" y="519"/>
                  </a:cubicBezTo>
                  <a:cubicBezTo>
                    <a:pt x="424" y="519"/>
                    <a:pt x="462" y="488"/>
                    <a:pt x="481" y="416"/>
                  </a:cubicBezTo>
                  <a:cubicBezTo>
                    <a:pt x="522" y="262"/>
                    <a:pt x="529" y="0"/>
                    <a:pt x="264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40"/>
            <p:cNvSpPr>
              <a:spLocks/>
            </p:cNvSpPr>
            <p:nvPr/>
          </p:nvSpPr>
          <p:spPr bwMode="auto">
            <a:xfrm>
              <a:off x="8270876" y="3597275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1"/>
            <p:cNvSpPr>
              <a:spLocks/>
            </p:cNvSpPr>
            <p:nvPr/>
          </p:nvSpPr>
          <p:spPr bwMode="auto">
            <a:xfrm>
              <a:off x="8335963" y="4175125"/>
              <a:ext cx="157163" cy="131763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2"/>
            <p:cNvSpPr>
              <a:spLocks/>
            </p:cNvSpPr>
            <p:nvPr/>
          </p:nvSpPr>
          <p:spPr bwMode="auto">
            <a:xfrm>
              <a:off x="7880351" y="3597275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3"/>
            <p:cNvSpPr>
              <a:spLocks/>
            </p:cNvSpPr>
            <p:nvPr/>
          </p:nvSpPr>
          <p:spPr bwMode="auto">
            <a:xfrm>
              <a:off x="7945438" y="4175125"/>
              <a:ext cx="157163" cy="131763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3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4"/>
            <p:cNvSpPr>
              <a:spLocks/>
            </p:cNvSpPr>
            <p:nvPr/>
          </p:nvSpPr>
          <p:spPr bwMode="auto">
            <a:xfrm>
              <a:off x="7756526" y="2954338"/>
              <a:ext cx="912813" cy="931863"/>
            </a:xfrm>
            <a:custGeom>
              <a:avLst/>
              <a:gdLst>
                <a:gd name="T0" fmla="*/ 32 w 243"/>
                <a:gd name="T1" fmla="*/ 0 h 248"/>
                <a:gd name="T2" fmla="*/ 0 w 243"/>
                <a:gd name="T3" fmla="*/ 236 h 248"/>
                <a:gd name="T4" fmla="*/ 1 w 243"/>
                <a:gd name="T5" fmla="*/ 239 h 248"/>
                <a:gd name="T6" fmla="*/ 15 w 243"/>
                <a:gd name="T7" fmla="*/ 244 h 248"/>
                <a:gd name="T8" fmla="*/ 18 w 243"/>
                <a:gd name="T9" fmla="*/ 242 h 248"/>
                <a:gd name="T10" fmla="*/ 38 w 243"/>
                <a:gd name="T11" fmla="*/ 242 h 248"/>
                <a:gd name="T12" fmla="*/ 41 w 243"/>
                <a:gd name="T13" fmla="*/ 244 h 248"/>
                <a:gd name="T14" fmla="*/ 60 w 243"/>
                <a:gd name="T15" fmla="*/ 244 h 248"/>
                <a:gd name="T16" fmla="*/ 64 w 243"/>
                <a:gd name="T17" fmla="*/ 242 h 248"/>
                <a:gd name="T18" fmla="*/ 83 w 243"/>
                <a:gd name="T19" fmla="*/ 242 h 248"/>
                <a:gd name="T20" fmla="*/ 87 w 243"/>
                <a:gd name="T21" fmla="*/ 244 h 248"/>
                <a:gd name="T22" fmla="*/ 106 w 243"/>
                <a:gd name="T23" fmla="*/ 244 h 248"/>
                <a:gd name="T24" fmla="*/ 110 w 243"/>
                <a:gd name="T25" fmla="*/ 242 h 248"/>
                <a:gd name="T26" fmla="*/ 129 w 243"/>
                <a:gd name="T27" fmla="*/ 242 h 248"/>
                <a:gd name="T28" fmla="*/ 133 w 243"/>
                <a:gd name="T29" fmla="*/ 244 h 248"/>
                <a:gd name="T30" fmla="*/ 152 w 243"/>
                <a:gd name="T31" fmla="*/ 244 h 248"/>
                <a:gd name="T32" fmla="*/ 156 w 243"/>
                <a:gd name="T33" fmla="*/ 242 h 248"/>
                <a:gd name="T34" fmla="*/ 175 w 243"/>
                <a:gd name="T35" fmla="*/ 242 h 248"/>
                <a:gd name="T36" fmla="*/ 179 w 243"/>
                <a:gd name="T37" fmla="*/ 244 h 248"/>
                <a:gd name="T38" fmla="*/ 198 w 243"/>
                <a:gd name="T39" fmla="*/ 244 h 248"/>
                <a:gd name="T40" fmla="*/ 202 w 243"/>
                <a:gd name="T41" fmla="*/ 242 h 248"/>
                <a:gd name="T42" fmla="*/ 221 w 243"/>
                <a:gd name="T43" fmla="*/ 242 h 248"/>
                <a:gd name="T44" fmla="*/ 228 w 243"/>
                <a:gd name="T45" fmla="*/ 246 h 248"/>
                <a:gd name="T46" fmla="*/ 239 w 243"/>
                <a:gd name="T47" fmla="*/ 244 h 248"/>
                <a:gd name="T48" fmla="*/ 243 w 243"/>
                <a:gd name="T49" fmla="*/ 240 h 248"/>
                <a:gd name="T50" fmla="*/ 212 w 243"/>
                <a:gd name="T51" fmla="*/ 0 h 248"/>
                <a:gd name="T52" fmla="*/ 32 w 243"/>
                <a:gd name="T5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248">
                  <a:moveTo>
                    <a:pt x="32" y="0"/>
                  </a:moveTo>
                  <a:cubicBezTo>
                    <a:pt x="32" y="0"/>
                    <a:pt x="25" y="215"/>
                    <a:pt x="0" y="236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3" y="245"/>
                    <a:pt x="10" y="247"/>
                    <a:pt x="15" y="244"/>
                  </a:cubicBezTo>
                  <a:cubicBezTo>
                    <a:pt x="18" y="242"/>
                    <a:pt x="18" y="242"/>
                    <a:pt x="18" y="242"/>
                  </a:cubicBezTo>
                  <a:cubicBezTo>
                    <a:pt x="24" y="238"/>
                    <a:pt x="32" y="238"/>
                    <a:pt x="38" y="242"/>
                  </a:cubicBezTo>
                  <a:cubicBezTo>
                    <a:pt x="41" y="244"/>
                    <a:pt x="41" y="244"/>
                    <a:pt x="41" y="244"/>
                  </a:cubicBezTo>
                  <a:cubicBezTo>
                    <a:pt x="47" y="247"/>
                    <a:pt x="55" y="247"/>
                    <a:pt x="60" y="244"/>
                  </a:cubicBezTo>
                  <a:cubicBezTo>
                    <a:pt x="64" y="242"/>
                    <a:pt x="64" y="242"/>
                    <a:pt x="64" y="242"/>
                  </a:cubicBezTo>
                  <a:cubicBezTo>
                    <a:pt x="70" y="238"/>
                    <a:pt x="78" y="238"/>
                    <a:pt x="83" y="242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93" y="247"/>
                    <a:pt x="100" y="247"/>
                    <a:pt x="106" y="244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16" y="238"/>
                    <a:pt x="123" y="238"/>
                    <a:pt x="129" y="242"/>
                  </a:cubicBezTo>
                  <a:cubicBezTo>
                    <a:pt x="133" y="244"/>
                    <a:pt x="133" y="244"/>
                    <a:pt x="133" y="244"/>
                  </a:cubicBezTo>
                  <a:cubicBezTo>
                    <a:pt x="139" y="247"/>
                    <a:pt x="146" y="247"/>
                    <a:pt x="152" y="244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62" y="238"/>
                    <a:pt x="169" y="238"/>
                    <a:pt x="175" y="242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85" y="247"/>
                    <a:pt x="192" y="247"/>
                    <a:pt x="198" y="244"/>
                  </a:cubicBezTo>
                  <a:cubicBezTo>
                    <a:pt x="202" y="242"/>
                    <a:pt x="202" y="242"/>
                    <a:pt x="202" y="242"/>
                  </a:cubicBezTo>
                  <a:cubicBezTo>
                    <a:pt x="208" y="238"/>
                    <a:pt x="215" y="238"/>
                    <a:pt x="221" y="242"/>
                  </a:cubicBezTo>
                  <a:cubicBezTo>
                    <a:pt x="228" y="246"/>
                    <a:pt x="228" y="246"/>
                    <a:pt x="228" y="246"/>
                  </a:cubicBezTo>
                  <a:cubicBezTo>
                    <a:pt x="232" y="248"/>
                    <a:pt x="237" y="247"/>
                    <a:pt x="239" y="24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0"/>
                    <a:pt x="228" y="237"/>
                    <a:pt x="212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5"/>
            <p:cNvSpPr>
              <a:spLocks/>
            </p:cNvSpPr>
            <p:nvPr/>
          </p:nvSpPr>
          <p:spPr bwMode="auto">
            <a:xfrm>
              <a:off x="7708901" y="2901950"/>
              <a:ext cx="201613" cy="357188"/>
            </a:xfrm>
            <a:custGeom>
              <a:avLst/>
              <a:gdLst>
                <a:gd name="T0" fmla="*/ 7 w 54"/>
                <a:gd name="T1" fmla="*/ 0 h 95"/>
                <a:gd name="T2" fmla="*/ 10 w 54"/>
                <a:gd name="T3" fmla="*/ 60 h 95"/>
                <a:gd name="T4" fmla="*/ 42 w 54"/>
                <a:gd name="T5" fmla="*/ 91 h 95"/>
                <a:gd name="T6" fmla="*/ 34 w 54"/>
                <a:gd name="T7" fmla="*/ 61 h 95"/>
                <a:gd name="T8" fmla="*/ 42 w 54"/>
                <a:gd name="T9" fmla="*/ 60 h 95"/>
                <a:gd name="T10" fmla="*/ 40 w 54"/>
                <a:gd name="T11" fmla="*/ 8 h 95"/>
                <a:gd name="T12" fmla="*/ 7 w 54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5">
                  <a:moveTo>
                    <a:pt x="7" y="0"/>
                  </a:moveTo>
                  <a:cubicBezTo>
                    <a:pt x="7" y="0"/>
                    <a:pt x="0" y="37"/>
                    <a:pt x="10" y="60"/>
                  </a:cubicBezTo>
                  <a:cubicBezTo>
                    <a:pt x="20" y="82"/>
                    <a:pt x="30" y="95"/>
                    <a:pt x="42" y="91"/>
                  </a:cubicBezTo>
                  <a:cubicBezTo>
                    <a:pt x="54" y="86"/>
                    <a:pt x="35" y="63"/>
                    <a:pt x="34" y="61"/>
                  </a:cubicBezTo>
                  <a:cubicBezTo>
                    <a:pt x="34" y="61"/>
                    <a:pt x="40" y="64"/>
                    <a:pt x="42" y="60"/>
                  </a:cubicBezTo>
                  <a:cubicBezTo>
                    <a:pt x="44" y="56"/>
                    <a:pt x="45" y="26"/>
                    <a:pt x="40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6"/>
            <p:cNvSpPr>
              <a:spLocks/>
            </p:cNvSpPr>
            <p:nvPr/>
          </p:nvSpPr>
          <p:spPr bwMode="auto">
            <a:xfrm>
              <a:off x="7791451" y="3082925"/>
              <a:ext cx="58738" cy="69850"/>
            </a:xfrm>
            <a:custGeom>
              <a:avLst/>
              <a:gdLst>
                <a:gd name="T0" fmla="*/ 16 w 16"/>
                <a:gd name="T1" fmla="*/ 19 h 19"/>
                <a:gd name="T2" fmla="*/ 12 w 16"/>
                <a:gd name="T3" fmla="*/ 13 h 19"/>
                <a:gd name="T4" fmla="*/ 4 w 16"/>
                <a:gd name="T5" fmla="*/ 0 h 19"/>
                <a:gd name="T6" fmla="*/ 16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6" y="19"/>
                  </a:moveTo>
                  <a:cubicBezTo>
                    <a:pt x="14" y="16"/>
                    <a:pt x="12" y="14"/>
                    <a:pt x="12" y="13"/>
                  </a:cubicBezTo>
                  <a:cubicBezTo>
                    <a:pt x="12" y="13"/>
                    <a:pt x="6" y="11"/>
                    <a:pt x="4" y="0"/>
                  </a:cubicBezTo>
                  <a:cubicBezTo>
                    <a:pt x="4" y="0"/>
                    <a:pt x="0" y="17"/>
                    <a:pt x="16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7"/>
            <p:cNvSpPr>
              <a:spLocks/>
            </p:cNvSpPr>
            <p:nvPr/>
          </p:nvSpPr>
          <p:spPr bwMode="auto">
            <a:xfrm>
              <a:off x="8515351" y="2901950"/>
              <a:ext cx="203200" cy="357188"/>
            </a:xfrm>
            <a:custGeom>
              <a:avLst/>
              <a:gdLst>
                <a:gd name="T0" fmla="*/ 48 w 54"/>
                <a:gd name="T1" fmla="*/ 0 h 95"/>
                <a:gd name="T2" fmla="*/ 45 w 54"/>
                <a:gd name="T3" fmla="*/ 60 h 95"/>
                <a:gd name="T4" fmla="*/ 12 w 54"/>
                <a:gd name="T5" fmla="*/ 91 h 95"/>
                <a:gd name="T6" fmla="*/ 20 w 54"/>
                <a:gd name="T7" fmla="*/ 61 h 95"/>
                <a:gd name="T8" fmla="*/ 13 w 54"/>
                <a:gd name="T9" fmla="*/ 60 h 95"/>
                <a:gd name="T10" fmla="*/ 15 w 54"/>
                <a:gd name="T11" fmla="*/ 8 h 95"/>
                <a:gd name="T12" fmla="*/ 48 w 54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5">
                  <a:moveTo>
                    <a:pt x="48" y="0"/>
                  </a:moveTo>
                  <a:cubicBezTo>
                    <a:pt x="48" y="0"/>
                    <a:pt x="54" y="37"/>
                    <a:pt x="45" y="60"/>
                  </a:cubicBezTo>
                  <a:cubicBezTo>
                    <a:pt x="35" y="82"/>
                    <a:pt x="24" y="95"/>
                    <a:pt x="12" y="91"/>
                  </a:cubicBezTo>
                  <a:cubicBezTo>
                    <a:pt x="0" y="86"/>
                    <a:pt x="19" y="63"/>
                    <a:pt x="20" y="61"/>
                  </a:cubicBezTo>
                  <a:cubicBezTo>
                    <a:pt x="20" y="61"/>
                    <a:pt x="15" y="64"/>
                    <a:pt x="13" y="60"/>
                  </a:cubicBezTo>
                  <a:cubicBezTo>
                    <a:pt x="11" y="56"/>
                    <a:pt x="9" y="26"/>
                    <a:pt x="15" y="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8"/>
            <p:cNvSpPr>
              <a:spLocks/>
            </p:cNvSpPr>
            <p:nvPr/>
          </p:nvSpPr>
          <p:spPr bwMode="auto">
            <a:xfrm>
              <a:off x="8575676" y="3082925"/>
              <a:ext cx="60325" cy="69850"/>
            </a:xfrm>
            <a:custGeom>
              <a:avLst/>
              <a:gdLst>
                <a:gd name="T0" fmla="*/ 0 w 16"/>
                <a:gd name="T1" fmla="*/ 19 h 19"/>
                <a:gd name="T2" fmla="*/ 4 w 16"/>
                <a:gd name="T3" fmla="*/ 13 h 19"/>
                <a:gd name="T4" fmla="*/ 12 w 16"/>
                <a:gd name="T5" fmla="*/ 0 h 19"/>
                <a:gd name="T6" fmla="*/ 0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0" y="19"/>
                  </a:moveTo>
                  <a:cubicBezTo>
                    <a:pt x="2" y="16"/>
                    <a:pt x="4" y="14"/>
                    <a:pt x="4" y="13"/>
                  </a:cubicBezTo>
                  <a:cubicBezTo>
                    <a:pt x="4" y="13"/>
                    <a:pt x="10" y="11"/>
                    <a:pt x="12" y="0"/>
                  </a:cubicBezTo>
                  <a:cubicBezTo>
                    <a:pt x="12" y="0"/>
                    <a:pt x="16" y="17"/>
                    <a:pt x="0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9"/>
            <p:cNvSpPr>
              <a:spLocks/>
            </p:cNvSpPr>
            <p:nvPr/>
          </p:nvSpPr>
          <p:spPr bwMode="auto">
            <a:xfrm>
              <a:off x="7678738" y="1963738"/>
              <a:ext cx="1073150" cy="1020763"/>
            </a:xfrm>
            <a:custGeom>
              <a:avLst/>
              <a:gdLst>
                <a:gd name="T0" fmla="*/ 286 w 286"/>
                <a:gd name="T1" fmla="*/ 241 h 272"/>
                <a:gd name="T2" fmla="*/ 204 w 286"/>
                <a:gd name="T3" fmla="*/ 0 h 272"/>
                <a:gd name="T4" fmla="*/ 143 w 286"/>
                <a:gd name="T5" fmla="*/ 0 h 272"/>
                <a:gd name="T6" fmla="*/ 143 w 286"/>
                <a:gd name="T7" fmla="*/ 0 h 272"/>
                <a:gd name="T8" fmla="*/ 81 w 286"/>
                <a:gd name="T9" fmla="*/ 0 h 272"/>
                <a:gd name="T10" fmla="*/ 0 w 286"/>
                <a:gd name="T11" fmla="*/ 241 h 272"/>
                <a:gd name="T12" fmla="*/ 48 w 286"/>
                <a:gd name="T13" fmla="*/ 258 h 272"/>
                <a:gd name="T14" fmla="*/ 46 w 286"/>
                <a:gd name="T15" fmla="*/ 267 h 272"/>
                <a:gd name="T16" fmla="*/ 143 w 286"/>
                <a:gd name="T17" fmla="*/ 272 h 272"/>
                <a:gd name="T18" fmla="*/ 143 w 286"/>
                <a:gd name="T19" fmla="*/ 272 h 272"/>
                <a:gd name="T20" fmla="*/ 143 w 286"/>
                <a:gd name="T21" fmla="*/ 272 h 272"/>
                <a:gd name="T22" fmla="*/ 143 w 286"/>
                <a:gd name="T23" fmla="*/ 272 h 272"/>
                <a:gd name="T24" fmla="*/ 143 w 286"/>
                <a:gd name="T25" fmla="*/ 272 h 272"/>
                <a:gd name="T26" fmla="*/ 239 w 286"/>
                <a:gd name="T27" fmla="*/ 267 h 272"/>
                <a:gd name="T28" fmla="*/ 238 w 286"/>
                <a:gd name="T29" fmla="*/ 258 h 272"/>
                <a:gd name="T30" fmla="*/ 286 w 286"/>
                <a:gd name="T31" fmla="*/ 24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272">
                  <a:moveTo>
                    <a:pt x="286" y="241"/>
                  </a:moveTo>
                  <a:cubicBezTo>
                    <a:pt x="270" y="92"/>
                    <a:pt x="204" y="0"/>
                    <a:pt x="20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15" y="92"/>
                    <a:pt x="0" y="241"/>
                  </a:cubicBezTo>
                  <a:cubicBezTo>
                    <a:pt x="0" y="241"/>
                    <a:pt x="20" y="260"/>
                    <a:pt x="48" y="258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46" y="267"/>
                    <a:pt x="94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92" y="272"/>
                    <a:pt x="239" y="267"/>
                    <a:pt x="239" y="267"/>
                  </a:cubicBezTo>
                  <a:cubicBezTo>
                    <a:pt x="238" y="258"/>
                    <a:pt x="238" y="258"/>
                    <a:pt x="238" y="258"/>
                  </a:cubicBezTo>
                  <a:cubicBezTo>
                    <a:pt x="265" y="260"/>
                    <a:pt x="286" y="241"/>
                    <a:pt x="286" y="241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50"/>
            <p:cNvSpPr>
              <a:spLocks/>
            </p:cNvSpPr>
            <p:nvPr/>
          </p:nvSpPr>
          <p:spPr bwMode="auto">
            <a:xfrm>
              <a:off x="8482013" y="2255838"/>
              <a:ext cx="134938" cy="676275"/>
            </a:xfrm>
            <a:custGeom>
              <a:avLst/>
              <a:gdLst>
                <a:gd name="T0" fmla="*/ 36 w 36"/>
                <a:gd name="T1" fmla="*/ 179 h 180"/>
                <a:gd name="T2" fmla="*/ 24 w 36"/>
                <a:gd name="T3" fmla="*/ 180 h 180"/>
                <a:gd name="T4" fmla="*/ 0 w 36"/>
                <a:gd name="T5" fmla="*/ 0 h 180"/>
                <a:gd name="T6" fmla="*/ 36 w 36"/>
                <a:gd name="T7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0">
                  <a:moveTo>
                    <a:pt x="36" y="179"/>
                  </a:moveTo>
                  <a:cubicBezTo>
                    <a:pt x="32" y="180"/>
                    <a:pt x="28" y="180"/>
                    <a:pt x="24" y="180"/>
                  </a:cubicBezTo>
                  <a:cubicBezTo>
                    <a:pt x="24" y="180"/>
                    <a:pt x="7" y="34"/>
                    <a:pt x="0" y="0"/>
                  </a:cubicBezTo>
                  <a:cubicBezTo>
                    <a:pt x="0" y="0"/>
                    <a:pt x="29" y="112"/>
                    <a:pt x="36" y="179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1"/>
            <p:cNvSpPr>
              <a:spLocks/>
            </p:cNvSpPr>
            <p:nvPr/>
          </p:nvSpPr>
          <p:spPr bwMode="auto">
            <a:xfrm>
              <a:off x="7808913" y="2255838"/>
              <a:ext cx="136525" cy="676275"/>
            </a:xfrm>
            <a:custGeom>
              <a:avLst/>
              <a:gdLst>
                <a:gd name="T0" fmla="*/ 0 w 36"/>
                <a:gd name="T1" fmla="*/ 179 h 180"/>
                <a:gd name="T2" fmla="*/ 13 w 36"/>
                <a:gd name="T3" fmla="*/ 180 h 180"/>
                <a:gd name="T4" fmla="*/ 36 w 36"/>
                <a:gd name="T5" fmla="*/ 0 h 180"/>
                <a:gd name="T6" fmla="*/ 0 w 36"/>
                <a:gd name="T7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0">
                  <a:moveTo>
                    <a:pt x="0" y="179"/>
                  </a:moveTo>
                  <a:cubicBezTo>
                    <a:pt x="4" y="180"/>
                    <a:pt x="8" y="180"/>
                    <a:pt x="13" y="180"/>
                  </a:cubicBezTo>
                  <a:cubicBezTo>
                    <a:pt x="13" y="180"/>
                    <a:pt x="29" y="34"/>
                    <a:pt x="36" y="0"/>
                  </a:cubicBezTo>
                  <a:cubicBezTo>
                    <a:pt x="36" y="0"/>
                    <a:pt x="8" y="112"/>
                    <a:pt x="0" y="179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Oval 152"/>
            <p:cNvSpPr>
              <a:spLocks noChangeArrowheads="1"/>
            </p:cNvSpPr>
            <p:nvPr/>
          </p:nvSpPr>
          <p:spPr bwMode="auto">
            <a:xfrm>
              <a:off x="8181976" y="2162175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Oval 153"/>
            <p:cNvSpPr>
              <a:spLocks noChangeArrowheads="1"/>
            </p:cNvSpPr>
            <p:nvPr/>
          </p:nvSpPr>
          <p:spPr bwMode="auto">
            <a:xfrm>
              <a:off x="8181976" y="2319338"/>
              <a:ext cx="74613" cy="7620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Oval 154"/>
            <p:cNvSpPr>
              <a:spLocks noChangeArrowheads="1"/>
            </p:cNvSpPr>
            <p:nvPr/>
          </p:nvSpPr>
          <p:spPr bwMode="auto">
            <a:xfrm>
              <a:off x="8181976" y="2473325"/>
              <a:ext cx="74613" cy="7937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Oval 155"/>
            <p:cNvSpPr>
              <a:spLocks noChangeArrowheads="1"/>
            </p:cNvSpPr>
            <p:nvPr/>
          </p:nvSpPr>
          <p:spPr bwMode="auto">
            <a:xfrm>
              <a:off x="8181976" y="2632075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Oval 156"/>
            <p:cNvSpPr>
              <a:spLocks noChangeArrowheads="1"/>
            </p:cNvSpPr>
            <p:nvPr/>
          </p:nvSpPr>
          <p:spPr bwMode="auto">
            <a:xfrm>
              <a:off x="8181976" y="2789238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7"/>
            <p:cNvSpPr>
              <a:spLocks/>
            </p:cNvSpPr>
            <p:nvPr/>
          </p:nvSpPr>
          <p:spPr bwMode="auto">
            <a:xfrm>
              <a:off x="8016876" y="2016125"/>
              <a:ext cx="201613" cy="134938"/>
            </a:xfrm>
            <a:custGeom>
              <a:avLst/>
              <a:gdLst>
                <a:gd name="T0" fmla="*/ 54 w 54"/>
                <a:gd name="T1" fmla="*/ 15 h 36"/>
                <a:gd name="T2" fmla="*/ 54 w 54"/>
                <a:gd name="T3" fmla="*/ 23 h 36"/>
                <a:gd name="T4" fmla="*/ 10 w 54"/>
                <a:gd name="T5" fmla="*/ 34 h 36"/>
                <a:gd name="T6" fmla="*/ 0 w 54"/>
                <a:gd name="T7" fmla="*/ 27 h 36"/>
                <a:gd name="T8" fmla="*/ 0 w 54"/>
                <a:gd name="T9" fmla="*/ 9 h 36"/>
                <a:gd name="T10" fmla="*/ 10 w 54"/>
                <a:gd name="T11" fmla="*/ 1 h 36"/>
                <a:gd name="T12" fmla="*/ 54 w 54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6">
                  <a:moveTo>
                    <a:pt x="54" y="15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5" y="36"/>
                    <a:pt x="0" y="32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lnTo>
                    <a:pt x="54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8"/>
            <p:cNvSpPr>
              <a:spLocks/>
            </p:cNvSpPr>
            <p:nvPr/>
          </p:nvSpPr>
          <p:spPr bwMode="auto">
            <a:xfrm>
              <a:off x="8218488" y="2016125"/>
              <a:ext cx="203200" cy="134938"/>
            </a:xfrm>
            <a:custGeom>
              <a:avLst/>
              <a:gdLst>
                <a:gd name="T0" fmla="*/ 0 w 54"/>
                <a:gd name="T1" fmla="*/ 15 h 36"/>
                <a:gd name="T2" fmla="*/ 0 w 54"/>
                <a:gd name="T3" fmla="*/ 23 h 36"/>
                <a:gd name="T4" fmla="*/ 44 w 54"/>
                <a:gd name="T5" fmla="*/ 34 h 36"/>
                <a:gd name="T6" fmla="*/ 54 w 54"/>
                <a:gd name="T7" fmla="*/ 27 h 36"/>
                <a:gd name="T8" fmla="*/ 54 w 54"/>
                <a:gd name="T9" fmla="*/ 9 h 36"/>
                <a:gd name="T10" fmla="*/ 44 w 54"/>
                <a:gd name="T11" fmla="*/ 1 h 36"/>
                <a:gd name="T12" fmla="*/ 0 w 54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6">
                  <a:moveTo>
                    <a:pt x="0" y="1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6"/>
                    <a:pt x="54" y="32"/>
                    <a:pt x="54" y="27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4"/>
                    <a:pt x="49" y="0"/>
                    <a:pt x="44" y="1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9"/>
            <p:cNvSpPr>
              <a:spLocks/>
            </p:cNvSpPr>
            <p:nvPr/>
          </p:nvSpPr>
          <p:spPr bwMode="auto">
            <a:xfrm>
              <a:off x="8166101" y="2041525"/>
              <a:ext cx="104775" cy="95250"/>
            </a:xfrm>
            <a:custGeom>
              <a:avLst/>
              <a:gdLst>
                <a:gd name="T0" fmla="*/ 19 w 28"/>
                <a:gd name="T1" fmla="*/ 25 h 25"/>
                <a:gd name="T2" fmla="*/ 9 w 28"/>
                <a:gd name="T3" fmla="*/ 25 h 25"/>
                <a:gd name="T4" fmla="*/ 0 w 28"/>
                <a:gd name="T5" fmla="*/ 16 h 25"/>
                <a:gd name="T6" fmla="*/ 0 w 28"/>
                <a:gd name="T7" fmla="*/ 8 h 25"/>
                <a:gd name="T8" fmla="*/ 9 w 28"/>
                <a:gd name="T9" fmla="*/ 0 h 25"/>
                <a:gd name="T10" fmla="*/ 19 w 28"/>
                <a:gd name="T11" fmla="*/ 0 h 25"/>
                <a:gd name="T12" fmla="*/ 28 w 28"/>
                <a:gd name="T13" fmla="*/ 8 h 25"/>
                <a:gd name="T14" fmla="*/ 28 w 28"/>
                <a:gd name="T15" fmla="*/ 16 h 25"/>
                <a:gd name="T16" fmla="*/ 19 w 28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1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3"/>
                    <a:pt x="28" y="8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1"/>
                    <a:pt x="24" y="25"/>
                    <a:pt x="19" y="2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60"/>
            <p:cNvSpPr>
              <a:spLocks/>
            </p:cNvSpPr>
            <p:nvPr/>
          </p:nvSpPr>
          <p:spPr bwMode="auto">
            <a:xfrm>
              <a:off x="7335838" y="1422400"/>
              <a:ext cx="444500" cy="465138"/>
            </a:xfrm>
            <a:custGeom>
              <a:avLst/>
              <a:gdLst>
                <a:gd name="T0" fmla="*/ 71 w 118"/>
                <a:gd name="T1" fmla="*/ 15 h 124"/>
                <a:gd name="T2" fmla="*/ 17 w 118"/>
                <a:gd name="T3" fmla="*/ 25 h 124"/>
                <a:gd name="T4" fmla="*/ 118 w 118"/>
                <a:gd name="T5" fmla="*/ 113 h 124"/>
                <a:gd name="T6" fmla="*/ 71 w 118"/>
                <a:gd name="T7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4">
                  <a:moveTo>
                    <a:pt x="71" y="15"/>
                  </a:moveTo>
                  <a:cubicBezTo>
                    <a:pt x="71" y="15"/>
                    <a:pt x="34" y="0"/>
                    <a:pt x="17" y="25"/>
                  </a:cubicBezTo>
                  <a:cubicBezTo>
                    <a:pt x="0" y="51"/>
                    <a:pt x="33" y="124"/>
                    <a:pt x="118" y="113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1"/>
            <p:cNvSpPr>
              <a:spLocks/>
            </p:cNvSpPr>
            <p:nvPr/>
          </p:nvSpPr>
          <p:spPr bwMode="auto">
            <a:xfrm>
              <a:off x="8666163" y="1422400"/>
              <a:ext cx="446088" cy="465138"/>
            </a:xfrm>
            <a:custGeom>
              <a:avLst/>
              <a:gdLst>
                <a:gd name="T0" fmla="*/ 47 w 119"/>
                <a:gd name="T1" fmla="*/ 15 h 124"/>
                <a:gd name="T2" fmla="*/ 101 w 119"/>
                <a:gd name="T3" fmla="*/ 25 h 124"/>
                <a:gd name="T4" fmla="*/ 0 w 119"/>
                <a:gd name="T5" fmla="*/ 113 h 124"/>
                <a:gd name="T6" fmla="*/ 47 w 119"/>
                <a:gd name="T7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4">
                  <a:moveTo>
                    <a:pt x="47" y="15"/>
                  </a:moveTo>
                  <a:cubicBezTo>
                    <a:pt x="47" y="15"/>
                    <a:pt x="84" y="0"/>
                    <a:pt x="101" y="25"/>
                  </a:cubicBezTo>
                  <a:cubicBezTo>
                    <a:pt x="119" y="51"/>
                    <a:pt x="85" y="124"/>
                    <a:pt x="0" y="113"/>
                  </a:cubicBezTo>
                  <a:lnTo>
                    <a:pt x="47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2"/>
            <p:cNvSpPr>
              <a:spLocks/>
            </p:cNvSpPr>
            <p:nvPr/>
          </p:nvSpPr>
          <p:spPr bwMode="auto">
            <a:xfrm>
              <a:off x="7561263" y="882650"/>
              <a:ext cx="1322388" cy="1169988"/>
            </a:xfrm>
            <a:custGeom>
              <a:avLst/>
              <a:gdLst>
                <a:gd name="T0" fmla="*/ 235 w 352"/>
                <a:gd name="T1" fmla="*/ 298 h 312"/>
                <a:gd name="T2" fmla="*/ 202 w 352"/>
                <a:gd name="T3" fmla="*/ 307 h 312"/>
                <a:gd name="T4" fmla="*/ 150 w 352"/>
                <a:gd name="T5" fmla="*/ 307 h 312"/>
                <a:gd name="T6" fmla="*/ 118 w 352"/>
                <a:gd name="T7" fmla="*/ 298 h 312"/>
                <a:gd name="T8" fmla="*/ 0 w 352"/>
                <a:gd name="T9" fmla="*/ 144 h 312"/>
                <a:gd name="T10" fmla="*/ 0 w 352"/>
                <a:gd name="T11" fmla="*/ 0 h 312"/>
                <a:gd name="T12" fmla="*/ 352 w 352"/>
                <a:gd name="T13" fmla="*/ 0 h 312"/>
                <a:gd name="T14" fmla="*/ 352 w 352"/>
                <a:gd name="T15" fmla="*/ 144 h 312"/>
                <a:gd name="T16" fmla="*/ 235 w 352"/>
                <a:gd name="T17" fmla="*/ 2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12">
                  <a:moveTo>
                    <a:pt x="235" y="298"/>
                  </a:moveTo>
                  <a:cubicBezTo>
                    <a:pt x="202" y="307"/>
                    <a:pt x="202" y="307"/>
                    <a:pt x="202" y="307"/>
                  </a:cubicBezTo>
                  <a:cubicBezTo>
                    <a:pt x="185" y="312"/>
                    <a:pt x="167" y="312"/>
                    <a:pt x="150" y="307"/>
                  </a:cubicBezTo>
                  <a:cubicBezTo>
                    <a:pt x="118" y="298"/>
                    <a:pt x="118" y="298"/>
                    <a:pt x="118" y="298"/>
                  </a:cubicBezTo>
                  <a:cubicBezTo>
                    <a:pt x="48" y="279"/>
                    <a:pt x="0" y="216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216"/>
                    <a:pt x="304" y="279"/>
                    <a:pt x="235" y="29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3"/>
            <p:cNvSpPr>
              <a:spLocks/>
            </p:cNvSpPr>
            <p:nvPr/>
          </p:nvSpPr>
          <p:spPr bwMode="auto">
            <a:xfrm>
              <a:off x="7775576" y="1452563"/>
              <a:ext cx="187325" cy="120650"/>
            </a:xfrm>
            <a:custGeom>
              <a:avLst/>
              <a:gdLst>
                <a:gd name="T0" fmla="*/ 3 w 50"/>
                <a:gd name="T1" fmla="*/ 32 h 32"/>
                <a:gd name="T2" fmla="*/ 0 w 50"/>
                <a:gd name="T3" fmla="*/ 28 h 32"/>
                <a:gd name="T4" fmla="*/ 22 w 50"/>
                <a:gd name="T5" fmla="*/ 1 h 32"/>
                <a:gd name="T6" fmla="*/ 49 w 50"/>
                <a:gd name="T7" fmla="*/ 22 h 32"/>
                <a:gd name="T8" fmla="*/ 47 w 50"/>
                <a:gd name="T9" fmla="*/ 27 h 32"/>
                <a:gd name="T10" fmla="*/ 43 w 50"/>
                <a:gd name="T11" fmla="*/ 24 h 32"/>
                <a:gd name="T12" fmla="*/ 22 w 50"/>
                <a:gd name="T13" fmla="*/ 8 h 32"/>
                <a:gd name="T14" fmla="*/ 7 w 50"/>
                <a:gd name="T15" fmla="*/ 28 h 32"/>
                <a:gd name="T16" fmla="*/ 3 w 50"/>
                <a:gd name="T17" fmla="*/ 32 h 32"/>
                <a:gd name="T18" fmla="*/ 3 w 50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2">
                  <a:moveTo>
                    <a:pt x="3" y="32"/>
                  </a:moveTo>
                  <a:cubicBezTo>
                    <a:pt x="1" y="32"/>
                    <a:pt x="0" y="30"/>
                    <a:pt x="0" y="28"/>
                  </a:cubicBezTo>
                  <a:cubicBezTo>
                    <a:pt x="0" y="19"/>
                    <a:pt x="4" y="2"/>
                    <a:pt x="22" y="1"/>
                  </a:cubicBezTo>
                  <a:cubicBezTo>
                    <a:pt x="40" y="0"/>
                    <a:pt x="48" y="15"/>
                    <a:pt x="49" y="22"/>
                  </a:cubicBezTo>
                  <a:cubicBezTo>
                    <a:pt x="50" y="24"/>
                    <a:pt x="49" y="26"/>
                    <a:pt x="47" y="27"/>
                  </a:cubicBezTo>
                  <a:cubicBezTo>
                    <a:pt x="45" y="27"/>
                    <a:pt x="43" y="26"/>
                    <a:pt x="43" y="24"/>
                  </a:cubicBezTo>
                  <a:cubicBezTo>
                    <a:pt x="42" y="23"/>
                    <a:pt x="39" y="7"/>
                    <a:pt x="22" y="8"/>
                  </a:cubicBezTo>
                  <a:cubicBezTo>
                    <a:pt x="7" y="8"/>
                    <a:pt x="7" y="28"/>
                    <a:pt x="7" y="28"/>
                  </a:cubicBezTo>
                  <a:cubicBezTo>
                    <a:pt x="7" y="30"/>
                    <a:pt x="5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4"/>
            <p:cNvSpPr>
              <a:spLocks/>
            </p:cNvSpPr>
            <p:nvPr/>
          </p:nvSpPr>
          <p:spPr bwMode="auto">
            <a:xfrm>
              <a:off x="7700963" y="1535113"/>
              <a:ext cx="101600" cy="38100"/>
            </a:xfrm>
            <a:custGeom>
              <a:avLst/>
              <a:gdLst>
                <a:gd name="T0" fmla="*/ 17 w 27"/>
                <a:gd name="T1" fmla="*/ 10 h 10"/>
                <a:gd name="T2" fmla="*/ 2 w 27"/>
                <a:gd name="T3" fmla="*/ 7 h 10"/>
                <a:gd name="T4" fmla="*/ 0 w 27"/>
                <a:gd name="T5" fmla="*/ 3 h 10"/>
                <a:gd name="T6" fmla="*/ 5 w 27"/>
                <a:gd name="T7" fmla="*/ 0 h 10"/>
                <a:gd name="T8" fmla="*/ 22 w 27"/>
                <a:gd name="T9" fmla="*/ 2 h 10"/>
                <a:gd name="T10" fmla="*/ 26 w 27"/>
                <a:gd name="T11" fmla="*/ 5 h 10"/>
                <a:gd name="T12" fmla="*/ 24 w 27"/>
                <a:gd name="T13" fmla="*/ 9 h 10"/>
                <a:gd name="T14" fmla="*/ 17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7" y="10"/>
                  </a:moveTo>
                  <a:cubicBezTo>
                    <a:pt x="13" y="10"/>
                    <a:pt x="8" y="9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5" y="4"/>
                    <a:pt x="22" y="2"/>
                    <a:pt x="22" y="2"/>
                  </a:cubicBezTo>
                  <a:cubicBezTo>
                    <a:pt x="24" y="2"/>
                    <a:pt x="26" y="3"/>
                    <a:pt x="26" y="5"/>
                  </a:cubicBezTo>
                  <a:cubicBezTo>
                    <a:pt x="27" y="6"/>
                    <a:pt x="26" y="8"/>
                    <a:pt x="24" y="9"/>
                  </a:cubicBezTo>
                  <a:cubicBezTo>
                    <a:pt x="24" y="9"/>
                    <a:pt x="21" y="10"/>
                    <a:pt x="17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5"/>
            <p:cNvSpPr>
              <a:spLocks/>
            </p:cNvSpPr>
            <p:nvPr/>
          </p:nvSpPr>
          <p:spPr bwMode="auto">
            <a:xfrm>
              <a:off x="7700963" y="1482725"/>
              <a:ext cx="101600" cy="60325"/>
            </a:xfrm>
            <a:custGeom>
              <a:avLst/>
              <a:gdLst>
                <a:gd name="T0" fmla="*/ 24 w 27"/>
                <a:gd name="T1" fmla="*/ 16 h 16"/>
                <a:gd name="T2" fmla="*/ 1 w 27"/>
                <a:gd name="T3" fmla="*/ 6 h 16"/>
                <a:gd name="T4" fmla="*/ 1 w 27"/>
                <a:gd name="T5" fmla="*/ 2 h 16"/>
                <a:gd name="T6" fmla="*/ 6 w 27"/>
                <a:gd name="T7" fmla="*/ 1 h 16"/>
                <a:gd name="T8" fmla="*/ 6 w 27"/>
                <a:gd name="T9" fmla="*/ 1 h 16"/>
                <a:gd name="T10" fmla="*/ 24 w 27"/>
                <a:gd name="T11" fmla="*/ 9 h 16"/>
                <a:gd name="T12" fmla="*/ 24 w 27"/>
                <a:gd name="T13" fmla="*/ 9 h 16"/>
                <a:gd name="T14" fmla="*/ 27 w 27"/>
                <a:gd name="T15" fmla="*/ 13 h 16"/>
                <a:gd name="T16" fmla="*/ 24 w 27"/>
                <a:gd name="T17" fmla="*/ 16 h 16"/>
                <a:gd name="T18" fmla="*/ 24 w 27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6">
                  <a:moveTo>
                    <a:pt x="24" y="16"/>
                  </a:moveTo>
                  <a:cubicBezTo>
                    <a:pt x="13" y="16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3"/>
                    <a:pt x="17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7" y="11"/>
                    <a:pt x="27" y="13"/>
                  </a:cubicBezTo>
                  <a:cubicBezTo>
                    <a:pt x="27" y="15"/>
                    <a:pt x="26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6"/>
            <p:cNvSpPr>
              <a:spLocks/>
            </p:cNvSpPr>
            <p:nvPr/>
          </p:nvSpPr>
          <p:spPr bwMode="auto">
            <a:xfrm>
              <a:off x="8474076" y="1452563"/>
              <a:ext cx="192088" cy="120650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4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1 w 51"/>
                <a:gd name="T13" fmla="*/ 22 h 32"/>
                <a:gd name="T14" fmla="*/ 28 w 51"/>
                <a:gd name="T15" fmla="*/ 1 h 32"/>
                <a:gd name="T16" fmla="*/ 50 w 51"/>
                <a:gd name="T17" fmla="*/ 28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4" y="30"/>
                    <a:pt x="44" y="28"/>
                  </a:cubicBezTo>
                  <a:cubicBezTo>
                    <a:pt x="44" y="28"/>
                    <a:pt x="43" y="8"/>
                    <a:pt x="28" y="8"/>
                  </a:cubicBezTo>
                  <a:cubicBezTo>
                    <a:pt x="12" y="7"/>
                    <a:pt x="8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1" y="22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2"/>
                    <a:pt x="51" y="19"/>
                    <a:pt x="50" y="28"/>
                  </a:cubicBezTo>
                  <a:cubicBezTo>
                    <a:pt x="50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7"/>
            <p:cNvSpPr>
              <a:spLocks/>
            </p:cNvSpPr>
            <p:nvPr/>
          </p:nvSpPr>
          <p:spPr bwMode="auto">
            <a:xfrm>
              <a:off x="8636001" y="1535113"/>
              <a:ext cx="104775" cy="38100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9 h 10"/>
                <a:gd name="T4" fmla="*/ 1 w 28"/>
                <a:gd name="T5" fmla="*/ 5 h 10"/>
                <a:gd name="T6" fmla="*/ 5 w 28"/>
                <a:gd name="T7" fmla="*/ 2 h 10"/>
                <a:gd name="T8" fmla="*/ 23 w 28"/>
                <a:gd name="T9" fmla="*/ 0 h 10"/>
                <a:gd name="T10" fmla="*/ 27 w 28"/>
                <a:gd name="T11" fmla="*/ 3 h 10"/>
                <a:gd name="T12" fmla="*/ 25 w 28"/>
                <a:gd name="T13" fmla="*/ 7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3" y="0"/>
                  </a:cubicBezTo>
                  <a:cubicBezTo>
                    <a:pt x="24" y="0"/>
                    <a:pt x="26" y="1"/>
                    <a:pt x="27" y="3"/>
                  </a:cubicBezTo>
                  <a:cubicBezTo>
                    <a:pt x="28" y="4"/>
                    <a:pt x="27" y="6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8"/>
            <p:cNvSpPr>
              <a:spLocks/>
            </p:cNvSpPr>
            <p:nvPr/>
          </p:nvSpPr>
          <p:spPr bwMode="auto">
            <a:xfrm>
              <a:off x="8636001" y="1482725"/>
              <a:ext cx="104775" cy="60325"/>
            </a:xfrm>
            <a:custGeom>
              <a:avLst/>
              <a:gdLst>
                <a:gd name="T0" fmla="*/ 4 w 28"/>
                <a:gd name="T1" fmla="*/ 16 h 16"/>
                <a:gd name="T2" fmla="*/ 3 w 28"/>
                <a:gd name="T3" fmla="*/ 16 h 16"/>
                <a:gd name="T4" fmla="*/ 0 w 28"/>
                <a:gd name="T5" fmla="*/ 13 h 16"/>
                <a:gd name="T6" fmla="*/ 3 w 28"/>
                <a:gd name="T7" fmla="*/ 9 h 16"/>
                <a:gd name="T8" fmla="*/ 4 w 28"/>
                <a:gd name="T9" fmla="*/ 10 h 16"/>
                <a:gd name="T10" fmla="*/ 21 w 28"/>
                <a:gd name="T11" fmla="*/ 1 h 16"/>
                <a:gd name="T12" fmla="*/ 26 w 28"/>
                <a:gd name="T13" fmla="*/ 2 h 16"/>
                <a:gd name="T14" fmla="*/ 26 w 28"/>
                <a:gd name="T15" fmla="*/ 6 h 16"/>
                <a:gd name="T16" fmla="*/ 4 w 2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4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3" y="9"/>
                    <a:pt x="3" y="10"/>
                    <a:pt x="4" y="10"/>
                  </a:cubicBezTo>
                  <a:cubicBezTo>
                    <a:pt x="10" y="10"/>
                    <a:pt x="19" y="3"/>
                    <a:pt x="21" y="1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28" y="3"/>
                    <a:pt x="27" y="5"/>
                    <a:pt x="26" y="6"/>
                  </a:cubicBezTo>
                  <a:cubicBezTo>
                    <a:pt x="25" y="7"/>
                    <a:pt x="1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9"/>
            <p:cNvSpPr>
              <a:spLocks/>
            </p:cNvSpPr>
            <p:nvPr/>
          </p:nvSpPr>
          <p:spPr bwMode="auto">
            <a:xfrm>
              <a:off x="8083551" y="1793875"/>
              <a:ext cx="236538" cy="134938"/>
            </a:xfrm>
            <a:custGeom>
              <a:avLst/>
              <a:gdLst>
                <a:gd name="T0" fmla="*/ 0 w 63"/>
                <a:gd name="T1" fmla="*/ 12 h 36"/>
                <a:gd name="T2" fmla="*/ 17 w 63"/>
                <a:gd name="T3" fmla="*/ 1 h 36"/>
                <a:gd name="T4" fmla="*/ 32 w 63"/>
                <a:gd name="T5" fmla="*/ 10 h 36"/>
                <a:gd name="T6" fmla="*/ 49 w 63"/>
                <a:gd name="T7" fmla="*/ 1 h 36"/>
                <a:gd name="T8" fmla="*/ 63 w 63"/>
                <a:gd name="T9" fmla="*/ 13 h 36"/>
                <a:gd name="T10" fmla="*/ 31 w 63"/>
                <a:gd name="T11" fmla="*/ 36 h 36"/>
                <a:gd name="T12" fmla="*/ 0 w 63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70"/>
            <p:cNvSpPr>
              <a:spLocks/>
            </p:cNvSpPr>
            <p:nvPr/>
          </p:nvSpPr>
          <p:spPr bwMode="auto">
            <a:xfrm>
              <a:off x="8143876" y="1639888"/>
              <a:ext cx="120650" cy="57150"/>
            </a:xfrm>
            <a:custGeom>
              <a:avLst/>
              <a:gdLst>
                <a:gd name="T0" fmla="*/ 0 w 32"/>
                <a:gd name="T1" fmla="*/ 15 h 15"/>
                <a:gd name="T2" fmla="*/ 15 w 32"/>
                <a:gd name="T3" fmla="*/ 0 h 15"/>
                <a:gd name="T4" fmla="*/ 32 w 32"/>
                <a:gd name="T5" fmla="*/ 15 h 15"/>
                <a:gd name="T6" fmla="*/ 15 w 32"/>
                <a:gd name="T7" fmla="*/ 6 h 15"/>
                <a:gd name="T8" fmla="*/ 0 w 3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0" y="15"/>
                  </a:moveTo>
                  <a:cubicBezTo>
                    <a:pt x="0" y="15"/>
                    <a:pt x="2" y="1"/>
                    <a:pt x="15" y="0"/>
                  </a:cubicBezTo>
                  <a:cubicBezTo>
                    <a:pt x="29" y="0"/>
                    <a:pt x="32" y="15"/>
                    <a:pt x="32" y="15"/>
                  </a:cubicBezTo>
                  <a:cubicBezTo>
                    <a:pt x="32" y="15"/>
                    <a:pt x="24" y="6"/>
                    <a:pt x="15" y="6"/>
                  </a:cubicBezTo>
                  <a:cubicBezTo>
                    <a:pt x="7" y="6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1"/>
            <p:cNvSpPr>
              <a:spLocks/>
            </p:cNvSpPr>
            <p:nvPr/>
          </p:nvSpPr>
          <p:spPr bwMode="auto">
            <a:xfrm>
              <a:off x="8424863" y="1260475"/>
              <a:ext cx="293688" cy="142875"/>
            </a:xfrm>
            <a:custGeom>
              <a:avLst/>
              <a:gdLst>
                <a:gd name="T0" fmla="*/ 3 w 78"/>
                <a:gd name="T1" fmla="*/ 2 h 38"/>
                <a:gd name="T2" fmla="*/ 1 w 78"/>
                <a:gd name="T3" fmla="*/ 9 h 38"/>
                <a:gd name="T4" fmla="*/ 1 w 78"/>
                <a:gd name="T5" fmla="*/ 12 h 38"/>
                <a:gd name="T6" fmla="*/ 76 w 78"/>
                <a:gd name="T7" fmla="*/ 35 h 38"/>
                <a:gd name="T8" fmla="*/ 78 w 78"/>
                <a:gd name="T9" fmla="*/ 32 h 38"/>
                <a:gd name="T10" fmla="*/ 77 w 78"/>
                <a:gd name="T11" fmla="*/ 24 h 38"/>
                <a:gd name="T12" fmla="*/ 75 w 78"/>
                <a:gd name="T13" fmla="*/ 23 h 38"/>
                <a:gd name="T14" fmla="*/ 6 w 78"/>
                <a:gd name="T15" fmla="*/ 1 h 38"/>
                <a:gd name="T16" fmla="*/ 3 w 78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8">
                  <a:moveTo>
                    <a:pt x="3" y="2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0" y="16"/>
                    <a:pt x="51" y="38"/>
                    <a:pt x="76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6" y="23"/>
                    <a:pt x="76" y="23"/>
                    <a:pt x="75" y="23"/>
                  </a:cubicBezTo>
                  <a:cubicBezTo>
                    <a:pt x="68" y="22"/>
                    <a:pt x="40" y="20"/>
                    <a:pt x="6" y="1"/>
                  </a:cubicBezTo>
                  <a:cubicBezTo>
                    <a:pt x="5" y="0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2"/>
            <p:cNvSpPr>
              <a:spLocks/>
            </p:cNvSpPr>
            <p:nvPr/>
          </p:nvSpPr>
          <p:spPr bwMode="auto">
            <a:xfrm>
              <a:off x="7712076" y="1260475"/>
              <a:ext cx="292100" cy="142875"/>
            </a:xfrm>
            <a:custGeom>
              <a:avLst/>
              <a:gdLst>
                <a:gd name="T0" fmla="*/ 75 w 78"/>
                <a:gd name="T1" fmla="*/ 2 h 38"/>
                <a:gd name="T2" fmla="*/ 78 w 78"/>
                <a:gd name="T3" fmla="*/ 9 h 38"/>
                <a:gd name="T4" fmla="*/ 77 w 78"/>
                <a:gd name="T5" fmla="*/ 12 h 38"/>
                <a:gd name="T6" fmla="*/ 2 w 78"/>
                <a:gd name="T7" fmla="*/ 35 h 38"/>
                <a:gd name="T8" fmla="*/ 0 w 78"/>
                <a:gd name="T9" fmla="*/ 32 h 38"/>
                <a:gd name="T10" fmla="*/ 2 w 78"/>
                <a:gd name="T11" fmla="*/ 24 h 38"/>
                <a:gd name="T12" fmla="*/ 4 w 78"/>
                <a:gd name="T13" fmla="*/ 23 h 38"/>
                <a:gd name="T14" fmla="*/ 72 w 78"/>
                <a:gd name="T15" fmla="*/ 1 h 38"/>
                <a:gd name="T16" fmla="*/ 75 w 78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8">
                  <a:moveTo>
                    <a:pt x="75" y="2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78" y="10"/>
                    <a:pt x="78" y="11"/>
                    <a:pt x="77" y="12"/>
                  </a:cubicBezTo>
                  <a:cubicBezTo>
                    <a:pt x="69" y="16"/>
                    <a:pt x="27" y="38"/>
                    <a:pt x="2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10" y="22"/>
                    <a:pt x="39" y="20"/>
                    <a:pt x="72" y="1"/>
                  </a:cubicBezTo>
                  <a:cubicBezTo>
                    <a:pt x="73" y="0"/>
                    <a:pt x="75" y="0"/>
                    <a:pt x="75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173"/>
            <p:cNvSpPr>
              <a:spLocks/>
            </p:cNvSpPr>
            <p:nvPr/>
          </p:nvSpPr>
          <p:spPr bwMode="auto">
            <a:xfrm>
              <a:off x="7486651" y="773113"/>
              <a:ext cx="1441450" cy="585788"/>
            </a:xfrm>
            <a:custGeom>
              <a:avLst/>
              <a:gdLst>
                <a:gd name="T0" fmla="*/ 16 w 384"/>
                <a:gd name="T1" fmla="*/ 10 h 156"/>
                <a:gd name="T2" fmla="*/ 20 w 384"/>
                <a:gd name="T3" fmla="*/ 156 h 156"/>
                <a:gd name="T4" fmla="*/ 119 w 384"/>
                <a:gd name="T5" fmla="*/ 105 h 156"/>
                <a:gd name="T6" fmla="*/ 119 w 384"/>
                <a:gd name="T7" fmla="*/ 144 h 156"/>
                <a:gd name="T8" fmla="*/ 266 w 384"/>
                <a:gd name="T9" fmla="*/ 51 h 156"/>
                <a:gd name="T10" fmla="*/ 380 w 384"/>
                <a:gd name="T11" fmla="*/ 129 h 156"/>
                <a:gd name="T12" fmla="*/ 384 w 384"/>
                <a:gd name="T13" fmla="*/ 0 h 156"/>
                <a:gd name="T14" fmla="*/ 16 w 384"/>
                <a:gd name="T15" fmla="*/ 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156">
                  <a:moveTo>
                    <a:pt x="16" y="10"/>
                  </a:moveTo>
                  <a:cubicBezTo>
                    <a:pt x="16" y="10"/>
                    <a:pt x="0" y="104"/>
                    <a:pt x="20" y="156"/>
                  </a:cubicBezTo>
                  <a:cubicBezTo>
                    <a:pt x="20" y="156"/>
                    <a:pt x="88" y="156"/>
                    <a:pt x="119" y="105"/>
                  </a:cubicBezTo>
                  <a:cubicBezTo>
                    <a:pt x="119" y="105"/>
                    <a:pt x="129" y="131"/>
                    <a:pt x="119" y="144"/>
                  </a:cubicBezTo>
                  <a:cubicBezTo>
                    <a:pt x="119" y="144"/>
                    <a:pt x="242" y="137"/>
                    <a:pt x="266" y="51"/>
                  </a:cubicBezTo>
                  <a:cubicBezTo>
                    <a:pt x="266" y="51"/>
                    <a:pt x="302" y="138"/>
                    <a:pt x="380" y="12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5" name="组合 714"/>
          <p:cNvGrpSpPr>
            <a:grpSpLocks noChangeAspect="1"/>
          </p:cNvGrpSpPr>
          <p:nvPr/>
        </p:nvGrpSpPr>
        <p:grpSpPr>
          <a:xfrm>
            <a:off x="4517844" y="340547"/>
            <a:ext cx="1114902" cy="2484000"/>
            <a:chOff x="4899026" y="401638"/>
            <a:chExt cx="1754188" cy="3908425"/>
          </a:xfrm>
        </p:grpSpPr>
        <p:sp>
          <p:nvSpPr>
            <p:cNvPr id="688" name="Freeform 174"/>
            <p:cNvSpPr>
              <a:spLocks/>
            </p:cNvSpPr>
            <p:nvPr/>
          </p:nvSpPr>
          <p:spPr bwMode="auto">
            <a:xfrm>
              <a:off x="5864226" y="3667125"/>
              <a:ext cx="258763" cy="642938"/>
            </a:xfrm>
            <a:custGeom>
              <a:avLst/>
              <a:gdLst>
                <a:gd name="T0" fmla="*/ 0 w 69"/>
                <a:gd name="T1" fmla="*/ 0 h 171"/>
                <a:gd name="T2" fmla="*/ 69 w 69"/>
                <a:gd name="T3" fmla="*/ 0 h 171"/>
                <a:gd name="T4" fmla="*/ 35 w 69"/>
                <a:gd name="T5" fmla="*/ 171 h 171"/>
                <a:gd name="T6" fmla="*/ 0 w 69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1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1"/>
                    <a:pt x="35" y="171"/>
                  </a:cubicBezTo>
                  <a:cubicBezTo>
                    <a:pt x="3" y="1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175"/>
            <p:cNvSpPr>
              <a:spLocks/>
            </p:cNvSpPr>
            <p:nvPr/>
          </p:nvSpPr>
          <p:spPr bwMode="auto">
            <a:xfrm>
              <a:off x="5924551" y="418941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8" y="0"/>
                    <a:pt x="3" y="2"/>
                    <a:pt x="0" y="4"/>
                  </a:cubicBezTo>
                  <a:cubicBezTo>
                    <a:pt x="4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176"/>
            <p:cNvSpPr>
              <a:spLocks/>
            </p:cNvSpPr>
            <p:nvPr/>
          </p:nvSpPr>
          <p:spPr bwMode="auto">
            <a:xfrm>
              <a:off x="5511801" y="3667125"/>
              <a:ext cx="258763" cy="642938"/>
            </a:xfrm>
            <a:custGeom>
              <a:avLst/>
              <a:gdLst>
                <a:gd name="T0" fmla="*/ 0 w 69"/>
                <a:gd name="T1" fmla="*/ 0 h 171"/>
                <a:gd name="T2" fmla="*/ 69 w 69"/>
                <a:gd name="T3" fmla="*/ 0 h 171"/>
                <a:gd name="T4" fmla="*/ 34 w 69"/>
                <a:gd name="T5" fmla="*/ 171 h 171"/>
                <a:gd name="T6" fmla="*/ 0 w 69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1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1"/>
                    <a:pt x="34" y="171"/>
                  </a:cubicBezTo>
                  <a:cubicBezTo>
                    <a:pt x="3" y="1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7"/>
            <p:cNvSpPr>
              <a:spLocks/>
            </p:cNvSpPr>
            <p:nvPr/>
          </p:nvSpPr>
          <p:spPr bwMode="auto">
            <a:xfrm>
              <a:off x="5567363" y="4189413"/>
              <a:ext cx="146050" cy="120650"/>
            </a:xfrm>
            <a:custGeom>
              <a:avLst/>
              <a:gdLst>
                <a:gd name="T0" fmla="*/ 19 w 39"/>
                <a:gd name="T1" fmla="*/ 0 h 32"/>
                <a:gd name="T2" fmla="*/ 0 w 39"/>
                <a:gd name="T3" fmla="*/ 4 h 32"/>
                <a:gd name="T4" fmla="*/ 19 w 39"/>
                <a:gd name="T5" fmla="*/ 32 h 32"/>
                <a:gd name="T6" fmla="*/ 19 w 39"/>
                <a:gd name="T7" fmla="*/ 32 h 32"/>
                <a:gd name="T8" fmla="*/ 39 w 39"/>
                <a:gd name="T9" fmla="*/ 4 h 32"/>
                <a:gd name="T10" fmla="*/ 19 w 39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8" y="32"/>
                    <a:pt x="34" y="21"/>
                    <a:pt x="39" y="4"/>
                  </a:cubicBezTo>
                  <a:cubicBezTo>
                    <a:pt x="35" y="2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8"/>
            <p:cNvSpPr>
              <a:spLocks/>
            </p:cNvSpPr>
            <p:nvPr/>
          </p:nvSpPr>
          <p:spPr bwMode="auto">
            <a:xfrm>
              <a:off x="5383213" y="3094038"/>
              <a:ext cx="871538" cy="836613"/>
            </a:xfrm>
            <a:custGeom>
              <a:avLst/>
              <a:gdLst>
                <a:gd name="T0" fmla="*/ 0 w 232"/>
                <a:gd name="T1" fmla="*/ 0 h 223"/>
                <a:gd name="T2" fmla="*/ 232 w 232"/>
                <a:gd name="T3" fmla="*/ 0 h 223"/>
                <a:gd name="T4" fmla="*/ 225 w 232"/>
                <a:gd name="T5" fmla="*/ 216 h 223"/>
                <a:gd name="T6" fmla="*/ 116 w 232"/>
                <a:gd name="T7" fmla="*/ 223 h 223"/>
                <a:gd name="T8" fmla="*/ 7 w 232"/>
                <a:gd name="T9" fmla="*/ 216 h 223"/>
                <a:gd name="T10" fmla="*/ 0 w 232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23">
                  <a:moveTo>
                    <a:pt x="0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225" y="216"/>
                    <a:pt x="171" y="223"/>
                    <a:pt x="116" y="223"/>
                  </a:cubicBezTo>
                  <a:cubicBezTo>
                    <a:pt x="60" y="223"/>
                    <a:pt x="7" y="216"/>
                    <a:pt x="7" y="2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179"/>
            <p:cNvSpPr>
              <a:spLocks/>
            </p:cNvSpPr>
            <p:nvPr/>
          </p:nvSpPr>
          <p:spPr bwMode="auto">
            <a:xfrm>
              <a:off x="4899026" y="401638"/>
              <a:ext cx="1754188" cy="2635250"/>
            </a:xfrm>
            <a:custGeom>
              <a:avLst/>
              <a:gdLst>
                <a:gd name="T0" fmla="*/ 398 w 467"/>
                <a:gd name="T1" fmla="*/ 506 h 702"/>
                <a:gd name="T2" fmla="*/ 447 w 467"/>
                <a:gd name="T3" fmla="*/ 169 h 702"/>
                <a:gd name="T4" fmla="*/ 234 w 467"/>
                <a:gd name="T5" fmla="*/ 0 h 702"/>
                <a:gd name="T6" fmla="*/ 20 w 467"/>
                <a:gd name="T7" fmla="*/ 169 h 702"/>
                <a:gd name="T8" fmla="*/ 69 w 467"/>
                <a:gd name="T9" fmla="*/ 506 h 702"/>
                <a:gd name="T10" fmla="*/ 59 w 467"/>
                <a:gd name="T11" fmla="*/ 680 h 702"/>
                <a:gd name="T12" fmla="*/ 234 w 467"/>
                <a:gd name="T13" fmla="*/ 702 h 702"/>
                <a:gd name="T14" fmla="*/ 408 w 467"/>
                <a:gd name="T15" fmla="*/ 680 h 702"/>
                <a:gd name="T16" fmla="*/ 398 w 467"/>
                <a:gd name="T17" fmla="*/ 5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702">
                  <a:moveTo>
                    <a:pt x="398" y="506"/>
                  </a:moveTo>
                  <a:cubicBezTo>
                    <a:pt x="405" y="408"/>
                    <a:pt x="467" y="295"/>
                    <a:pt x="447" y="169"/>
                  </a:cubicBezTo>
                  <a:cubicBezTo>
                    <a:pt x="432" y="75"/>
                    <a:pt x="351" y="0"/>
                    <a:pt x="234" y="0"/>
                  </a:cubicBezTo>
                  <a:cubicBezTo>
                    <a:pt x="116" y="0"/>
                    <a:pt x="36" y="75"/>
                    <a:pt x="20" y="169"/>
                  </a:cubicBezTo>
                  <a:cubicBezTo>
                    <a:pt x="0" y="295"/>
                    <a:pt x="62" y="408"/>
                    <a:pt x="69" y="506"/>
                  </a:cubicBezTo>
                  <a:cubicBezTo>
                    <a:pt x="78" y="626"/>
                    <a:pt x="59" y="680"/>
                    <a:pt x="59" y="680"/>
                  </a:cubicBezTo>
                  <a:cubicBezTo>
                    <a:pt x="103" y="700"/>
                    <a:pt x="234" y="702"/>
                    <a:pt x="234" y="702"/>
                  </a:cubicBezTo>
                  <a:cubicBezTo>
                    <a:pt x="234" y="702"/>
                    <a:pt x="364" y="700"/>
                    <a:pt x="408" y="680"/>
                  </a:cubicBezTo>
                  <a:cubicBezTo>
                    <a:pt x="408" y="680"/>
                    <a:pt x="389" y="626"/>
                    <a:pt x="398" y="506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80"/>
            <p:cNvSpPr>
              <a:spLocks noChangeArrowheads="1"/>
            </p:cNvSpPr>
            <p:nvPr/>
          </p:nvSpPr>
          <p:spPr bwMode="auto">
            <a:xfrm>
              <a:off x="5541963" y="2008188"/>
              <a:ext cx="514350" cy="4953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81"/>
            <p:cNvSpPr>
              <a:spLocks/>
            </p:cNvSpPr>
            <p:nvPr/>
          </p:nvSpPr>
          <p:spPr bwMode="auto">
            <a:xfrm>
              <a:off x="6213476" y="2973388"/>
              <a:ext cx="203200" cy="360363"/>
            </a:xfrm>
            <a:custGeom>
              <a:avLst/>
              <a:gdLst>
                <a:gd name="T0" fmla="*/ 48 w 54"/>
                <a:gd name="T1" fmla="*/ 0 h 96"/>
                <a:gd name="T2" fmla="*/ 44 w 54"/>
                <a:gd name="T3" fmla="*/ 60 h 96"/>
                <a:gd name="T4" fmla="*/ 12 w 54"/>
                <a:gd name="T5" fmla="*/ 91 h 96"/>
                <a:gd name="T6" fmla="*/ 20 w 54"/>
                <a:gd name="T7" fmla="*/ 62 h 96"/>
                <a:gd name="T8" fmla="*/ 12 w 54"/>
                <a:gd name="T9" fmla="*/ 60 h 96"/>
                <a:gd name="T10" fmla="*/ 13 w 54"/>
                <a:gd name="T11" fmla="*/ 8 h 96"/>
                <a:gd name="T12" fmla="*/ 48 w 54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8" y="0"/>
                  </a:moveTo>
                  <a:cubicBezTo>
                    <a:pt x="48" y="0"/>
                    <a:pt x="54" y="37"/>
                    <a:pt x="44" y="60"/>
                  </a:cubicBezTo>
                  <a:cubicBezTo>
                    <a:pt x="34" y="82"/>
                    <a:pt x="24" y="96"/>
                    <a:pt x="12" y="91"/>
                  </a:cubicBezTo>
                  <a:cubicBezTo>
                    <a:pt x="0" y="87"/>
                    <a:pt x="19" y="63"/>
                    <a:pt x="20" y="62"/>
                  </a:cubicBezTo>
                  <a:cubicBezTo>
                    <a:pt x="20" y="62"/>
                    <a:pt x="14" y="64"/>
                    <a:pt x="12" y="60"/>
                  </a:cubicBezTo>
                  <a:cubicBezTo>
                    <a:pt x="10" y="57"/>
                    <a:pt x="9" y="26"/>
                    <a:pt x="13" y="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82"/>
            <p:cNvSpPr>
              <a:spLocks/>
            </p:cNvSpPr>
            <p:nvPr/>
          </p:nvSpPr>
          <p:spPr bwMode="auto">
            <a:xfrm>
              <a:off x="6273801" y="3157538"/>
              <a:ext cx="60325" cy="71438"/>
            </a:xfrm>
            <a:custGeom>
              <a:avLst/>
              <a:gdLst>
                <a:gd name="T0" fmla="*/ 0 w 16"/>
                <a:gd name="T1" fmla="*/ 19 h 19"/>
                <a:gd name="T2" fmla="*/ 4 w 16"/>
                <a:gd name="T3" fmla="*/ 13 h 19"/>
                <a:gd name="T4" fmla="*/ 12 w 16"/>
                <a:gd name="T5" fmla="*/ 0 h 19"/>
                <a:gd name="T6" fmla="*/ 0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0" y="19"/>
                  </a:moveTo>
                  <a:cubicBezTo>
                    <a:pt x="2" y="16"/>
                    <a:pt x="4" y="13"/>
                    <a:pt x="4" y="13"/>
                  </a:cubicBezTo>
                  <a:cubicBezTo>
                    <a:pt x="4" y="13"/>
                    <a:pt x="10" y="11"/>
                    <a:pt x="12" y="0"/>
                  </a:cubicBezTo>
                  <a:cubicBezTo>
                    <a:pt x="12" y="0"/>
                    <a:pt x="16" y="16"/>
                    <a:pt x="0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3"/>
            <p:cNvSpPr>
              <a:spLocks/>
            </p:cNvSpPr>
            <p:nvPr/>
          </p:nvSpPr>
          <p:spPr bwMode="auto">
            <a:xfrm>
              <a:off x="5173663" y="2008188"/>
              <a:ext cx="1238250" cy="1168400"/>
            </a:xfrm>
            <a:custGeom>
              <a:avLst/>
              <a:gdLst>
                <a:gd name="T0" fmla="*/ 98 w 330"/>
                <a:gd name="T1" fmla="*/ 0 h 311"/>
                <a:gd name="T2" fmla="*/ 1 w 330"/>
                <a:gd name="T3" fmla="*/ 201 h 311"/>
                <a:gd name="T4" fmla="*/ 56 w 330"/>
                <a:gd name="T5" fmla="*/ 280 h 311"/>
                <a:gd name="T6" fmla="*/ 56 w 330"/>
                <a:gd name="T7" fmla="*/ 289 h 311"/>
                <a:gd name="T8" fmla="*/ 288 w 330"/>
                <a:gd name="T9" fmla="*/ 289 h 311"/>
                <a:gd name="T10" fmla="*/ 288 w 330"/>
                <a:gd name="T11" fmla="*/ 269 h 311"/>
                <a:gd name="T12" fmla="*/ 330 w 330"/>
                <a:gd name="T13" fmla="*/ 262 h 311"/>
                <a:gd name="T14" fmla="*/ 231 w 330"/>
                <a:gd name="T15" fmla="*/ 0 h 311"/>
                <a:gd name="T16" fmla="*/ 166 w 330"/>
                <a:gd name="T17" fmla="*/ 113 h 311"/>
                <a:gd name="T18" fmla="*/ 98 w 330"/>
                <a:gd name="T1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11">
                  <a:moveTo>
                    <a:pt x="98" y="0"/>
                  </a:moveTo>
                  <a:cubicBezTo>
                    <a:pt x="98" y="0"/>
                    <a:pt x="2" y="150"/>
                    <a:pt x="1" y="201"/>
                  </a:cubicBezTo>
                  <a:cubicBezTo>
                    <a:pt x="0" y="233"/>
                    <a:pt x="38" y="264"/>
                    <a:pt x="56" y="280"/>
                  </a:cubicBezTo>
                  <a:cubicBezTo>
                    <a:pt x="56" y="289"/>
                    <a:pt x="56" y="289"/>
                    <a:pt x="56" y="289"/>
                  </a:cubicBezTo>
                  <a:cubicBezTo>
                    <a:pt x="56" y="289"/>
                    <a:pt x="142" y="311"/>
                    <a:pt x="288" y="289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88" y="269"/>
                    <a:pt x="318" y="271"/>
                    <a:pt x="330" y="262"/>
                  </a:cubicBezTo>
                  <a:cubicBezTo>
                    <a:pt x="330" y="262"/>
                    <a:pt x="327" y="124"/>
                    <a:pt x="231" y="0"/>
                  </a:cubicBezTo>
                  <a:cubicBezTo>
                    <a:pt x="222" y="36"/>
                    <a:pt x="202" y="76"/>
                    <a:pt x="166" y="113"/>
                  </a:cubicBezTo>
                  <a:cubicBezTo>
                    <a:pt x="135" y="84"/>
                    <a:pt x="114" y="44"/>
                    <a:pt x="98" y="0"/>
                  </a:cubicBez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4"/>
            <p:cNvSpPr>
              <a:spLocks/>
            </p:cNvSpPr>
            <p:nvPr/>
          </p:nvSpPr>
          <p:spPr bwMode="auto">
            <a:xfrm>
              <a:off x="5327651" y="2316163"/>
              <a:ext cx="119063" cy="742950"/>
            </a:xfrm>
            <a:custGeom>
              <a:avLst/>
              <a:gdLst>
                <a:gd name="T0" fmla="*/ 0 w 32"/>
                <a:gd name="T1" fmla="*/ 185 h 198"/>
                <a:gd name="T2" fmla="*/ 15 w 32"/>
                <a:gd name="T3" fmla="*/ 198 h 198"/>
                <a:gd name="T4" fmla="*/ 32 w 32"/>
                <a:gd name="T5" fmla="*/ 0 h 198"/>
                <a:gd name="T6" fmla="*/ 0 w 32"/>
                <a:gd name="T7" fmla="*/ 18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8">
                  <a:moveTo>
                    <a:pt x="0" y="185"/>
                  </a:moveTo>
                  <a:cubicBezTo>
                    <a:pt x="6" y="190"/>
                    <a:pt x="11" y="194"/>
                    <a:pt x="15" y="198"/>
                  </a:cubicBezTo>
                  <a:cubicBezTo>
                    <a:pt x="15" y="198"/>
                    <a:pt x="17" y="102"/>
                    <a:pt x="32" y="0"/>
                  </a:cubicBezTo>
                  <a:cubicBezTo>
                    <a:pt x="32" y="0"/>
                    <a:pt x="5" y="101"/>
                    <a:pt x="0" y="185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85"/>
            <p:cNvSpPr>
              <a:spLocks/>
            </p:cNvSpPr>
            <p:nvPr/>
          </p:nvSpPr>
          <p:spPr bwMode="auto">
            <a:xfrm>
              <a:off x="6138863" y="2289175"/>
              <a:ext cx="165100" cy="728663"/>
            </a:xfrm>
            <a:custGeom>
              <a:avLst/>
              <a:gdLst>
                <a:gd name="T0" fmla="*/ 44 w 44"/>
                <a:gd name="T1" fmla="*/ 194 h 194"/>
                <a:gd name="T2" fmla="*/ 0 w 44"/>
                <a:gd name="T3" fmla="*/ 0 h 194"/>
                <a:gd name="T4" fmla="*/ 31 w 44"/>
                <a:gd name="T5" fmla="*/ 194 h 194"/>
                <a:gd name="T6" fmla="*/ 44 w 4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94">
                  <a:moveTo>
                    <a:pt x="44" y="194"/>
                  </a:moveTo>
                  <a:cubicBezTo>
                    <a:pt x="34" y="94"/>
                    <a:pt x="0" y="0"/>
                    <a:pt x="0" y="0"/>
                  </a:cubicBezTo>
                  <a:cubicBezTo>
                    <a:pt x="15" y="60"/>
                    <a:pt x="31" y="194"/>
                    <a:pt x="31" y="194"/>
                  </a:cubicBezTo>
                  <a:cubicBezTo>
                    <a:pt x="31" y="194"/>
                    <a:pt x="36" y="194"/>
                    <a:pt x="44" y="194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86"/>
            <p:cNvSpPr>
              <a:spLocks/>
            </p:cNvSpPr>
            <p:nvPr/>
          </p:nvSpPr>
          <p:spPr bwMode="auto">
            <a:xfrm>
              <a:off x="5795963" y="2071688"/>
              <a:ext cx="323850" cy="360363"/>
            </a:xfrm>
            <a:custGeom>
              <a:avLst/>
              <a:gdLst>
                <a:gd name="T0" fmla="*/ 58 w 86"/>
                <a:gd name="T1" fmla="*/ 84 h 96"/>
                <a:gd name="T2" fmla="*/ 50 w 86"/>
                <a:gd name="T3" fmla="*/ 60 h 96"/>
                <a:gd name="T4" fmla="*/ 79 w 86"/>
                <a:gd name="T5" fmla="*/ 49 h 96"/>
                <a:gd name="T6" fmla="*/ 60 w 86"/>
                <a:gd name="T7" fmla="*/ 0 h 96"/>
                <a:gd name="T8" fmla="*/ 60 w 86"/>
                <a:gd name="T9" fmla="*/ 0 h 96"/>
                <a:gd name="T10" fmla="*/ 0 w 86"/>
                <a:gd name="T11" fmla="*/ 96 h 96"/>
                <a:gd name="T12" fmla="*/ 58 w 86"/>
                <a:gd name="T13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6">
                  <a:moveTo>
                    <a:pt x="58" y="84"/>
                  </a:moveTo>
                  <a:cubicBezTo>
                    <a:pt x="63" y="75"/>
                    <a:pt x="50" y="60"/>
                    <a:pt x="50" y="60"/>
                  </a:cubicBezTo>
                  <a:cubicBezTo>
                    <a:pt x="50" y="60"/>
                    <a:pt x="72" y="64"/>
                    <a:pt x="79" y="49"/>
                  </a:cubicBezTo>
                  <a:cubicBezTo>
                    <a:pt x="86" y="34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9" y="32"/>
                    <a:pt x="30" y="65"/>
                    <a:pt x="0" y="96"/>
                  </a:cubicBezTo>
                  <a:cubicBezTo>
                    <a:pt x="0" y="96"/>
                    <a:pt x="52" y="94"/>
                    <a:pt x="58" y="84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87"/>
            <p:cNvSpPr>
              <a:spLocks/>
            </p:cNvSpPr>
            <p:nvPr/>
          </p:nvSpPr>
          <p:spPr bwMode="auto">
            <a:xfrm>
              <a:off x="5473701" y="2087563"/>
              <a:ext cx="322263" cy="344488"/>
            </a:xfrm>
            <a:custGeom>
              <a:avLst/>
              <a:gdLst>
                <a:gd name="T0" fmla="*/ 27 w 86"/>
                <a:gd name="T1" fmla="*/ 0 h 92"/>
                <a:gd name="T2" fmla="*/ 27 w 86"/>
                <a:gd name="T3" fmla="*/ 0 h 92"/>
                <a:gd name="T4" fmla="*/ 6 w 86"/>
                <a:gd name="T5" fmla="*/ 45 h 92"/>
                <a:gd name="T6" fmla="*/ 35 w 86"/>
                <a:gd name="T7" fmla="*/ 56 h 92"/>
                <a:gd name="T8" fmla="*/ 27 w 86"/>
                <a:gd name="T9" fmla="*/ 80 h 92"/>
                <a:gd name="T10" fmla="*/ 86 w 86"/>
                <a:gd name="T11" fmla="*/ 92 h 92"/>
                <a:gd name="T12" fmla="*/ 27 w 86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2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0" y="30"/>
                    <a:pt x="6" y="45"/>
                  </a:cubicBezTo>
                  <a:cubicBezTo>
                    <a:pt x="13" y="60"/>
                    <a:pt x="35" y="56"/>
                    <a:pt x="35" y="56"/>
                  </a:cubicBezTo>
                  <a:cubicBezTo>
                    <a:pt x="35" y="56"/>
                    <a:pt x="22" y="71"/>
                    <a:pt x="27" y="80"/>
                  </a:cubicBezTo>
                  <a:cubicBezTo>
                    <a:pt x="33" y="90"/>
                    <a:pt x="86" y="92"/>
                    <a:pt x="86" y="92"/>
                  </a:cubicBezTo>
                  <a:cubicBezTo>
                    <a:pt x="60" y="68"/>
                    <a:pt x="42" y="36"/>
                    <a:pt x="27" y="0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88"/>
            <p:cNvSpPr>
              <a:spLocks/>
            </p:cNvSpPr>
            <p:nvPr/>
          </p:nvSpPr>
          <p:spPr bwMode="auto">
            <a:xfrm>
              <a:off x="4913313" y="1411288"/>
              <a:ext cx="331788" cy="442913"/>
            </a:xfrm>
            <a:custGeom>
              <a:avLst/>
              <a:gdLst>
                <a:gd name="T0" fmla="*/ 61 w 88"/>
                <a:gd name="T1" fmla="*/ 17 h 118"/>
                <a:gd name="T2" fmla="*/ 19 w 88"/>
                <a:gd name="T3" fmla="*/ 17 h 118"/>
                <a:gd name="T4" fmla="*/ 88 w 88"/>
                <a:gd name="T5" fmla="*/ 109 h 118"/>
                <a:gd name="T6" fmla="*/ 61 w 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18">
                  <a:moveTo>
                    <a:pt x="61" y="17"/>
                  </a:moveTo>
                  <a:cubicBezTo>
                    <a:pt x="61" y="17"/>
                    <a:pt x="38" y="0"/>
                    <a:pt x="19" y="17"/>
                  </a:cubicBezTo>
                  <a:cubicBezTo>
                    <a:pt x="0" y="33"/>
                    <a:pt x="12" y="118"/>
                    <a:pt x="88" y="109"/>
                  </a:cubicBezTo>
                  <a:lnTo>
                    <a:pt x="61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9"/>
            <p:cNvSpPr>
              <a:spLocks/>
            </p:cNvSpPr>
            <p:nvPr/>
          </p:nvSpPr>
          <p:spPr bwMode="auto">
            <a:xfrm>
              <a:off x="6307138" y="1411288"/>
              <a:ext cx="330200" cy="442913"/>
            </a:xfrm>
            <a:custGeom>
              <a:avLst/>
              <a:gdLst>
                <a:gd name="T0" fmla="*/ 27 w 88"/>
                <a:gd name="T1" fmla="*/ 17 h 118"/>
                <a:gd name="T2" fmla="*/ 70 w 88"/>
                <a:gd name="T3" fmla="*/ 17 h 118"/>
                <a:gd name="T4" fmla="*/ 0 w 88"/>
                <a:gd name="T5" fmla="*/ 109 h 118"/>
                <a:gd name="T6" fmla="*/ 27 w 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18">
                  <a:moveTo>
                    <a:pt x="27" y="17"/>
                  </a:moveTo>
                  <a:cubicBezTo>
                    <a:pt x="27" y="17"/>
                    <a:pt x="50" y="0"/>
                    <a:pt x="70" y="17"/>
                  </a:cubicBezTo>
                  <a:cubicBezTo>
                    <a:pt x="88" y="33"/>
                    <a:pt x="76" y="118"/>
                    <a:pt x="0" y="109"/>
                  </a:cubicBezTo>
                  <a:lnTo>
                    <a:pt x="27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Oval 190"/>
            <p:cNvSpPr>
              <a:spLocks noChangeArrowheads="1"/>
            </p:cNvSpPr>
            <p:nvPr/>
          </p:nvSpPr>
          <p:spPr bwMode="auto">
            <a:xfrm>
              <a:off x="5080001" y="728663"/>
              <a:ext cx="1392238" cy="1389063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191"/>
            <p:cNvSpPr>
              <a:spLocks/>
            </p:cNvSpPr>
            <p:nvPr/>
          </p:nvSpPr>
          <p:spPr bwMode="auto">
            <a:xfrm>
              <a:off x="5037138" y="550863"/>
              <a:ext cx="1470025" cy="871538"/>
            </a:xfrm>
            <a:custGeom>
              <a:avLst/>
              <a:gdLst>
                <a:gd name="T0" fmla="*/ 0 w 391"/>
                <a:gd name="T1" fmla="*/ 232 h 232"/>
                <a:gd name="T2" fmla="*/ 275 w 391"/>
                <a:gd name="T3" fmla="*/ 104 h 232"/>
                <a:gd name="T4" fmla="*/ 391 w 391"/>
                <a:gd name="T5" fmla="*/ 232 h 232"/>
                <a:gd name="T6" fmla="*/ 391 w 391"/>
                <a:gd name="T7" fmla="*/ 92 h 232"/>
                <a:gd name="T8" fmla="*/ 197 w 391"/>
                <a:gd name="T9" fmla="*/ 0 h 232"/>
                <a:gd name="T10" fmla="*/ 0 w 391"/>
                <a:gd name="T11" fmla="*/ 110 h 232"/>
                <a:gd name="T12" fmla="*/ 0 w 391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32">
                  <a:moveTo>
                    <a:pt x="0" y="232"/>
                  </a:moveTo>
                  <a:cubicBezTo>
                    <a:pt x="0" y="232"/>
                    <a:pt x="206" y="207"/>
                    <a:pt x="275" y="104"/>
                  </a:cubicBezTo>
                  <a:cubicBezTo>
                    <a:pt x="275" y="104"/>
                    <a:pt x="327" y="223"/>
                    <a:pt x="391" y="232"/>
                  </a:cubicBezTo>
                  <a:cubicBezTo>
                    <a:pt x="391" y="92"/>
                    <a:pt x="391" y="92"/>
                    <a:pt x="391" y="92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192"/>
            <p:cNvSpPr>
              <a:spLocks/>
            </p:cNvSpPr>
            <p:nvPr/>
          </p:nvSpPr>
          <p:spPr bwMode="auto">
            <a:xfrm>
              <a:off x="5399088" y="1397000"/>
              <a:ext cx="190500" cy="119063"/>
            </a:xfrm>
            <a:custGeom>
              <a:avLst/>
              <a:gdLst>
                <a:gd name="T0" fmla="*/ 4 w 51"/>
                <a:gd name="T1" fmla="*/ 32 h 32"/>
                <a:gd name="T2" fmla="*/ 1 w 51"/>
                <a:gd name="T3" fmla="*/ 28 h 32"/>
                <a:gd name="T4" fmla="*/ 23 w 51"/>
                <a:gd name="T5" fmla="*/ 1 h 32"/>
                <a:gd name="T6" fmla="*/ 51 w 51"/>
                <a:gd name="T7" fmla="*/ 23 h 32"/>
                <a:gd name="T8" fmla="*/ 48 w 51"/>
                <a:gd name="T9" fmla="*/ 27 h 32"/>
                <a:gd name="T10" fmla="*/ 44 w 51"/>
                <a:gd name="T11" fmla="*/ 24 h 32"/>
                <a:gd name="T12" fmla="*/ 23 w 51"/>
                <a:gd name="T13" fmla="*/ 8 h 32"/>
                <a:gd name="T14" fmla="*/ 8 w 51"/>
                <a:gd name="T15" fmla="*/ 28 h 32"/>
                <a:gd name="T16" fmla="*/ 4 w 51"/>
                <a:gd name="T17" fmla="*/ 32 h 32"/>
                <a:gd name="T18" fmla="*/ 4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" y="32"/>
                  </a:moveTo>
                  <a:cubicBezTo>
                    <a:pt x="2" y="32"/>
                    <a:pt x="1" y="30"/>
                    <a:pt x="1" y="28"/>
                  </a:cubicBezTo>
                  <a:cubicBezTo>
                    <a:pt x="0" y="19"/>
                    <a:pt x="5" y="1"/>
                    <a:pt x="23" y="1"/>
                  </a:cubicBezTo>
                  <a:cubicBezTo>
                    <a:pt x="41" y="0"/>
                    <a:pt x="49" y="15"/>
                    <a:pt x="51" y="23"/>
                  </a:cubicBezTo>
                  <a:cubicBezTo>
                    <a:pt x="51" y="24"/>
                    <a:pt x="50" y="26"/>
                    <a:pt x="48" y="27"/>
                  </a:cubicBezTo>
                  <a:cubicBezTo>
                    <a:pt x="46" y="27"/>
                    <a:pt x="44" y="26"/>
                    <a:pt x="44" y="24"/>
                  </a:cubicBezTo>
                  <a:cubicBezTo>
                    <a:pt x="44" y="23"/>
                    <a:pt x="40" y="7"/>
                    <a:pt x="23" y="8"/>
                  </a:cubicBezTo>
                  <a:cubicBezTo>
                    <a:pt x="8" y="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93"/>
            <p:cNvSpPr>
              <a:spLocks/>
            </p:cNvSpPr>
            <p:nvPr/>
          </p:nvSpPr>
          <p:spPr bwMode="auto">
            <a:xfrm>
              <a:off x="5322888" y="1479550"/>
              <a:ext cx="106363" cy="36513"/>
            </a:xfrm>
            <a:custGeom>
              <a:avLst/>
              <a:gdLst>
                <a:gd name="T0" fmla="*/ 20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0 h 10"/>
                <a:gd name="T8" fmla="*/ 23 w 28"/>
                <a:gd name="T9" fmla="*/ 3 h 10"/>
                <a:gd name="T10" fmla="*/ 27 w 28"/>
                <a:gd name="T11" fmla="*/ 6 h 10"/>
                <a:gd name="T12" fmla="*/ 25 w 28"/>
                <a:gd name="T13" fmla="*/ 10 h 10"/>
                <a:gd name="T14" fmla="*/ 2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20" y="10"/>
                  </a:moveTo>
                  <a:cubicBezTo>
                    <a:pt x="16" y="10"/>
                    <a:pt x="10" y="10"/>
                    <a:pt x="3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16" y="4"/>
                    <a:pt x="23" y="3"/>
                    <a:pt x="23" y="3"/>
                  </a:cubicBezTo>
                  <a:cubicBezTo>
                    <a:pt x="25" y="3"/>
                    <a:pt x="27" y="4"/>
                    <a:pt x="27" y="6"/>
                  </a:cubicBezTo>
                  <a:cubicBezTo>
                    <a:pt x="28" y="8"/>
                    <a:pt x="27" y="10"/>
                    <a:pt x="25" y="10"/>
                  </a:cubicBezTo>
                  <a:cubicBezTo>
                    <a:pt x="25" y="10"/>
                    <a:pt x="23" y="10"/>
                    <a:pt x="2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194"/>
            <p:cNvSpPr>
              <a:spLocks/>
            </p:cNvSpPr>
            <p:nvPr/>
          </p:nvSpPr>
          <p:spPr bwMode="auto">
            <a:xfrm>
              <a:off x="5961063" y="1397000"/>
              <a:ext cx="192088" cy="119063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4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0 w 51"/>
                <a:gd name="T13" fmla="*/ 23 h 32"/>
                <a:gd name="T14" fmla="*/ 28 w 51"/>
                <a:gd name="T15" fmla="*/ 1 h 32"/>
                <a:gd name="T16" fmla="*/ 51 w 51"/>
                <a:gd name="T17" fmla="*/ 28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4" y="30"/>
                    <a:pt x="44" y="28"/>
                  </a:cubicBezTo>
                  <a:cubicBezTo>
                    <a:pt x="44" y="28"/>
                    <a:pt x="43" y="8"/>
                    <a:pt x="28" y="8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1"/>
                    <a:pt x="51" y="19"/>
                    <a:pt x="51" y="28"/>
                  </a:cubicBezTo>
                  <a:cubicBezTo>
                    <a:pt x="51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195"/>
            <p:cNvSpPr>
              <a:spLocks/>
            </p:cNvSpPr>
            <p:nvPr/>
          </p:nvSpPr>
          <p:spPr bwMode="auto">
            <a:xfrm>
              <a:off x="6122988" y="1479550"/>
              <a:ext cx="104775" cy="36513"/>
            </a:xfrm>
            <a:custGeom>
              <a:avLst/>
              <a:gdLst>
                <a:gd name="T0" fmla="*/ 8 w 28"/>
                <a:gd name="T1" fmla="*/ 10 h 10"/>
                <a:gd name="T2" fmla="*/ 3 w 28"/>
                <a:gd name="T3" fmla="*/ 10 h 10"/>
                <a:gd name="T4" fmla="*/ 1 w 28"/>
                <a:gd name="T5" fmla="*/ 6 h 10"/>
                <a:gd name="T6" fmla="*/ 5 w 28"/>
                <a:gd name="T7" fmla="*/ 3 h 10"/>
                <a:gd name="T8" fmla="*/ 23 w 28"/>
                <a:gd name="T9" fmla="*/ 0 h 10"/>
                <a:gd name="T10" fmla="*/ 27 w 28"/>
                <a:gd name="T11" fmla="*/ 3 h 10"/>
                <a:gd name="T12" fmla="*/ 25 w 28"/>
                <a:gd name="T13" fmla="*/ 7 h 10"/>
                <a:gd name="T14" fmla="*/ 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8" y="10"/>
                  </a:moveTo>
                  <a:cubicBezTo>
                    <a:pt x="5" y="10"/>
                    <a:pt x="4" y="10"/>
                    <a:pt x="3" y="10"/>
                  </a:cubicBezTo>
                  <a:cubicBezTo>
                    <a:pt x="2" y="10"/>
                    <a:pt x="0" y="8"/>
                    <a:pt x="1" y="6"/>
                  </a:cubicBezTo>
                  <a:cubicBezTo>
                    <a:pt x="1" y="4"/>
                    <a:pt x="3" y="3"/>
                    <a:pt x="5" y="3"/>
                  </a:cubicBezTo>
                  <a:cubicBezTo>
                    <a:pt x="5" y="3"/>
                    <a:pt x="12" y="4"/>
                    <a:pt x="23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4"/>
                    <a:pt x="27" y="6"/>
                    <a:pt x="25" y="7"/>
                  </a:cubicBezTo>
                  <a:cubicBezTo>
                    <a:pt x="18" y="10"/>
                    <a:pt x="12" y="10"/>
                    <a:pt x="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196"/>
            <p:cNvSpPr>
              <a:spLocks/>
            </p:cNvSpPr>
            <p:nvPr/>
          </p:nvSpPr>
          <p:spPr bwMode="auto">
            <a:xfrm>
              <a:off x="5661026" y="1793875"/>
              <a:ext cx="236538" cy="131763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1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7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197"/>
            <p:cNvSpPr>
              <a:spLocks/>
            </p:cNvSpPr>
            <p:nvPr/>
          </p:nvSpPr>
          <p:spPr bwMode="auto">
            <a:xfrm>
              <a:off x="5721351" y="1614488"/>
              <a:ext cx="115888" cy="52388"/>
            </a:xfrm>
            <a:custGeom>
              <a:avLst/>
              <a:gdLst>
                <a:gd name="T0" fmla="*/ 0 w 31"/>
                <a:gd name="T1" fmla="*/ 14 h 14"/>
                <a:gd name="T2" fmla="*/ 15 w 31"/>
                <a:gd name="T3" fmla="*/ 0 h 14"/>
                <a:gd name="T4" fmla="*/ 31 w 31"/>
                <a:gd name="T5" fmla="*/ 14 h 14"/>
                <a:gd name="T6" fmla="*/ 15 w 31"/>
                <a:gd name="T7" fmla="*/ 5 h 14"/>
                <a:gd name="T8" fmla="*/ 0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0" y="14"/>
                  </a:moveTo>
                  <a:cubicBezTo>
                    <a:pt x="0" y="14"/>
                    <a:pt x="1" y="0"/>
                    <a:pt x="15" y="0"/>
                  </a:cubicBezTo>
                  <a:cubicBezTo>
                    <a:pt x="29" y="0"/>
                    <a:pt x="31" y="14"/>
                    <a:pt x="31" y="14"/>
                  </a:cubicBezTo>
                  <a:cubicBezTo>
                    <a:pt x="31" y="14"/>
                    <a:pt x="24" y="5"/>
                    <a:pt x="15" y="5"/>
                  </a:cubicBezTo>
                  <a:cubicBezTo>
                    <a:pt x="6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7" name="组合 916"/>
          <p:cNvGrpSpPr>
            <a:grpSpLocks noChangeAspect="1"/>
          </p:cNvGrpSpPr>
          <p:nvPr/>
        </p:nvGrpSpPr>
        <p:grpSpPr>
          <a:xfrm>
            <a:off x="3461973" y="3068960"/>
            <a:ext cx="1110762" cy="2484000"/>
            <a:chOff x="-3361531" y="4484914"/>
            <a:chExt cx="1197429" cy="2677885"/>
          </a:xfrm>
        </p:grpSpPr>
        <p:sp>
          <p:nvSpPr>
            <p:cNvPr id="719" name="Freeform 201"/>
            <p:cNvSpPr>
              <a:spLocks/>
            </p:cNvSpPr>
            <p:nvPr/>
          </p:nvSpPr>
          <p:spPr bwMode="auto">
            <a:xfrm>
              <a:off x="-3289685" y="4894217"/>
              <a:ext cx="1059180" cy="1266008"/>
            </a:xfrm>
            <a:custGeom>
              <a:avLst/>
              <a:gdLst>
                <a:gd name="T0" fmla="*/ 369 w 411"/>
                <a:gd name="T1" fmla="*/ 33 h 492"/>
                <a:gd name="T2" fmla="*/ 205 w 411"/>
                <a:gd name="T3" fmla="*/ 0 h 492"/>
                <a:gd name="T4" fmla="*/ 42 w 411"/>
                <a:gd name="T5" fmla="*/ 33 h 492"/>
                <a:gd name="T6" fmla="*/ 0 w 411"/>
                <a:gd name="T7" fmla="*/ 418 h 492"/>
                <a:gd name="T8" fmla="*/ 21 w 411"/>
                <a:gd name="T9" fmla="*/ 436 h 492"/>
                <a:gd name="T10" fmla="*/ 34 w 411"/>
                <a:gd name="T11" fmla="*/ 420 h 492"/>
                <a:gd name="T12" fmla="*/ 36 w 411"/>
                <a:gd name="T13" fmla="*/ 446 h 492"/>
                <a:gd name="T14" fmla="*/ 79 w 411"/>
                <a:gd name="T15" fmla="*/ 465 h 492"/>
                <a:gd name="T16" fmla="*/ 89 w 411"/>
                <a:gd name="T17" fmla="*/ 444 h 492"/>
                <a:gd name="T18" fmla="*/ 92 w 411"/>
                <a:gd name="T19" fmla="*/ 470 h 492"/>
                <a:gd name="T20" fmla="*/ 205 w 411"/>
                <a:gd name="T21" fmla="*/ 484 h 492"/>
                <a:gd name="T22" fmla="*/ 318 w 411"/>
                <a:gd name="T23" fmla="*/ 470 h 492"/>
                <a:gd name="T24" fmla="*/ 322 w 411"/>
                <a:gd name="T25" fmla="*/ 444 h 492"/>
                <a:gd name="T26" fmla="*/ 331 w 411"/>
                <a:gd name="T27" fmla="*/ 465 h 492"/>
                <a:gd name="T28" fmla="*/ 393 w 411"/>
                <a:gd name="T29" fmla="*/ 434 h 492"/>
                <a:gd name="T30" fmla="*/ 389 w 411"/>
                <a:gd name="T31" fmla="*/ 412 h 492"/>
                <a:gd name="T32" fmla="*/ 400 w 411"/>
                <a:gd name="T33" fmla="*/ 429 h 492"/>
                <a:gd name="T34" fmla="*/ 411 w 411"/>
                <a:gd name="T35" fmla="*/ 418 h 492"/>
                <a:gd name="T36" fmla="*/ 369 w 411"/>
                <a:gd name="T37" fmla="*/ 3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1" h="492">
                  <a:moveTo>
                    <a:pt x="369" y="33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9" y="277"/>
                    <a:pt x="0" y="418"/>
                    <a:pt x="0" y="418"/>
                  </a:cubicBezTo>
                  <a:cubicBezTo>
                    <a:pt x="6" y="425"/>
                    <a:pt x="13" y="431"/>
                    <a:pt x="21" y="436"/>
                  </a:cubicBezTo>
                  <a:cubicBezTo>
                    <a:pt x="34" y="420"/>
                    <a:pt x="34" y="420"/>
                    <a:pt x="34" y="420"/>
                  </a:cubicBezTo>
                  <a:cubicBezTo>
                    <a:pt x="36" y="446"/>
                    <a:pt x="36" y="446"/>
                    <a:pt x="36" y="446"/>
                  </a:cubicBezTo>
                  <a:cubicBezTo>
                    <a:pt x="58" y="458"/>
                    <a:pt x="79" y="465"/>
                    <a:pt x="79" y="465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157" y="492"/>
                    <a:pt x="205" y="484"/>
                    <a:pt x="205" y="484"/>
                  </a:cubicBezTo>
                  <a:cubicBezTo>
                    <a:pt x="205" y="484"/>
                    <a:pt x="253" y="492"/>
                    <a:pt x="318" y="470"/>
                  </a:cubicBezTo>
                  <a:cubicBezTo>
                    <a:pt x="322" y="444"/>
                    <a:pt x="322" y="444"/>
                    <a:pt x="322" y="444"/>
                  </a:cubicBezTo>
                  <a:cubicBezTo>
                    <a:pt x="331" y="465"/>
                    <a:pt x="331" y="465"/>
                    <a:pt x="331" y="465"/>
                  </a:cubicBezTo>
                  <a:cubicBezTo>
                    <a:pt x="331" y="465"/>
                    <a:pt x="366" y="453"/>
                    <a:pt x="393" y="434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400" y="429"/>
                    <a:pt x="400" y="429"/>
                    <a:pt x="400" y="429"/>
                  </a:cubicBezTo>
                  <a:cubicBezTo>
                    <a:pt x="404" y="425"/>
                    <a:pt x="407" y="422"/>
                    <a:pt x="411" y="418"/>
                  </a:cubicBezTo>
                  <a:cubicBezTo>
                    <a:pt x="411" y="418"/>
                    <a:pt x="362" y="277"/>
                    <a:pt x="369" y="3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2"/>
            <p:cNvSpPr>
              <a:spLocks/>
            </p:cNvSpPr>
            <p:nvPr/>
          </p:nvSpPr>
          <p:spPr bwMode="auto">
            <a:xfrm>
              <a:off x="-2727982" y="6725193"/>
              <a:ext cx="175260" cy="437606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2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203"/>
            <p:cNvSpPr>
              <a:spLocks/>
            </p:cNvSpPr>
            <p:nvPr/>
          </p:nvSpPr>
          <p:spPr bwMode="auto">
            <a:xfrm>
              <a:off x="-2688794" y="7080068"/>
              <a:ext cx="96883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4"/>
            <p:cNvSpPr>
              <a:spLocks/>
            </p:cNvSpPr>
            <p:nvPr/>
          </p:nvSpPr>
          <p:spPr bwMode="auto">
            <a:xfrm>
              <a:off x="-2969645" y="6725193"/>
              <a:ext cx="177437" cy="437606"/>
            </a:xfrm>
            <a:custGeom>
              <a:avLst/>
              <a:gdLst>
                <a:gd name="T0" fmla="*/ 0 w 69"/>
                <a:gd name="T1" fmla="*/ 0 h 170"/>
                <a:gd name="T2" fmla="*/ 69 w 69"/>
                <a:gd name="T3" fmla="*/ 0 h 170"/>
                <a:gd name="T4" fmla="*/ 34 w 69"/>
                <a:gd name="T5" fmla="*/ 170 h 170"/>
                <a:gd name="T6" fmla="*/ 0 w 6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0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5"/>
            <p:cNvSpPr>
              <a:spLocks/>
            </p:cNvSpPr>
            <p:nvPr/>
          </p:nvSpPr>
          <p:spPr bwMode="auto">
            <a:xfrm>
              <a:off x="-2931545" y="7080068"/>
              <a:ext cx="97971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4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06"/>
            <p:cNvSpPr>
              <a:spLocks/>
            </p:cNvSpPr>
            <p:nvPr/>
          </p:nvSpPr>
          <p:spPr bwMode="auto">
            <a:xfrm>
              <a:off x="-3026251" y="6258196"/>
              <a:ext cx="530134" cy="484414"/>
            </a:xfrm>
            <a:custGeom>
              <a:avLst/>
              <a:gdLst>
                <a:gd name="T0" fmla="*/ 243 w 487"/>
                <a:gd name="T1" fmla="*/ 0 h 445"/>
                <a:gd name="T2" fmla="*/ 0 w 487"/>
                <a:gd name="T3" fmla="*/ 0 h 445"/>
                <a:gd name="T4" fmla="*/ 33 w 487"/>
                <a:gd name="T5" fmla="*/ 445 h 445"/>
                <a:gd name="T6" fmla="*/ 243 w 487"/>
                <a:gd name="T7" fmla="*/ 445 h 445"/>
                <a:gd name="T8" fmla="*/ 452 w 487"/>
                <a:gd name="T9" fmla="*/ 445 h 445"/>
                <a:gd name="T10" fmla="*/ 487 w 487"/>
                <a:gd name="T11" fmla="*/ 0 h 445"/>
                <a:gd name="T12" fmla="*/ 243 w 487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445">
                  <a:moveTo>
                    <a:pt x="243" y="0"/>
                  </a:moveTo>
                  <a:lnTo>
                    <a:pt x="0" y="0"/>
                  </a:lnTo>
                  <a:lnTo>
                    <a:pt x="33" y="445"/>
                  </a:lnTo>
                  <a:lnTo>
                    <a:pt x="243" y="445"/>
                  </a:lnTo>
                  <a:lnTo>
                    <a:pt x="452" y="445"/>
                  </a:lnTo>
                  <a:lnTo>
                    <a:pt x="487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07"/>
            <p:cNvSpPr>
              <a:spLocks/>
            </p:cNvSpPr>
            <p:nvPr/>
          </p:nvSpPr>
          <p:spPr bwMode="auto">
            <a:xfrm>
              <a:off x="-3150348" y="5795554"/>
              <a:ext cx="152400" cy="620486"/>
            </a:xfrm>
            <a:custGeom>
              <a:avLst/>
              <a:gdLst>
                <a:gd name="T0" fmla="*/ 7 w 59"/>
                <a:gd name="T1" fmla="*/ 151 h 241"/>
                <a:gd name="T2" fmla="*/ 10 w 59"/>
                <a:gd name="T3" fmla="*/ 204 h 241"/>
                <a:gd name="T4" fmla="*/ 44 w 59"/>
                <a:gd name="T5" fmla="*/ 237 h 241"/>
                <a:gd name="T6" fmla="*/ 36 w 59"/>
                <a:gd name="T7" fmla="*/ 206 h 241"/>
                <a:gd name="T8" fmla="*/ 44 w 59"/>
                <a:gd name="T9" fmla="*/ 205 h 241"/>
                <a:gd name="T10" fmla="*/ 43 w 59"/>
                <a:gd name="T11" fmla="*/ 149 h 241"/>
                <a:gd name="T12" fmla="*/ 59 w 59"/>
                <a:gd name="T13" fmla="*/ 5 h 241"/>
                <a:gd name="T14" fmla="*/ 30 w 59"/>
                <a:gd name="T15" fmla="*/ 0 h 241"/>
                <a:gd name="T16" fmla="*/ 14 w 59"/>
                <a:gd name="T17" fmla="*/ 136 h 241"/>
                <a:gd name="T18" fmla="*/ 7 w 59"/>
                <a:gd name="T19" fmla="*/ 15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7" y="151"/>
                  </a:moveTo>
                  <a:cubicBezTo>
                    <a:pt x="6" y="153"/>
                    <a:pt x="0" y="180"/>
                    <a:pt x="10" y="204"/>
                  </a:cubicBezTo>
                  <a:cubicBezTo>
                    <a:pt x="21" y="228"/>
                    <a:pt x="32" y="241"/>
                    <a:pt x="44" y="237"/>
                  </a:cubicBezTo>
                  <a:cubicBezTo>
                    <a:pt x="57" y="232"/>
                    <a:pt x="37" y="208"/>
                    <a:pt x="36" y="206"/>
                  </a:cubicBezTo>
                  <a:cubicBezTo>
                    <a:pt x="36" y="206"/>
                    <a:pt x="42" y="209"/>
                    <a:pt x="44" y="205"/>
                  </a:cubicBezTo>
                  <a:cubicBezTo>
                    <a:pt x="46" y="201"/>
                    <a:pt x="47" y="168"/>
                    <a:pt x="43" y="149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38"/>
                    <a:pt x="17" y="86"/>
                    <a:pt x="14" y="136"/>
                  </a:cubicBezTo>
                  <a:cubicBezTo>
                    <a:pt x="14" y="136"/>
                    <a:pt x="8" y="143"/>
                    <a:pt x="7" y="15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08"/>
            <p:cNvSpPr>
              <a:spLocks/>
            </p:cNvSpPr>
            <p:nvPr/>
          </p:nvSpPr>
          <p:spPr bwMode="auto">
            <a:xfrm>
              <a:off x="-3088299" y="6289765"/>
              <a:ext cx="41366" cy="51163"/>
            </a:xfrm>
            <a:custGeom>
              <a:avLst/>
              <a:gdLst>
                <a:gd name="T0" fmla="*/ 16 w 16"/>
                <a:gd name="T1" fmla="*/ 20 h 20"/>
                <a:gd name="T2" fmla="*/ 12 w 16"/>
                <a:gd name="T3" fmla="*/ 14 h 20"/>
                <a:gd name="T4" fmla="*/ 3 w 16"/>
                <a:gd name="T5" fmla="*/ 0 h 20"/>
                <a:gd name="T6" fmla="*/ 16 w 16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16" y="20"/>
                  </a:moveTo>
                  <a:cubicBezTo>
                    <a:pt x="14" y="17"/>
                    <a:pt x="12" y="14"/>
                    <a:pt x="12" y="14"/>
                  </a:cubicBezTo>
                  <a:cubicBezTo>
                    <a:pt x="12" y="14"/>
                    <a:pt x="6" y="12"/>
                    <a:pt x="3" y="0"/>
                  </a:cubicBezTo>
                  <a:cubicBezTo>
                    <a:pt x="3" y="0"/>
                    <a:pt x="0" y="18"/>
                    <a:pt x="16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09"/>
            <p:cNvSpPr>
              <a:spLocks/>
            </p:cNvSpPr>
            <p:nvPr/>
          </p:nvSpPr>
          <p:spPr bwMode="auto">
            <a:xfrm>
              <a:off x="-2524419" y="5795554"/>
              <a:ext cx="152400" cy="620486"/>
            </a:xfrm>
            <a:custGeom>
              <a:avLst/>
              <a:gdLst>
                <a:gd name="T0" fmla="*/ 52 w 59"/>
                <a:gd name="T1" fmla="*/ 151 h 241"/>
                <a:gd name="T2" fmla="*/ 49 w 59"/>
                <a:gd name="T3" fmla="*/ 204 h 241"/>
                <a:gd name="T4" fmla="*/ 14 w 59"/>
                <a:gd name="T5" fmla="*/ 237 h 241"/>
                <a:gd name="T6" fmla="*/ 23 w 59"/>
                <a:gd name="T7" fmla="*/ 206 h 241"/>
                <a:gd name="T8" fmla="*/ 15 w 59"/>
                <a:gd name="T9" fmla="*/ 205 h 241"/>
                <a:gd name="T10" fmla="*/ 16 w 59"/>
                <a:gd name="T11" fmla="*/ 149 h 241"/>
                <a:gd name="T12" fmla="*/ 0 w 59"/>
                <a:gd name="T13" fmla="*/ 5 h 241"/>
                <a:gd name="T14" fmla="*/ 28 w 59"/>
                <a:gd name="T15" fmla="*/ 0 h 241"/>
                <a:gd name="T16" fmla="*/ 45 w 59"/>
                <a:gd name="T17" fmla="*/ 136 h 241"/>
                <a:gd name="T18" fmla="*/ 52 w 59"/>
                <a:gd name="T19" fmla="*/ 15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52" y="151"/>
                  </a:moveTo>
                  <a:cubicBezTo>
                    <a:pt x="52" y="153"/>
                    <a:pt x="59" y="180"/>
                    <a:pt x="49" y="204"/>
                  </a:cubicBezTo>
                  <a:cubicBezTo>
                    <a:pt x="38" y="228"/>
                    <a:pt x="27" y="241"/>
                    <a:pt x="14" y="237"/>
                  </a:cubicBezTo>
                  <a:cubicBezTo>
                    <a:pt x="2" y="232"/>
                    <a:pt x="22" y="208"/>
                    <a:pt x="23" y="206"/>
                  </a:cubicBezTo>
                  <a:cubicBezTo>
                    <a:pt x="23" y="206"/>
                    <a:pt x="17" y="209"/>
                    <a:pt x="15" y="205"/>
                  </a:cubicBezTo>
                  <a:cubicBezTo>
                    <a:pt x="13" y="201"/>
                    <a:pt x="11" y="168"/>
                    <a:pt x="16" y="14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8"/>
                    <a:pt x="41" y="86"/>
                    <a:pt x="45" y="136"/>
                  </a:cubicBezTo>
                  <a:cubicBezTo>
                    <a:pt x="45" y="136"/>
                    <a:pt x="51" y="143"/>
                    <a:pt x="52" y="15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0"/>
            <p:cNvSpPr>
              <a:spLocks/>
            </p:cNvSpPr>
            <p:nvPr/>
          </p:nvSpPr>
          <p:spPr bwMode="auto">
            <a:xfrm>
              <a:off x="-2477611" y="6289765"/>
              <a:ext cx="43543" cy="5116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4 h 20"/>
                <a:gd name="T4" fmla="*/ 13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7"/>
                    <a:pt x="5" y="14"/>
                    <a:pt x="5" y="14"/>
                  </a:cubicBezTo>
                  <a:cubicBezTo>
                    <a:pt x="5" y="14"/>
                    <a:pt x="11" y="12"/>
                    <a:pt x="13" y="0"/>
                  </a:cubicBezTo>
                  <a:cubicBezTo>
                    <a:pt x="13" y="0"/>
                    <a:pt x="17" y="18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1"/>
            <p:cNvSpPr>
              <a:spLocks/>
            </p:cNvSpPr>
            <p:nvPr/>
          </p:nvSpPr>
          <p:spPr bwMode="auto">
            <a:xfrm>
              <a:off x="-3091565" y="5532120"/>
              <a:ext cx="657497" cy="312420"/>
            </a:xfrm>
            <a:custGeom>
              <a:avLst/>
              <a:gdLst>
                <a:gd name="T0" fmla="*/ 198 w 255"/>
                <a:gd name="T1" fmla="*/ 1 h 121"/>
                <a:gd name="T2" fmla="*/ 186 w 255"/>
                <a:gd name="T3" fmla="*/ 0 h 121"/>
                <a:gd name="T4" fmla="*/ 128 w 255"/>
                <a:gd name="T5" fmla="*/ 0 h 121"/>
                <a:gd name="T6" fmla="*/ 128 w 255"/>
                <a:gd name="T7" fmla="*/ 0 h 121"/>
                <a:gd name="T8" fmla="*/ 69 w 255"/>
                <a:gd name="T9" fmla="*/ 0 h 121"/>
                <a:gd name="T10" fmla="*/ 58 w 255"/>
                <a:gd name="T11" fmla="*/ 1 h 121"/>
                <a:gd name="T12" fmla="*/ 0 w 255"/>
                <a:gd name="T13" fmla="*/ 104 h 121"/>
                <a:gd name="T14" fmla="*/ 64 w 255"/>
                <a:gd name="T15" fmla="*/ 121 h 121"/>
                <a:gd name="T16" fmla="*/ 128 w 255"/>
                <a:gd name="T17" fmla="*/ 121 h 121"/>
                <a:gd name="T18" fmla="*/ 128 w 255"/>
                <a:gd name="T19" fmla="*/ 121 h 121"/>
                <a:gd name="T20" fmla="*/ 191 w 255"/>
                <a:gd name="T21" fmla="*/ 121 h 121"/>
                <a:gd name="T22" fmla="*/ 255 w 255"/>
                <a:gd name="T23" fmla="*/ 104 h 121"/>
                <a:gd name="T24" fmla="*/ 198 w 255"/>
                <a:gd name="T25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121">
                  <a:moveTo>
                    <a:pt x="198" y="1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4" y="70"/>
                    <a:pt x="0" y="104"/>
                  </a:cubicBezTo>
                  <a:cubicBezTo>
                    <a:pt x="0" y="104"/>
                    <a:pt x="23" y="120"/>
                    <a:pt x="64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232" y="120"/>
                    <a:pt x="255" y="104"/>
                    <a:pt x="255" y="104"/>
                  </a:cubicBezTo>
                  <a:cubicBezTo>
                    <a:pt x="252" y="70"/>
                    <a:pt x="198" y="1"/>
                    <a:pt x="198" y="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2"/>
            <p:cNvSpPr>
              <a:spLocks/>
            </p:cNvSpPr>
            <p:nvPr/>
          </p:nvSpPr>
          <p:spPr bwMode="auto">
            <a:xfrm>
              <a:off x="-3037136" y="5519057"/>
              <a:ext cx="550817" cy="772885"/>
            </a:xfrm>
            <a:custGeom>
              <a:avLst/>
              <a:gdLst>
                <a:gd name="T0" fmla="*/ 107 w 214"/>
                <a:gd name="T1" fmla="*/ 300 h 300"/>
                <a:gd name="T2" fmla="*/ 214 w 214"/>
                <a:gd name="T3" fmla="*/ 291 h 300"/>
                <a:gd name="T4" fmla="*/ 175 w 214"/>
                <a:gd name="T5" fmla="*/ 0 h 300"/>
                <a:gd name="T6" fmla="*/ 163 w 214"/>
                <a:gd name="T7" fmla="*/ 0 h 300"/>
                <a:gd name="T8" fmla="*/ 50 w 214"/>
                <a:gd name="T9" fmla="*/ 0 h 300"/>
                <a:gd name="T10" fmla="*/ 39 w 214"/>
                <a:gd name="T11" fmla="*/ 0 h 300"/>
                <a:gd name="T12" fmla="*/ 0 w 214"/>
                <a:gd name="T13" fmla="*/ 291 h 300"/>
                <a:gd name="T14" fmla="*/ 107 w 214"/>
                <a:gd name="T15" fmla="*/ 300 h 300"/>
                <a:gd name="T16" fmla="*/ 107 w 214"/>
                <a:gd name="T17" fmla="*/ 300 h 300"/>
                <a:gd name="T18" fmla="*/ 107 w 214"/>
                <a:gd name="T19" fmla="*/ 300 h 300"/>
                <a:gd name="T20" fmla="*/ 107 w 214"/>
                <a:gd name="T2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00">
                  <a:moveTo>
                    <a:pt x="107" y="300"/>
                  </a:moveTo>
                  <a:cubicBezTo>
                    <a:pt x="166" y="300"/>
                    <a:pt x="214" y="291"/>
                    <a:pt x="214" y="291"/>
                  </a:cubicBezTo>
                  <a:cubicBezTo>
                    <a:pt x="209" y="98"/>
                    <a:pt x="175" y="0"/>
                    <a:pt x="175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5" y="98"/>
                    <a:pt x="0" y="291"/>
                  </a:cubicBezTo>
                  <a:cubicBezTo>
                    <a:pt x="0" y="291"/>
                    <a:pt x="48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213"/>
            <p:cNvSpPr>
              <a:spLocks/>
            </p:cNvSpPr>
            <p:nvPr/>
          </p:nvSpPr>
          <p:spPr bwMode="auto">
            <a:xfrm>
              <a:off x="-2820511" y="5614851"/>
              <a:ext cx="118654" cy="471351"/>
            </a:xfrm>
            <a:custGeom>
              <a:avLst/>
              <a:gdLst>
                <a:gd name="T0" fmla="*/ 38 w 109"/>
                <a:gd name="T1" fmla="*/ 0 h 433"/>
                <a:gd name="T2" fmla="*/ 71 w 109"/>
                <a:gd name="T3" fmla="*/ 0 h 433"/>
                <a:gd name="T4" fmla="*/ 109 w 109"/>
                <a:gd name="T5" fmla="*/ 388 h 433"/>
                <a:gd name="T6" fmla="*/ 54 w 109"/>
                <a:gd name="T7" fmla="*/ 433 h 433"/>
                <a:gd name="T8" fmla="*/ 0 w 109"/>
                <a:gd name="T9" fmla="*/ 388 h 433"/>
                <a:gd name="T10" fmla="*/ 38 w 109"/>
                <a:gd name="T1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3">
                  <a:moveTo>
                    <a:pt x="38" y="0"/>
                  </a:moveTo>
                  <a:lnTo>
                    <a:pt x="71" y="0"/>
                  </a:lnTo>
                  <a:lnTo>
                    <a:pt x="109" y="388"/>
                  </a:lnTo>
                  <a:lnTo>
                    <a:pt x="54" y="433"/>
                  </a:lnTo>
                  <a:lnTo>
                    <a:pt x="0" y="38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214"/>
            <p:cNvSpPr>
              <a:spLocks/>
            </p:cNvSpPr>
            <p:nvPr/>
          </p:nvSpPr>
          <p:spPr bwMode="auto">
            <a:xfrm>
              <a:off x="-2803094" y="5571308"/>
              <a:ext cx="82731" cy="53340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5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5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215"/>
            <p:cNvSpPr>
              <a:spLocks/>
            </p:cNvSpPr>
            <p:nvPr/>
          </p:nvSpPr>
          <p:spPr bwMode="auto">
            <a:xfrm>
              <a:off x="-2913039" y="5550625"/>
              <a:ext cx="305889" cy="111034"/>
            </a:xfrm>
            <a:custGeom>
              <a:avLst/>
              <a:gdLst>
                <a:gd name="T0" fmla="*/ 80 w 281"/>
                <a:gd name="T1" fmla="*/ 102 h 102"/>
                <a:gd name="T2" fmla="*/ 139 w 281"/>
                <a:gd name="T3" fmla="*/ 28 h 102"/>
                <a:gd name="T4" fmla="*/ 196 w 281"/>
                <a:gd name="T5" fmla="*/ 102 h 102"/>
                <a:gd name="T6" fmla="*/ 281 w 281"/>
                <a:gd name="T7" fmla="*/ 0 h 102"/>
                <a:gd name="T8" fmla="*/ 0 w 281"/>
                <a:gd name="T9" fmla="*/ 0 h 102"/>
                <a:gd name="T10" fmla="*/ 80 w 2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02">
                  <a:moveTo>
                    <a:pt x="80" y="102"/>
                  </a:moveTo>
                  <a:lnTo>
                    <a:pt x="139" y="28"/>
                  </a:lnTo>
                  <a:lnTo>
                    <a:pt x="196" y="10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80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216"/>
            <p:cNvSpPr>
              <a:spLocks noChangeArrowheads="1"/>
            </p:cNvSpPr>
            <p:nvPr/>
          </p:nvSpPr>
          <p:spPr bwMode="auto">
            <a:xfrm>
              <a:off x="-2688794" y="5692140"/>
              <a:ext cx="115389" cy="26126"/>
            </a:xfrm>
            <a:prstGeom prst="rect">
              <a:avLst/>
            </a:pr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Oval 217"/>
            <p:cNvSpPr>
              <a:spLocks noChangeArrowheads="1"/>
            </p:cNvSpPr>
            <p:nvPr/>
          </p:nvSpPr>
          <p:spPr bwMode="auto">
            <a:xfrm>
              <a:off x="-3180828" y="4749437"/>
              <a:ext cx="841466" cy="842554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18"/>
            <p:cNvSpPr>
              <a:spLocks/>
            </p:cNvSpPr>
            <p:nvPr/>
          </p:nvSpPr>
          <p:spPr bwMode="auto">
            <a:xfrm>
              <a:off x="-3039314" y="5222965"/>
              <a:ext cx="118654" cy="75111"/>
            </a:xfrm>
            <a:custGeom>
              <a:avLst/>
              <a:gdLst>
                <a:gd name="T0" fmla="*/ 4 w 46"/>
                <a:gd name="T1" fmla="*/ 29 h 29"/>
                <a:gd name="T2" fmla="*/ 1 w 46"/>
                <a:gd name="T3" fmla="*/ 25 h 29"/>
                <a:gd name="T4" fmla="*/ 21 w 46"/>
                <a:gd name="T5" fmla="*/ 1 h 29"/>
                <a:gd name="T6" fmla="*/ 45 w 46"/>
                <a:gd name="T7" fmla="*/ 20 h 29"/>
                <a:gd name="T8" fmla="*/ 43 w 46"/>
                <a:gd name="T9" fmla="*/ 24 h 29"/>
                <a:gd name="T10" fmla="*/ 39 w 46"/>
                <a:gd name="T11" fmla="*/ 22 h 29"/>
                <a:gd name="T12" fmla="*/ 21 w 46"/>
                <a:gd name="T13" fmla="*/ 7 h 29"/>
                <a:gd name="T14" fmla="*/ 7 w 46"/>
                <a:gd name="T15" fmla="*/ 25 h 29"/>
                <a:gd name="T16" fmla="*/ 4 w 46"/>
                <a:gd name="T17" fmla="*/ 29 h 29"/>
                <a:gd name="T18" fmla="*/ 4 w 46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">
                  <a:moveTo>
                    <a:pt x="4" y="29"/>
                  </a:moveTo>
                  <a:cubicBezTo>
                    <a:pt x="2" y="29"/>
                    <a:pt x="1" y="27"/>
                    <a:pt x="1" y="25"/>
                  </a:cubicBezTo>
                  <a:cubicBezTo>
                    <a:pt x="0" y="17"/>
                    <a:pt x="5" y="1"/>
                    <a:pt x="21" y="1"/>
                  </a:cubicBezTo>
                  <a:cubicBezTo>
                    <a:pt x="37" y="0"/>
                    <a:pt x="44" y="13"/>
                    <a:pt x="45" y="20"/>
                  </a:cubicBezTo>
                  <a:cubicBezTo>
                    <a:pt x="46" y="22"/>
                    <a:pt x="45" y="24"/>
                    <a:pt x="43" y="24"/>
                  </a:cubicBezTo>
                  <a:cubicBezTo>
                    <a:pt x="41" y="25"/>
                    <a:pt x="39" y="23"/>
                    <a:pt x="39" y="22"/>
                  </a:cubicBezTo>
                  <a:cubicBezTo>
                    <a:pt x="39" y="21"/>
                    <a:pt x="35" y="7"/>
                    <a:pt x="21" y="7"/>
                  </a:cubicBezTo>
                  <a:cubicBezTo>
                    <a:pt x="8" y="8"/>
                    <a:pt x="7" y="25"/>
                    <a:pt x="7" y="25"/>
                  </a:cubicBezTo>
                  <a:cubicBezTo>
                    <a:pt x="7" y="27"/>
                    <a:pt x="6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19"/>
            <p:cNvSpPr>
              <a:spLocks/>
            </p:cNvSpPr>
            <p:nvPr/>
          </p:nvSpPr>
          <p:spPr bwMode="auto">
            <a:xfrm>
              <a:off x="-3082856" y="5271951"/>
              <a:ext cx="64226" cy="26126"/>
            </a:xfrm>
            <a:custGeom>
              <a:avLst/>
              <a:gdLst>
                <a:gd name="T0" fmla="*/ 16 w 25"/>
                <a:gd name="T1" fmla="*/ 10 h 10"/>
                <a:gd name="T2" fmla="*/ 2 w 25"/>
                <a:gd name="T3" fmla="*/ 7 h 10"/>
                <a:gd name="T4" fmla="*/ 0 w 25"/>
                <a:gd name="T5" fmla="*/ 3 h 10"/>
                <a:gd name="T6" fmla="*/ 5 w 25"/>
                <a:gd name="T7" fmla="*/ 1 h 10"/>
                <a:gd name="T8" fmla="*/ 20 w 25"/>
                <a:gd name="T9" fmla="*/ 2 h 10"/>
                <a:gd name="T10" fmla="*/ 24 w 25"/>
                <a:gd name="T11" fmla="*/ 5 h 10"/>
                <a:gd name="T12" fmla="*/ 22 w 25"/>
                <a:gd name="T13" fmla="*/ 9 h 10"/>
                <a:gd name="T14" fmla="*/ 16 w 2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0">
                  <a:moveTo>
                    <a:pt x="16" y="10"/>
                  </a:moveTo>
                  <a:cubicBezTo>
                    <a:pt x="12" y="10"/>
                    <a:pt x="8" y="9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4" y="4"/>
                    <a:pt x="20" y="2"/>
                    <a:pt x="20" y="2"/>
                  </a:cubicBezTo>
                  <a:cubicBezTo>
                    <a:pt x="22" y="2"/>
                    <a:pt x="24" y="3"/>
                    <a:pt x="24" y="5"/>
                  </a:cubicBezTo>
                  <a:cubicBezTo>
                    <a:pt x="25" y="6"/>
                    <a:pt x="24" y="8"/>
                    <a:pt x="22" y="9"/>
                  </a:cubicBezTo>
                  <a:cubicBezTo>
                    <a:pt x="22" y="9"/>
                    <a:pt x="20" y="10"/>
                    <a:pt x="16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220"/>
            <p:cNvSpPr>
              <a:spLocks/>
            </p:cNvSpPr>
            <p:nvPr/>
          </p:nvSpPr>
          <p:spPr bwMode="auto">
            <a:xfrm>
              <a:off x="-3082856" y="5241471"/>
              <a:ext cx="64226" cy="38100"/>
            </a:xfrm>
            <a:custGeom>
              <a:avLst/>
              <a:gdLst>
                <a:gd name="T0" fmla="*/ 21 w 25"/>
                <a:gd name="T1" fmla="*/ 15 h 15"/>
                <a:gd name="T2" fmla="*/ 1 w 25"/>
                <a:gd name="T3" fmla="*/ 6 h 15"/>
                <a:gd name="T4" fmla="*/ 1 w 25"/>
                <a:gd name="T5" fmla="*/ 1 h 15"/>
                <a:gd name="T6" fmla="*/ 6 w 25"/>
                <a:gd name="T7" fmla="*/ 1 h 15"/>
                <a:gd name="T8" fmla="*/ 22 w 25"/>
                <a:gd name="T9" fmla="*/ 8 h 15"/>
                <a:gd name="T10" fmla="*/ 25 w 25"/>
                <a:gd name="T11" fmla="*/ 12 h 15"/>
                <a:gd name="T12" fmla="*/ 22 w 25"/>
                <a:gd name="T13" fmla="*/ 15 h 15"/>
                <a:gd name="T14" fmla="*/ 21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1" y="15"/>
                  </a:moveTo>
                  <a:cubicBezTo>
                    <a:pt x="12" y="15"/>
                    <a:pt x="2" y="7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8" y="3"/>
                    <a:pt x="16" y="8"/>
                    <a:pt x="22" y="8"/>
                  </a:cubicBezTo>
                  <a:cubicBezTo>
                    <a:pt x="23" y="8"/>
                    <a:pt x="25" y="10"/>
                    <a:pt x="25" y="12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22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221"/>
            <p:cNvSpPr>
              <a:spLocks/>
            </p:cNvSpPr>
            <p:nvPr/>
          </p:nvSpPr>
          <p:spPr bwMode="auto">
            <a:xfrm>
              <a:off x="-2611505" y="5222965"/>
              <a:ext cx="117566" cy="75111"/>
            </a:xfrm>
            <a:custGeom>
              <a:avLst/>
              <a:gdLst>
                <a:gd name="T0" fmla="*/ 42 w 46"/>
                <a:gd name="T1" fmla="*/ 29 h 29"/>
                <a:gd name="T2" fmla="*/ 42 w 46"/>
                <a:gd name="T3" fmla="*/ 29 h 29"/>
                <a:gd name="T4" fmla="*/ 39 w 46"/>
                <a:gd name="T5" fmla="*/ 25 h 29"/>
                <a:gd name="T6" fmla="*/ 25 w 46"/>
                <a:gd name="T7" fmla="*/ 7 h 29"/>
                <a:gd name="T8" fmla="*/ 8 w 46"/>
                <a:gd name="T9" fmla="*/ 21 h 29"/>
                <a:gd name="T10" fmla="*/ 3 w 46"/>
                <a:gd name="T11" fmla="*/ 24 h 29"/>
                <a:gd name="T12" fmla="*/ 1 w 46"/>
                <a:gd name="T13" fmla="*/ 20 h 29"/>
                <a:gd name="T14" fmla="*/ 25 w 46"/>
                <a:gd name="T15" fmla="*/ 1 h 29"/>
                <a:gd name="T16" fmla="*/ 46 w 46"/>
                <a:gd name="T17" fmla="*/ 25 h 29"/>
                <a:gd name="T18" fmla="*/ 42 w 46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"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0" y="29"/>
                    <a:pt x="39" y="27"/>
                    <a:pt x="39" y="25"/>
                  </a:cubicBezTo>
                  <a:cubicBezTo>
                    <a:pt x="39" y="25"/>
                    <a:pt x="39" y="8"/>
                    <a:pt x="25" y="7"/>
                  </a:cubicBezTo>
                  <a:cubicBezTo>
                    <a:pt x="11" y="7"/>
                    <a:pt x="8" y="21"/>
                    <a:pt x="8" y="21"/>
                  </a:cubicBezTo>
                  <a:cubicBezTo>
                    <a:pt x="7" y="23"/>
                    <a:pt x="5" y="25"/>
                    <a:pt x="3" y="24"/>
                  </a:cubicBezTo>
                  <a:cubicBezTo>
                    <a:pt x="2" y="24"/>
                    <a:pt x="0" y="22"/>
                    <a:pt x="1" y="20"/>
                  </a:cubicBezTo>
                  <a:cubicBezTo>
                    <a:pt x="2" y="13"/>
                    <a:pt x="10" y="0"/>
                    <a:pt x="25" y="1"/>
                  </a:cubicBezTo>
                  <a:cubicBezTo>
                    <a:pt x="42" y="1"/>
                    <a:pt x="46" y="17"/>
                    <a:pt x="46" y="25"/>
                  </a:cubicBezTo>
                  <a:cubicBezTo>
                    <a:pt x="46" y="27"/>
                    <a:pt x="44" y="29"/>
                    <a:pt x="42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222"/>
            <p:cNvSpPr>
              <a:spLocks/>
            </p:cNvSpPr>
            <p:nvPr/>
          </p:nvSpPr>
          <p:spPr bwMode="auto">
            <a:xfrm>
              <a:off x="-2514622" y="5271951"/>
              <a:ext cx="67491" cy="26126"/>
            </a:xfrm>
            <a:custGeom>
              <a:avLst/>
              <a:gdLst>
                <a:gd name="T0" fmla="*/ 10 w 26"/>
                <a:gd name="T1" fmla="*/ 10 h 10"/>
                <a:gd name="T2" fmla="*/ 3 w 26"/>
                <a:gd name="T3" fmla="*/ 9 h 10"/>
                <a:gd name="T4" fmla="*/ 1 w 26"/>
                <a:gd name="T5" fmla="*/ 5 h 10"/>
                <a:gd name="T6" fmla="*/ 5 w 26"/>
                <a:gd name="T7" fmla="*/ 2 h 10"/>
                <a:gd name="T8" fmla="*/ 21 w 26"/>
                <a:gd name="T9" fmla="*/ 1 h 10"/>
                <a:gd name="T10" fmla="*/ 25 w 26"/>
                <a:gd name="T11" fmla="*/ 3 h 10"/>
                <a:gd name="T12" fmla="*/ 23 w 26"/>
                <a:gd name="T13" fmla="*/ 7 h 10"/>
                <a:gd name="T14" fmla="*/ 10 w 26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1" y="1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26" y="5"/>
                    <a:pt x="25" y="7"/>
                    <a:pt x="23" y="7"/>
                  </a:cubicBezTo>
                  <a:cubicBezTo>
                    <a:pt x="18" y="9"/>
                    <a:pt x="13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223"/>
            <p:cNvSpPr>
              <a:spLocks/>
            </p:cNvSpPr>
            <p:nvPr/>
          </p:nvSpPr>
          <p:spPr bwMode="auto">
            <a:xfrm>
              <a:off x="-2514622" y="5241471"/>
              <a:ext cx="67491" cy="38100"/>
            </a:xfrm>
            <a:custGeom>
              <a:avLst/>
              <a:gdLst>
                <a:gd name="T0" fmla="*/ 4 w 26"/>
                <a:gd name="T1" fmla="*/ 15 h 15"/>
                <a:gd name="T2" fmla="*/ 4 w 26"/>
                <a:gd name="T3" fmla="*/ 15 h 15"/>
                <a:gd name="T4" fmla="*/ 0 w 26"/>
                <a:gd name="T5" fmla="*/ 12 h 15"/>
                <a:gd name="T6" fmla="*/ 4 w 26"/>
                <a:gd name="T7" fmla="*/ 8 h 15"/>
                <a:gd name="T8" fmla="*/ 4 w 26"/>
                <a:gd name="T9" fmla="*/ 8 h 15"/>
                <a:gd name="T10" fmla="*/ 20 w 26"/>
                <a:gd name="T11" fmla="*/ 1 h 15"/>
                <a:gd name="T12" fmla="*/ 24 w 26"/>
                <a:gd name="T13" fmla="*/ 1 h 15"/>
                <a:gd name="T14" fmla="*/ 24 w 26"/>
                <a:gd name="T15" fmla="*/ 6 h 15"/>
                <a:gd name="T16" fmla="*/ 4 w 2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5"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8"/>
                    <a:pt x="17" y="3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6" y="3"/>
                    <a:pt x="25" y="5"/>
                    <a:pt x="24" y="6"/>
                  </a:cubicBezTo>
                  <a:cubicBezTo>
                    <a:pt x="23" y="7"/>
                    <a:pt x="13" y="15"/>
                    <a:pt x="4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4"/>
            <p:cNvSpPr>
              <a:spLocks/>
            </p:cNvSpPr>
            <p:nvPr/>
          </p:nvSpPr>
          <p:spPr bwMode="auto">
            <a:xfrm>
              <a:off x="-2833574" y="5431971"/>
              <a:ext cx="144780" cy="64226"/>
            </a:xfrm>
            <a:custGeom>
              <a:avLst/>
              <a:gdLst>
                <a:gd name="T0" fmla="*/ 0 w 56"/>
                <a:gd name="T1" fmla="*/ 11 h 25"/>
                <a:gd name="T2" fmla="*/ 15 w 56"/>
                <a:gd name="T3" fmla="*/ 1 h 25"/>
                <a:gd name="T4" fmla="*/ 28 w 56"/>
                <a:gd name="T5" fmla="*/ 9 h 25"/>
                <a:gd name="T6" fmla="*/ 44 w 56"/>
                <a:gd name="T7" fmla="*/ 1 h 25"/>
                <a:gd name="T8" fmla="*/ 56 w 56"/>
                <a:gd name="T9" fmla="*/ 12 h 25"/>
                <a:gd name="T10" fmla="*/ 27 w 56"/>
                <a:gd name="T11" fmla="*/ 25 h 25"/>
                <a:gd name="T12" fmla="*/ 0 w 56"/>
                <a:gd name="T13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5">
                  <a:moveTo>
                    <a:pt x="0" y="11"/>
                  </a:moveTo>
                  <a:cubicBezTo>
                    <a:pt x="0" y="11"/>
                    <a:pt x="7" y="0"/>
                    <a:pt x="15" y="1"/>
                  </a:cubicBezTo>
                  <a:cubicBezTo>
                    <a:pt x="23" y="1"/>
                    <a:pt x="28" y="9"/>
                    <a:pt x="28" y="9"/>
                  </a:cubicBezTo>
                  <a:cubicBezTo>
                    <a:pt x="28" y="9"/>
                    <a:pt x="35" y="1"/>
                    <a:pt x="44" y="1"/>
                  </a:cubicBezTo>
                  <a:cubicBezTo>
                    <a:pt x="52" y="1"/>
                    <a:pt x="56" y="12"/>
                    <a:pt x="56" y="12"/>
                  </a:cubicBezTo>
                  <a:cubicBezTo>
                    <a:pt x="56" y="12"/>
                    <a:pt x="47" y="25"/>
                    <a:pt x="27" y="25"/>
                  </a:cubicBezTo>
                  <a:cubicBezTo>
                    <a:pt x="7" y="25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5"/>
            <p:cNvSpPr>
              <a:spLocks/>
            </p:cNvSpPr>
            <p:nvPr/>
          </p:nvSpPr>
          <p:spPr bwMode="auto">
            <a:xfrm>
              <a:off x="-2797651" y="5339442"/>
              <a:ext cx="71846" cy="33746"/>
            </a:xfrm>
            <a:custGeom>
              <a:avLst/>
              <a:gdLst>
                <a:gd name="T0" fmla="*/ 0 w 28"/>
                <a:gd name="T1" fmla="*/ 13 h 13"/>
                <a:gd name="T2" fmla="*/ 13 w 28"/>
                <a:gd name="T3" fmla="*/ 0 h 13"/>
                <a:gd name="T4" fmla="*/ 28 w 28"/>
                <a:gd name="T5" fmla="*/ 13 h 13"/>
                <a:gd name="T6" fmla="*/ 14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0" y="13"/>
                    <a:pt x="1" y="0"/>
                    <a:pt x="13" y="0"/>
                  </a:cubicBezTo>
                  <a:cubicBezTo>
                    <a:pt x="25" y="0"/>
                    <a:pt x="28" y="13"/>
                    <a:pt x="28" y="13"/>
                  </a:cubicBezTo>
                  <a:cubicBezTo>
                    <a:pt x="28" y="13"/>
                    <a:pt x="21" y="5"/>
                    <a:pt x="14" y="5"/>
                  </a:cubicBezTo>
                  <a:cubicBezTo>
                    <a:pt x="6" y="5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26"/>
            <p:cNvSpPr>
              <a:spLocks/>
            </p:cNvSpPr>
            <p:nvPr/>
          </p:nvSpPr>
          <p:spPr bwMode="auto">
            <a:xfrm>
              <a:off x="-2624568" y="5130437"/>
              <a:ext cx="185057" cy="54429"/>
            </a:xfrm>
            <a:custGeom>
              <a:avLst/>
              <a:gdLst>
                <a:gd name="T0" fmla="*/ 0 w 72"/>
                <a:gd name="T1" fmla="*/ 13 h 21"/>
                <a:gd name="T2" fmla="*/ 0 w 72"/>
                <a:gd name="T3" fmla="*/ 6 h 21"/>
                <a:gd name="T4" fmla="*/ 2 w 72"/>
                <a:gd name="T5" fmla="*/ 4 h 21"/>
                <a:gd name="T6" fmla="*/ 71 w 72"/>
                <a:gd name="T7" fmla="*/ 12 h 21"/>
                <a:gd name="T8" fmla="*/ 72 w 72"/>
                <a:gd name="T9" fmla="*/ 14 h 21"/>
                <a:gd name="T10" fmla="*/ 68 w 72"/>
                <a:gd name="T11" fmla="*/ 20 h 21"/>
                <a:gd name="T12" fmla="*/ 66 w 72"/>
                <a:gd name="T13" fmla="*/ 21 h 21"/>
                <a:gd name="T14" fmla="*/ 2 w 72"/>
                <a:gd name="T15" fmla="*/ 15 h 21"/>
                <a:gd name="T16" fmla="*/ 0 w 72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">
                  <a:moveTo>
                    <a:pt x="0" y="13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2" y="4"/>
                  </a:cubicBezTo>
                  <a:cubicBezTo>
                    <a:pt x="10" y="4"/>
                    <a:pt x="52" y="0"/>
                    <a:pt x="71" y="12"/>
                  </a:cubicBezTo>
                  <a:cubicBezTo>
                    <a:pt x="72" y="12"/>
                    <a:pt x="72" y="13"/>
                    <a:pt x="72" y="1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0" y="19"/>
                    <a:pt x="36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27"/>
            <p:cNvSpPr>
              <a:spLocks/>
            </p:cNvSpPr>
            <p:nvPr/>
          </p:nvSpPr>
          <p:spPr bwMode="auto">
            <a:xfrm>
              <a:off x="-3095919" y="5130437"/>
              <a:ext cx="185057" cy="54429"/>
            </a:xfrm>
            <a:custGeom>
              <a:avLst/>
              <a:gdLst>
                <a:gd name="T0" fmla="*/ 72 w 72"/>
                <a:gd name="T1" fmla="*/ 12 h 21"/>
                <a:gd name="T2" fmla="*/ 72 w 72"/>
                <a:gd name="T3" fmla="*/ 5 h 21"/>
                <a:gd name="T4" fmla="*/ 70 w 72"/>
                <a:gd name="T5" fmla="*/ 3 h 21"/>
                <a:gd name="T6" fmla="*/ 1 w 72"/>
                <a:gd name="T7" fmla="*/ 12 h 21"/>
                <a:gd name="T8" fmla="*/ 0 w 72"/>
                <a:gd name="T9" fmla="*/ 14 h 21"/>
                <a:gd name="T10" fmla="*/ 5 w 72"/>
                <a:gd name="T11" fmla="*/ 20 h 21"/>
                <a:gd name="T12" fmla="*/ 7 w 72"/>
                <a:gd name="T13" fmla="*/ 21 h 21"/>
                <a:gd name="T14" fmla="*/ 70 w 72"/>
                <a:gd name="T15" fmla="*/ 14 h 21"/>
                <a:gd name="T16" fmla="*/ 72 w 72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">
                  <a:moveTo>
                    <a:pt x="72" y="12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1" y="4"/>
                    <a:pt x="70" y="3"/>
                  </a:cubicBezTo>
                  <a:cubicBezTo>
                    <a:pt x="62" y="3"/>
                    <a:pt x="20" y="0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2" y="19"/>
                    <a:pt x="36" y="10"/>
                    <a:pt x="70" y="14"/>
                  </a:cubicBezTo>
                  <a:cubicBezTo>
                    <a:pt x="71" y="14"/>
                    <a:pt x="72" y="13"/>
                    <a:pt x="72" y="1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28"/>
            <p:cNvSpPr>
              <a:spLocks/>
            </p:cNvSpPr>
            <p:nvPr/>
          </p:nvSpPr>
          <p:spPr bwMode="auto">
            <a:xfrm>
              <a:off x="-3361531" y="4484914"/>
              <a:ext cx="1197429" cy="1156062"/>
            </a:xfrm>
            <a:custGeom>
              <a:avLst/>
              <a:gdLst>
                <a:gd name="T0" fmla="*/ 233 w 465"/>
                <a:gd name="T1" fmla="*/ 0 h 449"/>
                <a:gd name="T2" fmla="*/ 29 w 465"/>
                <a:gd name="T3" fmla="*/ 315 h 449"/>
                <a:gd name="T4" fmla="*/ 95 w 465"/>
                <a:gd name="T5" fmla="*/ 420 h 449"/>
                <a:gd name="T6" fmla="*/ 167 w 465"/>
                <a:gd name="T7" fmla="*/ 203 h 449"/>
                <a:gd name="T8" fmla="*/ 239 w 465"/>
                <a:gd name="T9" fmla="*/ 237 h 449"/>
                <a:gd name="T10" fmla="*/ 341 w 465"/>
                <a:gd name="T11" fmla="*/ 449 h 449"/>
                <a:gd name="T12" fmla="*/ 438 w 465"/>
                <a:gd name="T13" fmla="*/ 315 h 449"/>
                <a:gd name="T14" fmla="*/ 233 w 465"/>
                <a:gd name="T1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49">
                  <a:moveTo>
                    <a:pt x="233" y="0"/>
                  </a:moveTo>
                  <a:cubicBezTo>
                    <a:pt x="25" y="0"/>
                    <a:pt x="0" y="191"/>
                    <a:pt x="29" y="315"/>
                  </a:cubicBezTo>
                  <a:cubicBezTo>
                    <a:pt x="43" y="380"/>
                    <a:pt x="95" y="420"/>
                    <a:pt x="95" y="420"/>
                  </a:cubicBezTo>
                  <a:cubicBezTo>
                    <a:pt x="90" y="343"/>
                    <a:pt x="84" y="261"/>
                    <a:pt x="167" y="203"/>
                  </a:cubicBezTo>
                  <a:cubicBezTo>
                    <a:pt x="187" y="224"/>
                    <a:pt x="213" y="231"/>
                    <a:pt x="239" y="237"/>
                  </a:cubicBezTo>
                  <a:cubicBezTo>
                    <a:pt x="372" y="264"/>
                    <a:pt x="380" y="300"/>
                    <a:pt x="341" y="449"/>
                  </a:cubicBezTo>
                  <a:cubicBezTo>
                    <a:pt x="341" y="449"/>
                    <a:pt x="422" y="387"/>
                    <a:pt x="438" y="315"/>
                  </a:cubicBezTo>
                  <a:cubicBezTo>
                    <a:pt x="465" y="190"/>
                    <a:pt x="442" y="0"/>
                    <a:pt x="23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29"/>
            <p:cNvSpPr>
              <a:spLocks/>
            </p:cNvSpPr>
            <p:nvPr/>
          </p:nvSpPr>
          <p:spPr bwMode="auto">
            <a:xfrm>
              <a:off x="-2995771" y="4868091"/>
              <a:ext cx="64226" cy="160020"/>
            </a:xfrm>
            <a:custGeom>
              <a:avLst/>
              <a:gdLst>
                <a:gd name="T0" fmla="*/ 10 w 25"/>
                <a:gd name="T1" fmla="*/ 0 h 62"/>
                <a:gd name="T2" fmla="*/ 13 w 25"/>
                <a:gd name="T3" fmla="*/ 62 h 62"/>
                <a:gd name="T4" fmla="*/ 13 w 25"/>
                <a:gd name="T5" fmla="*/ 62 h 62"/>
                <a:gd name="T6" fmla="*/ 25 w 25"/>
                <a:gd name="T7" fmla="*/ 54 h 62"/>
                <a:gd name="T8" fmla="*/ 10 w 2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2">
                  <a:moveTo>
                    <a:pt x="10" y="0"/>
                  </a:moveTo>
                  <a:cubicBezTo>
                    <a:pt x="10" y="0"/>
                    <a:pt x="0" y="34"/>
                    <a:pt x="13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7" y="59"/>
                    <a:pt x="21" y="56"/>
                    <a:pt x="25" y="54"/>
                  </a:cubicBezTo>
                  <a:cubicBezTo>
                    <a:pt x="25" y="54"/>
                    <a:pt x="9" y="38"/>
                    <a:pt x="1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6" name="组合 915"/>
          <p:cNvGrpSpPr>
            <a:grpSpLocks noChangeAspect="1"/>
          </p:cNvGrpSpPr>
          <p:nvPr/>
        </p:nvGrpSpPr>
        <p:grpSpPr>
          <a:xfrm>
            <a:off x="1804032" y="3068960"/>
            <a:ext cx="1402287" cy="2484000"/>
            <a:chOff x="-5469005" y="4278086"/>
            <a:chExt cx="1628503" cy="2884713"/>
          </a:xfrm>
        </p:grpSpPr>
        <p:sp>
          <p:nvSpPr>
            <p:cNvPr id="748" name="Freeform 230"/>
            <p:cNvSpPr>
              <a:spLocks/>
            </p:cNvSpPr>
            <p:nvPr/>
          </p:nvSpPr>
          <p:spPr bwMode="auto">
            <a:xfrm>
              <a:off x="-4621008" y="6719751"/>
              <a:ext cx="177437" cy="443048"/>
            </a:xfrm>
            <a:custGeom>
              <a:avLst/>
              <a:gdLst>
                <a:gd name="T0" fmla="*/ 0 w 69"/>
                <a:gd name="T1" fmla="*/ 0 h 172"/>
                <a:gd name="T2" fmla="*/ 69 w 69"/>
                <a:gd name="T3" fmla="*/ 0 h 172"/>
                <a:gd name="T4" fmla="*/ 35 w 69"/>
                <a:gd name="T5" fmla="*/ 172 h 172"/>
                <a:gd name="T6" fmla="*/ 0 w 69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2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7" y="172"/>
                    <a:pt x="35" y="172"/>
                  </a:cubicBezTo>
                  <a:cubicBezTo>
                    <a:pt x="3" y="1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1"/>
            <p:cNvSpPr>
              <a:spLocks/>
            </p:cNvSpPr>
            <p:nvPr/>
          </p:nvSpPr>
          <p:spPr bwMode="auto">
            <a:xfrm>
              <a:off x="-4579642" y="7080068"/>
              <a:ext cx="97971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2"/>
            <p:cNvSpPr>
              <a:spLocks/>
            </p:cNvSpPr>
            <p:nvPr/>
          </p:nvSpPr>
          <p:spPr bwMode="auto">
            <a:xfrm>
              <a:off x="-4863760" y="6719751"/>
              <a:ext cx="178526" cy="443048"/>
            </a:xfrm>
            <a:custGeom>
              <a:avLst/>
              <a:gdLst>
                <a:gd name="T0" fmla="*/ 0 w 69"/>
                <a:gd name="T1" fmla="*/ 0 h 172"/>
                <a:gd name="T2" fmla="*/ 69 w 69"/>
                <a:gd name="T3" fmla="*/ 0 h 172"/>
                <a:gd name="T4" fmla="*/ 35 w 69"/>
                <a:gd name="T5" fmla="*/ 172 h 172"/>
                <a:gd name="T6" fmla="*/ 0 w 69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2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2"/>
                    <a:pt x="35" y="172"/>
                  </a:cubicBezTo>
                  <a:cubicBezTo>
                    <a:pt x="3" y="1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3"/>
            <p:cNvSpPr>
              <a:spLocks/>
            </p:cNvSpPr>
            <p:nvPr/>
          </p:nvSpPr>
          <p:spPr bwMode="auto">
            <a:xfrm>
              <a:off x="-4824571" y="7080068"/>
              <a:ext cx="100149" cy="82731"/>
            </a:xfrm>
            <a:custGeom>
              <a:avLst/>
              <a:gdLst>
                <a:gd name="T0" fmla="*/ 19 w 39"/>
                <a:gd name="T1" fmla="*/ 0 h 32"/>
                <a:gd name="T2" fmla="*/ 0 w 39"/>
                <a:gd name="T3" fmla="*/ 4 h 32"/>
                <a:gd name="T4" fmla="*/ 20 w 39"/>
                <a:gd name="T5" fmla="*/ 32 h 32"/>
                <a:gd name="T6" fmla="*/ 20 w 39"/>
                <a:gd name="T7" fmla="*/ 32 h 32"/>
                <a:gd name="T8" fmla="*/ 39 w 39"/>
                <a:gd name="T9" fmla="*/ 4 h 32"/>
                <a:gd name="T10" fmla="*/ 19 w 39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0"/>
                    <a:pt x="11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8" y="32"/>
                    <a:pt x="34" y="21"/>
                    <a:pt x="39" y="4"/>
                  </a:cubicBezTo>
                  <a:cubicBezTo>
                    <a:pt x="35" y="2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4"/>
            <p:cNvSpPr>
              <a:spLocks/>
            </p:cNvSpPr>
            <p:nvPr/>
          </p:nvSpPr>
          <p:spPr bwMode="auto">
            <a:xfrm>
              <a:off x="-4930163" y="6197236"/>
              <a:ext cx="550817" cy="584563"/>
            </a:xfrm>
            <a:custGeom>
              <a:avLst/>
              <a:gdLst>
                <a:gd name="T0" fmla="*/ 214 w 214"/>
                <a:gd name="T1" fmla="*/ 0 h 227"/>
                <a:gd name="T2" fmla="*/ 0 w 214"/>
                <a:gd name="T3" fmla="*/ 0 h 227"/>
                <a:gd name="T4" fmla="*/ 0 w 214"/>
                <a:gd name="T5" fmla="*/ 218 h 227"/>
                <a:gd name="T6" fmla="*/ 9 w 214"/>
                <a:gd name="T7" fmla="*/ 223 h 227"/>
                <a:gd name="T8" fmla="*/ 15 w 214"/>
                <a:gd name="T9" fmla="*/ 220 h 227"/>
                <a:gd name="T10" fmla="*/ 34 w 214"/>
                <a:gd name="T11" fmla="*/ 219 h 227"/>
                <a:gd name="T12" fmla="*/ 46 w 214"/>
                <a:gd name="T13" fmla="*/ 225 h 227"/>
                <a:gd name="T14" fmla="*/ 64 w 214"/>
                <a:gd name="T15" fmla="*/ 225 h 227"/>
                <a:gd name="T16" fmla="*/ 74 w 214"/>
                <a:gd name="T17" fmla="*/ 220 h 227"/>
                <a:gd name="T18" fmla="*/ 94 w 214"/>
                <a:gd name="T19" fmla="*/ 221 h 227"/>
                <a:gd name="T20" fmla="*/ 98 w 214"/>
                <a:gd name="T21" fmla="*/ 223 h 227"/>
                <a:gd name="T22" fmla="*/ 119 w 214"/>
                <a:gd name="T23" fmla="*/ 223 h 227"/>
                <a:gd name="T24" fmla="*/ 125 w 214"/>
                <a:gd name="T25" fmla="*/ 220 h 227"/>
                <a:gd name="T26" fmla="*/ 144 w 214"/>
                <a:gd name="T27" fmla="*/ 219 h 227"/>
                <a:gd name="T28" fmla="*/ 154 w 214"/>
                <a:gd name="T29" fmla="*/ 224 h 227"/>
                <a:gd name="T30" fmla="*/ 173 w 214"/>
                <a:gd name="T31" fmla="*/ 224 h 227"/>
                <a:gd name="T32" fmla="*/ 180 w 214"/>
                <a:gd name="T33" fmla="*/ 220 h 227"/>
                <a:gd name="T34" fmla="*/ 200 w 214"/>
                <a:gd name="T35" fmla="*/ 221 h 227"/>
                <a:gd name="T36" fmla="*/ 204 w 214"/>
                <a:gd name="T37" fmla="*/ 223 h 227"/>
                <a:gd name="T38" fmla="*/ 214 w 214"/>
                <a:gd name="T39" fmla="*/ 217 h 227"/>
                <a:gd name="T40" fmla="*/ 214 w 214"/>
                <a:gd name="T4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27"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3"/>
                    <a:pt x="5" y="226"/>
                    <a:pt x="9" y="223"/>
                  </a:cubicBezTo>
                  <a:cubicBezTo>
                    <a:pt x="15" y="220"/>
                    <a:pt x="15" y="220"/>
                    <a:pt x="15" y="220"/>
                  </a:cubicBezTo>
                  <a:cubicBezTo>
                    <a:pt x="21" y="217"/>
                    <a:pt x="28" y="217"/>
                    <a:pt x="34" y="219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2" y="227"/>
                    <a:pt x="58" y="227"/>
                    <a:pt x="64" y="225"/>
                  </a:cubicBezTo>
                  <a:cubicBezTo>
                    <a:pt x="74" y="220"/>
                    <a:pt x="74" y="220"/>
                    <a:pt x="74" y="220"/>
                  </a:cubicBezTo>
                  <a:cubicBezTo>
                    <a:pt x="81" y="217"/>
                    <a:pt x="88" y="217"/>
                    <a:pt x="94" y="221"/>
                  </a:cubicBezTo>
                  <a:cubicBezTo>
                    <a:pt x="98" y="223"/>
                    <a:pt x="98" y="223"/>
                    <a:pt x="98" y="223"/>
                  </a:cubicBezTo>
                  <a:cubicBezTo>
                    <a:pt x="104" y="227"/>
                    <a:pt x="112" y="227"/>
                    <a:pt x="119" y="223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31" y="217"/>
                    <a:pt x="138" y="217"/>
                    <a:pt x="144" y="219"/>
                  </a:cubicBezTo>
                  <a:cubicBezTo>
                    <a:pt x="154" y="224"/>
                    <a:pt x="154" y="224"/>
                    <a:pt x="154" y="224"/>
                  </a:cubicBezTo>
                  <a:cubicBezTo>
                    <a:pt x="160" y="227"/>
                    <a:pt x="167" y="227"/>
                    <a:pt x="173" y="224"/>
                  </a:cubicBezTo>
                  <a:cubicBezTo>
                    <a:pt x="180" y="220"/>
                    <a:pt x="180" y="220"/>
                    <a:pt x="180" y="220"/>
                  </a:cubicBezTo>
                  <a:cubicBezTo>
                    <a:pt x="186" y="217"/>
                    <a:pt x="194" y="217"/>
                    <a:pt x="200" y="221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8" y="226"/>
                    <a:pt x="214" y="222"/>
                    <a:pt x="214" y="21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2F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5"/>
            <p:cNvSpPr>
              <a:spLocks/>
            </p:cNvSpPr>
            <p:nvPr/>
          </p:nvSpPr>
          <p:spPr bwMode="auto">
            <a:xfrm>
              <a:off x="-5469005" y="4479471"/>
              <a:ext cx="1628503" cy="1127760"/>
            </a:xfrm>
            <a:custGeom>
              <a:avLst/>
              <a:gdLst>
                <a:gd name="T0" fmla="*/ 316 w 632"/>
                <a:gd name="T1" fmla="*/ 0 h 438"/>
                <a:gd name="T2" fmla="*/ 135 w 632"/>
                <a:gd name="T3" fmla="*/ 438 h 438"/>
                <a:gd name="T4" fmla="*/ 316 w 632"/>
                <a:gd name="T5" fmla="*/ 438 h 438"/>
                <a:gd name="T6" fmla="*/ 497 w 632"/>
                <a:gd name="T7" fmla="*/ 438 h 438"/>
                <a:gd name="T8" fmla="*/ 316 w 632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38">
                  <a:moveTo>
                    <a:pt x="316" y="0"/>
                  </a:moveTo>
                  <a:cubicBezTo>
                    <a:pt x="0" y="0"/>
                    <a:pt x="135" y="438"/>
                    <a:pt x="135" y="438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8"/>
                    <a:pt x="632" y="0"/>
                    <a:pt x="316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236"/>
            <p:cNvSpPr>
              <a:spLocks noChangeArrowheads="1"/>
            </p:cNvSpPr>
            <p:nvPr/>
          </p:nvSpPr>
          <p:spPr bwMode="auto">
            <a:xfrm>
              <a:off x="-4778851" y="5588725"/>
              <a:ext cx="248194" cy="690154"/>
            </a:xfrm>
            <a:prstGeom prst="rect">
              <a:avLst/>
            </a:pr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37"/>
            <p:cNvSpPr>
              <a:spLocks/>
            </p:cNvSpPr>
            <p:nvPr/>
          </p:nvSpPr>
          <p:spPr bwMode="auto">
            <a:xfrm>
              <a:off x="-4775585" y="5535385"/>
              <a:ext cx="244929" cy="175260"/>
            </a:xfrm>
            <a:custGeom>
              <a:avLst/>
              <a:gdLst>
                <a:gd name="T0" fmla="*/ 47 w 95"/>
                <a:gd name="T1" fmla="*/ 68 h 68"/>
                <a:gd name="T2" fmla="*/ 0 w 95"/>
                <a:gd name="T3" fmla="*/ 21 h 68"/>
                <a:gd name="T4" fmla="*/ 0 w 95"/>
                <a:gd name="T5" fmla="*/ 0 h 68"/>
                <a:gd name="T6" fmla="*/ 95 w 95"/>
                <a:gd name="T7" fmla="*/ 0 h 68"/>
                <a:gd name="T8" fmla="*/ 95 w 95"/>
                <a:gd name="T9" fmla="*/ 21 h 68"/>
                <a:gd name="T10" fmla="*/ 48 w 95"/>
                <a:gd name="T11" fmla="*/ 68 h 68"/>
                <a:gd name="T12" fmla="*/ 47 w 95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47" y="68"/>
                  </a:moveTo>
                  <a:cubicBezTo>
                    <a:pt x="21" y="68"/>
                    <a:pt x="0" y="47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47"/>
                    <a:pt x="73" y="68"/>
                    <a:pt x="48" y="68"/>
                  </a:cubicBezTo>
                  <a:lnTo>
                    <a:pt x="47" y="68"/>
                  </a:ln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238"/>
            <p:cNvSpPr>
              <a:spLocks/>
            </p:cNvSpPr>
            <p:nvPr/>
          </p:nvSpPr>
          <p:spPr bwMode="auto">
            <a:xfrm>
              <a:off x="-4745105" y="5565865"/>
              <a:ext cx="180703" cy="111034"/>
            </a:xfrm>
            <a:custGeom>
              <a:avLst/>
              <a:gdLst>
                <a:gd name="T0" fmla="*/ 36 w 70"/>
                <a:gd name="T1" fmla="*/ 43 h 43"/>
                <a:gd name="T2" fmla="*/ 35 w 70"/>
                <a:gd name="T3" fmla="*/ 43 h 43"/>
                <a:gd name="T4" fmla="*/ 0 w 70"/>
                <a:gd name="T5" fmla="*/ 9 h 43"/>
                <a:gd name="T6" fmla="*/ 0 w 70"/>
                <a:gd name="T7" fmla="*/ 0 h 43"/>
                <a:gd name="T8" fmla="*/ 70 w 70"/>
                <a:gd name="T9" fmla="*/ 0 h 43"/>
                <a:gd name="T10" fmla="*/ 70 w 70"/>
                <a:gd name="T11" fmla="*/ 9 h 43"/>
                <a:gd name="T12" fmla="*/ 36 w 70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3">
                  <a:moveTo>
                    <a:pt x="36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16" y="43"/>
                    <a:pt x="0" y="28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28"/>
                    <a:pt x="55" y="43"/>
                    <a:pt x="36" y="43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239"/>
            <p:cNvSpPr>
              <a:spLocks/>
            </p:cNvSpPr>
            <p:nvPr/>
          </p:nvSpPr>
          <p:spPr bwMode="auto">
            <a:xfrm>
              <a:off x="-4607945" y="5596345"/>
              <a:ext cx="396240" cy="901337"/>
            </a:xfrm>
            <a:custGeom>
              <a:avLst/>
              <a:gdLst>
                <a:gd name="T0" fmla="*/ 28 w 154"/>
                <a:gd name="T1" fmla="*/ 0 h 350"/>
                <a:gd name="T2" fmla="*/ 76 w 154"/>
                <a:gd name="T3" fmla="*/ 47 h 350"/>
                <a:gd name="T4" fmla="*/ 106 w 154"/>
                <a:gd name="T5" fmla="*/ 273 h 350"/>
                <a:gd name="T6" fmla="*/ 89 w 154"/>
                <a:gd name="T7" fmla="*/ 350 h 350"/>
                <a:gd name="T8" fmla="*/ 83 w 154"/>
                <a:gd name="T9" fmla="*/ 328 h 350"/>
                <a:gd name="T10" fmla="*/ 0 w 154"/>
                <a:gd name="T11" fmla="*/ 215 h 350"/>
                <a:gd name="T12" fmla="*/ 21 w 154"/>
                <a:gd name="T13" fmla="*/ 79 h 350"/>
                <a:gd name="T14" fmla="*/ 28 w 154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350">
                  <a:moveTo>
                    <a:pt x="28" y="0"/>
                  </a:moveTo>
                  <a:cubicBezTo>
                    <a:pt x="28" y="0"/>
                    <a:pt x="55" y="12"/>
                    <a:pt x="76" y="47"/>
                  </a:cubicBezTo>
                  <a:cubicBezTo>
                    <a:pt x="115" y="111"/>
                    <a:pt x="154" y="223"/>
                    <a:pt x="106" y="273"/>
                  </a:cubicBezTo>
                  <a:cubicBezTo>
                    <a:pt x="106" y="273"/>
                    <a:pt x="125" y="336"/>
                    <a:pt x="89" y="350"/>
                  </a:cubicBezTo>
                  <a:cubicBezTo>
                    <a:pt x="83" y="328"/>
                    <a:pt x="83" y="328"/>
                    <a:pt x="83" y="328"/>
                  </a:cubicBezTo>
                  <a:cubicBezTo>
                    <a:pt x="83" y="328"/>
                    <a:pt x="0" y="302"/>
                    <a:pt x="0" y="215"/>
                  </a:cubicBezTo>
                  <a:cubicBezTo>
                    <a:pt x="0" y="173"/>
                    <a:pt x="14" y="122"/>
                    <a:pt x="21" y="79"/>
                  </a:cubicBezTo>
                  <a:cubicBezTo>
                    <a:pt x="28" y="34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0"/>
            <p:cNvSpPr>
              <a:spLocks/>
            </p:cNvSpPr>
            <p:nvPr/>
          </p:nvSpPr>
          <p:spPr bwMode="auto">
            <a:xfrm>
              <a:off x="-4407648" y="5884817"/>
              <a:ext cx="90351" cy="414746"/>
            </a:xfrm>
            <a:custGeom>
              <a:avLst/>
              <a:gdLst>
                <a:gd name="T0" fmla="*/ 0 w 35"/>
                <a:gd name="T1" fmla="*/ 0 h 161"/>
                <a:gd name="T2" fmla="*/ 35 w 35"/>
                <a:gd name="T3" fmla="*/ 152 h 161"/>
                <a:gd name="T4" fmla="*/ 28 w 35"/>
                <a:gd name="T5" fmla="*/ 161 h 161"/>
                <a:gd name="T6" fmla="*/ 0 w 3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61">
                  <a:moveTo>
                    <a:pt x="0" y="0"/>
                  </a:moveTo>
                  <a:cubicBezTo>
                    <a:pt x="0" y="0"/>
                    <a:pt x="18" y="113"/>
                    <a:pt x="35" y="152"/>
                  </a:cubicBezTo>
                  <a:cubicBezTo>
                    <a:pt x="33" y="155"/>
                    <a:pt x="31" y="158"/>
                    <a:pt x="28" y="161"/>
                  </a:cubicBezTo>
                  <a:cubicBezTo>
                    <a:pt x="28" y="161"/>
                    <a:pt x="5" y="68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Rectangle 241"/>
            <p:cNvSpPr>
              <a:spLocks noChangeArrowheads="1"/>
            </p:cNvSpPr>
            <p:nvPr/>
          </p:nvSpPr>
          <p:spPr bwMode="auto">
            <a:xfrm>
              <a:off x="-4530657" y="6197236"/>
              <a:ext cx="130629" cy="32657"/>
            </a:xfrm>
            <a:prstGeom prst="rect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2"/>
            <p:cNvSpPr>
              <a:spLocks/>
            </p:cNvSpPr>
            <p:nvPr/>
          </p:nvSpPr>
          <p:spPr bwMode="auto">
            <a:xfrm>
              <a:off x="-4587262" y="5627914"/>
              <a:ext cx="126274" cy="337457"/>
            </a:xfrm>
            <a:custGeom>
              <a:avLst/>
              <a:gdLst>
                <a:gd name="T0" fmla="*/ 0 w 49"/>
                <a:gd name="T1" fmla="*/ 131 h 131"/>
                <a:gd name="T2" fmla="*/ 13 w 49"/>
                <a:gd name="T3" fmla="*/ 67 h 131"/>
                <a:gd name="T4" fmla="*/ 20 w 49"/>
                <a:gd name="T5" fmla="*/ 0 h 131"/>
                <a:gd name="T6" fmla="*/ 49 w 49"/>
                <a:gd name="T7" fmla="*/ 56 h 131"/>
                <a:gd name="T8" fmla="*/ 24 w 49"/>
                <a:gd name="T9" fmla="*/ 66 h 131"/>
                <a:gd name="T10" fmla="*/ 40 w 49"/>
                <a:gd name="T11" fmla="*/ 116 h 131"/>
                <a:gd name="T12" fmla="*/ 0 w 49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31">
                  <a:moveTo>
                    <a:pt x="0" y="131"/>
                  </a:moveTo>
                  <a:cubicBezTo>
                    <a:pt x="5" y="109"/>
                    <a:pt x="9" y="87"/>
                    <a:pt x="13" y="67"/>
                  </a:cubicBezTo>
                  <a:cubicBezTo>
                    <a:pt x="17" y="38"/>
                    <a:pt x="19" y="14"/>
                    <a:pt x="20" y="0"/>
                  </a:cubicBezTo>
                  <a:cubicBezTo>
                    <a:pt x="20" y="0"/>
                    <a:pt x="33" y="38"/>
                    <a:pt x="49" y="5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40" y="106"/>
                    <a:pt x="40" y="116"/>
                  </a:cubicBezTo>
                  <a:cubicBezTo>
                    <a:pt x="40" y="116"/>
                    <a:pt x="22" y="127"/>
                    <a:pt x="0" y="13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3"/>
            <p:cNvSpPr>
              <a:spLocks/>
            </p:cNvSpPr>
            <p:nvPr/>
          </p:nvSpPr>
          <p:spPr bwMode="auto">
            <a:xfrm>
              <a:off x="-5099980" y="5596345"/>
              <a:ext cx="398417" cy="901337"/>
            </a:xfrm>
            <a:custGeom>
              <a:avLst/>
              <a:gdLst>
                <a:gd name="T0" fmla="*/ 126 w 155"/>
                <a:gd name="T1" fmla="*/ 0 h 350"/>
                <a:gd name="T2" fmla="*/ 79 w 155"/>
                <a:gd name="T3" fmla="*/ 47 h 350"/>
                <a:gd name="T4" fmla="*/ 49 w 155"/>
                <a:gd name="T5" fmla="*/ 273 h 350"/>
                <a:gd name="T6" fmla="*/ 66 w 155"/>
                <a:gd name="T7" fmla="*/ 350 h 350"/>
                <a:gd name="T8" fmla="*/ 71 w 155"/>
                <a:gd name="T9" fmla="*/ 328 h 350"/>
                <a:gd name="T10" fmla="*/ 155 w 155"/>
                <a:gd name="T11" fmla="*/ 215 h 350"/>
                <a:gd name="T12" fmla="*/ 134 w 155"/>
                <a:gd name="T13" fmla="*/ 79 h 350"/>
                <a:gd name="T14" fmla="*/ 126 w 155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350">
                  <a:moveTo>
                    <a:pt x="126" y="0"/>
                  </a:moveTo>
                  <a:cubicBezTo>
                    <a:pt x="126" y="0"/>
                    <a:pt x="100" y="12"/>
                    <a:pt x="79" y="47"/>
                  </a:cubicBezTo>
                  <a:cubicBezTo>
                    <a:pt x="40" y="111"/>
                    <a:pt x="0" y="223"/>
                    <a:pt x="49" y="273"/>
                  </a:cubicBezTo>
                  <a:cubicBezTo>
                    <a:pt x="49" y="273"/>
                    <a:pt x="30" y="336"/>
                    <a:pt x="66" y="350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71" y="328"/>
                    <a:pt x="155" y="302"/>
                    <a:pt x="155" y="215"/>
                  </a:cubicBezTo>
                  <a:cubicBezTo>
                    <a:pt x="155" y="173"/>
                    <a:pt x="141" y="122"/>
                    <a:pt x="134" y="79"/>
                  </a:cubicBezTo>
                  <a:cubicBezTo>
                    <a:pt x="127" y="34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4"/>
            <p:cNvSpPr>
              <a:spLocks/>
            </p:cNvSpPr>
            <p:nvPr/>
          </p:nvSpPr>
          <p:spPr bwMode="auto">
            <a:xfrm>
              <a:off x="-4994388" y="5884817"/>
              <a:ext cx="90351" cy="414746"/>
            </a:xfrm>
            <a:custGeom>
              <a:avLst/>
              <a:gdLst>
                <a:gd name="T0" fmla="*/ 35 w 35"/>
                <a:gd name="T1" fmla="*/ 0 h 161"/>
                <a:gd name="T2" fmla="*/ 0 w 35"/>
                <a:gd name="T3" fmla="*/ 152 h 161"/>
                <a:gd name="T4" fmla="*/ 8 w 35"/>
                <a:gd name="T5" fmla="*/ 161 h 161"/>
                <a:gd name="T6" fmla="*/ 35 w 3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61">
                  <a:moveTo>
                    <a:pt x="35" y="0"/>
                  </a:moveTo>
                  <a:cubicBezTo>
                    <a:pt x="35" y="0"/>
                    <a:pt x="17" y="113"/>
                    <a:pt x="0" y="152"/>
                  </a:cubicBezTo>
                  <a:cubicBezTo>
                    <a:pt x="3" y="155"/>
                    <a:pt x="5" y="158"/>
                    <a:pt x="8" y="161"/>
                  </a:cubicBezTo>
                  <a:cubicBezTo>
                    <a:pt x="8" y="161"/>
                    <a:pt x="31" y="68"/>
                    <a:pt x="3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Rectangle 245"/>
            <p:cNvSpPr>
              <a:spLocks noChangeArrowheads="1"/>
            </p:cNvSpPr>
            <p:nvPr/>
          </p:nvSpPr>
          <p:spPr bwMode="auto">
            <a:xfrm>
              <a:off x="-4912745" y="6197236"/>
              <a:ext cx="133894" cy="32657"/>
            </a:xfrm>
            <a:prstGeom prst="rect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46"/>
            <p:cNvSpPr>
              <a:spLocks/>
            </p:cNvSpPr>
            <p:nvPr/>
          </p:nvSpPr>
          <p:spPr bwMode="auto">
            <a:xfrm>
              <a:off x="-4847431" y="5627914"/>
              <a:ext cx="123009" cy="337457"/>
            </a:xfrm>
            <a:custGeom>
              <a:avLst/>
              <a:gdLst>
                <a:gd name="T0" fmla="*/ 48 w 48"/>
                <a:gd name="T1" fmla="*/ 131 h 131"/>
                <a:gd name="T2" fmla="*/ 36 w 48"/>
                <a:gd name="T3" fmla="*/ 67 h 131"/>
                <a:gd name="T4" fmla="*/ 29 w 48"/>
                <a:gd name="T5" fmla="*/ 0 h 131"/>
                <a:gd name="T6" fmla="*/ 0 w 48"/>
                <a:gd name="T7" fmla="*/ 56 h 131"/>
                <a:gd name="T8" fmla="*/ 25 w 48"/>
                <a:gd name="T9" fmla="*/ 66 h 131"/>
                <a:gd name="T10" fmla="*/ 9 w 48"/>
                <a:gd name="T11" fmla="*/ 116 h 131"/>
                <a:gd name="T12" fmla="*/ 48 w 48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31">
                  <a:moveTo>
                    <a:pt x="48" y="131"/>
                  </a:moveTo>
                  <a:cubicBezTo>
                    <a:pt x="44" y="109"/>
                    <a:pt x="39" y="87"/>
                    <a:pt x="36" y="67"/>
                  </a:cubicBezTo>
                  <a:cubicBezTo>
                    <a:pt x="31" y="38"/>
                    <a:pt x="29" y="14"/>
                    <a:pt x="29" y="0"/>
                  </a:cubicBezTo>
                  <a:cubicBezTo>
                    <a:pt x="29" y="0"/>
                    <a:pt x="15" y="38"/>
                    <a:pt x="0" y="5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9" y="106"/>
                    <a:pt x="9" y="116"/>
                  </a:cubicBezTo>
                  <a:cubicBezTo>
                    <a:pt x="9" y="116"/>
                    <a:pt x="26" y="127"/>
                    <a:pt x="48" y="13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47"/>
            <p:cNvSpPr>
              <a:spLocks/>
            </p:cNvSpPr>
            <p:nvPr/>
          </p:nvSpPr>
          <p:spPr bwMode="auto">
            <a:xfrm>
              <a:off x="-4790825" y="4278086"/>
              <a:ext cx="272143" cy="260168"/>
            </a:xfrm>
            <a:custGeom>
              <a:avLst/>
              <a:gdLst>
                <a:gd name="T0" fmla="*/ 53 w 106"/>
                <a:gd name="T1" fmla="*/ 0 h 101"/>
                <a:gd name="T2" fmla="*/ 0 w 106"/>
                <a:gd name="T3" fmla="*/ 9 h 101"/>
                <a:gd name="T4" fmla="*/ 53 w 106"/>
                <a:gd name="T5" fmla="*/ 101 h 101"/>
                <a:gd name="T6" fmla="*/ 106 w 106"/>
                <a:gd name="T7" fmla="*/ 9 h 101"/>
                <a:gd name="T8" fmla="*/ 53 w 106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cubicBezTo>
                    <a:pt x="53" y="0"/>
                    <a:pt x="17" y="0"/>
                    <a:pt x="0" y="9"/>
                  </a:cubicBezTo>
                  <a:cubicBezTo>
                    <a:pt x="0" y="9"/>
                    <a:pt x="0" y="70"/>
                    <a:pt x="53" y="101"/>
                  </a:cubicBezTo>
                  <a:cubicBezTo>
                    <a:pt x="106" y="70"/>
                    <a:pt x="106" y="9"/>
                    <a:pt x="106" y="9"/>
                  </a:cubicBezTo>
                  <a:cubicBezTo>
                    <a:pt x="89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48"/>
            <p:cNvSpPr>
              <a:spLocks/>
            </p:cNvSpPr>
            <p:nvPr/>
          </p:nvSpPr>
          <p:spPr bwMode="auto">
            <a:xfrm>
              <a:off x="-4749460" y="4440283"/>
              <a:ext cx="190500" cy="44631"/>
            </a:xfrm>
            <a:custGeom>
              <a:avLst/>
              <a:gdLst>
                <a:gd name="T0" fmla="*/ 37 w 74"/>
                <a:gd name="T1" fmla="*/ 0 h 17"/>
                <a:gd name="T2" fmla="*/ 4 w 74"/>
                <a:gd name="T3" fmla="*/ 17 h 17"/>
                <a:gd name="T4" fmla="*/ 37 w 74"/>
                <a:gd name="T5" fmla="*/ 17 h 17"/>
                <a:gd name="T6" fmla="*/ 70 w 74"/>
                <a:gd name="T7" fmla="*/ 17 h 17"/>
                <a:gd name="T8" fmla="*/ 37 w 7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37" y="0"/>
                  </a:moveTo>
                  <a:cubicBezTo>
                    <a:pt x="0" y="0"/>
                    <a:pt x="4" y="17"/>
                    <a:pt x="4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7"/>
                    <a:pt x="74" y="0"/>
                    <a:pt x="37" y="0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49"/>
            <p:cNvSpPr>
              <a:spLocks/>
            </p:cNvSpPr>
            <p:nvPr/>
          </p:nvSpPr>
          <p:spPr bwMode="auto">
            <a:xfrm>
              <a:off x="-5278505" y="5102134"/>
              <a:ext cx="248194" cy="280851"/>
            </a:xfrm>
            <a:custGeom>
              <a:avLst/>
              <a:gdLst>
                <a:gd name="T0" fmla="*/ 75 w 96"/>
                <a:gd name="T1" fmla="*/ 28 h 109"/>
                <a:gd name="T2" fmla="*/ 37 w 96"/>
                <a:gd name="T3" fmla="*/ 9 h 109"/>
                <a:gd name="T4" fmla="*/ 96 w 96"/>
                <a:gd name="T5" fmla="*/ 109 h 109"/>
                <a:gd name="T6" fmla="*/ 75 w 96"/>
                <a:gd name="T7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9">
                  <a:moveTo>
                    <a:pt x="75" y="28"/>
                  </a:moveTo>
                  <a:cubicBezTo>
                    <a:pt x="75" y="28"/>
                    <a:pt x="59" y="0"/>
                    <a:pt x="37" y="9"/>
                  </a:cubicBezTo>
                  <a:cubicBezTo>
                    <a:pt x="15" y="18"/>
                    <a:pt x="0" y="98"/>
                    <a:pt x="96" y="109"/>
                  </a:cubicBezTo>
                  <a:lnTo>
                    <a:pt x="75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0"/>
            <p:cNvSpPr>
              <a:spLocks/>
            </p:cNvSpPr>
            <p:nvPr/>
          </p:nvSpPr>
          <p:spPr bwMode="auto">
            <a:xfrm>
              <a:off x="-4275931" y="5102134"/>
              <a:ext cx="247106" cy="280851"/>
            </a:xfrm>
            <a:custGeom>
              <a:avLst/>
              <a:gdLst>
                <a:gd name="T0" fmla="*/ 21 w 96"/>
                <a:gd name="T1" fmla="*/ 28 h 109"/>
                <a:gd name="T2" fmla="*/ 59 w 96"/>
                <a:gd name="T3" fmla="*/ 9 h 109"/>
                <a:gd name="T4" fmla="*/ 0 w 96"/>
                <a:gd name="T5" fmla="*/ 109 h 109"/>
                <a:gd name="T6" fmla="*/ 21 w 96"/>
                <a:gd name="T7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9">
                  <a:moveTo>
                    <a:pt x="21" y="28"/>
                  </a:moveTo>
                  <a:cubicBezTo>
                    <a:pt x="21" y="28"/>
                    <a:pt x="37" y="0"/>
                    <a:pt x="59" y="9"/>
                  </a:cubicBezTo>
                  <a:cubicBezTo>
                    <a:pt x="81" y="18"/>
                    <a:pt x="96" y="98"/>
                    <a:pt x="0" y="109"/>
                  </a:cubicBezTo>
                  <a:lnTo>
                    <a:pt x="21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1"/>
            <p:cNvSpPr>
              <a:spLocks/>
            </p:cNvSpPr>
            <p:nvPr/>
          </p:nvSpPr>
          <p:spPr bwMode="auto">
            <a:xfrm>
              <a:off x="-5110865" y="4865914"/>
              <a:ext cx="912223" cy="748937"/>
            </a:xfrm>
            <a:custGeom>
              <a:avLst/>
              <a:gdLst>
                <a:gd name="T0" fmla="*/ 179 w 354"/>
                <a:gd name="T1" fmla="*/ 291 h 291"/>
                <a:gd name="T2" fmla="*/ 175 w 354"/>
                <a:gd name="T3" fmla="*/ 291 h 291"/>
                <a:gd name="T4" fmla="*/ 0 w 354"/>
                <a:gd name="T5" fmla="*/ 116 h 291"/>
                <a:gd name="T6" fmla="*/ 0 w 354"/>
                <a:gd name="T7" fmla="*/ 0 h 291"/>
                <a:gd name="T8" fmla="*/ 354 w 354"/>
                <a:gd name="T9" fmla="*/ 0 h 291"/>
                <a:gd name="T10" fmla="*/ 354 w 354"/>
                <a:gd name="T11" fmla="*/ 116 h 291"/>
                <a:gd name="T12" fmla="*/ 179 w 354"/>
                <a:gd name="T1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91">
                  <a:moveTo>
                    <a:pt x="179" y="291"/>
                  </a:moveTo>
                  <a:cubicBezTo>
                    <a:pt x="175" y="291"/>
                    <a:pt x="175" y="291"/>
                    <a:pt x="175" y="291"/>
                  </a:cubicBezTo>
                  <a:cubicBezTo>
                    <a:pt x="79" y="291"/>
                    <a:pt x="0" y="213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4" y="116"/>
                    <a:pt x="354" y="116"/>
                    <a:pt x="354" y="116"/>
                  </a:cubicBezTo>
                  <a:cubicBezTo>
                    <a:pt x="354" y="213"/>
                    <a:pt x="276" y="291"/>
                    <a:pt x="179" y="29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2"/>
            <p:cNvSpPr>
              <a:spLocks/>
            </p:cNvSpPr>
            <p:nvPr/>
          </p:nvSpPr>
          <p:spPr bwMode="auto">
            <a:xfrm>
              <a:off x="-4937783" y="5177245"/>
              <a:ext cx="128451" cy="82731"/>
            </a:xfrm>
            <a:custGeom>
              <a:avLst/>
              <a:gdLst>
                <a:gd name="T0" fmla="*/ 3 w 50"/>
                <a:gd name="T1" fmla="*/ 32 h 32"/>
                <a:gd name="T2" fmla="*/ 0 w 50"/>
                <a:gd name="T3" fmla="*/ 29 h 32"/>
                <a:gd name="T4" fmla="*/ 22 w 50"/>
                <a:gd name="T5" fmla="*/ 1 h 32"/>
                <a:gd name="T6" fmla="*/ 50 w 50"/>
                <a:gd name="T7" fmla="*/ 23 h 32"/>
                <a:gd name="T8" fmla="*/ 47 w 50"/>
                <a:gd name="T9" fmla="*/ 27 h 32"/>
                <a:gd name="T10" fmla="*/ 43 w 50"/>
                <a:gd name="T11" fmla="*/ 24 h 32"/>
                <a:gd name="T12" fmla="*/ 23 w 50"/>
                <a:gd name="T13" fmla="*/ 8 h 32"/>
                <a:gd name="T14" fmla="*/ 23 w 50"/>
                <a:gd name="T15" fmla="*/ 8 h 32"/>
                <a:gd name="T16" fmla="*/ 7 w 50"/>
                <a:gd name="T17" fmla="*/ 28 h 32"/>
                <a:gd name="T18" fmla="*/ 3 w 50"/>
                <a:gd name="T19" fmla="*/ 32 h 32"/>
                <a:gd name="T20" fmla="*/ 3 w 50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2">
                  <a:moveTo>
                    <a:pt x="3" y="32"/>
                  </a:moveTo>
                  <a:cubicBezTo>
                    <a:pt x="1" y="32"/>
                    <a:pt x="0" y="30"/>
                    <a:pt x="0" y="29"/>
                  </a:cubicBezTo>
                  <a:cubicBezTo>
                    <a:pt x="0" y="19"/>
                    <a:pt x="4" y="1"/>
                    <a:pt x="22" y="1"/>
                  </a:cubicBezTo>
                  <a:cubicBezTo>
                    <a:pt x="40" y="0"/>
                    <a:pt x="48" y="15"/>
                    <a:pt x="50" y="23"/>
                  </a:cubicBezTo>
                  <a:cubicBezTo>
                    <a:pt x="50" y="24"/>
                    <a:pt x="49" y="26"/>
                    <a:pt x="47" y="27"/>
                  </a:cubicBezTo>
                  <a:cubicBezTo>
                    <a:pt x="45" y="27"/>
                    <a:pt x="43" y="26"/>
                    <a:pt x="43" y="24"/>
                  </a:cubicBezTo>
                  <a:cubicBezTo>
                    <a:pt x="43" y="23"/>
                    <a:pt x="39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7" y="8"/>
                    <a:pt x="7" y="28"/>
                    <a:pt x="7" y="28"/>
                  </a:cubicBezTo>
                  <a:cubicBezTo>
                    <a:pt x="7" y="30"/>
                    <a:pt x="5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3"/>
            <p:cNvSpPr>
              <a:spLocks/>
            </p:cNvSpPr>
            <p:nvPr/>
          </p:nvSpPr>
          <p:spPr bwMode="auto">
            <a:xfrm>
              <a:off x="-4992211" y="5233851"/>
              <a:ext cx="71846" cy="26126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2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9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4"/>
                    <a:pt x="23" y="2"/>
                    <a:pt x="23" y="2"/>
                  </a:cubicBezTo>
                  <a:cubicBezTo>
                    <a:pt x="25" y="2"/>
                    <a:pt x="27" y="3"/>
                    <a:pt x="27" y="5"/>
                  </a:cubicBezTo>
                  <a:cubicBezTo>
                    <a:pt x="28" y="7"/>
                    <a:pt x="27" y="9"/>
                    <a:pt x="25" y="9"/>
                  </a:cubicBezTo>
                  <a:cubicBezTo>
                    <a:pt x="25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4"/>
            <p:cNvSpPr>
              <a:spLocks/>
            </p:cNvSpPr>
            <p:nvPr/>
          </p:nvSpPr>
          <p:spPr bwMode="auto">
            <a:xfrm>
              <a:off x="-4453368" y="5177245"/>
              <a:ext cx="130629" cy="82731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3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0 w 51"/>
                <a:gd name="T13" fmla="*/ 23 h 32"/>
                <a:gd name="T14" fmla="*/ 28 w 51"/>
                <a:gd name="T15" fmla="*/ 1 h 32"/>
                <a:gd name="T16" fmla="*/ 50 w 51"/>
                <a:gd name="T17" fmla="*/ 29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3" y="30"/>
                    <a:pt x="43" y="28"/>
                  </a:cubicBezTo>
                  <a:cubicBezTo>
                    <a:pt x="43" y="28"/>
                    <a:pt x="43" y="8"/>
                    <a:pt x="28" y="8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1"/>
                    <a:pt x="51" y="19"/>
                    <a:pt x="50" y="29"/>
                  </a:cubicBezTo>
                  <a:cubicBezTo>
                    <a:pt x="50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5"/>
            <p:cNvSpPr>
              <a:spLocks/>
            </p:cNvSpPr>
            <p:nvPr/>
          </p:nvSpPr>
          <p:spPr bwMode="auto">
            <a:xfrm>
              <a:off x="-4343422" y="5233851"/>
              <a:ext cx="72934" cy="26126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9 h 10"/>
                <a:gd name="T4" fmla="*/ 1 w 28"/>
                <a:gd name="T5" fmla="*/ 5 h 10"/>
                <a:gd name="T6" fmla="*/ 5 w 28"/>
                <a:gd name="T7" fmla="*/ 2 h 10"/>
                <a:gd name="T8" fmla="*/ 23 w 28"/>
                <a:gd name="T9" fmla="*/ 1 h 10"/>
                <a:gd name="T10" fmla="*/ 27 w 28"/>
                <a:gd name="T11" fmla="*/ 3 h 10"/>
                <a:gd name="T12" fmla="*/ 25 w 28"/>
                <a:gd name="T13" fmla="*/ 7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3" y="1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5"/>
                    <a:pt x="27" y="7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256"/>
            <p:cNvSpPr>
              <a:spLocks/>
            </p:cNvSpPr>
            <p:nvPr/>
          </p:nvSpPr>
          <p:spPr bwMode="auto">
            <a:xfrm>
              <a:off x="-4718980" y="5416731"/>
              <a:ext cx="164374" cy="79466"/>
            </a:xfrm>
            <a:custGeom>
              <a:avLst/>
              <a:gdLst>
                <a:gd name="T0" fmla="*/ 0 w 64"/>
                <a:gd name="T1" fmla="*/ 12 h 31"/>
                <a:gd name="T2" fmla="*/ 17 w 64"/>
                <a:gd name="T3" fmla="*/ 0 h 31"/>
                <a:gd name="T4" fmla="*/ 32 w 64"/>
                <a:gd name="T5" fmla="*/ 10 h 31"/>
                <a:gd name="T6" fmla="*/ 50 w 64"/>
                <a:gd name="T7" fmla="*/ 1 h 31"/>
                <a:gd name="T8" fmla="*/ 64 w 64"/>
                <a:gd name="T9" fmla="*/ 13 h 31"/>
                <a:gd name="T10" fmla="*/ 31 w 64"/>
                <a:gd name="T11" fmla="*/ 31 h 31"/>
                <a:gd name="T12" fmla="*/ 0 w 64"/>
                <a:gd name="T1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1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0"/>
                    <a:pt x="50" y="1"/>
                  </a:cubicBezTo>
                  <a:cubicBezTo>
                    <a:pt x="59" y="1"/>
                    <a:pt x="64" y="13"/>
                    <a:pt x="64" y="13"/>
                  </a:cubicBezTo>
                  <a:cubicBezTo>
                    <a:pt x="64" y="13"/>
                    <a:pt x="54" y="31"/>
                    <a:pt x="31" y="31"/>
                  </a:cubicBezTo>
                  <a:cubicBezTo>
                    <a:pt x="8" y="31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257"/>
            <p:cNvSpPr>
              <a:spLocks/>
            </p:cNvSpPr>
            <p:nvPr/>
          </p:nvSpPr>
          <p:spPr bwMode="auto">
            <a:xfrm>
              <a:off x="-4677614" y="5308962"/>
              <a:ext cx="81643" cy="38100"/>
            </a:xfrm>
            <a:custGeom>
              <a:avLst/>
              <a:gdLst>
                <a:gd name="T0" fmla="*/ 0 w 32"/>
                <a:gd name="T1" fmla="*/ 15 h 15"/>
                <a:gd name="T2" fmla="*/ 15 w 32"/>
                <a:gd name="T3" fmla="*/ 1 h 15"/>
                <a:gd name="T4" fmla="*/ 32 w 32"/>
                <a:gd name="T5" fmla="*/ 15 h 15"/>
                <a:gd name="T6" fmla="*/ 15 w 32"/>
                <a:gd name="T7" fmla="*/ 6 h 15"/>
                <a:gd name="T8" fmla="*/ 0 w 3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0" y="15"/>
                  </a:moveTo>
                  <a:cubicBezTo>
                    <a:pt x="0" y="15"/>
                    <a:pt x="1" y="1"/>
                    <a:pt x="15" y="1"/>
                  </a:cubicBezTo>
                  <a:cubicBezTo>
                    <a:pt x="29" y="0"/>
                    <a:pt x="32" y="15"/>
                    <a:pt x="32" y="15"/>
                  </a:cubicBezTo>
                  <a:cubicBezTo>
                    <a:pt x="32" y="15"/>
                    <a:pt x="24" y="6"/>
                    <a:pt x="15" y="6"/>
                  </a:cubicBezTo>
                  <a:cubicBezTo>
                    <a:pt x="7" y="6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58"/>
            <p:cNvSpPr>
              <a:spLocks/>
            </p:cNvSpPr>
            <p:nvPr/>
          </p:nvSpPr>
          <p:spPr bwMode="auto">
            <a:xfrm>
              <a:off x="-4487114" y="5043351"/>
              <a:ext cx="200297" cy="100149"/>
            </a:xfrm>
            <a:custGeom>
              <a:avLst/>
              <a:gdLst>
                <a:gd name="T0" fmla="*/ 3 w 78"/>
                <a:gd name="T1" fmla="*/ 2 h 39"/>
                <a:gd name="T2" fmla="*/ 0 w 78"/>
                <a:gd name="T3" fmla="*/ 10 h 39"/>
                <a:gd name="T4" fmla="*/ 1 w 78"/>
                <a:gd name="T5" fmla="*/ 12 h 39"/>
                <a:gd name="T6" fmla="*/ 77 w 78"/>
                <a:gd name="T7" fmla="*/ 35 h 39"/>
                <a:gd name="T8" fmla="*/ 78 w 78"/>
                <a:gd name="T9" fmla="*/ 33 h 39"/>
                <a:gd name="T10" fmla="*/ 77 w 78"/>
                <a:gd name="T11" fmla="*/ 25 h 39"/>
                <a:gd name="T12" fmla="*/ 75 w 78"/>
                <a:gd name="T13" fmla="*/ 23 h 39"/>
                <a:gd name="T14" fmla="*/ 6 w 78"/>
                <a:gd name="T15" fmla="*/ 1 h 39"/>
                <a:gd name="T16" fmla="*/ 3 w 78"/>
                <a:gd name="T1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9">
                  <a:moveTo>
                    <a:pt x="3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9" y="17"/>
                    <a:pt x="51" y="39"/>
                    <a:pt x="77" y="35"/>
                  </a:cubicBezTo>
                  <a:cubicBezTo>
                    <a:pt x="78" y="35"/>
                    <a:pt x="78" y="34"/>
                    <a:pt x="78" y="33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4"/>
                    <a:pt x="76" y="23"/>
                    <a:pt x="75" y="23"/>
                  </a:cubicBezTo>
                  <a:cubicBezTo>
                    <a:pt x="68" y="23"/>
                    <a:pt x="39" y="21"/>
                    <a:pt x="6" y="1"/>
                  </a:cubicBezTo>
                  <a:cubicBezTo>
                    <a:pt x="5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259"/>
            <p:cNvSpPr>
              <a:spLocks/>
            </p:cNvSpPr>
            <p:nvPr/>
          </p:nvSpPr>
          <p:spPr bwMode="auto">
            <a:xfrm>
              <a:off x="-4981325" y="5043351"/>
              <a:ext cx="202474" cy="100149"/>
            </a:xfrm>
            <a:custGeom>
              <a:avLst/>
              <a:gdLst>
                <a:gd name="T0" fmla="*/ 75 w 79"/>
                <a:gd name="T1" fmla="*/ 2 h 39"/>
                <a:gd name="T2" fmla="*/ 78 w 79"/>
                <a:gd name="T3" fmla="*/ 10 h 39"/>
                <a:gd name="T4" fmla="*/ 78 w 79"/>
                <a:gd name="T5" fmla="*/ 12 h 39"/>
                <a:gd name="T6" fmla="*/ 2 w 79"/>
                <a:gd name="T7" fmla="*/ 35 h 39"/>
                <a:gd name="T8" fmla="*/ 0 w 79"/>
                <a:gd name="T9" fmla="*/ 33 h 39"/>
                <a:gd name="T10" fmla="*/ 2 w 79"/>
                <a:gd name="T11" fmla="*/ 25 h 39"/>
                <a:gd name="T12" fmla="*/ 3 w 79"/>
                <a:gd name="T13" fmla="*/ 23 h 39"/>
                <a:gd name="T14" fmla="*/ 73 w 79"/>
                <a:gd name="T15" fmla="*/ 1 h 39"/>
                <a:gd name="T16" fmla="*/ 75 w 79"/>
                <a:gd name="T1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9">
                  <a:moveTo>
                    <a:pt x="75" y="2"/>
                  </a:moveTo>
                  <a:cubicBezTo>
                    <a:pt x="78" y="10"/>
                    <a:pt x="78" y="10"/>
                    <a:pt x="78" y="10"/>
                  </a:cubicBezTo>
                  <a:cubicBezTo>
                    <a:pt x="79" y="11"/>
                    <a:pt x="78" y="12"/>
                    <a:pt x="78" y="12"/>
                  </a:cubicBezTo>
                  <a:cubicBezTo>
                    <a:pt x="69" y="17"/>
                    <a:pt x="27" y="39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3" y="23"/>
                    <a:pt x="3" y="23"/>
                  </a:cubicBezTo>
                  <a:cubicBezTo>
                    <a:pt x="10" y="23"/>
                    <a:pt x="39" y="21"/>
                    <a:pt x="73" y="1"/>
                  </a:cubicBezTo>
                  <a:cubicBezTo>
                    <a:pt x="74" y="0"/>
                    <a:pt x="75" y="1"/>
                    <a:pt x="75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260"/>
            <p:cNvSpPr>
              <a:spLocks/>
            </p:cNvSpPr>
            <p:nvPr/>
          </p:nvSpPr>
          <p:spPr bwMode="auto">
            <a:xfrm>
              <a:off x="-5154408" y="4509951"/>
              <a:ext cx="997132" cy="478971"/>
            </a:xfrm>
            <a:custGeom>
              <a:avLst/>
              <a:gdLst>
                <a:gd name="T0" fmla="*/ 194 w 387"/>
                <a:gd name="T1" fmla="*/ 0 h 186"/>
                <a:gd name="T2" fmla="*/ 10 w 387"/>
                <a:gd name="T3" fmla="*/ 186 h 186"/>
                <a:gd name="T4" fmla="*/ 194 w 387"/>
                <a:gd name="T5" fmla="*/ 177 h 186"/>
                <a:gd name="T6" fmla="*/ 378 w 387"/>
                <a:gd name="T7" fmla="*/ 186 h 186"/>
                <a:gd name="T8" fmla="*/ 194 w 387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86">
                  <a:moveTo>
                    <a:pt x="194" y="0"/>
                  </a:moveTo>
                  <a:cubicBezTo>
                    <a:pt x="0" y="23"/>
                    <a:pt x="10" y="186"/>
                    <a:pt x="10" y="186"/>
                  </a:cubicBezTo>
                  <a:cubicBezTo>
                    <a:pt x="10" y="186"/>
                    <a:pt x="89" y="177"/>
                    <a:pt x="194" y="177"/>
                  </a:cubicBezTo>
                  <a:cubicBezTo>
                    <a:pt x="299" y="177"/>
                    <a:pt x="378" y="186"/>
                    <a:pt x="378" y="186"/>
                  </a:cubicBezTo>
                  <a:cubicBezTo>
                    <a:pt x="378" y="186"/>
                    <a:pt x="387" y="19"/>
                    <a:pt x="19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5" name="组合 914"/>
          <p:cNvGrpSpPr>
            <a:grpSpLocks noChangeAspect="1"/>
          </p:cNvGrpSpPr>
          <p:nvPr/>
        </p:nvGrpSpPr>
        <p:grpSpPr>
          <a:xfrm>
            <a:off x="279123" y="3068960"/>
            <a:ext cx="1269255" cy="2484000"/>
            <a:chOff x="-6883060" y="4484914"/>
            <a:chExt cx="1368335" cy="2677885"/>
          </a:xfrm>
        </p:grpSpPr>
        <p:sp>
          <p:nvSpPr>
            <p:cNvPr id="779" name="Freeform 261"/>
            <p:cNvSpPr>
              <a:spLocks/>
            </p:cNvSpPr>
            <p:nvPr/>
          </p:nvSpPr>
          <p:spPr bwMode="auto">
            <a:xfrm>
              <a:off x="-5934914" y="6184174"/>
              <a:ext cx="146957" cy="260168"/>
            </a:xfrm>
            <a:custGeom>
              <a:avLst/>
              <a:gdLst>
                <a:gd name="T0" fmla="*/ 50 w 57"/>
                <a:gd name="T1" fmla="*/ 0 h 101"/>
                <a:gd name="T2" fmla="*/ 47 w 57"/>
                <a:gd name="T3" fmla="*/ 64 h 101"/>
                <a:gd name="T4" fmla="*/ 12 w 57"/>
                <a:gd name="T5" fmla="*/ 96 h 101"/>
                <a:gd name="T6" fmla="*/ 21 w 57"/>
                <a:gd name="T7" fmla="*/ 65 h 101"/>
                <a:gd name="T8" fmla="*/ 13 w 57"/>
                <a:gd name="T9" fmla="*/ 64 h 101"/>
                <a:gd name="T10" fmla="*/ 14 w 57"/>
                <a:gd name="T11" fmla="*/ 9 h 101"/>
                <a:gd name="T12" fmla="*/ 50 w 5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1">
                  <a:moveTo>
                    <a:pt x="50" y="0"/>
                  </a:moveTo>
                  <a:cubicBezTo>
                    <a:pt x="50" y="0"/>
                    <a:pt x="57" y="40"/>
                    <a:pt x="47" y="64"/>
                  </a:cubicBezTo>
                  <a:cubicBezTo>
                    <a:pt x="36" y="87"/>
                    <a:pt x="25" y="101"/>
                    <a:pt x="12" y="96"/>
                  </a:cubicBezTo>
                  <a:cubicBezTo>
                    <a:pt x="0" y="92"/>
                    <a:pt x="20" y="67"/>
                    <a:pt x="21" y="65"/>
                  </a:cubicBezTo>
                  <a:cubicBezTo>
                    <a:pt x="21" y="65"/>
                    <a:pt x="15" y="68"/>
                    <a:pt x="13" y="64"/>
                  </a:cubicBezTo>
                  <a:cubicBezTo>
                    <a:pt x="11" y="60"/>
                    <a:pt x="9" y="28"/>
                    <a:pt x="14" y="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262"/>
            <p:cNvSpPr>
              <a:spLocks/>
            </p:cNvSpPr>
            <p:nvPr/>
          </p:nvSpPr>
          <p:spPr bwMode="auto">
            <a:xfrm>
              <a:off x="-5893548" y="6318068"/>
              <a:ext cx="43543" cy="5116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3 h 20"/>
                <a:gd name="T4" fmla="*/ 14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6"/>
                    <a:pt x="5" y="14"/>
                    <a:pt x="5" y="13"/>
                  </a:cubicBezTo>
                  <a:cubicBezTo>
                    <a:pt x="5" y="13"/>
                    <a:pt x="11" y="11"/>
                    <a:pt x="14" y="0"/>
                  </a:cubicBezTo>
                  <a:cubicBezTo>
                    <a:pt x="14" y="0"/>
                    <a:pt x="17" y="17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3"/>
            <p:cNvSpPr>
              <a:spLocks/>
            </p:cNvSpPr>
            <p:nvPr/>
          </p:nvSpPr>
          <p:spPr bwMode="auto">
            <a:xfrm>
              <a:off x="-6159160" y="6676208"/>
              <a:ext cx="195943" cy="486591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264"/>
            <p:cNvSpPr>
              <a:spLocks/>
            </p:cNvSpPr>
            <p:nvPr/>
          </p:nvSpPr>
          <p:spPr bwMode="auto">
            <a:xfrm>
              <a:off x="-6115617" y="7072448"/>
              <a:ext cx="108857" cy="90351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265"/>
            <p:cNvSpPr>
              <a:spLocks/>
            </p:cNvSpPr>
            <p:nvPr/>
          </p:nvSpPr>
          <p:spPr bwMode="auto">
            <a:xfrm>
              <a:off x="-6426948" y="6676208"/>
              <a:ext cx="195943" cy="486591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266"/>
            <p:cNvSpPr>
              <a:spLocks/>
            </p:cNvSpPr>
            <p:nvPr/>
          </p:nvSpPr>
          <p:spPr bwMode="auto">
            <a:xfrm>
              <a:off x="-6383406" y="7072448"/>
              <a:ext cx="108857" cy="90351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67"/>
            <p:cNvSpPr>
              <a:spLocks/>
            </p:cNvSpPr>
            <p:nvPr/>
          </p:nvSpPr>
          <p:spPr bwMode="auto">
            <a:xfrm>
              <a:off x="-6579349" y="6103619"/>
              <a:ext cx="757646" cy="770708"/>
            </a:xfrm>
            <a:custGeom>
              <a:avLst/>
              <a:gdLst>
                <a:gd name="T0" fmla="*/ 39 w 294"/>
                <a:gd name="T1" fmla="*/ 0 h 299"/>
                <a:gd name="T2" fmla="*/ 0 w 294"/>
                <a:gd name="T3" fmla="*/ 285 h 299"/>
                <a:gd name="T4" fmla="*/ 2 w 294"/>
                <a:gd name="T5" fmla="*/ 289 h 299"/>
                <a:gd name="T6" fmla="*/ 18 w 294"/>
                <a:gd name="T7" fmla="*/ 294 h 299"/>
                <a:gd name="T8" fmla="*/ 23 w 294"/>
                <a:gd name="T9" fmla="*/ 292 h 299"/>
                <a:gd name="T10" fmla="*/ 46 w 294"/>
                <a:gd name="T11" fmla="*/ 292 h 299"/>
                <a:gd name="T12" fmla="*/ 50 w 294"/>
                <a:gd name="T13" fmla="*/ 294 h 299"/>
                <a:gd name="T14" fmla="*/ 73 w 294"/>
                <a:gd name="T15" fmla="*/ 294 h 299"/>
                <a:gd name="T16" fmla="*/ 78 w 294"/>
                <a:gd name="T17" fmla="*/ 292 h 299"/>
                <a:gd name="T18" fmla="*/ 101 w 294"/>
                <a:gd name="T19" fmla="*/ 292 h 299"/>
                <a:gd name="T20" fmla="*/ 106 w 294"/>
                <a:gd name="T21" fmla="*/ 294 h 299"/>
                <a:gd name="T22" fmla="*/ 129 w 294"/>
                <a:gd name="T23" fmla="*/ 294 h 299"/>
                <a:gd name="T24" fmla="*/ 133 w 294"/>
                <a:gd name="T25" fmla="*/ 292 h 299"/>
                <a:gd name="T26" fmla="*/ 156 w 294"/>
                <a:gd name="T27" fmla="*/ 292 h 299"/>
                <a:gd name="T28" fmla="*/ 161 w 294"/>
                <a:gd name="T29" fmla="*/ 294 h 299"/>
                <a:gd name="T30" fmla="*/ 184 w 294"/>
                <a:gd name="T31" fmla="*/ 294 h 299"/>
                <a:gd name="T32" fmla="*/ 189 w 294"/>
                <a:gd name="T33" fmla="*/ 292 h 299"/>
                <a:gd name="T34" fmla="*/ 211 w 294"/>
                <a:gd name="T35" fmla="*/ 292 h 299"/>
                <a:gd name="T36" fmla="*/ 216 w 294"/>
                <a:gd name="T37" fmla="*/ 294 h 299"/>
                <a:gd name="T38" fmla="*/ 239 w 294"/>
                <a:gd name="T39" fmla="*/ 294 h 299"/>
                <a:gd name="T40" fmla="*/ 244 w 294"/>
                <a:gd name="T41" fmla="*/ 292 h 299"/>
                <a:gd name="T42" fmla="*/ 267 w 294"/>
                <a:gd name="T43" fmla="*/ 292 h 299"/>
                <a:gd name="T44" fmla="*/ 275 w 294"/>
                <a:gd name="T45" fmla="*/ 297 h 299"/>
                <a:gd name="T46" fmla="*/ 289 w 294"/>
                <a:gd name="T47" fmla="*/ 295 h 299"/>
                <a:gd name="T48" fmla="*/ 294 w 294"/>
                <a:gd name="T49" fmla="*/ 290 h 299"/>
                <a:gd name="T50" fmla="*/ 256 w 294"/>
                <a:gd name="T51" fmla="*/ 0 h 299"/>
                <a:gd name="T52" fmla="*/ 39 w 294"/>
                <a:gd name="T53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99">
                  <a:moveTo>
                    <a:pt x="39" y="0"/>
                  </a:moveTo>
                  <a:cubicBezTo>
                    <a:pt x="39" y="0"/>
                    <a:pt x="31" y="259"/>
                    <a:pt x="0" y="285"/>
                  </a:cubicBezTo>
                  <a:cubicBezTo>
                    <a:pt x="2" y="289"/>
                    <a:pt x="2" y="289"/>
                    <a:pt x="2" y="289"/>
                  </a:cubicBezTo>
                  <a:cubicBezTo>
                    <a:pt x="4" y="295"/>
                    <a:pt x="12" y="298"/>
                    <a:pt x="18" y="294"/>
                  </a:cubicBezTo>
                  <a:cubicBezTo>
                    <a:pt x="23" y="292"/>
                    <a:pt x="23" y="292"/>
                    <a:pt x="23" y="292"/>
                  </a:cubicBezTo>
                  <a:cubicBezTo>
                    <a:pt x="30" y="287"/>
                    <a:pt x="38" y="287"/>
                    <a:pt x="46" y="292"/>
                  </a:cubicBezTo>
                  <a:cubicBezTo>
                    <a:pt x="50" y="294"/>
                    <a:pt x="50" y="294"/>
                    <a:pt x="50" y="294"/>
                  </a:cubicBezTo>
                  <a:cubicBezTo>
                    <a:pt x="57" y="299"/>
                    <a:pt x="66" y="299"/>
                    <a:pt x="73" y="294"/>
                  </a:cubicBezTo>
                  <a:cubicBezTo>
                    <a:pt x="78" y="292"/>
                    <a:pt x="78" y="292"/>
                    <a:pt x="78" y="292"/>
                  </a:cubicBezTo>
                  <a:cubicBezTo>
                    <a:pt x="85" y="287"/>
                    <a:pt x="94" y="287"/>
                    <a:pt x="101" y="292"/>
                  </a:cubicBezTo>
                  <a:cubicBezTo>
                    <a:pt x="106" y="294"/>
                    <a:pt x="106" y="294"/>
                    <a:pt x="106" y="294"/>
                  </a:cubicBezTo>
                  <a:cubicBezTo>
                    <a:pt x="113" y="299"/>
                    <a:pt x="121" y="299"/>
                    <a:pt x="129" y="294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40" y="287"/>
                    <a:pt x="149" y="287"/>
                    <a:pt x="156" y="292"/>
                  </a:cubicBezTo>
                  <a:cubicBezTo>
                    <a:pt x="161" y="294"/>
                    <a:pt x="161" y="294"/>
                    <a:pt x="161" y="294"/>
                  </a:cubicBezTo>
                  <a:cubicBezTo>
                    <a:pt x="168" y="299"/>
                    <a:pt x="177" y="299"/>
                    <a:pt x="184" y="294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6" y="287"/>
                    <a:pt x="204" y="287"/>
                    <a:pt x="211" y="292"/>
                  </a:cubicBezTo>
                  <a:cubicBezTo>
                    <a:pt x="216" y="294"/>
                    <a:pt x="216" y="294"/>
                    <a:pt x="216" y="294"/>
                  </a:cubicBezTo>
                  <a:cubicBezTo>
                    <a:pt x="223" y="299"/>
                    <a:pt x="232" y="299"/>
                    <a:pt x="239" y="294"/>
                  </a:cubicBezTo>
                  <a:cubicBezTo>
                    <a:pt x="244" y="292"/>
                    <a:pt x="244" y="292"/>
                    <a:pt x="244" y="292"/>
                  </a:cubicBezTo>
                  <a:cubicBezTo>
                    <a:pt x="251" y="287"/>
                    <a:pt x="260" y="287"/>
                    <a:pt x="267" y="292"/>
                  </a:cubicBezTo>
                  <a:cubicBezTo>
                    <a:pt x="275" y="297"/>
                    <a:pt x="275" y="297"/>
                    <a:pt x="275" y="297"/>
                  </a:cubicBezTo>
                  <a:cubicBezTo>
                    <a:pt x="280" y="299"/>
                    <a:pt x="285" y="299"/>
                    <a:pt x="289" y="295"/>
                  </a:cubicBezTo>
                  <a:cubicBezTo>
                    <a:pt x="294" y="290"/>
                    <a:pt x="294" y="290"/>
                    <a:pt x="294" y="290"/>
                  </a:cubicBezTo>
                  <a:cubicBezTo>
                    <a:pt x="294" y="290"/>
                    <a:pt x="275" y="286"/>
                    <a:pt x="256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68"/>
            <p:cNvSpPr>
              <a:spLocks/>
            </p:cNvSpPr>
            <p:nvPr/>
          </p:nvSpPr>
          <p:spPr bwMode="auto">
            <a:xfrm>
              <a:off x="-6609829" y="6184174"/>
              <a:ext cx="146957" cy="260168"/>
            </a:xfrm>
            <a:custGeom>
              <a:avLst/>
              <a:gdLst>
                <a:gd name="T0" fmla="*/ 7 w 57"/>
                <a:gd name="T1" fmla="*/ 0 h 101"/>
                <a:gd name="T2" fmla="*/ 11 w 57"/>
                <a:gd name="T3" fmla="*/ 64 h 101"/>
                <a:gd name="T4" fmla="*/ 45 w 57"/>
                <a:gd name="T5" fmla="*/ 96 h 101"/>
                <a:gd name="T6" fmla="*/ 36 w 57"/>
                <a:gd name="T7" fmla="*/ 65 h 101"/>
                <a:gd name="T8" fmla="*/ 44 w 57"/>
                <a:gd name="T9" fmla="*/ 64 h 101"/>
                <a:gd name="T10" fmla="*/ 43 w 57"/>
                <a:gd name="T11" fmla="*/ 9 h 101"/>
                <a:gd name="T12" fmla="*/ 7 w 5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1">
                  <a:moveTo>
                    <a:pt x="7" y="0"/>
                  </a:moveTo>
                  <a:cubicBezTo>
                    <a:pt x="7" y="0"/>
                    <a:pt x="0" y="40"/>
                    <a:pt x="11" y="64"/>
                  </a:cubicBezTo>
                  <a:cubicBezTo>
                    <a:pt x="21" y="87"/>
                    <a:pt x="32" y="101"/>
                    <a:pt x="45" y="96"/>
                  </a:cubicBezTo>
                  <a:cubicBezTo>
                    <a:pt x="57" y="92"/>
                    <a:pt x="37" y="67"/>
                    <a:pt x="36" y="65"/>
                  </a:cubicBezTo>
                  <a:cubicBezTo>
                    <a:pt x="36" y="65"/>
                    <a:pt x="42" y="68"/>
                    <a:pt x="44" y="64"/>
                  </a:cubicBezTo>
                  <a:cubicBezTo>
                    <a:pt x="46" y="60"/>
                    <a:pt x="48" y="28"/>
                    <a:pt x="43" y="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69"/>
            <p:cNvSpPr>
              <a:spLocks/>
            </p:cNvSpPr>
            <p:nvPr/>
          </p:nvSpPr>
          <p:spPr bwMode="auto">
            <a:xfrm>
              <a:off x="-6547780" y="6318068"/>
              <a:ext cx="43543" cy="51163"/>
            </a:xfrm>
            <a:custGeom>
              <a:avLst/>
              <a:gdLst>
                <a:gd name="T0" fmla="*/ 17 w 17"/>
                <a:gd name="T1" fmla="*/ 20 h 20"/>
                <a:gd name="T2" fmla="*/ 12 w 17"/>
                <a:gd name="T3" fmla="*/ 13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4" y="16"/>
                    <a:pt x="12" y="14"/>
                    <a:pt x="12" y="13"/>
                  </a:cubicBezTo>
                  <a:cubicBezTo>
                    <a:pt x="12" y="13"/>
                    <a:pt x="6" y="11"/>
                    <a:pt x="4" y="0"/>
                  </a:cubicBezTo>
                  <a:cubicBezTo>
                    <a:pt x="4" y="0"/>
                    <a:pt x="0" y="17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0"/>
            <p:cNvSpPr>
              <a:spLocks/>
            </p:cNvSpPr>
            <p:nvPr/>
          </p:nvSpPr>
          <p:spPr bwMode="auto">
            <a:xfrm>
              <a:off x="-6883060" y="4484914"/>
              <a:ext cx="1368335" cy="1608908"/>
            </a:xfrm>
            <a:custGeom>
              <a:avLst/>
              <a:gdLst>
                <a:gd name="T0" fmla="*/ 480 w 531"/>
                <a:gd name="T1" fmla="*/ 479 h 625"/>
                <a:gd name="T2" fmla="*/ 505 w 531"/>
                <a:gd name="T3" fmla="*/ 449 h 625"/>
                <a:gd name="T4" fmla="*/ 470 w 531"/>
                <a:gd name="T5" fmla="*/ 363 h 625"/>
                <a:gd name="T6" fmla="*/ 266 w 531"/>
                <a:gd name="T7" fmla="*/ 0 h 625"/>
                <a:gd name="T8" fmla="*/ 61 w 531"/>
                <a:gd name="T9" fmla="*/ 363 h 625"/>
                <a:gd name="T10" fmla="*/ 26 w 531"/>
                <a:gd name="T11" fmla="*/ 449 h 625"/>
                <a:gd name="T12" fmla="*/ 51 w 531"/>
                <a:gd name="T13" fmla="*/ 479 h 625"/>
                <a:gd name="T14" fmla="*/ 23 w 531"/>
                <a:gd name="T15" fmla="*/ 479 h 625"/>
                <a:gd name="T16" fmla="*/ 266 w 531"/>
                <a:gd name="T17" fmla="*/ 617 h 625"/>
                <a:gd name="T18" fmla="*/ 508 w 531"/>
                <a:gd name="T19" fmla="*/ 479 h 625"/>
                <a:gd name="T20" fmla="*/ 480 w 531"/>
                <a:gd name="T21" fmla="*/ 47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625">
                  <a:moveTo>
                    <a:pt x="480" y="479"/>
                  </a:moveTo>
                  <a:cubicBezTo>
                    <a:pt x="480" y="479"/>
                    <a:pt x="498" y="475"/>
                    <a:pt x="505" y="449"/>
                  </a:cubicBezTo>
                  <a:cubicBezTo>
                    <a:pt x="505" y="449"/>
                    <a:pt x="467" y="446"/>
                    <a:pt x="470" y="363"/>
                  </a:cubicBezTo>
                  <a:cubicBezTo>
                    <a:pt x="473" y="280"/>
                    <a:pt x="531" y="0"/>
                    <a:pt x="266" y="0"/>
                  </a:cubicBezTo>
                  <a:cubicBezTo>
                    <a:pt x="0" y="0"/>
                    <a:pt x="58" y="280"/>
                    <a:pt x="61" y="363"/>
                  </a:cubicBezTo>
                  <a:cubicBezTo>
                    <a:pt x="65" y="446"/>
                    <a:pt x="26" y="449"/>
                    <a:pt x="26" y="449"/>
                  </a:cubicBezTo>
                  <a:cubicBezTo>
                    <a:pt x="33" y="475"/>
                    <a:pt x="51" y="479"/>
                    <a:pt x="51" y="479"/>
                  </a:cubicBezTo>
                  <a:cubicBezTo>
                    <a:pt x="41" y="487"/>
                    <a:pt x="23" y="479"/>
                    <a:pt x="23" y="479"/>
                  </a:cubicBezTo>
                  <a:cubicBezTo>
                    <a:pt x="40" y="625"/>
                    <a:pt x="266" y="617"/>
                    <a:pt x="266" y="617"/>
                  </a:cubicBezTo>
                  <a:cubicBezTo>
                    <a:pt x="266" y="617"/>
                    <a:pt x="492" y="625"/>
                    <a:pt x="508" y="479"/>
                  </a:cubicBezTo>
                  <a:cubicBezTo>
                    <a:pt x="508" y="479"/>
                    <a:pt x="491" y="487"/>
                    <a:pt x="480" y="47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Rectangle 271"/>
            <p:cNvSpPr>
              <a:spLocks noChangeArrowheads="1"/>
            </p:cNvSpPr>
            <p:nvPr/>
          </p:nvSpPr>
          <p:spPr bwMode="auto">
            <a:xfrm>
              <a:off x="-6370343" y="5501640"/>
              <a:ext cx="345077" cy="354874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2"/>
            <p:cNvSpPr>
              <a:spLocks/>
            </p:cNvSpPr>
            <p:nvPr/>
          </p:nvSpPr>
          <p:spPr bwMode="auto">
            <a:xfrm>
              <a:off x="-6241891" y="5558245"/>
              <a:ext cx="82731" cy="51163"/>
            </a:xfrm>
            <a:custGeom>
              <a:avLst/>
              <a:gdLst>
                <a:gd name="T0" fmla="*/ 26 w 32"/>
                <a:gd name="T1" fmla="*/ 20 h 20"/>
                <a:gd name="T2" fmla="*/ 6 w 32"/>
                <a:gd name="T3" fmla="*/ 20 h 20"/>
                <a:gd name="T4" fmla="*/ 0 w 32"/>
                <a:gd name="T5" fmla="*/ 15 h 20"/>
                <a:gd name="T6" fmla="*/ 0 w 32"/>
                <a:gd name="T7" fmla="*/ 5 h 20"/>
                <a:gd name="T8" fmla="*/ 6 w 32"/>
                <a:gd name="T9" fmla="*/ 0 h 20"/>
                <a:gd name="T10" fmla="*/ 26 w 32"/>
                <a:gd name="T11" fmla="*/ 0 h 20"/>
                <a:gd name="T12" fmla="*/ 32 w 32"/>
                <a:gd name="T13" fmla="*/ 5 h 20"/>
                <a:gd name="T14" fmla="*/ 32 w 32"/>
                <a:gd name="T15" fmla="*/ 15 h 20"/>
                <a:gd name="T16" fmla="*/ 26 w 32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2"/>
                    <a:pt x="32" y="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8"/>
                    <a:pt x="29" y="20"/>
                    <a:pt x="26" y="2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3"/>
            <p:cNvSpPr>
              <a:spLocks/>
            </p:cNvSpPr>
            <p:nvPr/>
          </p:nvSpPr>
          <p:spPr bwMode="auto">
            <a:xfrm>
              <a:off x="-6241891" y="5584371"/>
              <a:ext cx="82731" cy="470263"/>
            </a:xfrm>
            <a:custGeom>
              <a:avLst/>
              <a:gdLst>
                <a:gd name="T0" fmla="*/ 22 w 76"/>
                <a:gd name="T1" fmla="*/ 0 h 432"/>
                <a:gd name="T2" fmla="*/ 55 w 76"/>
                <a:gd name="T3" fmla="*/ 0 h 432"/>
                <a:gd name="T4" fmla="*/ 76 w 76"/>
                <a:gd name="T5" fmla="*/ 388 h 432"/>
                <a:gd name="T6" fmla="*/ 38 w 76"/>
                <a:gd name="T7" fmla="*/ 432 h 432"/>
                <a:gd name="T8" fmla="*/ 0 w 76"/>
                <a:gd name="T9" fmla="*/ 385 h 432"/>
                <a:gd name="T10" fmla="*/ 22 w 76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32">
                  <a:moveTo>
                    <a:pt x="22" y="0"/>
                  </a:moveTo>
                  <a:lnTo>
                    <a:pt x="55" y="0"/>
                  </a:lnTo>
                  <a:lnTo>
                    <a:pt x="76" y="388"/>
                  </a:lnTo>
                  <a:lnTo>
                    <a:pt x="38" y="432"/>
                  </a:lnTo>
                  <a:lnTo>
                    <a:pt x="0" y="38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4"/>
            <p:cNvSpPr>
              <a:spLocks/>
            </p:cNvSpPr>
            <p:nvPr/>
          </p:nvSpPr>
          <p:spPr bwMode="auto">
            <a:xfrm>
              <a:off x="-6351837" y="5519057"/>
              <a:ext cx="305889" cy="111034"/>
            </a:xfrm>
            <a:custGeom>
              <a:avLst/>
              <a:gdLst>
                <a:gd name="T0" fmla="*/ 82 w 281"/>
                <a:gd name="T1" fmla="*/ 102 h 102"/>
                <a:gd name="T2" fmla="*/ 139 w 281"/>
                <a:gd name="T3" fmla="*/ 29 h 102"/>
                <a:gd name="T4" fmla="*/ 198 w 281"/>
                <a:gd name="T5" fmla="*/ 102 h 102"/>
                <a:gd name="T6" fmla="*/ 281 w 281"/>
                <a:gd name="T7" fmla="*/ 0 h 102"/>
                <a:gd name="T8" fmla="*/ 0 w 281"/>
                <a:gd name="T9" fmla="*/ 0 h 102"/>
                <a:gd name="T10" fmla="*/ 82 w 2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02">
                  <a:moveTo>
                    <a:pt x="82" y="102"/>
                  </a:moveTo>
                  <a:lnTo>
                    <a:pt x="139" y="29"/>
                  </a:lnTo>
                  <a:lnTo>
                    <a:pt x="198" y="10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82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5"/>
            <p:cNvSpPr>
              <a:spLocks/>
            </p:cNvSpPr>
            <p:nvPr/>
          </p:nvSpPr>
          <p:spPr bwMode="auto">
            <a:xfrm>
              <a:off x="-6609829" y="5514702"/>
              <a:ext cx="824049" cy="748937"/>
            </a:xfrm>
            <a:custGeom>
              <a:avLst/>
              <a:gdLst>
                <a:gd name="T0" fmla="*/ 320 w 320"/>
                <a:gd name="T1" fmla="*/ 259 h 291"/>
                <a:gd name="T2" fmla="*/ 273 w 320"/>
                <a:gd name="T3" fmla="*/ 71 h 291"/>
                <a:gd name="T4" fmla="*/ 227 w 320"/>
                <a:gd name="T5" fmla="*/ 0 h 291"/>
                <a:gd name="T6" fmla="*/ 160 w 320"/>
                <a:gd name="T7" fmla="*/ 101 h 291"/>
                <a:gd name="T8" fmla="*/ 93 w 320"/>
                <a:gd name="T9" fmla="*/ 0 h 291"/>
                <a:gd name="T10" fmla="*/ 47 w 320"/>
                <a:gd name="T11" fmla="*/ 71 h 291"/>
                <a:gd name="T12" fmla="*/ 0 w 320"/>
                <a:gd name="T13" fmla="*/ 259 h 291"/>
                <a:gd name="T14" fmla="*/ 47 w 320"/>
                <a:gd name="T15" fmla="*/ 271 h 291"/>
                <a:gd name="T16" fmla="*/ 45 w 320"/>
                <a:gd name="T17" fmla="*/ 285 h 291"/>
                <a:gd name="T18" fmla="*/ 160 w 320"/>
                <a:gd name="T19" fmla="*/ 291 h 291"/>
                <a:gd name="T20" fmla="*/ 275 w 320"/>
                <a:gd name="T21" fmla="*/ 285 h 291"/>
                <a:gd name="T22" fmla="*/ 273 w 320"/>
                <a:gd name="T23" fmla="*/ 271 h 291"/>
                <a:gd name="T24" fmla="*/ 320 w 320"/>
                <a:gd name="T25" fmla="*/ 25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91">
                  <a:moveTo>
                    <a:pt x="320" y="259"/>
                  </a:moveTo>
                  <a:cubicBezTo>
                    <a:pt x="320" y="259"/>
                    <a:pt x="306" y="186"/>
                    <a:pt x="273" y="71"/>
                  </a:cubicBezTo>
                  <a:cubicBezTo>
                    <a:pt x="261" y="32"/>
                    <a:pt x="244" y="11"/>
                    <a:pt x="227" y="0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5" y="11"/>
                    <a:pt x="58" y="32"/>
                    <a:pt x="47" y="71"/>
                  </a:cubicBezTo>
                  <a:cubicBezTo>
                    <a:pt x="14" y="186"/>
                    <a:pt x="0" y="259"/>
                    <a:pt x="0" y="259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5" y="285"/>
                    <a:pt x="45" y="285"/>
                    <a:pt x="45" y="285"/>
                  </a:cubicBezTo>
                  <a:cubicBezTo>
                    <a:pt x="45" y="285"/>
                    <a:pt x="93" y="291"/>
                    <a:pt x="160" y="291"/>
                  </a:cubicBezTo>
                  <a:cubicBezTo>
                    <a:pt x="227" y="291"/>
                    <a:pt x="275" y="285"/>
                    <a:pt x="275" y="285"/>
                  </a:cubicBezTo>
                  <a:cubicBezTo>
                    <a:pt x="273" y="271"/>
                    <a:pt x="273" y="271"/>
                    <a:pt x="273" y="271"/>
                  </a:cubicBezTo>
                  <a:lnTo>
                    <a:pt x="320" y="25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76"/>
            <p:cNvSpPr>
              <a:spLocks/>
            </p:cNvSpPr>
            <p:nvPr/>
          </p:nvSpPr>
          <p:spPr bwMode="auto">
            <a:xfrm>
              <a:off x="-5955597" y="5790111"/>
              <a:ext cx="79466" cy="422366"/>
            </a:xfrm>
            <a:custGeom>
              <a:avLst/>
              <a:gdLst>
                <a:gd name="T0" fmla="*/ 19 w 31"/>
                <a:gd name="T1" fmla="*/ 164 h 164"/>
                <a:gd name="T2" fmla="*/ 0 w 31"/>
                <a:gd name="T3" fmla="*/ 0 h 164"/>
                <a:gd name="T4" fmla="*/ 31 w 31"/>
                <a:gd name="T5" fmla="*/ 161 h 164"/>
                <a:gd name="T6" fmla="*/ 19 w 31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4">
                  <a:moveTo>
                    <a:pt x="19" y="164"/>
                  </a:moveTo>
                  <a:cubicBezTo>
                    <a:pt x="19" y="164"/>
                    <a:pt x="10" y="41"/>
                    <a:pt x="0" y="0"/>
                  </a:cubicBezTo>
                  <a:cubicBezTo>
                    <a:pt x="0" y="0"/>
                    <a:pt x="26" y="86"/>
                    <a:pt x="31" y="161"/>
                  </a:cubicBezTo>
                  <a:lnTo>
                    <a:pt x="19" y="16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77"/>
            <p:cNvSpPr>
              <a:spLocks/>
            </p:cNvSpPr>
            <p:nvPr/>
          </p:nvSpPr>
          <p:spPr bwMode="auto">
            <a:xfrm>
              <a:off x="-6522743" y="5790111"/>
              <a:ext cx="82731" cy="422366"/>
            </a:xfrm>
            <a:custGeom>
              <a:avLst/>
              <a:gdLst>
                <a:gd name="T0" fmla="*/ 13 w 32"/>
                <a:gd name="T1" fmla="*/ 164 h 164"/>
                <a:gd name="T2" fmla="*/ 32 w 32"/>
                <a:gd name="T3" fmla="*/ 0 h 164"/>
                <a:gd name="T4" fmla="*/ 0 w 32"/>
                <a:gd name="T5" fmla="*/ 161 h 164"/>
                <a:gd name="T6" fmla="*/ 13 w 32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4">
                  <a:moveTo>
                    <a:pt x="13" y="164"/>
                  </a:moveTo>
                  <a:cubicBezTo>
                    <a:pt x="13" y="164"/>
                    <a:pt x="21" y="41"/>
                    <a:pt x="32" y="0"/>
                  </a:cubicBezTo>
                  <a:cubicBezTo>
                    <a:pt x="32" y="0"/>
                    <a:pt x="6" y="86"/>
                    <a:pt x="0" y="161"/>
                  </a:cubicBezTo>
                  <a:lnTo>
                    <a:pt x="13" y="16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78"/>
            <p:cNvSpPr>
              <a:spLocks/>
            </p:cNvSpPr>
            <p:nvPr/>
          </p:nvSpPr>
          <p:spPr bwMode="auto">
            <a:xfrm>
              <a:off x="-6404088" y="5545182"/>
              <a:ext cx="206829" cy="229688"/>
            </a:xfrm>
            <a:custGeom>
              <a:avLst/>
              <a:gdLst>
                <a:gd name="T0" fmla="*/ 48 w 190"/>
                <a:gd name="T1" fmla="*/ 0 h 211"/>
                <a:gd name="T2" fmla="*/ 0 w 190"/>
                <a:gd name="T3" fmla="*/ 114 h 211"/>
                <a:gd name="T4" fmla="*/ 74 w 190"/>
                <a:gd name="T5" fmla="*/ 130 h 211"/>
                <a:gd name="T6" fmla="*/ 50 w 190"/>
                <a:gd name="T7" fmla="*/ 182 h 211"/>
                <a:gd name="T8" fmla="*/ 190 w 190"/>
                <a:gd name="T9" fmla="*/ 211 h 211"/>
                <a:gd name="T10" fmla="*/ 48 w 190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211">
                  <a:moveTo>
                    <a:pt x="48" y="0"/>
                  </a:moveTo>
                  <a:lnTo>
                    <a:pt x="0" y="114"/>
                  </a:lnTo>
                  <a:lnTo>
                    <a:pt x="74" y="130"/>
                  </a:lnTo>
                  <a:lnTo>
                    <a:pt x="50" y="182"/>
                  </a:lnTo>
                  <a:lnTo>
                    <a:pt x="190" y="21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279"/>
            <p:cNvSpPr>
              <a:spLocks/>
            </p:cNvSpPr>
            <p:nvPr/>
          </p:nvSpPr>
          <p:spPr bwMode="auto">
            <a:xfrm>
              <a:off x="-6197260" y="5545182"/>
              <a:ext cx="205740" cy="229688"/>
            </a:xfrm>
            <a:custGeom>
              <a:avLst/>
              <a:gdLst>
                <a:gd name="T0" fmla="*/ 139 w 189"/>
                <a:gd name="T1" fmla="*/ 0 h 211"/>
                <a:gd name="T2" fmla="*/ 189 w 189"/>
                <a:gd name="T3" fmla="*/ 114 h 211"/>
                <a:gd name="T4" fmla="*/ 113 w 189"/>
                <a:gd name="T5" fmla="*/ 130 h 211"/>
                <a:gd name="T6" fmla="*/ 137 w 189"/>
                <a:gd name="T7" fmla="*/ 182 h 211"/>
                <a:gd name="T8" fmla="*/ 0 w 189"/>
                <a:gd name="T9" fmla="*/ 211 h 211"/>
                <a:gd name="T10" fmla="*/ 139 w 189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11">
                  <a:moveTo>
                    <a:pt x="139" y="0"/>
                  </a:moveTo>
                  <a:lnTo>
                    <a:pt x="189" y="114"/>
                  </a:lnTo>
                  <a:lnTo>
                    <a:pt x="113" y="130"/>
                  </a:lnTo>
                  <a:lnTo>
                    <a:pt x="137" y="182"/>
                  </a:lnTo>
                  <a:lnTo>
                    <a:pt x="0" y="21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0"/>
            <p:cNvSpPr>
              <a:spLocks/>
            </p:cNvSpPr>
            <p:nvPr/>
          </p:nvSpPr>
          <p:spPr bwMode="auto">
            <a:xfrm>
              <a:off x="-5925117" y="5965371"/>
              <a:ext cx="263434" cy="426720"/>
            </a:xfrm>
            <a:custGeom>
              <a:avLst/>
              <a:gdLst>
                <a:gd name="T0" fmla="*/ 9 w 102"/>
                <a:gd name="T1" fmla="*/ 110 h 166"/>
                <a:gd name="T2" fmla="*/ 6 w 102"/>
                <a:gd name="T3" fmla="*/ 110 h 166"/>
                <a:gd name="T4" fmla="*/ 11 w 102"/>
                <a:gd name="T5" fmla="*/ 166 h 166"/>
                <a:gd name="T6" fmla="*/ 102 w 102"/>
                <a:gd name="T7" fmla="*/ 152 h 166"/>
                <a:gd name="T8" fmla="*/ 81 w 102"/>
                <a:gd name="T9" fmla="*/ 0 h 166"/>
                <a:gd name="T10" fmla="*/ 0 w 102"/>
                <a:gd name="T11" fmla="*/ 14 h 166"/>
                <a:gd name="T12" fmla="*/ 7 w 102"/>
                <a:gd name="T13" fmla="*/ 96 h 166"/>
                <a:gd name="T14" fmla="*/ 9 w 102"/>
                <a:gd name="T15" fmla="*/ 1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66">
                  <a:moveTo>
                    <a:pt x="9" y="110"/>
                  </a:moveTo>
                  <a:cubicBezTo>
                    <a:pt x="9" y="110"/>
                    <a:pt x="8" y="110"/>
                    <a:pt x="6" y="110"/>
                  </a:cubicBezTo>
                  <a:cubicBezTo>
                    <a:pt x="8" y="130"/>
                    <a:pt x="9" y="149"/>
                    <a:pt x="11" y="166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56"/>
                    <a:pt x="7" y="96"/>
                    <a:pt x="7" y="96"/>
                  </a:cubicBezTo>
                  <a:lnTo>
                    <a:pt x="9" y="11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1"/>
            <p:cNvSpPr>
              <a:spLocks/>
            </p:cNvSpPr>
            <p:nvPr/>
          </p:nvSpPr>
          <p:spPr bwMode="auto">
            <a:xfrm>
              <a:off x="-6785089" y="5056414"/>
              <a:ext cx="188323" cy="269966"/>
            </a:xfrm>
            <a:custGeom>
              <a:avLst/>
              <a:gdLst>
                <a:gd name="T0" fmla="*/ 71 w 73"/>
                <a:gd name="T1" fmla="*/ 19 h 105"/>
                <a:gd name="T2" fmla="*/ 20 w 73"/>
                <a:gd name="T3" fmla="*/ 14 h 105"/>
                <a:gd name="T4" fmla="*/ 73 w 73"/>
                <a:gd name="T5" fmla="*/ 100 h 105"/>
                <a:gd name="T6" fmla="*/ 71 w 73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5">
                  <a:moveTo>
                    <a:pt x="71" y="19"/>
                  </a:moveTo>
                  <a:cubicBezTo>
                    <a:pt x="71" y="19"/>
                    <a:pt x="41" y="0"/>
                    <a:pt x="20" y="14"/>
                  </a:cubicBezTo>
                  <a:cubicBezTo>
                    <a:pt x="0" y="29"/>
                    <a:pt x="18" y="105"/>
                    <a:pt x="73" y="100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2"/>
            <p:cNvSpPr>
              <a:spLocks/>
            </p:cNvSpPr>
            <p:nvPr/>
          </p:nvSpPr>
          <p:spPr bwMode="auto">
            <a:xfrm>
              <a:off x="-5801020" y="5056414"/>
              <a:ext cx="190500" cy="269966"/>
            </a:xfrm>
            <a:custGeom>
              <a:avLst/>
              <a:gdLst>
                <a:gd name="T0" fmla="*/ 2 w 74"/>
                <a:gd name="T1" fmla="*/ 19 h 105"/>
                <a:gd name="T2" fmla="*/ 53 w 74"/>
                <a:gd name="T3" fmla="*/ 14 h 105"/>
                <a:gd name="T4" fmla="*/ 0 w 74"/>
                <a:gd name="T5" fmla="*/ 100 h 105"/>
                <a:gd name="T6" fmla="*/ 2 w 74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05">
                  <a:moveTo>
                    <a:pt x="2" y="19"/>
                  </a:moveTo>
                  <a:cubicBezTo>
                    <a:pt x="2" y="19"/>
                    <a:pt x="32" y="0"/>
                    <a:pt x="53" y="14"/>
                  </a:cubicBezTo>
                  <a:cubicBezTo>
                    <a:pt x="74" y="29"/>
                    <a:pt x="56" y="105"/>
                    <a:pt x="0" y="100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3"/>
            <p:cNvSpPr>
              <a:spLocks/>
            </p:cNvSpPr>
            <p:nvPr/>
          </p:nvSpPr>
          <p:spPr bwMode="auto">
            <a:xfrm>
              <a:off x="-6630511" y="4811486"/>
              <a:ext cx="863237" cy="739140"/>
            </a:xfrm>
            <a:custGeom>
              <a:avLst/>
              <a:gdLst>
                <a:gd name="T0" fmla="*/ 232 w 335"/>
                <a:gd name="T1" fmla="*/ 287 h 287"/>
                <a:gd name="T2" fmla="*/ 104 w 335"/>
                <a:gd name="T3" fmla="*/ 287 h 287"/>
                <a:gd name="T4" fmla="*/ 0 w 335"/>
                <a:gd name="T5" fmla="*/ 183 h 287"/>
                <a:gd name="T6" fmla="*/ 0 w 335"/>
                <a:gd name="T7" fmla="*/ 0 h 287"/>
                <a:gd name="T8" fmla="*/ 335 w 335"/>
                <a:gd name="T9" fmla="*/ 0 h 287"/>
                <a:gd name="T10" fmla="*/ 335 w 335"/>
                <a:gd name="T11" fmla="*/ 183 h 287"/>
                <a:gd name="T12" fmla="*/ 232 w 335"/>
                <a:gd name="T1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87">
                  <a:moveTo>
                    <a:pt x="232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47" y="287"/>
                    <a:pt x="0" y="240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183"/>
                    <a:pt x="335" y="183"/>
                    <a:pt x="335" y="183"/>
                  </a:cubicBezTo>
                  <a:cubicBezTo>
                    <a:pt x="335" y="240"/>
                    <a:pt x="289" y="287"/>
                    <a:pt x="232" y="28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4"/>
            <p:cNvSpPr>
              <a:spLocks/>
            </p:cNvSpPr>
            <p:nvPr/>
          </p:nvSpPr>
          <p:spPr bwMode="auto">
            <a:xfrm>
              <a:off x="-6674054" y="4796246"/>
              <a:ext cx="924197" cy="244928"/>
            </a:xfrm>
            <a:custGeom>
              <a:avLst/>
              <a:gdLst>
                <a:gd name="T0" fmla="*/ 0 w 359"/>
                <a:gd name="T1" fmla="*/ 95 h 95"/>
                <a:gd name="T2" fmla="*/ 238 w 359"/>
                <a:gd name="T3" fmla="*/ 22 h 95"/>
                <a:gd name="T4" fmla="*/ 218 w 359"/>
                <a:gd name="T5" fmla="*/ 69 h 95"/>
                <a:gd name="T6" fmla="*/ 286 w 359"/>
                <a:gd name="T7" fmla="*/ 37 h 95"/>
                <a:gd name="T8" fmla="*/ 359 w 359"/>
                <a:gd name="T9" fmla="*/ 92 h 95"/>
                <a:gd name="T10" fmla="*/ 353 w 359"/>
                <a:gd name="T11" fmla="*/ 0 h 95"/>
                <a:gd name="T12" fmla="*/ 11 w 359"/>
                <a:gd name="T13" fmla="*/ 0 h 95"/>
                <a:gd name="T14" fmla="*/ 0 w 359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95">
                  <a:moveTo>
                    <a:pt x="0" y="95"/>
                  </a:moveTo>
                  <a:cubicBezTo>
                    <a:pt x="0" y="95"/>
                    <a:pt x="183" y="81"/>
                    <a:pt x="238" y="22"/>
                  </a:cubicBezTo>
                  <a:cubicBezTo>
                    <a:pt x="238" y="22"/>
                    <a:pt x="242" y="60"/>
                    <a:pt x="218" y="69"/>
                  </a:cubicBezTo>
                  <a:cubicBezTo>
                    <a:pt x="218" y="69"/>
                    <a:pt x="272" y="75"/>
                    <a:pt x="286" y="37"/>
                  </a:cubicBezTo>
                  <a:cubicBezTo>
                    <a:pt x="286" y="37"/>
                    <a:pt x="306" y="90"/>
                    <a:pt x="359" y="92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5"/>
            <p:cNvSpPr>
              <a:spLocks/>
            </p:cNvSpPr>
            <p:nvPr/>
          </p:nvSpPr>
          <p:spPr bwMode="auto">
            <a:xfrm>
              <a:off x="-6656637" y="4975860"/>
              <a:ext cx="167640" cy="355963"/>
            </a:xfrm>
            <a:custGeom>
              <a:avLst/>
              <a:gdLst>
                <a:gd name="T0" fmla="*/ 30 w 65"/>
                <a:gd name="T1" fmla="*/ 6 h 138"/>
                <a:gd name="T2" fmla="*/ 27 w 65"/>
                <a:gd name="T3" fmla="*/ 43 h 138"/>
                <a:gd name="T4" fmla="*/ 65 w 65"/>
                <a:gd name="T5" fmla="*/ 112 h 138"/>
                <a:gd name="T6" fmla="*/ 29 w 65"/>
                <a:gd name="T7" fmla="*/ 128 h 138"/>
                <a:gd name="T8" fmla="*/ 2 w 65"/>
                <a:gd name="T9" fmla="*/ 48 h 138"/>
                <a:gd name="T10" fmla="*/ 5 w 65"/>
                <a:gd name="T11" fmla="*/ 0 h 138"/>
                <a:gd name="T12" fmla="*/ 30 w 65"/>
                <a:gd name="T13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38">
                  <a:moveTo>
                    <a:pt x="30" y="6"/>
                  </a:moveTo>
                  <a:cubicBezTo>
                    <a:pt x="30" y="6"/>
                    <a:pt x="29" y="21"/>
                    <a:pt x="27" y="43"/>
                  </a:cubicBezTo>
                  <a:cubicBezTo>
                    <a:pt x="24" y="78"/>
                    <a:pt x="32" y="124"/>
                    <a:pt x="65" y="112"/>
                  </a:cubicBezTo>
                  <a:cubicBezTo>
                    <a:pt x="65" y="112"/>
                    <a:pt x="61" y="138"/>
                    <a:pt x="29" y="128"/>
                  </a:cubicBezTo>
                  <a:cubicBezTo>
                    <a:pt x="7" y="121"/>
                    <a:pt x="0" y="81"/>
                    <a:pt x="2" y="48"/>
                  </a:cubicBezTo>
                  <a:cubicBezTo>
                    <a:pt x="3" y="23"/>
                    <a:pt x="4" y="3"/>
                    <a:pt x="5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286"/>
            <p:cNvSpPr>
              <a:spLocks/>
            </p:cNvSpPr>
            <p:nvPr/>
          </p:nvSpPr>
          <p:spPr bwMode="auto">
            <a:xfrm>
              <a:off x="-5908788" y="4975860"/>
              <a:ext cx="166551" cy="355963"/>
            </a:xfrm>
            <a:custGeom>
              <a:avLst/>
              <a:gdLst>
                <a:gd name="T0" fmla="*/ 35 w 65"/>
                <a:gd name="T1" fmla="*/ 6 h 138"/>
                <a:gd name="T2" fmla="*/ 37 w 65"/>
                <a:gd name="T3" fmla="*/ 43 h 138"/>
                <a:gd name="T4" fmla="*/ 0 w 65"/>
                <a:gd name="T5" fmla="*/ 112 h 138"/>
                <a:gd name="T6" fmla="*/ 36 w 65"/>
                <a:gd name="T7" fmla="*/ 128 h 138"/>
                <a:gd name="T8" fmla="*/ 63 w 65"/>
                <a:gd name="T9" fmla="*/ 48 h 138"/>
                <a:gd name="T10" fmla="*/ 60 w 65"/>
                <a:gd name="T11" fmla="*/ 0 h 138"/>
                <a:gd name="T12" fmla="*/ 35 w 65"/>
                <a:gd name="T13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38">
                  <a:moveTo>
                    <a:pt x="35" y="6"/>
                  </a:moveTo>
                  <a:cubicBezTo>
                    <a:pt x="35" y="6"/>
                    <a:pt x="35" y="21"/>
                    <a:pt x="37" y="43"/>
                  </a:cubicBezTo>
                  <a:cubicBezTo>
                    <a:pt x="40" y="78"/>
                    <a:pt x="33" y="124"/>
                    <a:pt x="0" y="112"/>
                  </a:cubicBezTo>
                  <a:cubicBezTo>
                    <a:pt x="0" y="112"/>
                    <a:pt x="4" y="138"/>
                    <a:pt x="36" y="128"/>
                  </a:cubicBezTo>
                  <a:cubicBezTo>
                    <a:pt x="58" y="121"/>
                    <a:pt x="65" y="81"/>
                    <a:pt x="63" y="48"/>
                  </a:cubicBezTo>
                  <a:cubicBezTo>
                    <a:pt x="62" y="23"/>
                    <a:pt x="61" y="3"/>
                    <a:pt x="60" y="0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287"/>
            <p:cNvSpPr>
              <a:spLocks/>
            </p:cNvSpPr>
            <p:nvPr/>
          </p:nvSpPr>
          <p:spPr bwMode="auto">
            <a:xfrm>
              <a:off x="-6749166" y="5279571"/>
              <a:ext cx="149134" cy="165463"/>
            </a:xfrm>
            <a:custGeom>
              <a:avLst/>
              <a:gdLst>
                <a:gd name="T0" fmla="*/ 32 w 58"/>
                <a:gd name="T1" fmla="*/ 0 h 64"/>
                <a:gd name="T2" fmla="*/ 32 w 58"/>
                <a:gd name="T3" fmla="*/ 35 h 64"/>
                <a:gd name="T4" fmla="*/ 0 w 58"/>
                <a:gd name="T5" fmla="*/ 49 h 64"/>
                <a:gd name="T6" fmla="*/ 11 w 58"/>
                <a:gd name="T7" fmla="*/ 59 h 64"/>
                <a:gd name="T8" fmla="*/ 50 w 58"/>
                <a:gd name="T9" fmla="*/ 43 h 64"/>
                <a:gd name="T10" fmla="*/ 46 w 58"/>
                <a:gd name="T11" fmla="*/ 5 h 64"/>
                <a:gd name="T12" fmla="*/ 32 w 5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4">
                  <a:moveTo>
                    <a:pt x="32" y="0"/>
                  </a:moveTo>
                  <a:cubicBezTo>
                    <a:pt x="32" y="0"/>
                    <a:pt x="43" y="18"/>
                    <a:pt x="32" y="35"/>
                  </a:cubicBezTo>
                  <a:cubicBezTo>
                    <a:pt x="21" y="52"/>
                    <a:pt x="0" y="49"/>
                    <a:pt x="0" y="49"/>
                  </a:cubicBezTo>
                  <a:cubicBezTo>
                    <a:pt x="0" y="49"/>
                    <a:pt x="4" y="55"/>
                    <a:pt x="11" y="59"/>
                  </a:cubicBezTo>
                  <a:cubicBezTo>
                    <a:pt x="21" y="64"/>
                    <a:pt x="41" y="60"/>
                    <a:pt x="50" y="43"/>
                  </a:cubicBezTo>
                  <a:cubicBezTo>
                    <a:pt x="58" y="27"/>
                    <a:pt x="55" y="11"/>
                    <a:pt x="46" y="5"/>
                  </a:cubicBezTo>
                  <a:cubicBezTo>
                    <a:pt x="40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88"/>
            <p:cNvSpPr>
              <a:spLocks/>
            </p:cNvSpPr>
            <p:nvPr/>
          </p:nvSpPr>
          <p:spPr bwMode="auto">
            <a:xfrm>
              <a:off x="-5795577" y="5279571"/>
              <a:ext cx="146957" cy="165463"/>
            </a:xfrm>
            <a:custGeom>
              <a:avLst/>
              <a:gdLst>
                <a:gd name="T0" fmla="*/ 25 w 57"/>
                <a:gd name="T1" fmla="*/ 0 h 64"/>
                <a:gd name="T2" fmla="*/ 25 w 57"/>
                <a:gd name="T3" fmla="*/ 35 h 64"/>
                <a:gd name="T4" fmla="*/ 57 w 57"/>
                <a:gd name="T5" fmla="*/ 49 h 64"/>
                <a:gd name="T6" fmla="*/ 46 w 57"/>
                <a:gd name="T7" fmla="*/ 59 h 64"/>
                <a:gd name="T8" fmla="*/ 8 w 57"/>
                <a:gd name="T9" fmla="*/ 43 h 64"/>
                <a:gd name="T10" fmla="*/ 11 w 57"/>
                <a:gd name="T11" fmla="*/ 5 h 64"/>
                <a:gd name="T12" fmla="*/ 25 w 57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4">
                  <a:moveTo>
                    <a:pt x="25" y="0"/>
                  </a:moveTo>
                  <a:cubicBezTo>
                    <a:pt x="25" y="0"/>
                    <a:pt x="14" y="18"/>
                    <a:pt x="25" y="35"/>
                  </a:cubicBezTo>
                  <a:cubicBezTo>
                    <a:pt x="37" y="52"/>
                    <a:pt x="57" y="49"/>
                    <a:pt x="57" y="49"/>
                  </a:cubicBezTo>
                  <a:cubicBezTo>
                    <a:pt x="57" y="49"/>
                    <a:pt x="53" y="55"/>
                    <a:pt x="46" y="59"/>
                  </a:cubicBezTo>
                  <a:cubicBezTo>
                    <a:pt x="36" y="64"/>
                    <a:pt x="16" y="60"/>
                    <a:pt x="8" y="43"/>
                  </a:cubicBezTo>
                  <a:cubicBezTo>
                    <a:pt x="0" y="27"/>
                    <a:pt x="3" y="11"/>
                    <a:pt x="11" y="5"/>
                  </a:cubicBezTo>
                  <a:cubicBezTo>
                    <a:pt x="17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289"/>
            <p:cNvSpPr>
              <a:spLocks/>
            </p:cNvSpPr>
            <p:nvPr/>
          </p:nvSpPr>
          <p:spPr bwMode="auto">
            <a:xfrm>
              <a:off x="-6504237" y="5128260"/>
              <a:ext cx="128451" cy="79466"/>
            </a:xfrm>
            <a:custGeom>
              <a:avLst/>
              <a:gdLst>
                <a:gd name="T0" fmla="*/ 3 w 50"/>
                <a:gd name="T1" fmla="*/ 31 h 31"/>
                <a:gd name="T2" fmla="*/ 0 w 50"/>
                <a:gd name="T3" fmla="*/ 28 h 31"/>
                <a:gd name="T4" fmla="*/ 22 w 50"/>
                <a:gd name="T5" fmla="*/ 0 h 31"/>
                <a:gd name="T6" fmla="*/ 49 w 50"/>
                <a:gd name="T7" fmla="*/ 22 h 31"/>
                <a:gd name="T8" fmla="*/ 47 w 50"/>
                <a:gd name="T9" fmla="*/ 26 h 31"/>
                <a:gd name="T10" fmla="*/ 43 w 50"/>
                <a:gd name="T11" fmla="*/ 23 h 31"/>
                <a:gd name="T12" fmla="*/ 23 w 50"/>
                <a:gd name="T13" fmla="*/ 7 h 31"/>
                <a:gd name="T14" fmla="*/ 22 w 50"/>
                <a:gd name="T15" fmla="*/ 7 h 31"/>
                <a:gd name="T16" fmla="*/ 7 w 50"/>
                <a:gd name="T17" fmla="*/ 28 h 31"/>
                <a:gd name="T18" fmla="*/ 3 w 50"/>
                <a:gd name="T19" fmla="*/ 31 h 31"/>
                <a:gd name="T20" fmla="*/ 3 w 50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">
                  <a:moveTo>
                    <a:pt x="3" y="31"/>
                  </a:moveTo>
                  <a:cubicBezTo>
                    <a:pt x="1" y="31"/>
                    <a:pt x="0" y="30"/>
                    <a:pt x="0" y="28"/>
                  </a:cubicBezTo>
                  <a:cubicBezTo>
                    <a:pt x="0" y="18"/>
                    <a:pt x="4" y="1"/>
                    <a:pt x="22" y="0"/>
                  </a:cubicBezTo>
                  <a:cubicBezTo>
                    <a:pt x="40" y="0"/>
                    <a:pt x="48" y="14"/>
                    <a:pt x="49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6"/>
                    <a:pt x="43" y="25"/>
                    <a:pt x="43" y="23"/>
                  </a:cubicBezTo>
                  <a:cubicBezTo>
                    <a:pt x="43" y="23"/>
                    <a:pt x="39" y="7"/>
                    <a:pt x="23" y="7"/>
                  </a:cubicBezTo>
                  <a:cubicBezTo>
                    <a:pt x="23" y="7"/>
                    <a:pt x="23" y="7"/>
                    <a:pt x="22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5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290"/>
            <p:cNvSpPr>
              <a:spLocks/>
            </p:cNvSpPr>
            <p:nvPr/>
          </p:nvSpPr>
          <p:spPr bwMode="auto">
            <a:xfrm>
              <a:off x="-6555400" y="5182688"/>
              <a:ext cx="69669" cy="25037"/>
            </a:xfrm>
            <a:custGeom>
              <a:avLst/>
              <a:gdLst>
                <a:gd name="T0" fmla="*/ 17 w 27"/>
                <a:gd name="T1" fmla="*/ 10 h 10"/>
                <a:gd name="T2" fmla="*/ 2 w 27"/>
                <a:gd name="T3" fmla="*/ 7 h 10"/>
                <a:gd name="T4" fmla="*/ 0 w 27"/>
                <a:gd name="T5" fmla="*/ 3 h 10"/>
                <a:gd name="T6" fmla="*/ 5 w 27"/>
                <a:gd name="T7" fmla="*/ 1 h 10"/>
                <a:gd name="T8" fmla="*/ 22 w 27"/>
                <a:gd name="T9" fmla="*/ 3 h 10"/>
                <a:gd name="T10" fmla="*/ 27 w 27"/>
                <a:gd name="T11" fmla="*/ 5 h 10"/>
                <a:gd name="T12" fmla="*/ 24 w 27"/>
                <a:gd name="T13" fmla="*/ 9 h 10"/>
                <a:gd name="T14" fmla="*/ 17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7" y="10"/>
                  </a:moveTo>
                  <a:cubicBezTo>
                    <a:pt x="14" y="10"/>
                    <a:pt x="8" y="9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5" y="4"/>
                    <a:pt x="22" y="3"/>
                    <a:pt x="22" y="3"/>
                  </a:cubicBezTo>
                  <a:cubicBezTo>
                    <a:pt x="24" y="2"/>
                    <a:pt x="26" y="3"/>
                    <a:pt x="27" y="5"/>
                  </a:cubicBezTo>
                  <a:cubicBezTo>
                    <a:pt x="27" y="7"/>
                    <a:pt x="26" y="9"/>
                    <a:pt x="24" y="9"/>
                  </a:cubicBezTo>
                  <a:cubicBezTo>
                    <a:pt x="24" y="9"/>
                    <a:pt x="21" y="10"/>
                    <a:pt x="17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291"/>
            <p:cNvSpPr>
              <a:spLocks/>
            </p:cNvSpPr>
            <p:nvPr/>
          </p:nvSpPr>
          <p:spPr bwMode="auto">
            <a:xfrm>
              <a:off x="-6555400" y="5145677"/>
              <a:ext cx="69669" cy="44631"/>
            </a:xfrm>
            <a:custGeom>
              <a:avLst/>
              <a:gdLst>
                <a:gd name="T0" fmla="*/ 24 w 27"/>
                <a:gd name="T1" fmla="*/ 17 h 17"/>
                <a:gd name="T2" fmla="*/ 1 w 27"/>
                <a:gd name="T3" fmla="*/ 7 h 17"/>
                <a:gd name="T4" fmla="*/ 1 w 27"/>
                <a:gd name="T5" fmla="*/ 2 h 17"/>
                <a:gd name="T6" fmla="*/ 6 w 27"/>
                <a:gd name="T7" fmla="*/ 1 h 17"/>
                <a:gd name="T8" fmla="*/ 6 w 27"/>
                <a:gd name="T9" fmla="*/ 1 h 17"/>
                <a:gd name="T10" fmla="*/ 24 w 27"/>
                <a:gd name="T11" fmla="*/ 10 h 17"/>
                <a:gd name="T12" fmla="*/ 24 w 27"/>
                <a:gd name="T13" fmla="*/ 10 h 17"/>
                <a:gd name="T14" fmla="*/ 27 w 27"/>
                <a:gd name="T15" fmla="*/ 13 h 17"/>
                <a:gd name="T16" fmla="*/ 24 w 27"/>
                <a:gd name="T17" fmla="*/ 17 h 17"/>
                <a:gd name="T18" fmla="*/ 24 w 27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24" y="17"/>
                  </a:moveTo>
                  <a:cubicBezTo>
                    <a:pt x="13" y="17"/>
                    <a:pt x="2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4"/>
                    <a:pt x="17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7" y="11"/>
                    <a:pt x="27" y="13"/>
                  </a:cubicBezTo>
                  <a:cubicBezTo>
                    <a:pt x="27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292"/>
            <p:cNvSpPr>
              <a:spLocks/>
            </p:cNvSpPr>
            <p:nvPr/>
          </p:nvSpPr>
          <p:spPr bwMode="auto">
            <a:xfrm>
              <a:off x="-6025266" y="5128260"/>
              <a:ext cx="128451" cy="79466"/>
            </a:xfrm>
            <a:custGeom>
              <a:avLst/>
              <a:gdLst>
                <a:gd name="T0" fmla="*/ 47 w 50"/>
                <a:gd name="T1" fmla="*/ 31 h 31"/>
                <a:gd name="T2" fmla="*/ 47 w 50"/>
                <a:gd name="T3" fmla="*/ 31 h 31"/>
                <a:gd name="T4" fmla="*/ 43 w 50"/>
                <a:gd name="T5" fmla="*/ 28 h 31"/>
                <a:gd name="T6" fmla="*/ 28 w 50"/>
                <a:gd name="T7" fmla="*/ 7 h 31"/>
                <a:gd name="T8" fmla="*/ 7 w 50"/>
                <a:gd name="T9" fmla="*/ 23 h 31"/>
                <a:gd name="T10" fmla="*/ 3 w 50"/>
                <a:gd name="T11" fmla="*/ 26 h 31"/>
                <a:gd name="T12" fmla="*/ 1 w 50"/>
                <a:gd name="T13" fmla="*/ 22 h 31"/>
                <a:gd name="T14" fmla="*/ 28 w 50"/>
                <a:gd name="T15" fmla="*/ 0 h 31"/>
                <a:gd name="T16" fmla="*/ 50 w 50"/>
                <a:gd name="T17" fmla="*/ 28 h 31"/>
                <a:gd name="T18" fmla="*/ 47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8" y="7"/>
                  </a:cubicBezTo>
                  <a:cubicBezTo>
                    <a:pt x="11" y="7"/>
                    <a:pt x="8" y="23"/>
                    <a:pt x="7" y="23"/>
                  </a:cubicBezTo>
                  <a:cubicBezTo>
                    <a:pt x="7" y="25"/>
                    <a:pt x="5" y="26"/>
                    <a:pt x="3" y="26"/>
                  </a:cubicBezTo>
                  <a:cubicBezTo>
                    <a:pt x="1" y="26"/>
                    <a:pt x="0" y="24"/>
                    <a:pt x="1" y="22"/>
                  </a:cubicBezTo>
                  <a:cubicBezTo>
                    <a:pt x="2" y="14"/>
                    <a:pt x="10" y="0"/>
                    <a:pt x="28" y="0"/>
                  </a:cubicBezTo>
                  <a:cubicBezTo>
                    <a:pt x="46" y="1"/>
                    <a:pt x="50" y="18"/>
                    <a:pt x="50" y="28"/>
                  </a:cubicBezTo>
                  <a:cubicBezTo>
                    <a:pt x="50" y="30"/>
                    <a:pt x="49" y="31"/>
                    <a:pt x="47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293"/>
            <p:cNvSpPr>
              <a:spLocks/>
            </p:cNvSpPr>
            <p:nvPr/>
          </p:nvSpPr>
          <p:spPr bwMode="auto">
            <a:xfrm>
              <a:off x="-5914231" y="5182688"/>
              <a:ext cx="69669" cy="25037"/>
            </a:xfrm>
            <a:custGeom>
              <a:avLst/>
              <a:gdLst>
                <a:gd name="T0" fmla="*/ 10 w 27"/>
                <a:gd name="T1" fmla="*/ 10 h 10"/>
                <a:gd name="T2" fmla="*/ 3 w 27"/>
                <a:gd name="T3" fmla="*/ 9 h 10"/>
                <a:gd name="T4" fmla="*/ 1 w 27"/>
                <a:gd name="T5" fmla="*/ 5 h 10"/>
                <a:gd name="T6" fmla="*/ 5 w 27"/>
                <a:gd name="T7" fmla="*/ 3 h 10"/>
                <a:gd name="T8" fmla="*/ 22 w 27"/>
                <a:gd name="T9" fmla="*/ 1 h 10"/>
                <a:gd name="T10" fmla="*/ 27 w 27"/>
                <a:gd name="T11" fmla="*/ 3 h 10"/>
                <a:gd name="T12" fmla="*/ 25 w 27"/>
                <a:gd name="T13" fmla="*/ 7 h 10"/>
                <a:gd name="T14" fmla="*/ 10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3"/>
                  </a:cubicBezTo>
                  <a:cubicBezTo>
                    <a:pt x="5" y="3"/>
                    <a:pt x="12" y="4"/>
                    <a:pt x="22" y="1"/>
                  </a:cubicBezTo>
                  <a:cubicBezTo>
                    <a:pt x="24" y="0"/>
                    <a:pt x="26" y="1"/>
                    <a:pt x="27" y="3"/>
                  </a:cubicBezTo>
                  <a:cubicBezTo>
                    <a:pt x="27" y="5"/>
                    <a:pt x="27" y="7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294"/>
            <p:cNvSpPr>
              <a:spLocks/>
            </p:cNvSpPr>
            <p:nvPr/>
          </p:nvSpPr>
          <p:spPr bwMode="auto">
            <a:xfrm>
              <a:off x="-5914231" y="5145677"/>
              <a:ext cx="69669" cy="44631"/>
            </a:xfrm>
            <a:custGeom>
              <a:avLst/>
              <a:gdLst>
                <a:gd name="T0" fmla="*/ 3 w 27"/>
                <a:gd name="T1" fmla="*/ 17 h 17"/>
                <a:gd name="T2" fmla="*/ 3 w 27"/>
                <a:gd name="T3" fmla="*/ 17 h 17"/>
                <a:gd name="T4" fmla="*/ 0 w 27"/>
                <a:gd name="T5" fmla="*/ 13 h 17"/>
                <a:gd name="T6" fmla="*/ 3 w 27"/>
                <a:gd name="T7" fmla="*/ 10 h 17"/>
                <a:gd name="T8" fmla="*/ 3 w 27"/>
                <a:gd name="T9" fmla="*/ 10 h 17"/>
                <a:gd name="T10" fmla="*/ 21 w 27"/>
                <a:gd name="T11" fmla="*/ 1 h 17"/>
                <a:gd name="T12" fmla="*/ 26 w 27"/>
                <a:gd name="T13" fmla="*/ 2 h 17"/>
                <a:gd name="T14" fmla="*/ 26 w 27"/>
                <a:gd name="T15" fmla="*/ 7 h 17"/>
                <a:gd name="T16" fmla="*/ 3 w 2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0" y="10"/>
                    <a:pt x="19" y="4"/>
                    <a:pt x="21" y="1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27" y="3"/>
                    <a:pt x="27" y="6"/>
                    <a:pt x="26" y="7"/>
                  </a:cubicBezTo>
                  <a:cubicBezTo>
                    <a:pt x="25" y="7"/>
                    <a:pt x="14" y="17"/>
                    <a:pt x="3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295"/>
            <p:cNvSpPr>
              <a:spLocks/>
            </p:cNvSpPr>
            <p:nvPr/>
          </p:nvSpPr>
          <p:spPr bwMode="auto">
            <a:xfrm>
              <a:off x="-6293054" y="5362302"/>
              <a:ext cx="162197" cy="90351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2 w 63"/>
                <a:gd name="T5" fmla="*/ 10 h 35"/>
                <a:gd name="T6" fmla="*/ 49 w 63"/>
                <a:gd name="T7" fmla="*/ 1 h 35"/>
                <a:gd name="T8" fmla="*/ 63 w 63"/>
                <a:gd name="T9" fmla="*/ 12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0"/>
                    <a:pt x="49" y="1"/>
                  </a:cubicBezTo>
                  <a:cubicBezTo>
                    <a:pt x="59" y="1"/>
                    <a:pt x="63" y="12"/>
                    <a:pt x="63" y="12"/>
                  </a:cubicBezTo>
                  <a:cubicBezTo>
                    <a:pt x="63" y="12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296"/>
            <p:cNvSpPr>
              <a:spLocks/>
            </p:cNvSpPr>
            <p:nvPr/>
          </p:nvSpPr>
          <p:spPr bwMode="auto">
            <a:xfrm>
              <a:off x="-6251688" y="5256711"/>
              <a:ext cx="82731" cy="35923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5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5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297"/>
            <p:cNvSpPr>
              <a:spLocks/>
            </p:cNvSpPr>
            <p:nvPr/>
          </p:nvSpPr>
          <p:spPr bwMode="auto">
            <a:xfrm>
              <a:off x="-6040506" y="5022668"/>
              <a:ext cx="209006" cy="62049"/>
            </a:xfrm>
            <a:custGeom>
              <a:avLst/>
              <a:gdLst>
                <a:gd name="T0" fmla="*/ 0 w 81"/>
                <a:gd name="T1" fmla="*/ 15 h 24"/>
                <a:gd name="T2" fmla="*/ 0 w 81"/>
                <a:gd name="T3" fmla="*/ 7 h 24"/>
                <a:gd name="T4" fmla="*/ 2 w 81"/>
                <a:gd name="T5" fmla="*/ 5 h 24"/>
                <a:gd name="T6" fmla="*/ 80 w 81"/>
                <a:gd name="T7" fmla="*/ 13 h 24"/>
                <a:gd name="T8" fmla="*/ 80 w 81"/>
                <a:gd name="T9" fmla="*/ 16 h 24"/>
                <a:gd name="T10" fmla="*/ 76 w 81"/>
                <a:gd name="T11" fmla="*/ 23 h 24"/>
                <a:gd name="T12" fmla="*/ 74 w 81"/>
                <a:gd name="T13" fmla="*/ 23 h 24"/>
                <a:gd name="T14" fmla="*/ 2 w 81"/>
                <a:gd name="T15" fmla="*/ 17 h 24"/>
                <a:gd name="T16" fmla="*/ 0 w 81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4">
                  <a:moveTo>
                    <a:pt x="0" y="1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11" y="4"/>
                    <a:pt x="58" y="0"/>
                    <a:pt x="80" y="13"/>
                  </a:cubicBezTo>
                  <a:cubicBezTo>
                    <a:pt x="81" y="14"/>
                    <a:pt x="81" y="15"/>
                    <a:pt x="80" y="1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4" y="24"/>
                    <a:pt x="74" y="23"/>
                  </a:cubicBezTo>
                  <a:cubicBezTo>
                    <a:pt x="67" y="21"/>
                    <a:pt x="40" y="12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Freeform 298"/>
            <p:cNvSpPr>
              <a:spLocks/>
            </p:cNvSpPr>
            <p:nvPr/>
          </p:nvSpPr>
          <p:spPr bwMode="auto">
            <a:xfrm>
              <a:off x="-6570640" y="5022668"/>
              <a:ext cx="207917" cy="58783"/>
            </a:xfrm>
            <a:custGeom>
              <a:avLst/>
              <a:gdLst>
                <a:gd name="T0" fmla="*/ 81 w 81"/>
                <a:gd name="T1" fmla="*/ 14 h 23"/>
                <a:gd name="T2" fmla="*/ 81 w 81"/>
                <a:gd name="T3" fmla="*/ 6 h 23"/>
                <a:gd name="T4" fmla="*/ 79 w 81"/>
                <a:gd name="T5" fmla="*/ 4 h 23"/>
                <a:gd name="T6" fmla="*/ 1 w 81"/>
                <a:gd name="T7" fmla="*/ 13 h 23"/>
                <a:gd name="T8" fmla="*/ 0 w 81"/>
                <a:gd name="T9" fmla="*/ 16 h 23"/>
                <a:gd name="T10" fmla="*/ 5 w 81"/>
                <a:gd name="T11" fmla="*/ 22 h 23"/>
                <a:gd name="T12" fmla="*/ 7 w 81"/>
                <a:gd name="T13" fmla="*/ 23 h 23"/>
                <a:gd name="T14" fmla="*/ 79 w 81"/>
                <a:gd name="T15" fmla="*/ 16 h 23"/>
                <a:gd name="T16" fmla="*/ 81 w 81"/>
                <a:gd name="T1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4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70" y="3"/>
                    <a:pt x="23" y="0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7" y="23"/>
                    <a:pt x="7" y="23"/>
                  </a:cubicBezTo>
                  <a:cubicBezTo>
                    <a:pt x="14" y="21"/>
                    <a:pt x="41" y="12"/>
                    <a:pt x="79" y="16"/>
                  </a:cubicBezTo>
                  <a:cubicBezTo>
                    <a:pt x="80" y="16"/>
                    <a:pt x="81" y="15"/>
                    <a:pt x="81" y="1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2" name="组合 911"/>
          <p:cNvGrpSpPr>
            <a:grpSpLocks noChangeAspect="1"/>
          </p:cNvGrpSpPr>
          <p:nvPr/>
        </p:nvGrpSpPr>
        <p:grpSpPr>
          <a:xfrm>
            <a:off x="5874317" y="340547"/>
            <a:ext cx="1252902" cy="2484000"/>
            <a:chOff x="-3644559" y="1371601"/>
            <a:chExt cx="1380308" cy="2736668"/>
          </a:xfrm>
        </p:grpSpPr>
        <p:sp>
          <p:nvSpPr>
            <p:cNvPr id="817" name="Freeform 299"/>
            <p:cNvSpPr>
              <a:spLocks/>
            </p:cNvSpPr>
            <p:nvPr/>
          </p:nvSpPr>
          <p:spPr bwMode="auto">
            <a:xfrm>
              <a:off x="-2537482" y="3040380"/>
              <a:ext cx="205740" cy="230777"/>
            </a:xfrm>
            <a:custGeom>
              <a:avLst/>
              <a:gdLst>
                <a:gd name="T0" fmla="*/ 34 w 80"/>
                <a:gd name="T1" fmla="*/ 17 h 90"/>
                <a:gd name="T2" fmla="*/ 32 w 80"/>
                <a:gd name="T3" fmla="*/ 24 h 90"/>
                <a:gd name="T4" fmla="*/ 44 w 80"/>
                <a:gd name="T5" fmla="*/ 48 h 90"/>
                <a:gd name="T6" fmla="*/ 65 w 80"/>
                <a:gd name="T7" fmla="*/ 44 h 90"/>
                <a:gd name="T8" fmla="*/ 49 w 80"/>
                <a:gd name="T9" fmla="*/ 86 h 90"/>
                <a:gd name="T10" fmla="*/ 4 w 80"/>
                <a:gd name="T11" fmla="*/ 62 h 90"/>
                <a:gd name="T12" fmla="*/ 0 w 80"/>
                <a:gd name="T13" fmla="*/ 20 h 90"/>
                <a:gd name="T14" fmla="*/ 3 w 80"/>
                <a:gd name="T15" fmla="*/ 0 h 90"/>
                <a:gd name="T16" fmla="*/ 34 w 80"/>
                <a:gd name="T17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0">
                  <a:moveTo>
                    <a:pt x="34" y="17"/>
                  </a:moveTo>
                  <a:cubicBezTo>
                    <a:pt x="34" y="17"/>
                    <a:pt x="33" y="22"/>
                    <a:pt x="32" y="24"/>
                  </a:cubicBezTo>
                  <a:cubicBezTo>
                    <a:pt x="32" y="24"/>
                    <a:pt x="47" y="34"/>
                    <a:pt x="44" y="48"/>
                  </a:cubicBezTo>
                  <a:cubicBezTo>
                    <a:pt x="44" y="48"/>
                    <a:pt x="49" y="36"/>
                    <a:pt x="65" y="44"/>
                  </a:cubicBezTo>
                  <a:cubicBezTo>
                    <a:pt x="80" y="51"/>
                    <a:pt x="58" y="83"/>
                    <a:pt x="49" y="86"/>
                  </a:cubicBezTo>
                  <a:cubicBezTo>
                    <a:pt x="39" y="89"/>
                    <a:pt x="7" y="90"/>
                    <a:pt x="4" y="62"/>
                  </a:cubicBezTo>
                  <a:cubicBezTo>
                    <a:pt x="1" y="33"/>
                    <a:pt x="0" y="20"/>
                    <a:pt x="0" y="2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300"/>
            <p:cNvSpPr>
              <a:spLocks/>
            </p:cNvSpPr>
            <p:nvPr/>
          </p:nvSpPr>
          <p:spPr bwMode="auto">
            <a:xfrm>
              <a:off x="-2437333" y="3129643"/>
              <a:ext cx="16329" cy="69669"/>
            </a:xfrm>
            <a:custGeom>
              <a:avLst/>
              <a:gdLst>
                <a:gd name="T0" fmla="*/ 5 w 6"/>
                <a:gd name="T1" fmla="*/ 13 h 27"/>
                <a:gd name="T2" fmla="*/ 3 w 6"/>
                <a:gd name="T3" fmla="*/ 0 h 27"/>
                <a:gd name="T4" fmla="*/ 3 w 6"/>
                <a:gd name="T5" fmla="*/ 27 h 27"/>
                <a:gd name="T6" fmla="*/ 5 w 6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5" y="13"/>
                  </a:moveTo>
                  <a:cubicBezTo>
                    <a:pt x="6" y="8"/>
                    <a:pt x="5" y="3"/>
                    <a:pt x="3" y="0"/>
                  </a:cubicBezTo>
                  <a:cubicBezTo>
                    <a:pt x="0" y="12"/>
                    <a:pt x="3" y="27"/>
                    <a:pt x="3" y="27"/>
                  </a:cubicBezTo>
                  <a:cubicBezTo>
                    <a:pt x="4" y="23"/>
                    <a:pt x="5" y="13"/>
                    <a:pt x="5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Freeform 301"/>
            <p:cNvSpPr>
              <a:spLocks/>
            </p:cNvSpPr>
            <p:nvPr/>
          </p:nvSpPr>
          <p:spPr bwMode="auto">
            <a:xfrm>
              <a:off x="-3129665" y="3148149"/>
              <a:ext cx="716280" cy="862148"/>
            </a:xfrm>
            <a:custGeom>
              <a:avLst/>
              <a:gdLst>
                <a:gd name="T0" fmla="*/ 658 w 658"/>
                <a:gd name="T1" fmla="*/ 792 h 792"/>
                <a:gd name="T2" fmla="*/ 461 w 658"/>
                <a:gd name="T3" fmla="*/ 792 h 792"/>
                <a:gd name="T4" fmla="*/ 315 w 658"/>
                <a:gd name="T5" fmla="*/ 255 h 792"/>
                <a:gd name="T6" fmla="*/ 199 w 658"/>
                <a:gd name="T7" fmla="*/ 792 h 792"/>
                <a:gd name="T8" fmla="*/ 0 w 658"/>
                <a:gd name="T9" fmla="*/ 792 h 792"/>
                <a:gd name="T10" fmla="*/ 80 w 658"/>
                <a:gd name="T11" fmla="*/ 0 h 792"/>
                <a:gd name="T12" fmla="*/ 554 w 658"/>
                <a:gd name="T13" fmla="*/ 0 h 792"/>
                <a:gd name="T14" fmla="*/ 658 w 658"/>
                <a:gd name="T15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8" h="792">
                  <a:moveTo>
                    <a:pt x="658" y="792"/>
                  </a:moveTo>
                  <a:lnTo>
                    <a:pt x="461" y="792"/>
                  </a:lnTo>
                  <a:lnTo>
                    <a:pt x="315" y="255"/>
                  </a:lnTo>
                  <a:lnTo>
                    <a:pt x="199" y="792"/>
                  </a:lnTo>
                  <a:lnTo>
                    <a:pt x="0" y="792"/>
                  </a:lnTo>
                  <a:lnTo>
                    <a:pt x="80" y="0"/>
                  </a:lnTo>
                  <a:lnTo>
                    <a:pt x="554" y="0"/>
                  </a:lnTo>
                  <a:lnTo>
                    <a:pt x="658" y="792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Freeform 302"/>
            <p:cNvSpPr>
              <a:spLocks/>
            </p:cNvSpPr>
            <p:nvPr/>
          </p:nvSpPr>
          <p:spPr bwMode="auto">
            <a:xfrm>
              <a:off x="-3276622" y="3884023"/>
              <a:ext cx="394063" cy="224246"/>
            </a:xfrm>
            <a:custGeom>
              <a:avLst/>
              <a:gdLst>
                <a:gd name="T0" fmla="*/ 121 w 153"/>
                <a:gd name="T1" fmla="*/ 19 h 87"/>
                <a:gd name="T2" fmla="*/ 118 w 153"/>
                <a:gd name="T3" fmla="*/ 67 h 87"/>
                <a:gd name="T4" fmla="*/ 22 w 153"/>
                <a:gd name="T5" fmla="*/ 44 h 87"/>
                <a:gd name="T6" fmla="*/ 80 w 153"/>
                <a:gd name="T7" fmla="*/ 0 h 87"/>
                <a:gd name="T8" fmla="*/ 12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121" y="19"/>
                  </a:moveTo>
                  <a:cubicBezTo>
                    <a:pt x="142" y="40"/>
                    <a:pt x="153" y="63"/>
                    <a:pt x="118" y="67"/>
                  </a:cubicBezTo>
                  <a:cubicBezTo>
                    <a:pt x="87" y="71"/>
                    <a:pt x="0" y="87"/>
                    <a:pt x="22" y="44"/>
                  </a:cubicBezTo>
                  <a:cubicBezTo>
                    <a:pt x="42" y="3"/>
                    <a:pt x="67" y="0"/>
                    <a:pt x="80" y="0"/>
                  </a:cubicBezTo>
                  <a:cubicBezTo>
                    <a:pt x="94" y="0"/>
                    <a:pt x="111" y="8"/>
                    <a:pt x="121" y="1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Freeform 303"/>
            <p:cNvSpPr>
              <a:spLocks/>
            </p:cNvSpPr>
            <p:nvPr/>
          </p:nvSpPr>
          <p:spPr bwMode="auto">
            <a:xfrm>
              <a:off x="-2658314" y="3884023"/>
              <a:ext cx="394063" cy="224246"/>
            </a:xfrm>
            <a:custGeom>
              <a:avLst/>
              <a:gdLst>
                <a:gd name="T0" fmla="*/ 31 w 153"/>
                <a:gd name="T1" fmla="*/ 19 h 87"/>
                <a:gd name="T2" fmla="*/ 35 w 153"/>
                <a:gd name="T3" fmla="*/ 67 h 87"/>
                <a:gd name="T4" fmla="*/ 131 w 153"/>
                <a:gd name="T5" fmla="*/ 44 h 87"/>
                <a:gd name="T6" fmla="*/ 73 w 153"/>
                <a:gd name="T7" fmla="*/ 0 h 87"/>
                <a:gd name="T8" fmla="*/ 3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31" y="19"/>
                  </a:moveTo>
                  <a:cubicBezTo>
                    <a:pt x="11" y="40"/>
                    <a:pt x="0" y="63"/>
                    <a:pt x="35" y="67"/>
                  </a:cubicBezTo>
                  <a:cubicBezTo>
                    <a:pt x="66" y="71"/>
                    <a:pt x="153" y="87"/>
                    <a:pt x="131" y="44"/>
                  </a:cubicBezTo>
                  <a:cubicBezTo>
                    <a:pt x="110" y="3"/>
                    <a:pt x="86" y="0"/>
                    <a:pt x="73" y="0"/>
                  </a:cubicBezTo>
                  <a:cubicBezTo>
                    <a:pt x="59" y="0"/>
                    <a:pt x="42" y="8"/>
                    <a:pt x="31" y="1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304"/>
            <p:cNvSpPr>
              <a:spLocks/>
            </p:cNvSpPr>
            <p:nvPr/>
          </p:nvSpPr>
          <p:spPr bwMode="auto">
            <a:xfrm>
              <a:off x="-3549854" y="2671355"/>
              <a:ext cx="129540" cy="105591"/>
            </a:xfrm>
            <a:custGeom>
              <a:avLst/>
              <a:gdLst>
                <a:gd name="T0" fmla="*/ 24 w 50"/>
                <a:gd name="T1" fmla="*/ 41 h 41"/>
                <a:gd name="T2" fmla="*/ 15 w 50"/>
                <a:gd name="T3" fmla="*/ 16 h 41"/>
                <a:gd name="T4" fmla="*/ 50 w 50"/>
                <a:gd name="T5" fmla="*/ 25 h 41"/>
                <a:gd name="T6" fmla="*/ 24 w 50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1">
                  <a:moveTo>
                    <a:pt x="24" y="41"/>
                  </a:moveTo>
                  <a:cubicBezTo>
                    <a:pt x="24" y="41"/>
                    <a:pt x="0" y="32"/>
                    <a:pt x="15" y="16"/>
                  </a:cubicBezTo>
                  <a:cubicBezTo>
                    <a:pt x="30" y="0"/>
                    <a:pt x="50" y="25"/>
                    <a:pt x="50" y="25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305"/>
            <p:cNvSpPr>
              <a:spLocks/>
            </p:cNvSpPr>
            <p:nvPr/>
          </p:nvSpPr>
          <p:spPr bwMode="auto">
            <a:xfrm>
              <a:off x="-3632585" y="2867298"/>
              <a:ext cx="108857" cy="82731"/>
            </a:xfrm>
            <a:custGeom>
              <a:avLst/>
              <a:gdLst>
                <a:gd name="T0" fmla="*/ 42 w 42"/>
                <a:gd name="T1" fmla="*/ 9 h 32"/>
                <a:gd name="T2" fmla="*/ 6 w 42"/>
                <a:gd name="T3" fmla="*/ 12 h 32"/>
                <a:gd name="T4" fmla="*/ 34 w 42"/>
                <a:gd name="T5" fmla="*/ 32 h 32"/>
                <a:gd name="T6" fmla="*/ 42 w 42"/>
                <a:gd name="T7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42" y="9"/>
                  </a:moveTo>
                  <a:cubicBezTo>
                    <a:pt x="42" y="9"/>
                    <a:pt x="12" y="0"/>
                    <a:pt x="6" y="12"/>
                  </a:cubicBezTo>
                  <a:cubicBezTo>
                    <a:pt x="0" y="24"/>
                    <a:pt x="34" y="32"/>
                    <a:pt x="34" y="32"/>
                  </a:cubicBezTo>
                  <a:lnTo>
                    <a:pt x="42" y="9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Freeform 306"/>
            <p:cNvSpPr>
              <a:spLocks/>
            </p:cNvSpPr>
            <p:nvPr/>
          </p:nvSpPr>
          <p:spPr bwMode="auto">
            <a:xfrm>
              <a:off x="-3644559" y="2702923"/>
              <a:ext cx="354874" cy="313508"/>
            </a:xfrm>
            <a:custGeom>
              <a:avLst/>
              <a:gdLst>
                <a:gd name="T0" fmla="*/ 138 w 138"/>
                <a:gd name="T1" fmla="*/ 29 h 122"/>
                <a:gd name="T2" fmla="*/ 109 w 138"/>
                <a:gd name="T3" fmla="*/ 0 h 122"/>
                <a:gd name="T4" fmla="*/ 50 w 138"/>
                <a:gd name="T5" fmla="*/ 33 h 122"/>
                <a:gd name="T6" fmla="*/ 44 w 138"/>
                <a:gd name="T7" fmla="*/ 71 h 122"/>
                <a:gd name="T8" fmla="*/ 23 w 138"/>
                <a:gd name="T9" fmla="*/ 93 h 122"/>
                <a:gd name="T10" fmla="*/ 1 w 138"/>
                <a:gd name="T11" fmla="*/ 101 h 122"/>
                <a:gd name="T12" fmla="*/ 45 w 138"/>
                <a:gd name="T13" fmla="*/ 117 h 122"/>
                <a:gd name="T14" fmla="*/ 88 w 138"/>
                <a:gd name="T15" fmla="*/ 92 h 122"/>
                <a:gd name="T16" fmla="*/ 96 w 138"/>
                <a:gd name="T17" fmla="*/ 74 h 122"/>
                <a:gd name="T18" fmla="*/ 113 w 138"/>
                <a:gd name="T19" fmla="*/ 64 h 122"/>
                <a:gd name="T20" fmla="*/ 138 w 138"/>
                <a:gd name="T21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22">
                  <a:moveTo>
                    <a:pt x="138" y="29"/>
                  </a:moveTo>
                  <a:cubicBezTo>
                    <a:pt x="138" y="29"/>
                    <a:pt x="131" y="0"/>
                    <a:pt x="109" y="0"/>
                  </a:cubicBezTo>
                  <a:cubicBezTo>
                    <a:pt x="88" y="0"/>
                    <a:pt x="57" y="21"/>
                    <a:pt x="50" y="33"/>
                  </a:cubicBezTo>
                  <a:cubicBezTo>
                    <a:pt x="43" y="44"/>
                    <a:pt x="45" y="61"/>
                    <a:pt x="44" y="71"/>
                  </a:cubicBezTo>
                  <a:cubicBezTo>
                    <a:pt x="44" y="81"/>
                    <a:pt x="37" y="93"/>
                    <a:pt x="23" y="93"/>
                  </a:cubicBezTo>
                  <a:cubicBezTo>
                    <a:pt x="9" y="93"/>
                    <a:pt x="1" y="95"/>
                    <a:pt x="1" y="101"/>
                  </a:cubicBezTo>
                  <a:cubicBezTo>
                    <a:pt x="0" y="107"/>
                    <a:pt x="22" y="122"/>
                    <a:pt x="45" y="117"/>
                  </a:cubicBezTo>
                  <a:cubicBezTo>
                    <a:pt x="65" y="113"/>
                    <a:pt x="82" y="101"/>
                    <a:pt x="88" y="92"/>
                  </a:cubicBezTo>
                  <a:cubicBezTo>
                    <a:pt x="93" y="85"/>
                    <a:pt x="93" y="75"/>
                    <a:pt x="96" y="74"/>
                  </a:cubicBezTo>
                  <a:cubicBezTo>
                    <a:pt x="113" y="64"/>
                    <a:pt x="113" y="64"/>
                    <a:pt x="113" y="64"/>
                  </a:cubicBezTo>
                  <a:lnTo>
                    <a:pt x="138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307"/>
            <p:cNvSpPr>
              <a:spLocks noChangeArrowheads="1"/>
            </p:cNvSpPr>
            <p:nvPr/>
          </p:nvSpPr>
          <p:spPr bwMode="auto">
            <a:xfrm>
              <a:off x="-2959848" y="2352404"/>
              <a:ext cx="365760" cy="416923"/>
            </a:xfrm>
            <a:prstGeom prst="rect">
              <a:avLst/>
            </a:pr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Freeform 308"/>
            <p:cNvSpPr>
              <a:spLocks/>
            </p:cNvSpPr>
            <p:nvPr/>
          </p:nvSpPr>
          <p:spPr bwMode="auto">
            <a:xfrm>
              <a:off x="-3397454" y="2365466"/>
              <a:ext cx="1055914" cy="839288"/>
            </a:xfrm>
            <a:custGeom>
              <a:avLst/>
              <a:gdLst>
                <a:gd name="T0" fmla="*/ 379 w 410"/>
                <a:gd name="T1" fmla="*/ 83 h 326"/>
                <a:gd name="T2" fmla="*/ 312 w 410"/>
                <a:gd name="T3" fmla="*/ 0 h 326"/>
                <a:gd name="T4" fmla="*/ 308 w 410"/>
                <a:gd name="T5" fmla="*/ 1 h 326"/>
                <a:gd name="T6" fmla="*/ 239 w 410"/>
                <a:gd name="T7" fmla="*/ 137 h 326"/>
                <a:gd name="T8" fmla="*/ 174 w 410"/>
                <a:gd name="T9" fmla="*/ 5 h 326"/>
                <a:gd name="T10" fmla="*/ 115 w 410"/>
                <a:gd name="T11" fmla="*/ 71 h 326"/>
                <a:gd name="T12" fmla="*/ 92 w 410"/>
                <a:gd name="T13" fmla="*/ 193 h 326"/>
                <a:gd name="T14" fmla="*/ 42 w 410"/>
                <a:gd name="T15" fmla="*/ 160 h 326"/>
                <a:gd name="T16" fmla="*/ 0 w 410"/>
                <a:gd name="T17" fmla="*/ 204 h 326"/>
                <a:gd name="T18" fmla="*/ 109 w 410"/>
                <a:gd name="T19" fmla="*/ 279 h 326"/>
                <a:gd name="T20" fmla="*/ 138 w 410"/>
                <a:gd name="T21" fmla="*/ 259 h 326"/>
                <a:gd name="T22" fmla="*/ 138 w 410"/>
                <a:gd name="T23" fmla="*/ 304 h 326"/>
                <a:gd name="T24" fmla="*/ 339 w 410"/>
                <a:gd name="T25" fmla="*/ 304 h 326"/>
                <a:gd name="T26" fmla="*/ 339 w 410"/>
                <a:gd name="T27" fmla="*/ 275 h 326"/>
                <a:gd name="T28" fmla="*/ 369 w 410"/>
                <a:gd name="T29" fmla="*/ 282 h 326"/>
                <a:gd name="T30" fmla="*/ 410 w 410"/>
                <a:gd name="T31" fmla="*/ 170 h 326"/>
                <a:gd name="T32" fmla="*/ 379 w 410"/>
                <a:gd name="T33" fmla="*/ 8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6">
                  <a:moveTo>
                    <a:pt x="379" y="83"/>
                  </a:moveTo>
                  <a:cubicBezTo>
                    <a:pt x="358" y="43"/>
                    <a:pt x="341" y="0"/>
                    <a:pt x="312" y="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295" y="34"/>
                    <a:pt x="268" y="99"/>
                    <a:pt x="239" y="137"/>
                  </a:cubicBezTo>
                  <a:cubicBezTo>
                    <a:pt x="239" y="137"/>
                    <a:pt x="189" y="73"/>
                    <a:pt x="174" y="5"/>
                  </a:cubicBezTo>
                  <a:cubicBezTo>
                    <a:pt x="162" y="6"/>
                    <a:pt x="128" y="13"/>
                    <a:pt x="115" y="71"/>
                  </a:cubicBezTo>
                  <a:cubicBezTo>
                    <a:pt x="100" y="143"/>
                    <a:pt x="92" y="193"/>
                    <a:pt x="92" y="193"/>
                  </a:cubicBezTo>
                  <a:cubicBezTo>
                    <a:pt x="92" y="193"/>
                    <a:pt x="66" y="157"/>
                    <a:pt x="42" y="16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78" y="279"/>
                    <a:pt x="109" y="279"/>
                  </a:cubicBezTo>
                  <a:cubicBezTo>
                    <a:pt x="127" y="280"/>
                    <a:pt x="138" y="259"/>
                    <a:pt x="138" y="259"/>
                  </a:cubicBezTo>
                  <a:cubicBezTo>
                    <a:pt x="138" y="259"/>
                    <a:pt x="137" y="296"/>
                    <a:pt x="138" y="304"/>
                  </a:cubicBezTo>
                  <a:cubicBezTo>
                    <a:pt x="138" y="304"/>
                    <a:pt x="254" y="326"/>
                    <a:pt x="339" y="304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409" y="209"/>
                    <a:pt x="410" y="170"/>
                  </a:cubicBezTo>
                  <a:cubicBezTo>
                    <a:pt x="410" y="152"/>
                    <a:pt x="397" y="119"/>
                    <a:pt x="379" y="83"/>
                  </a:cubicBez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Freeform 309"/>
            <p:cNvSpPr>
              <a:spLocks/>
            </p:cNvSpPr>
            <p:nvPr/>
          </p:nvSpPr>
          <p:spPr bwMode="auto">
            <a:xfrm>
              <a:off x="-3067616" y="2633255"/>
              <a:ext cx="51163" cy="432163"/>
            </a:xfrm>
            <a:custGeom>
              <a:avLst/>
              <a:gdLst>
                <a:gd name="T0" fmla="*/ 10 w 20"/>
                <a:gd name="T1" fmla="*/ 155 h 168"/>
                <a:gd name="T2" fmla="*/ 20 w 20"/>
                <a:gd name="T3" fmla="*/ 0 h 168"/>
                <a:gd name="T4" fmla="*/ 0 w 20"/>
                <a:gd name="T5" fmla="*/ 168 h 168"/>
                <a:gd name="T6" fmla="*/ 10 w 20"/>
                <a:gd name="T7" fmla="*/ 15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8">
                  <a:moveTo>
                    <a:pt x="10" y="15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" y="162"/>
                    <a:pt x="10" y="155"/>
                    <a:pt x="10" y="155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Freeform 310"/>
            <p:cNvSpPr>
              <a:spLocks/>
            </p:cNvSpPr>
            <p:nvPr/>
          </p:nvSpPr>
          <p:spPr bwMode="auto">
            <a:xfrm>
              <a:off x="-2524419" y="2625635"/>
              <a:ext cx="22860" cy="452846"/>
            </a:xfrm>
            <a:custGeom>
              <a:avLst/>
              <a:gdLst>
                <a:gd name="T0" fmla="*/ 0 w 21"/>
                <a:gd name="T1" fmla="*/ 0 h 416"/>
                <a:gd name="T2" fmla="*/ 0 w 21"/>
                <a:gd name="T3" fmla="*/ 411 h 416"/>
                <a:gd name="T4" fmla="*/ 21 w 21"/>
                <a:gd name="T5" fmla="*/ 416 h 416"/>
                <a:gd name="T6" fmla="*/ 0 w 21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16">
                  <a:moveTo>
                    <a:pt x="0" y="0"/>
                  </a:moveTo>
                  <a:lnTo>
                    <a:pt x="0" y="411"/>
                  </a:lnTo>
                  <a:lnTo>
                    <a:pt x="21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Freeform 311"/>
            <p:cNvSpPr>
              <a:spLocks/>
            </p:cNvSpPr>
            <p:nvPr/>
          </p:nvSpPr>
          <p:spPr bwMode="auto">
            <a:xfrm>
              <a:off x="-2869496" y="2718163"/>
              <a:ext cx="87086" cy="450668"/>
            </a:xfrm>
            <a:custGeom>
              <a:avLst/>
              <a:gdLst>
                <a:gd name="T0" fmla="*/ 34 w 34"/>
                <a:gd name="T1" fmla="*/ 0 h 175"/>
                <a:gd name="T2" fmla="*/ 4 w 34"/>
                <a:gd name="T3" fmla="*/ 34 h 175"/>
                <a:gd name="T4" fmla="*/ 0 w 34"/>
                <a:gd name="T5" fmla="*/ 175 h 175"/>
                <a:gd name="T6" fmla="*/ 0 w 34"/>
                <a:gd name="T7" fmla="*/ 30 h 175"/>
                <a:gd name="T8" fmla="*/ 34 w 3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5">
                  <a:moveTo>
                    <a:pt x="34" y="0"/>
                  </a:moveTo>
                  <a:cubicBezTo>
                    <a:pt x="34" y="0"/>
                    <a:pt x="26" y="15"/>
                    <a:pt x="4" y="3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8" y="10"/>
                    <a:pt x="34" y="0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Oval 312"/>
            <p:cNvSpPr>
              <a:spLocks noChangeArrowheads="1"/>
            </p:cNvSpPr>
            <p:nvPr/>
          </p:nvSpPr>
          <p:spPr bwMode="auto">
            <a:xfrm>
              <a:off x="-2825954" y="2805249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Oval 313"/>
            <p:cNvSpPr>
              <a:spLocks noChangeArrowheads="1"/>
            </p:cNvSpPr>
            <p:nvPr/>
          </p:nvSpPr>
          <p:spPr bwMode="auto">
            <a:xfrm>
              <a:off x="-2825954" y="2931523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Oval 314"/>
            <p:cNvSpPr>
              <a:spLocks noChangeArrowheads="1"/>
            </p:cNvSpPr>
            <p:nvPr/>
          </p:nvSpPr>
          <p:spPr bwMode="auto">
            <a:xfrm>
              <a:off x="-2825954" y="3057798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Freeform 315"/>
            <p:cNvSpPr>
              <a:spLocks/>
            </p:cNvSpPr>
            <p:nvPr/>
          </p:nvSpPr>
          <p:spPr bwMode="auto">
            <a:xfrm>
              <a:off x="-3016454" y="2393769"/>
              <a:ext cx="193766" cy="264523"/>
            </a:xfrm>
            <a:custGeom>
              <a:avLst/>
              <a:gdLst>
                <a:gd name="T0" fmla="*/ 25 w 75"/>
                <a:gd name="T1" fmla="*/ 55 h 103"/>
                <a:gd name="T2" fmla="*/ 16 w 75"/>
                <a:gd name="T3" fmla="*/ 90 h 103"/>
                <a:gd name="T4" fmla="*/ 75 w 75"/>
                <a:gd name="T5" fmla="*/ 103 h 103"/>
                <a:gd name="T6" fmla="*/ 75 w 75"/>
                <a:gd name="T7" fmla="*/ 103 h 103"/>
                <a:gd name="T8" fmla="*/ 27 w 75"/>
                <a:gd name="T9" fmla="*/ 0 h 103"/>
                <a:gd name="T10" fmla="*/ 27 w 75"/>
                <a:gd name="T11" fmla="*/ 0 h 103"/>
                <a:gd name="T12" fmla="*/ 0 w 75"/>
                <a:gd name="T13" fmla="*/ 51 h 103"/>
                <a:gd name="T14" fmla="*/ 25 w 75"/>
                <a:gd name="T15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03">
                  <a:moveTo>
                    <a:pt x="25" y="55"/>
                  </a:moveTo>
                  <a:cubicBezTo>
                    <a:pt x="16" y="90"/>
                    <a:pt x="16" y="90"/>
                    <a:pt x="16" y="90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0" y="80"/>
                    <a:pt x="38" y="4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25" y="55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Freeform 316"/>
            <p:cNvSpPr>
              <a:spLocks/>
            </p:cNvSpPr>
            <p:nvPr/>
          </p:nvSpPr>
          <p:spPr bwMode="auto">
            <a:xfrm>
              <a:off x="-2741045" y="2399212"/>
              <a:ext cx="193766" cy="259080"/>
            </a:xfrm>
            <a:custGeom>
              <a:avLst/>
              <a:gdLst>
                <a:gd name="T0" fmla="*/ 49 w 75"/>
                <a:gd name="T1" fmla="*/ 0 h 101"/>
                <a:gd name="T2" fmla="*/ 0 w 75"/>
                <a:gd name="T3" fmla="*/ 101 h 101"/>
                <a:gd name="T4" fmla="*/ 59 w 75"/>
                <a:gd name="T5" fmla="*/ 88 h 101"/>
                <a:gd name="T6" fmla="*/ 50 w 75"/>
                <a:gd name="T7" fmla="*/ 53 h 101"/>
                <a:gd name="T8" fmla="*/ 75 w 75"/>
                <a:gd name="T9" fmla="*/ 49 h 101"/>
                <a:gd name="T10" fmla="*/ 49 w 7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01">
                  <a:moveTo>
                    <a:pt x="49" y="0"/>
                  </a:moveTo>
                  <a:cubicBezTo>
                    <a:pt x="37" y="28"/>
                    <a:pt x="19" y="68"/>
                    <a:pt x="0" y="101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Freeform 317"/>
            <p:cNvSpPr>
              <a:spLocks/>
            </p:cNvSpPr>
            <p:nvPr/>
          </p:nvSpPr>
          <p:spPr bwMode="auto">
            <a:xfrm>
              <a:off x="-3474742" y="1371601"/>
              <a:ext cx="1099457" cy="671648"/>
            </a:xfrm>
            <a:custGeom>
              <a:avLst/>
              <a:gdLst>
                <a:gd name="T0" fmla="*/ 148 w 427"/>
                <a:gd name="T1" fmla="*/ 221 h 261"/>
                <a:gd name="T2" fmla="*/ 0 w 427"/>
                <a:gd name="T3" fmla="*/ 130 h 261"/>
                <a:gd name="T4" fmla="*/ 238 w 427"/>
                <a:gd name="T5" fmla="*/ 9 h 261"/>
                <a:gd name="T6" fmla="*/ 387 w 427"/>
                <a:gd name="T7" fmla="*/ 56 h 261"/>
                <a:gd name="T8" fmla="*/ 427 w 427"/>
                <a:gd name="T9" fmla="*/ 226 h 261"/>
                <a:gd name="T10" fmla="*/ 427 w 427"/>
                <a:gd name="T11" fmla="*/ 261 h 261"/>
                <a:gd name="T12" fmla="*/ 148 w 427"/>
                <a:gd name="T13" fmla="*/ 261 h 261"/>
                <a:gd name="T14" fmla="*/ 148 w 427"/>
                <a:gd name="T15" fmla="*/ 22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261">
                  <a:moveTo>
                    <a:pt x="148" y="221"/>
                  </a:moveTo>
                  <a:cubicBezTo>
                    <a:pt x="148" y="221"/>
                    <a:pt x="0" y="259"/>
                    <a:pt x="0" y="130"/>
                  </a:cubicBezTo>
                  <a:cubicBezTo>
                    <a:pt x="0" y="0"/>
                    <a:pt x="205" y="9"/>
                    <a:pt x="238" y="9"/>
                  </a:cubicBezTo>
                  <a:cubicBezTo>
                    <a:pt x="258" y="9"/>
                    <a:pt x="337" y="5"/>
                    <a:pt x="387" y="56"/>
                  </a:cubicBezTo>
                  <a:cubicBezTo>
                    <a:pt x="425" y="96"/>
                    <a:pt x="427" y="141"/>
                    <a:pt x="427" y="226"/>
                  </a:cubicBezTo>
                  <a:cubicBezTo>
                    <a:pt x="427" y="261"/>
                    <a:pt x="427" y="261"/>
                    <a:pt x="427" y="261"/>
                  </a:cubicBezTo>
                  <a:cubicBezTo>
                    <a:pt x="148" y="261"/>
                    <a:pt x="148" y="261"/>
                    <a:pt x="148" y="261"/>
                  </a:cubicBezTo>
                  <a:lnTo>
                    <a:pt x="148" y="22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Freeform 318"/>
            <p:cNvSpPr>
              <a:spLocks/>
            </p:cNvSpPr>
            <p:nvPr/>
          </p:nvSpPr>
          <p:spPr bwMode="auto">
            <a:xfrm>
              <a:off x="-3261382" y="1971404"/>
              <a:ext cx="167640" cy="198120"/>
            </a:xfrm>
            <a:custGeom>
              <a:avLst/>
              <a:gdLst>
                <a:gd name="T0" fmla="*/ 65 w 65"/>
                <a:gd name="T1" fmla="*/ 25 h 77"/>
                <a:gd name="T2" fmla="*/ 21 w 65"/>
                <a:gd name="T3" fmla="*/ 16 h 77"/>
                <a:gd name="T4" fmla="*/ 62 w 65"/>
                <a:gd name="T5" fmla="*/ 77 h 77"/>
                <a:gd name="T6" fmla="*/ 65 w 65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7">
                  <a:moveTo>
                    <a:pt x="65" y="25"/>
                  </a:moveTo>
                  <a:cubicBezTo>
                    <a:pt x="65" y="25"/>
                    <a:pt x="39" y="0"/>
                    <a:pt x="21" y="16"/>
                  </a:cubicBezTo>
                  <a:cubicBezTo>
                    <a:pt x="0" y="35"/>
                    <a:pt x="31" y="77"/>
                    <a:pt x="62" y="77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Freeform 319"/>
            <p:cNvSpPr>
              <a:spLocks/>
            </p:cNvSpPr>
            <p:nvPr/>
          </p:nvSpPr>
          <p:spPr bwMode="auto">
            <a:xfrm>
              <a:off x="-2486319" y="1971404"/>
              <a:ext cx="165463" cy="198120"/>
            </a:xfrm>
            <a:custGeom>
              <a:avLst/>
              <a:gdLst>
                <a:gd name="T0" fmla="*/ 0 w 64"/>
                <a:gd name="T1" fmla="*/ 25 h 77"/>
                <a:gd name="T2" fmla="*/ 43 w 64"/>
                <a:gd name="T3" fmla="*/ 16 h 77"/>
                <a:gd name="T4" fmla="*/ 2 w 64"/>
                <a:gd name="T5" fmla="*/ 77 h 77"/>
                <a:gd name="T6" fmla="*/ 0 w 64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7">
                  <a:moveTo>
                    <a:pt x="0" y="25"/>
                  </a:moveTo>
                  <a:cubicBezTo>
                    <a:pt x="0" y="25"/>
                    <a:pt x="25" y="0"/>
                    <a:pt x="43" y="16"/>
                  </a:cubicBezTo>
                  <a:cubicBezTo>
                    <a:pt x="64" y="35"/>
                    <a:pt x="33" y="77"/>
                    <a:pt x="2" y="77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Freeform 320"/>
            <p:cNvSpPr>
              <a:spLocks/>
            </p:cNvSpPr>
            <p:nvPr/>
          </p:nvSpPr>
          <p:spPr bwMode="auto">
            <a:xfrm>
              <a:off x="-3180828" y="1762398"/>
              <a:ext cx="780506" cy="646611"/>
            </a:xfrm>
            <a:custGeom>
              <a:avLst/>
              <a:gdLst>
                <a:gd name="T0" fmla="*/ 284 w 303"/>
                <a:gd name="T1" fmla="*/ 175 h 251"/>
                <a:gd name="T2" fmla="*/ 284 w 303"/>
                <a:gd name="T3" fmla="*/ 0 h 251"/>
                <a:gd name="T4" fmla="*/ 19 w 303"/>
                <a:gd name="T5" fmla="*/ 0 h 251"/>
                <a:gd name="T6" fmla="*/ 19 w 303"/>
                <a:gd name="T7" fmla="*/ 175 h 251"/>
                <a:gd name="T8" fmla="*/ 0 w 303"/>
                <a:gd name="T9" fmla="*/ 203 h 251"/>
                <a:gd name="T10" fmla="*/ 0 w 303"/>
                <a:gd name="T11" fmla="*/ 204 h 251"/>
                <a:gd name="T12" fmla="*/ 29 w 303"/>
                <a:gd name="T13" fmla="*/ 236 h 251"/>
                <a:gd name="T14" fmla="*/ 151 w 303"/>
                <a:gd name="T15" fmla="*/ 251 h 251"/>
                <a:gd name="T16" fmla="*/ 275 w 303"/>
                <a:gd name="T17" fmla="*/ 235 h 251"/>
                <a:gd name="T18" fmla="*/ 303 w 303"/>
                <a:gd name="T19" fmla="*/ 204 h 251"/>
                <a:gd name="T20" fmla="*/ 303 w 303"/>
                <a:gd name="T21" fmla="*/ 203 h 251"/>
                <a:gd name="T22" fmla="*/ 284 w 303"/>
                <a:gd name="T23" fmla="*/ 17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51">
                  <a:moveTo>
                    <a:pt x="284" y="175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8" y="179"/>
                    <a:pt x="0" y="190"/>
                    <a:pt x="0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20"/>
                    <a:pt x="12" y="229"/>
                    <a:pt x="29" y="236"/>
                  </a:cubicBezTo>
                  <a:cubicBezTo>
                    <a:pt x="29" y="236"/>
                    <a:pt x="74" y="251"/>
                    <a:pt x="151" y="251"/>
                  </a:cubicBezTo>
                  <a:cubicBezTo>
                    <a:pt x="228" y="251"/>
                    <a:pt x="275" y="235"/>
                    <a:pt x="275" y="235"/>
                  </a:cubicBezTo>
                  <a:cubicBezTo>
                    <a:pt x="293" y="228"/>
                    <a:pt x="303" y="220"/>
                    <a:pt x="303" y="204"/>
                  </a:cubicBezTo>
                  <a:cubicBezTo>
                    <a:pt x="303" y="203"/>
                    <a:pt x="303" y="203"/>
                    <a:pt x="303" y="203"/>
                  </a:cubicBezTo>
                  <a:cubicBezTo>
                    <a:pt x="303" y="190"/>
                    <a:pt x="295" y="179"/>
                    <a:pt x="284" y="175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Freeform 321"/>
            <p:cNvSpPr>
              <a:spLocks/>
            </p:cNvSpPr>
            <p:nvPr/>
          </p:nvSpPr>
          <p:spPr bwMode="auto">
            <a:xfrm>
              <a:off x="-3148171" y="1662249"/>
              <a:ext cx="714103" cy="250371"/>
            </a:xfrm>
            <a:custGeom>
              <a:avLst/>
              <a:gdLst>
                <a:gd name="T0" fmla="*/ 0 w 277"/>
                <a:gd name="T1" fmla="*/ 66 h 97"/>
                <a:gd name="T2" fmla="*/ 117 w 277"/>
                <a:gd name="T3" fmla="*/ 59 h 97"/>
                <a:gd name="T4" fmla="*/ 190 w 277"/>
                <a:gd name="T5" fmla="*/ 55 h 97"/>
                <a:gd name="T6" fmla="*/ 224 w 277"/>
                <a:gd name="T7" fmla="*/ 60 h 97"/>
                <a:gd name="T8" fmla="*/ 277 w 277"/>
                <a:gd name="T9" fmla="*/ 56 h 97"/>
                <a:gd name="T10" fmla="*/ 277 w 277"/>
                <a:gd name="T11" fmla="*/ 0 h 97"/>
                <a:gd name="T12" fmla="*/ 0 w 277"/>
                <a:gd name="T13" fmla="*/ 1 h 97"/>
                <a:gd name="T14" fmla="*/ 0 w 277"/>
                <a:gd name="T15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97">
                  <a:moveTo>
                    <a:pt x="0" y="66"/>
                  </a:moveTo>
                  <a:cubicBezTo>
                    <a:pt x="0" y="66"/>
                    <a:pt x="59" y="97"/>
                    <a:pt x="117" y="59"/>
                  </a:cubicBezTo>
                  <a:cubicBezTo>
                    <a:pt x="117" y="59"/>
                    <a:pt x="134" y="85"/>
                    <a:pt x="190" y="55"/>
                  </a:cubicBezTo>
                  <a:cubicBezTo>
                    <a:pt x="190" y="55"/>
                    <a:pt x="201" y="75"/>
                    <a:pt x="224" y="60"/>
                  </a:cubicBezTo>
                  <a:cubicBezTo>
                    <a:pt x="224" y="60"/>
                    <a:pt x="245" y="81"/>
                    <a:pt x="277" y="5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Freeform 322"/>
            <p:cNvSpPr>
              <a:spLocks/>
            </p:cNvSpPr>
            <p:nvPr/>
          </p:nvSpPr>
          <p:spPr bwMode="auto">
            <a:xfrm>
              <a:off x="-2869496" y="2112918"/>
              <a:ext cx="156754" cy="82731"/>
            </a:xfrm>
            <a:custGeom>
              <a:avLst/>
              <a:gdLst>
                <a:gd name="T0" fmla="*/ 0 w 61"/>
                <a:gd name="T1" fmla="*/ 32 h 32"/>
                <a:gd name="T2" fmla="*/ 25 w 61"/>
                <a:gd name="T3" fmla="*/ 4 h 32"/>
                <a:gd name="T4" fmla="*/ 61 w 61"/>
                <a:gd name="T5" fmla="*/ 26 h 32"/>
                <a:gd name="T6" fmla="*/ 26 w 61"/>
                <a:gd name="T7" fmla="*/ 10 h 32"/>
                <a:gd name="T8" fmla="*/ 0 w 6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2">
                  <a:moveTo>
                    <a:pt x="0" y="32"/>
                  </a:moveTo>
                  <a:cubicBezTo>
                    <a:pt x="0" y="32"/>
                    <a:pt x="5" y="8"/>
                    <a:pt x="25" y="4"/>
                  </a:cubicBezTo>
                  <a:cubicBezTo>
                    <a:pt x="46" y="0"/>
                    <a:pt x="61" y="26"/>
                    <a:pt x="61" y="26"/>
                  </a:cubicBezTo>
                  <a:cubicBezTo>
                    <a:pt x="61" y="26"/>
                    <a:pt x="42" y="6"/>
                    <a:pt x="26" y="10"/>
                  </a:cubicBezTo>
                  <a:cubicBezTo>
                    <a:pt x="10" y="13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Freeform 323"/>
            <p:cNvSpPr>
              <a:spLocks/>
            </p:cNvSpPr>
            <p:nvPr/>
          </p:nvSpPr>
          <p:spPr bwMode="auto">
            <a:xfrm>
              <a:off x="-3014276" y="2184764"/>
              <a:ext cx="466997" cy="146957"/>
            </a:xfrm>
            <a:custGeom>
              <a:avLst/>
              <a:gdLst>
                <a:gd name="T0" fmla="*/ 86 w 181"/>
                <a:gd name="T1" fmla="*/ 53 h 57"/>
                <a:gd name="T2" fmla="*/ 41 w 181"/>
                <a:gd name="T3" fmla="*/ 48 h 57"/>
                <a:gd name="T4" fmla="*/ 2 w 181"/>
                <a:gd name="T5" fmla="*/ 34 h 57"/>
                <a:gd name="T6" fmla="*/ 1 w 181"/>
                <a:gd name="T7" fmla="*/ 29 h 57"/>
                <a:gd name="T8" fmla="*/ 5 w 181"/>
                <a:gd name="T9" fmla="*/ 28 h 57"/>
                <a:gd name="T10" fmla="*/ 43 w 181"/>
                <a:gd name="T11" fmla="*/ 42 h 57"/>
                <a:gd name="T12" fmla="*/ 174 w 181"/>
                <a:gd name="T13" fmla="*/ 2 h 57"/>
                <a:gd name="T14" fmla="*/ 179 w 181"/>
                <a:gd name="T15" fmla="*/ 1 h 57"/>
                <a:gd name="T16" fmla="*/ 180 w 181"/>
                <a:gd name="T17" fmla="*/ 5 h 57"/>
                <a:gd name="T18" fmla="*/ 116 w 181"/>
                <a:gd name="T19" fmla="*/ 50 h 57"/>
                <a:gd name="T20" fmla="*/ 86 w 181"/>
                <a:gd name="T21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57">
                  <a:moveTo>
                    <a:pt x="86" y="53"/>
                  </a:moveTo>
                  <a:cubicBezTo>
                    <a:pt x="69" y="53"/>
                    <a:pt x="53" y="50"/>
                    <a:pt x="41" y="48"/>
                  </a:cubicBezTo>
                  <a:cubicBezTo>
                    <a:pt x="18" y="43"/>
                    <a:pt x="3" y="34"/>
                    <a:pt x="2" y="34"/>
                  </a:cubicBezTo>
                  <a:cubicBezTo>
                    <a:pt x="1" y="33"/>
                    <a:pt x="0" y="31"/>
                    <a:pt x="1" y="29"/>
                  </a:cubicBezTo>
                  <a:cubicBezTo>
                    <a:pt x="2" y="28"/>
                    <a:pt x="4" y="27"/>
                    <a:pt x="5" y="28"/>
                  </a:cubicBezTo>
                  <a:cubicBezTo>
                    <a:pt x="6" y="28"/>
                    <a:pt x="20" y="37"/>
                    <a:pt x="43" y="42"/>
                  </a:cubicBezTo>
                  <a:cubicBezTo>
                    <a:pt x="73" y="48"/>
                    <a:pt x="146" y="57"/>
                    <a:pt x="174" y="2"/>
                  </a:cubicBezTo>
                  <a:cubicBezTo>
                    <a:pt x="175" y="1"/>
                    <a:pt x="177" y="0"/>
                    <a:pt x="179" y="1"/>
                  </a:cubicBezTo>
                  <a:cubicBezTo>
                    <a:pt x="180" y="2"/>
                    <a:pt x="181" y="4"/>
                    <a:pt x="180" y="5"/>
                  </a:cubicBezTo>
                  <a:cubicBezTo>
                    <a:pt x="167" y="29"/>
                    <a:pt x="146" y="44"/>
                    <a:pt x="116" y="50"/>
                  </a:cubicBezTo>
                  <a:cubicBezTo>
                    <a:pt x="106" y="52"/>
                    <a:pt x="96" y="53"/>
                    <a:pt x="86" y="5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Freeform 324"/>
            <p:cNvSpPr>
              <a:spLocks/>
            </p:cNvSpPr>
            <p:nvPr/>
          </p:nvSpPr>
          <p:spPr bwMode="auto">
            <a:xfrm>
              <a:off x="-2603885" y="2133601"/>
              <a:ext cx="79466" cy="46809"/>
            </a:xfrm>
            <a:custGeom>
              <a:avLst/>
              <a:gdLst>
                <a:gd name="T0" fmla="*/ 28 w 31"/>
                <a:gd name="T1" fmla="*/ 18 h 18"/>
                <a:gd name="T2" fmla="*/ 25 w 31"/>
                <a:gd name="T3" fmla="*/ 15 h 18"/>
                <a:gd name="T4" fmla="*/ 13 w 31"/>
                <a:gd name="T5" fmla="*/ 8 h 18"/>
                <a:gd name="T6" fmla="*/ 6 w 31"/>
                <a:gd name="T7" fmla="*/ 12 h 18"/>
                <a:gd name="T8" fmla="*/ 2 w 31"/>
                <a:gd name="T9" fmla="*/ 12 h 18"/>
                <a:gd name="T10" fmla="*/ 1 w 31"/>
                <a:gd name="T11" fmla="*/ 8 h 18"/>
                <a:gd name="T12" fmla="*/ 12 w 31"/>
                <a:gd name="T13" fmla="*/ 2 h 18"/>
                <a:gd name="T14" fmla="*/ 31 w 31"/>
                <a:gd name="T15" fmla="*/ 14 h 18"/>
                <a:gd name="T16" fmla="*/ 28 w 31"/>
                <a:gd name="T17" fmla="*/ 18 h 18"/>
                <a:gd name="T18" fmla="*/ 28 w 31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28" y="18"/>
                  </a:moveTo>
                  <a:cubicBezTo>
                    <a:pt x="26" y="18"/>
                    <a:pt x="25" y="17"/>
                    <a:pt x="25" y="15"/>
                  </a:cubicBezTo>
                  <a:cubicBezTo>
                    <a:pt x="23" y="7"/>
                    <a:pt x="16" y="7"/>
                    <a:pt x="13" y="8"/>
                  </a:cubicBezTo>
                  <a:cubicBezTo>
                    <a:pt x="9" y="8"/>
                    <a:pt x="7" y="12"/>
                    <a:pt x="6" y="12"/>
                  </a:cubicBezTo>
                  <a:cubicBezTo>
                    <a:pt x="6" y="13"/>
                    <a:pt x="4" y="13"/>
                    <a:pt x="2" y="12"/>
                  </a:cubicBezTo>
                  <a:cubicBezTo>
                    <a:pt x="1" y="11"/>
                    <a:pt x="0" y="9"/>
                    <a:pt x="1" y="8"/>
                  </a:cubicBezTo>
                  <a:cubicBezTo>
                    <a:pt x="2" y="8"/>
                    <a:pt x="5" y="3"/>
                    <a:pt x="12" y="2"/>
                  </a:cubicBezTo>
                  <a:cubicBezTo>
                    <a:pt x="19" y="0"/>
                    <a:pt x="29" y="3"/>
                    <a:pt x="31" y="14"/>
                  </a:cubicBezTo>
                  <a:cubicBezTo>
                    <a:pt x="31" y="16"/>
                    <a:pt x="30" y="17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Freeform 325"/>
            <p:cNvSpPr>
              <a:spLocks/>
            </p:cNvSpPr>
            <p:nvPr/>
          </p:nvSpPr>
          <p:spPr bwMode="auto">
            <a:xfrm>
              <a:off x="-3039314" y="2035629"/>
              <a:ext cx="109946" cy="62049"/>
            </a:xfrm>
            <a:custGeom>
              <a:avLst/>
              <a:gdLst>
                <a:gd name="T0" fmla="*/ 39 w 43"/>
                <a:gd name="T1" fmla="*/ 24 h 24"/>
                <a:gd name="T2" fmla="*/ 36 w 43"/>
                <a:gd name="T3" fmla="*/ 20 h 24"/>
                <a:gd name="T4" fmla="*/ 21 w 43"/>
                <a:gd name="T5" fmla="*/ 7 h 24"/>
                <a:gd name="T6" fmla="*/ 7 w 43"/>
                <a:gd name="T7" fmla="*/ 20 h 24"/>
                <a:gd name="T8" fmla="*/ 4 w 43"/>
                <a:gd name="T9" fmla="*/ 24 h 24"/>
                <a:gd name="T10" fmla="*/ 0 w 43"/>
                <a:gd name="T11" fmla="*/ 20 h 24"/>
                <a:gd name="T12" fmla="*/ 21 w 43"/>
                <a:gd name="T13" fmla="*/ 0 h 24"/>
                <a:gd name="T14" fmla="*/ 42 w 43"/>
                <a:gd name="T15" fmla="*/ 20 h 24"/>
                <a:gd name="T16" fmla="*/ 39 w 43"/>
                <a:gd name="T17" fmla="*/ 24 h 24"/>
                <a:gd name="T18" fmla="*/ 39 w 43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4">
                  <a:moveTo>
                    <a:pt x="39" y="24"/>
                  </a:moveTo>
                  <a:cubicBezTo>
                    <a:pt x="37" y="24"/>
                    <a:pt x="36" y="22"/>
                    <a:pt x="36" y="20"/>
                  </a:cubicBezTo>
                  <a:cubicBezTo>
                    <a:pt x="35" y="19"/>
                    <a:pt x="34" y="7"/>
                    <a:pt x="21" y="7"/>
                  </a:cubicBezTo>
                  <a:cubicBezTo>
                    <a:pt x="8" y="7"/>
                    <a:pt x="7" y="19"/>
                    <a:pt x="7" y="20"/>
                  </a:cubicBezTo>
                  <a:cubicBezTo>
                    <a:pt x="7" y="22"/>
                    <a:pt x="5" y="24"/>
                    <a:pt x="4" y="24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3"/>
                    <a:pt x="5" y="0"/>
                    <a:pt x="21" y="0"/>
                  </a:cubicBezTo>
                  <a:cubicBezTo>
                    <a:pt x="37" y="0"/>
                    <a:pt x="42" y="13"/>
                    <a:pt x="42" y="20"/>
                  </a:cubicBezTo>
                  <a:cubicBezTo>
                    <a:pt x="43" y="22"/>
                    <a:pt x="41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Freeform 326"/>
            <p:cNvSpPr>
              <a:spLocks/>
            </p:cNvSpPr>
            <p:nvPr/>
          </p:nvSpPr>
          <p:spPr bwMode="auto">
            <a:xfrm>
              <a:off x="-3070882" y="1922418"/>
              <a:ext cx="165463" cy="71846"/>
            </a:xfrm>
            <a:custGeom>
              <a:avLst/>
              <a:gdLst>
                <a:gd name="T0" fmla="*/ 0 w 152"/>
                <a:gd name="T1" fmla="*/ 31 h 66"/>
                <a:gd name="T2" fmla="*/ 152 w 152"/>
                <a:gd name="T3" fmla="*/ 66 h 66"/>
                <a:gd name="T4" fmla="*/ 152 w 152"/>
                <a:gd name="T5" fmla="*/ 31 h 66"/>
                <a:gd name="T6" fmla="*/ 0 w 152"/>
                <a:gd name="T7" fmla="*/ 0 h 66"/>
                <a:gd name="T8" fmla="*/ 0 w 152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66">
                  <a:moveTo>
                    <a:pt x="0" y="31"/>
                  </a:moveTo>
                  <a:lnTo>
                    <a:pt x="152" y="66"/>
                  </a:lnTo>
                  <a:lnTo>
                    <a:pt x="152" y="3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Freeform 327"/>
            <p:cNvSpPr>
              <a:spLocks/>
            </p:cNvSpPr>
            <p:nvPr/>
          </p:nvSpPr>
          <p:spPr bwMode="auto">
            <a:xfrm>
              <a:off x="-2663756" y="2035629"/>
              <a:ext cx="108857" cy="62049"/>
            </a:xfrm>
            <a:custGeom>
              <a:avLst/>
              <a:gdLst>
                <a:gd name="T0" fmla="*/ 38 w 42"/>
                <a:gd name="T1" fmla="*/ 24 h 24"/>
                <a:gd name="T2" fmla="*/ 35 w 42"/>
                <a:gd name="T3" fmla="*/ 20 h 24"/>
                <a:gd name="T4" fmla="*/ 21 w 42"/>
                <a:gd name="T5" fmla="*/ 7 h 24"/>
                <a:gd name="T6" fmla="*/ 7 w 42"/>
                <a:gd name="T7" fmla="*/ 20 h 24"/>
                <a:gd name="T8" fmla="*/ 3 w 42"/>
                <a:gd name="T9" fmla="*/ 24 h 24"/>
                <a:gd name="T10" fmla="*/ 0 w 42"/>
                <a:gd name="T11" fmla="*/ 20 h 24"/>
                <a:gd name="T12" fmla="*/ 21 w 42"/>
                <a:gd name="T13" fmla="*/ 0 h 24"/>
                <a:gd name="T14" fmla="*/ 42 w 42"/>
                <a:gd name="T15" fmla="*/ 20 h 24"/>
                <a:gd name="T16" fmla="*/ 39 w 42"/>
                <a:gd name="T17" fmla="*/ 24 h 24"/>
                <a:gd name="T18" fmla="*/ 38 w 42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4">
                  <a:moveTo>
                    <a:pt x="38" y="24"/>
                  </a:moveTo>
                  <a:cubicBezTo>
                    <a:pt x="37" y="24"/>
                    <a:pt x="35" y="22"/>
                    <a:pt x="35" y="20"/>
                  </a:cubicBezTo>
                  <a:cubicBezTo>
                    <a:pt x="35" y="19"/>
                    <a:pt x="34" y="7"/>
                    <a:pt x="21" y="7"/>
                  </a:cubicBezTo>
                  <a:cubicBezTo>
                    <a:pt x="7" y="7"/>
                    <a:pt x="7" y="20"/>
                    <a:pt x="7" y="20"/>
                  </a:cubicBezTo>
                  <a:cubicBezTo>
                    <a:pt x="7" y="22"/>
                    <a:pt x="5" y="24"/>
                    <a:pt x="3" y="24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13"/>
                    <a:pt x="5" y="0"/>
                    <a:pt x="21" y="0"/>
                  </a:cubicBezTo>
                  <a:cubicBezTo>
                    <a:pt x="37" y="0"/>
                    <a:pt x="42" y="13"/>
                    <a:pt x="42" y="20"/>
                  </a:cubicBezTo>
                  <a:cubicBezTo>
                    <a:pt x="42" y="22"/>
                    <a:pt x="41" y="23"/>
                    <a:pt x="39" y="24"/>
                  </a:cubicBezTo>
                  <a:cubicBezTo>
                    <a:pt x="39" y="24"/>
                    <a:pt x="38" y="24"/>
                    <a:pt x="38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Freeform 328"/>
            <p:cNvSpPr>
              <a:spLocks/>
            </p:cNvSpPr>
            <p:nvPr/>
          </p:nvSpPr>
          <p:spPr bwMode="auto">
            <a:xfrm>
              <a:off x="-2688794" y="1922418"/>
              <a:ext cx="164374" cy="71846"/>
            </a:xfrm>
            <a:custGeom>
              <a:avLst/>
              <a:gdLst>
                <a:gd name="T0" fmla="*/ 151 w 151"/>
                <a:gd name="T1" fmla="*/ 31 h 66"/>
                <a:gd name="T2" fmla="*/ 0 w 151"/>
                <a:gd name="T3" fmla="*/ 66 h 66"/>
                <a:gd name="T4" fmla="*/ 0 w 151"/>
                <a:gd name="T5" fmla="*/ 31 h 66"/>
                <a:gd name="T6" fmla="*/ 151 w 151"/>
                <a:gd name="T7" fmla="*/ 0 h 66"/>
                <a:gd name="T8" fmla="*/ 151 w 151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6">
                  <a:moveTo>
                    <a:pt x="151" y="31"/>
                  </a:moveTo>
                  <a:lnTo>
                    <a:pt x="0" y="66"/>
                  </a:lnTo>
                  <a:lnTo>
                    <a:pt x="0" y="31"/>
                  </a:lnTo>
                  <a:lnTo>
                    <a:pt x="151" y="0"/>
                  </a:lnTo>
                  <a:lnTo>
                    <a:pt x="151" y="3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3" name="组合 912"/>
          <p:cNvGrpSpPr>
            <a:grpSpLocks noChangeAspect="1"/>
          </p:cNvGrpSpPr>
          <p:nvPr/>
        </p:nvGrpSpPr>
        <p:grpSpPr>
          <a:xfrm>
            <a:off x="10455644" y="340547"/>
            <a:ext cx="1184523" cy="2484000"/>
            <a:chOff x="-5286125" y="1394461"/>
            <a:chExt cx="1277983" cy="2680062"/>
          </a:xfrm>
        </p:grpSpPr>
        <p:sp>
          <p:nvSpPr>
            <p:cNvPr id="847" name="Freeform 329"/>
            <p:cNvSpPr>
              <a:spLocks/>
            </p:cNvSpPr>
            <p:nvPr/>
          </p:nvSpPr>
          <p:spPr bwMode="auto">
            <a:xfrm>
              <a:off x="-5033577" y="3086100"/>
              <a:ext cx="752203" cy="927463"/>
            </a:xfrm>
            <a:custGeom>
              <a:avLst/>
              <a:gdLst>
                <a:gd name="T0" fmla="*/ 291 w 292"/>
                <a:gd name="T1" fmla="*/ 316 h 360"/>
                <a:gd name="T2" fmla="*/ 274 w 292"/>
                <a:gd name="T3" fmla="*/ 298 h 360"/>
                <a:gd name="T4" fmla="*/ 241 w 292"/>
                <a:gd name="T5" fmla="*/ 0 h 360"/>
                <a:gd name="T6" fmla="*/ 168 w 292"/>
                <a:gd name="T7" fmla="*/ 0 h 360"/>
                <a:gd name="T8" fmla="*/ 152 w 292"/>
                <a:gd name="T9" fmla="*/ 0 h 360"/>
                <a:gd name="T10" fmla="*/ 51 w 292"/>
                <a:gd name="T11" fmla="*/ 0 h 360"/>
                <a:gd name="T12" fmla="*/ 18 w 292"/>
                <a:gd name="T13" fmla="*/ 298 h 360"/>
                <a:gd name="T14" fmla="*/ 1 w 292"/>
                <a:gd name="T15" fmla="*/ 316 h 360"/>
                <a:gd name="T16" fmla="*/ 108 w 292"/>
                <a:gd name="T17" fmla="*/ 360 h 360"/>
                <a:gd name="T18" fmla="*/ 142 w 292"/>
                <a:gd name="T19" fmla="*/ 74 h 360"/>
                <a:gd name="T20" fmla="*/ 150 w 292"/>
                <a:gd name="T21" fmla="*/ 74 h 360"/>
                <a:gd name="T22" fmla="*/ 184 w 292"/>
                <a:gd name="T23" fmla="*/ 360 h 360"/>
                <a:gd name="T24" fmla="*/ 291 w 292"/>
                <a:gd name="T25" fmla="*/ 3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" h="360">
                  <a:moveTo>
                    <a:pt x="291" y="316"/>
                  </a:moveTo>
                  <a:cubicBezTo>
                    <a:pt x="290" y="304"/>
                    <a:pt x="281" y="313"/>
                    <a:pt x="274" y="298"/>
                  </a:cubicBezTo>
                  <a:cubicBezTo>
                    <a:pt x="262" y="270"/>
                    <a:pt x="241" y="0"/>
                    <a:pt x="24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30" y="270"/>
                    <a:pt x="18" y="298"/>
                  </a:cubicBezTo>
                  <a:cubicBezTo>
                    <a:pt x="12" y="313"/>
                    <a:pt x="2" y="304"/>
                    <a:pt x="1" y="316"/>
                  </a:cubicBezTo>
                  <a:cubicBezTo>
                    <a:pt x="0" y="336"/>
                    <a:pt x="108" y="360"/>
                    <a:pt x="108" y="360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84" y="360"/>
                    <a:pt x="184" y="360"/>
                    <a:pt x="184" y="360"/>
                  </a:cubicBezTo>
                  <a:cubicBezTo>
                    <a:pt x="184" y="360"/>
                    <a:pt x="292" y="336"/>
                    <a:pt x="291" y="316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Freeform 330"/>
            <p:cNvSpPr>
              <a:spLocks/>
            </p:cNvSpPr>
            <p:nvPr/>
          </p:nvSpPr>
          <p:spPr bwMode="auto">
            <a:xfrm>
              <a:off x="-5058614" y="3881846"/>
              <a:ext cx="311331" cy="192677"/>
            </a:xfrm>
            <a:custGeom>
              <a:avLst/>
              <a:gdLst>
                <a:gd name="T0" fmla="*/ 38 w 121"/>
                <a:gd name="T1" fmla="*/ 7 h 75"/>
                <a:gd name="T2" fmla="*/ 0 w 121"/>
                <a:gd name="T3" fmla="*/ 57 h 75"/>
                <a:gd name="T4" fmla="*/ 59 w 121"/>
                <a:gd name="T5" fmla="*/ 73 h 75"/>
                <a:gd name="T6" fmla="*/ 121 w 121"/>
                <a:gd name="T7" fmla="*/ 59 h 75"/>
                <a:gd name="T8" fmla="*/ 38 w 121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38" y="7"/>
                  </a:moveTo>
                  <a:cubicBezTo>
                    <a:pt x="25" y="10"/>
                    <a:pt x="0" y="17"/>
                    <a:pt x="0" y="57"/>
                  </a:cubicBezTo>
                  <a:cubicBezTo>
                    <a:pt x="0" y="74"/>
                    <a:pt x="36" y="73"/>
                    <a:pt x="59" y="73"/>
                  </a:cubicBezTo>
                  <a:cubicBezTo>
                    <a:pt x="82" y="73"/>
                    <a:pt x="121" y="75"/>
                    <a:pt x="121" y="59"/>
                  </a:cubicBezTo>
                  <a:cubicBezTo>
                    <a:pt x="121" y="37"/>
                    <a:pt x="81" y="0"/>
                    <a:pt x="38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Freeform 331"/>
            <p:cNvSpPr>
              <a:spLocks/>
            </p:cNvSpPr>
            <p:nvPr/>
          </p:nvSpPr>
          <p:spPr bwMode="auto">
            <a:xfrm>
              <a:off x="-4566580" y="3881846"/>
              <a:ext cx="313509" cy="192677"/>
            </a:xfrm>
            <a:custGeom>
              <a:avLst/>
              <a:gdLst>
                <a:gd name="T0" fmla="*/ 84 w 122"/>
                <a:gd name="T1" fmla="*/ 7 h 75"/>
                <a:gd name="T2" fmla="*/ 122 w 122"/>
                <a:gd name="T3" fmla="*/ 57 h 75"/>
                <a:gd name="T4" fmla="*/ 63 w 122"/>
                <a:gd name="T5" fmla="*/ 73 h 75"/>
                <a:gd name="T6" fmla="*/ 0 w 122"/>
                <a:gd name="T7" fmla="*/ 59 h 75"/>
                <a:gd name="T8" fmla="*/ 84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84" y="7"/>
                  </a:moveTo>
                  <a:cubicBezTo>
                    <a:pt x="97" y="10"/>
                    <a:pt x="122" y="17"/>
                    <a:pt x="122" y="57"/>
                  </a:cubicBezTo>
                  <a:cubicBezTo>
                    <a:pt x="122" y="74"/>
                    <a:pt x="86" y="73"/>
                    <a:pt x="63" y="73"/>
                  </a:cubicBezTo>
                  <a:cubicBezTo>
                    <a:pt x="40" y="73"/>
                    <a:pt x="0" y="75"/>
                    <a:pt x="0" y="59"/>
                  </a:cubicBezTo>
                  <a:cubicBezTo>
                    <a:pt x="0" y="37"/>
                    <a:pt x="41" y="0"/>
                    <a:pt x="84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Rectangle 332"/>
            <p:cNvSpPr>
              <a:spLocks noChangeArrowheads="1"/>
            </p:cNvSpPr>
            <p:nvPr/>
          </p:nvSpPr>
          <p:spPr bwMode="auto">
            <a:xfrm>
              <a:off x="-4811508" y="2422072"/>
              <a:ext cx="309154" cy="674914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Freeform 333"/>
            <p:cNvSpPr>
              <a:spLocks/>
            </p:cNvSpPr>
            <p:nvPr/>
          </p:nvSpPr>
          <p:spPr bwMode="auto">
            <a:xfrm>
              <a:off x="-4690677" y="2460172"/>
              <a:ext cx="62049" cy="72934"/>
            </a:xfrm>
            <a:custGeom>
              <a:avLst/>
              <a:gdLst>
                <a:gd name="T0" fmla="*/ 19 w 24"/>
                <a:gd name="T1" fmla="*/ 28 h 28"/>
                <a:gd name="T2" fmla="*/ 6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6 w 24"/>
                <a:gd name="T9" fmla="*/ 0 h 28"/>
                <a:gd name="T10" fmla="*/ 19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9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9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2" y="28"/>
                    <a:pt x="19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Freeform 334"/>
            <p:cNvSpPr>
              <a:spLocks/>
            </p:cNvSpPr>
            <p:nvPr/>
          </p:nvSpPr>
          <p:spPr bwMode="auto">
            <a:xfrm>
              <a:off x="-4709182" y="2527663"/>
              <a:ext cx="101237" cy="504008"/>
            </a:xfrm>
            <a:custGeom>
              <a:avLst/>
              <a:gdLst>
                <a:gd name="T0" fmla="*/ 29 w 93"/>
                <a:gd name="T1" fmla="*/ 0 h 463"/>
                <a:gd name="T2" fmla="*/ 0 w 93"/>
                <a:gd name="T3" fmla="*/ 404 h 463"/>
                <a:gd name="T4" fmla="*/ 48 w 93"/>
                <a:gd name="T5" fmla="*/ 463 h 463"/>
                <a:gd name="T6" fmla="*/ 93 w 93"/>
                <a:gd name="T7" fmla="*/ 402 h 463"/>
                <a:gd name="T8" fmla="*/ 62 w 93"/>
                <a:gd name="T9" fmla="*/ 0 h 463"/>
                <a:gd name="T10" fmla="*/ 29 w 93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3">
                  <a:moveTo>
                    <a:pt x="29" y="0"/>
                  </a:moveTo>
                  <a:lnTo>
                    <a:pt x="0" y="404"/>
                  </a:lnTo>
                  <a:lnTo>
                    <a:pt x="48" y="463"/>
                  </a:lnTo>
                  <a:lnTo>
                    <a:pt x="93" y="402"/>
                  </a:lnTo>
                  <a:lnTo>
                    <a:pt x="6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Freeform 335"/>
            <p:cNvSpPr>
              <a:spLocks/>
            </p:cNvSpPr>
            <p:nvPr/>
          </p:nvSpPr>
          <p:spPr bwMode="auto">
            <a:xfrm>
              <a:off x="-4824571" y="2444932"/>
              <a:ext cx="326571" cy="146957"/>
            </a:xfrm>
            <a:custGeom>
              <a:avLst/>
              <a:gdLst>
                <a:gd name="T0" fmla="*/ 0 w 300"/>
                <a:gd name="T1" fmla="*/ 0 h 135"/>
                <a:gd name="T2" fmla="*/ 0 w 300"/>
                <a:gd name="T3" fmla="*/ 135 h 135"/>
                <a:gd name="T4" fmla="*/ 154 w 300"/>
                <a:gd name="T5" fmla="*/ 47 h 135"/>
                <a:gd name="T6" fmla="*/ 293 w 300"/>
                <a:gd name="T7" fmla="*/ 135 h 135"/>
                <a:gd name="T8" fmla="*/ 300 w 300"/>
                <a:gd name="T9" fmla="*/ 0 h 135"/>
                <a:gd name="T10" fmla="*/ 0 w 300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35">
                  <a:moveTo>
                    <a:pt x="0" y="0"/>
                  </a:moveTo>
                  <a:lnTo>
                    <a:pt x="0" y="135"/>
                  </a:lnTo>
                  <a:lnTo>
                    <a:pt x="154" y="47"/>
                  </a:lnTo>
                  <a:lnTo>
                    <a:pt x="293" y="135"/>
                  </a:lnTo>
                  <a:lnTo>
                    <a:pt x="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Rectangle 336"/>
            <p:cNvSpPr>
              <a:spLocks noChangeArrowheads="1"/>
            </p:cNvSpPr>
            <p:nvPr/>
          </p:nvSpPr>
          <p:spPr bwMode="auto">
            <a:xfrm>
              <a:off x="-4824571" y="3050178"/>
              <a:ext cx="316774" cy="56606"/>
            </a:xfrm>
            <a:prstGeom prst="rect">
              <a:avLst/>
            </a:pr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Rectangle 337"/>
            <p:cNvSpPr>
              <a:spLocks noChangeArrowheads="1"/>
            </p:cNvSpPr>
            <p:nvPr/>
          </p:nvSpPr>
          <p:spPr bwMode="auto">
            <a:xfrm>
              <a:off x="-4692854" y="3050178"/>
              <a:ext cx="77289" cy="56606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Freeform 338"/>
            <p:cNvSpPr>
              <a:spLocks/>
            </p:cNvSpPr>
            <p:nvPr/>
          </p:nvSpPr>
          <p:spPr bwMode="auto">
            <a:xfrm>
              <a:off x="-4319474" y="3155769"/>
              <a:ext cx="89263" cy="131717"/>
            </a:xfrm>
            <a:custGeom>
              <a:avLst/>
              <a:gdLst>
                <a:gd name="T0" fmla="*/ 18 w 35"/>
                <a:gd name="T1" fmla="*/ 0 h 51"/>
                <a:gd name="T2" fmla="*/ 12 w 35"/>
                <a:gd name="T3" fmla="*/ 19 h 51"/>
                <a:gd name="T4" fmla="*/ 7 w 35"/>
                <a:gd name="T5" fmla="*/ 43 h 51"/>
                <a:gd name="T6" fmla="*/ 35 w 35"/>
                <a:gd name="T7" fmla="*/ 17 h 51"/>
                <a:gd name="T8" fmla="*/ 18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18" y="0"/>
                  </a:moveTo>
                  <a:cubicBezTo>
                    <a:pt x="18" y="0"/>
                    <a:pt x="16" y="10"/>
                    <a:pt x="12" y="19"/>
                  </a:cubicBezTo>
                  <a:cubicBezTo>
                    <a:pt x="7" y="29"/>
                    <a:pt x="0" y="39"/>
                    <a:pt x="7" y="43"/>
                  </a:cubicBezTo>
                  <a:cubicBezTo>
                    <a:pt x="19" y="51"/>
                    <a:pt x="35" y="21"/>
                    <a:pt x="35" y="1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Freeform 339"/>
            <p:cNvSpPr>
              <a:spLocks/>
            </p:cNvSpPr>
            <p:nvPr/>
          </p:nvSpPr>
          <p:spPr bwMode="auto">
            <a:xfrm>
              <a:off x="-4376080" y="2985952"/>
              <a:ext cx="179614" cy="309154"/>
            </a:xfrm>
            <a:custGeom>
              <a:avLst/>
              <a:gdLst>
                <a:gd name="T0" fmla="*/ 45 w 70"/>
                <a:gd name="T1" fmla="*/ 0 h 120"/>
                <a:gd name="T2" fmla="*/ 68 w 70"/>
                <a:gd name="T3" fmla="*/ 52 h 120"/>
                <a:gd name="T4" fmla="*/ 58 w 70"/>
                <a:gd name="T5" fmla="*/ 118 h 120"/>
                <a:gd name="T6" fmla="*/ 47 w 70"/>
                <a:gd name="T7" fmla="*/ 101 h 120"/>
                <a:gd name="T8" fmla="*/ 31 w 70"/>
                <a:gd name="T9" fmla="*/ 60 h 120"/>
                <a:gd name="T10" fmla="*/ 17 w 70"/>
                <a:gd name="T11" fmla="*/ 87 h 120"/>
                <a:gd name="T12" fmla="*/ 6 w 70"/>
                <a:gd name="T13" fmla="*/ 44 h 120"/>
                <a:gd name="T14" fmla="*/ 0 w 70"/>
                <a:gd name="T15" fmla="*/ 23 h 120"/>
                <a:gd name="T16" fmla="*/ 45 w 70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0">
                  <a:moveTo>
                    <a:pt x="45" y="0"/>
                  </a:moveTo>
                  <a:cubicBezTo>
                    <a:pt x="45" y="0"/>
                    <a:pt x="66" y="16"/>
                    <a:pt x="68" y="52"/>
                  </a:cubicBezTo>
                  <a:cubicBezTo>
                    <a:pt x="70" y="87"/>
                    <a:pt x="70" y="117"/>
                    <a:pt x="58" y="118"/>
                  </a:cubicBezTo>
                  <a:cubicBezTo>
                    <a:pt x="47" y="120"/>
                    <a:pt x="47" y="101"/>
                    <a:pt x="47" y="101"/>
                  </a:cubicBezTo>
                  <a:cubicBezTo>
                    <a:pt x="47" y="101"/>
                    <a:pt x="45" y="69"/>
                    <a:pt x="31" y="60"/>
                  </a:cubicBezTo>
                  <a:cubicBezTo>
                    <a:pt x="31" y="60"/>
                    <a:pt x="31" y="88"/>
                    <a:pt x="17" y="87"/>
                  </a:cubicBezTo>
                  <a:cubicBezTo>
                    <a:pt x="7" y="86"/>
                    <a:pt x="6" y="76"/>
                    <a:pt x="6" y="44"/>
                  </a:cubicBezTo>
                  <a:cubicBezTo>
                    <a:pt x="6" y="30"/>
                    <a:pt x="0" y="23"/>
                    <a:pt x="0" y="2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Freeform 340"/>
            <p:cNvSpPr>
              <a:spLocks/>
            </p:cNvSpPr>
            <p:nvPr/>
          </p:nvSpPr>
          <p:spPr bwMode="auto">
            <a:xfrm>
              <a:off x="-4283551" y="3165566"/>
              <a:ext cx="38100" cy="77289"/>
            </a:xfrm>
            <a:custGeom>
              <a:avLst/>
              <a:gdLst>
                <a:gd name="T0" fmla="*/ 11 w 15"/>
                <a:gd name="T1" fmla="*/ 30 h 30"/>
                <a:gd name="T2" fmla="*/ 3 w 15"/>
                <a:gd name="T3" fmla="*/ 0 h 30"/>
                <a:gd name="T4" fmla="*/ 0 w 15"/>
                <a:gd name="T5" fmla="*/ 11 h 30"/>
                <a:gd name="T6" fmla="*/ 11 w 1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11" y="30"/>
                  </a:moveTo>
                  <a:cubicBezTo>
                    <a:pt x="11" y="30"/>
                    <a:pt x="15" y="15"/>
                    <a:pt x="3" y="0"/>
                  </a:cubicBezTo>
                  <a:cubicBezTo>
                    <a:pt x="3" y="0"/>
                    <a:pt x="0" y="8"/>
                    <a:pt x="0" y="11"/>
                  </a:cubicBezTo>
                  <a:cubicBezTo>
                    <a:pt x="0" y="11"/>
                    <a:pt x="11" y="20"/>
                    <a:pt x="11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Freeform 341"/>
            <p:cNvSpPr>
              <a:spLocks/>
            </p:cNvSpPr>
            <p:nvPr/>
          </p:nvSpPr>
          <p:spPr bwMode="auto">
            <a:xfrm>
              <a:off x="-4538277" y="2373086"/>
              <a:ext cx="290649" cy="686888"/>
            </a:xfrm>
            <a:custGeom>
              <a:avLst/>
              <a:gdLst>
                <a:gd name="T0" fmla="*/ 0 w 113"/>
                <a:gd name="T1" fmla="*/ 10 h 267"/>
                <a:gd name="T2" fmla="*/ 43 w 113"/>
                <a:gd name="T3" fmla="*/ 58 h 267"/>
                <a:gd name="T4" fmla="*/ 113 w 113"/>
                <a:gd name="T5" fmla="*/ 239 h 267"/>
                <a:gd name="T6" fmla="*/ 62 w 113"/>
                <a:gd name="T7" fmla="*/ 267 h 267"/>
                <a:gd name="T8" fmla="*/ 36 w 113"/>
                <a:gd name="T9" fmla="*/ 207 h 267"/>
                <a:gd name="T10" fmla="*/ 0 w 113"/>
                <a:gd name="T11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67">
                  <a:moveTo>
                    <a:pt x="0" y="10"/>
                  </a:moveTo>
                  <a:cubicBezTo>
                    <a:pt x="0" y="10"/>
                    <a:pt x="21" y="0"/>
                    <a:pt x="43" y="58"/>
                  </a:cubicBezTo>
                  <a:cubicBezTo>
                    <a:pt x="65" y="117"/>
                    <a:pt x="113" y="239"/>
                    <a:pt x="113" y="239"/>
                  </a:cubicBezTo>
                  <a:cubicBezTo>
                    <a:pt x="62" y="267"/>
                    <a:pt x="62" y="267"/>
                    <a:pt x="62" y="267"/>
                  </a:cubicBezTo>
                  <a:cubicBezTo>
                    <a:pt x="36" y="207"/>
                    <a:pt x="36" y="207"/>
                    <a:pt x="36" y="20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Freeform 342"/>
            <p:cNvSpPr>
              <a:spLocks/>
            </p:cNvSpPr>
            <p:nvPr/>
          </p:nvSpPr>
          <p:spPr bwMode="auto">
            <a:xfrm>
              <a:off x="-4498000" y="2460172"/>
              <a:ext cx="167640" cy="597626"/>
            </a:xfrm>
            <a:custGeom>
              <a:avLst/>
              <a:gdLst>
                <a:gd name="T0" fmla="*/ 40 w 65"/>
                <a:gd name="T1" fmla="*/ 219 h 232"/>
                <a:gd name="T2" fmla="*/ 0 w 65"/>
                <a:gd name="T3" fmla="*/ 0 h 232"/>
                <a:gd name="T4" fmla="*/ 46 w 65"/>
                <a:gd name="T5" fmla="*/ 232 h 232"/>
                <a:gd name="T6" fmla="*/ 40 w 65"/>
                <a:gd name="T7" fmla="*/ 2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32">
                  <a:moveTo>
                    <a:pt x="40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5" y="206"/>
                    <a:pt x="46" y="232"/>
                  </a:cubicBezTo>
                  <a:lnTo>
                    <a:pt x="40" y="219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Freeform 343"/>
            <p:cNvSpPr>
              <a:spLocks/>
            </p:cNvSpPr>
            <p:nvPr/>
          </p:nvSpPr>
          <p:spPr bwMode="auto">
            <a:xfrm>
              <a:off x="-4585085" y="2429692"/>
              <a:ext cx="231866" cy="690154"/>
            </a:xfrm>
            <a:custGeom>
              <a:avLst/>
              <a:gdLst>
                <a:gd name="T0" fmla="*/ 30 w 90"/>
                <a:gd name="T1" fmla="*/ 0 h 268"/>
                <a:gd name="T2" fmla="*/ 70 w 90"/>
                <a:gd name="T3" fmla="*/ 256 h 268"/>
                <a:gd name="T4" fmla="*/ 9 w 90"/>
                <a:gd name="T5" fmla="*/ 266 h 268"/>
                <a:gd name="T6" fmla="*/ 0 w 90"/>
                <a:gd name="T7" fmla="*/ 2 h 268"/>
                <a:gd name="T8" fmla="*/ 30 w 90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68">
                  <a:moveTo>
                    <a:pt x="30" y="0"/>
                  </a:moveTo>
                  <a:cubicBezTo>
                    <a:pt x="30" y="0"/>
                    <a:pt x="90" y="209"/>
                    <a:pt x="70" y="256"/>
                  </a:cubicBezTo>
                  <a:cubicBezTo>
                    <a:pt x="65" y="268"/>
                    <a:pt x="9" y="266"/>
                    <a:pt x="9" y="266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Rectangle 344"/>
            <p:cNvSpPr>
              <a:spLocks noChangeArrowheads="1"/>
            </p:cNvSpPr>
            <p:nvPr/>
          </p:nvSpPr>
          <p:spPr bwMode="auto">
            <a:xfrm>
              <a:off x="-4549162" y="2918460"/>
              <a:ext cx="126274" cy="23949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Freeform 345"/>
            <p:cNvSpPr>
              <a:spLocks/>
            </p:cNvSpPr>
            <p:nvPr/>
          </p:nvSpPr>
          <p:spPr bwMode="auto">
            <a:xfrm>
              <a:off x="-5086917" y="3155769"/>
              <a:ext cx="89263" cy="131717"/>
            </a:xfrm>
            <a:custGeom>
              <a:avLst/>
              <a:gdLst>
                <a:gd name="T0" fmla="*/ 17 w 35"/>
                <a:gd name="T1" fmla="*/ 0 h 51"/>
                <a:gd name="T2" fmla="*/ 23 w 35"/>
                <a:gd name="T3" fmla="*/ 19 h 51"/>
                <a:gd name="T4" fmla="*/ 28 w 35"/>
                <a:gd name="T5" fmla="*/ 43 h 51"/>
                <a:gd name="T6" fmla="*/ 0 w 35"/>
                <a:gd name="T7" fmla="*/ 17 h 51"/>
                <a:gd name="T8" fmla="*/ 17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17" y="0"/>
                  </a:moveTo>
                  <a:cubicBezTo>
                    <a:pt x="17" y="0"/>
                    <a:pt x="18" y="10"/>
                    <a:pt x="23" y="19"/>
                  </a:cubicBezTo>
                  <a:cubicBezTo>
                    <a:pt x="28" y="29"/>
                    <a:pt x="35" y="39"/>
                    <a:pt x="28" y="43"/>
                  </a:cubicBezTo>
                  <a:cubicBezTo>
                    <a:pt x="16" y="51"/>
                    <a:pt x="0" y="21"/>
                    <a:pt x="0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Freeform 346"/>
            <p:cNvSpPr>
              <a:spLocks/>
            </p:cNvSpPr>
            <p:nvPr/>
          </p:nvSpPr>
          <p:spPr bwMode="auto">
            <a:xfrm>
              <a:off x="-5120663" y="2985952"/>
              <a:ext cx="179614" cy="309154"/>
            </a:xfrm>
            <a:custGeom>
              <a:avLst/>
              <a:gdLst>
                <a:gd name="T0" fmla="*/ 25 w 70"/>
                <a:gd name="T1" fmla="*/ 0 h 120"/>
                <a:gd name="T2" fmla="*/ 2 w 70"/>
                <a:gd name="T3" fmla="*/ 52 h 120"/>
                <a:gd name="T4" fmla="*/ 12 w 70"/>
                <a:gd name="T5" fmla="*/ 118 h 120"/>
                <a:gd name="T6" fmla="*/ 22 w 70"/>
                <a:gd name="T7" fmla="*/ 101 h 120"/>
                <a:gd name="T8" fmla="*/ 39 w 70"/>
                <a:gd name="T9" fmla="*/ 60 h 120"/>
                <a:gd name="T10" fmla="*/ 53 w 70"/>
                <a:gd name="T11" fmla="*/ 87 h 120"/>
                <a:gd name="T12" fmla="*/ 64 w 70"/>
                <a:gd name="T13" fmla="*/ 44 h 120"/>
                <a:gd name="T14" fmla="*/ 70 w 70"/>
                <a:gd name="T15" fmla="*/ 23 h 120"/>
                <a:gd name="T16" fmla="*/ 25 w 70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0">
                  <a:moveTo>
                    <a:pt x="25" y="0"/>
                  </a:moveTo>
                  <a:cubicBezTo>
                    <a:pt x="25" y="0"/>
                    <a:pt x="4" y="16"/>
                    <a:pt x="2" y="52"/>
                  </a:cubicBezTo>
                  <a:cubicBezTo>
                    <a:pt x="0" y="87"/>
                    <a:pt x="0" y="117"/>
                    <a:pt x="12" y="118"/>
                  </a:cubicBezTo>
                  <a:cubicBezTo>
                    <a:pt x="23" y="120"/>
                    <a:pt x="22" y="101"/>
                    <a:pt x="22" y="101"/>
                  </a:cubicBezTo>
                  <a:cubicBezTo>
                    <a:pt x="22" y="101"/>
                    <a:pt x="25" y="69"/>
                    <a:pt x="39" y="60"/>
                  </a:cubicBezTo>
                  <a:cubicBezTo>
                    <a:pt x="39" y="60"/>
                    <a:pt x="39" y="88"/>
                    <a:pt x="53" y="87"/>
                  </a:cubicBezTo>
                  <a:cubicBezTo>
                    <a:pt x="63" y="86"/>
                    <a:pt x="64" y="76"/>
                    <a:pt x="64" y="44"/>
                  </a:cubicBezTo>
                  <a:cubicBezTo>
                    <a:pt x="64" y="30"/>
                    <a:pt x="70" y="23"/>
                    <a:pt x="70" y="2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347"/>
            <p:cNvSpPr>
              <a:spLocks/>
            </p:cNvSpPr>
            <p:nvPr/>
          </p:nvSpPr>
          <p:spPr bwMode="auto">
            <a:xfrm>
              <a:off x="-5071677" y="3165566"/>
              <a:ext cx="38100" cy="77289"/>
            </a:xfrm>
            <a:custGeom>
              <a:avLst/>
              <a:gdLst>
                <a:gd name="T0" fmla="*/ 4 w 15"/>
                <a:gd name="T1" fmla="*/ 30 h 30"/>
                <a:gd name="T2" fmla="*/ 12 w 15"/>
                <a:gd name="T3" fmla="*/ 0 h 30"/>
                <a:gd name="T4" fmla="*/ 15 w 15"/>
                <a:gd name="T5" fmla="*/ 11 h 30"/>
                <a:gd name="T6" fmla="*/ 4 w 1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4" y="30"/>
                  </a:moveTo>
                  <a:cubicBezTo>
                    <a:pt x="4" y="30"/>
                    <a:pt x="0" y="15"/>
                    <a:pt x="12" y="0"/>
                  </a:cubicBezTo>
                  <a:cubicBezTo>
                    <a:pt x="12" y="0"/>
                    <a:pt x="15" y="8"/>
                    <a:pt x="15" y="11"/>
                  </a:cubicBezTo>
                  <a:cubicBezTo>
                    <a:pt x="15" y="11"/>
                    <a:pt x="4" y="20"/>
                    <a:pt x="4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348"/>
            <p:cNvSpPr>
              <a:spLocks/>
            </p:cNvSpPr>
            <p:nvPr/>
          </p:nvSpPr>
          <p:spPr bwMode="auto">
            <a:xfrm>
              <a:off x="-5069500" y="2373086"/>
              <a:ext cx="290649" cy="686888"/>
            </a:xfrm>
            <a:custGeom>
              <a:avLst/>
              <a:gdLst>
                <a:gd name="T0" fmla="*/ 113 w 113"/>
                <a:gd name="T1" fmla="*/ 10 h 267"/>
                <a:gd name="T2" fmla="*/ 69 w 113"/>
                <a:gd name="T3" fmla="*/ 58 h 267"/>
                <a:gd name="T4" fmla="*/ 0 w 113"/>
                <a:gd name="T5" fmla="*/ 239 h 267"/>
                <a:gd name="T6" fmla="*/ 50 w 113"/>
                <a:gd name="T7" fmla="*/ 267 h 267"/>
                <a:gd name="T8" fmla="*/ 77 w 113"/>
                <a:gd name="T9" fmla="*/ 207 h 267"/>
                <a:gd name="T10" fmla="*/ 113 w 113"/>
                <a:gd name="T11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67">
                  <a:moveTo>
                    <a:pt x="113" y="10"/>
                  </a:moveTo>
                  <a:cubicBezTo>
                    <a:pt x="113" y="10"/>
                    <a:pt x="92" y="0"/>
                    <a:pt x="69" y="58"/>
                  </a:cubicBezTo>
                  <a:cubicBezTo>
                    <a:pt x="47" y="117"/>
                    <a:pt x="0" y="239"/>
                    <a:pt x="0" y="239"/>
                  </a:cubicBezTo>
                  <a:cubicBezTo>
                    <a:pt x="50" y="267"/>
                    <a:pt x="50" y="267"/>
                    <a:pt x="50" y="267"/>
                  </a:cubicBezTo>
                  <a:cubicBezTo>
                    <a:pt x="77" y="207"/>
                    <a:pt x="77" y="207"/>
                    <a:pt x="77" y="207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Freeform 349"/>
            <p:cNvSpPr>
              <a:spLocks/>
            </p:cNvSpPr>
            <p:nvPr/>
          </p:nvSpPr>
          <p:spPr bwMode="auto">
            <a:xfrm>
              <a:off x="-4986768" y="2460172"/>
              <a:ext cx="167640" cy="597626"/>
            </a:xfrm>
            <a:custGeom>
              <a:avLst/>
              <a:gdLst>
                <a:gd name="T0" fmla="*/ 25 w 65"/>
                <a:gd name="T1" fmla="*/ 219 h 232"/>
                <a:gd name="T2" fmla="*/ 65 w 65"/>
                <a:gd name="T3" fmla="*/ 0 h 232"/>
                <a:gd name="T4" fmla="*/ 19 w 65"/>
                <a:gd name="T5" fmla="*/ 232 h 232"/>
                <a:gd name="T6" fmla="*/ 25 w 65"/>
                <a:gd name="T7" fmla="*/ 2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32">
                  <a:moveTo>
                    <a:pt x="25" y="219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0" y="206"/>
                    <a:pt x="19" y="232"/>
                  </a:cubicBezTo>
                  <a:lnTo>
                    <a:pt x="25" y="219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350"/>
            <p:cNvSpPr>
              <a:spLocks/>
            </p:cNvSpPr>
            <p:nvPr/>
          </p:nvSpPr>
          <p:spPr bwMode="auto">
            <a:xfrm>
              <a:off x="-4963908" y="2429692"/>
              <a:ext cx="229689" cy="690154"/>
            </a:xfrm>
            <a:custGeom>
              <a:avLst/>
              <a:gdLst>
                <a:gd name="T0" fmla="*/ 60 w 89"/>
                <a:gd name="T1" fmla="*/ 0 h 268"/>
                <a:gd name="T2" fmla="*/ 20 w 89"/>
                <a:gd name="T3" fmla="*/ 256 h 268"/>
                <a:gd name="T4" fmla="*/ 81 w 89"/>
                <a:gd name="T5" fmla="*/ 266 h 268"/>
                <a:gd name="T6" fmla="*/ 89 w 89"/>
                <a:gd name="T7" fmla="*/ 2 h 268"/>
                <a:gd name="T8" fmla="*/ 60 w 8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8">
                  <a:moveTo>
                    <a:pt x="60" y="0"/>
                  </a:moveTo>
                  <a:cubicBezTo>
                    <a:pt x="60" y="0"/>
                    <a:pt x="0" y="209"/>
                    <a:pt x="20" y="256"/>
                  </a:cubicBezTo>
                  <a:cubicBezTo>
                    <a:pt x="25" y="268"/>
                    <a:pt x="81" y="266"/>
                    <a:pt x="81" y="266"/>
                  </a:cubicBezTo>
                  <a:cubicBezTo>
                    <a:pt x="89" y="2"/>
                    <a:pt x="89" y="2"/>
                    <a:pt x="89" y="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9" name="Rectangle 351"/>
            <p:cNvSpPr>
              <a:spLocks noChangeArrowheads="1"/>
            </p:cNvSpPr>
            <p:nvPr/>
          </p:nvSpPr>
          <p:spPr bwMode="auto">
            <a:xfrm>
              <a:off x="-4894240" y="2918460"/>
              <a:ext cx="126274" cy="23949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" name="Freeform 352"/>
            <p:cNvSpPr>
              <a:spLocks/>
            </p:cNvSpPr>
            <p:nvPr/>
          </p:nvSpPr>
          <p:spPr bwMode="auto">
            <a:xfrm>
              <a:off x="-5286125" y="1394461"/>
              <a:ext cx="1277983" cy="759823"/>
            </a:xfrm>
            <a:custGeom>
              <a:avLst/>
              <a:gdLst>
                <a:gd name="T0" fmla="*/ 67 w 496"/>
                <a:gd name="T1" fmla="*/ 234 h 295"/>
                <a:gd name="T2" fmla="*/ 248 w 496"/>
                <a:gd name="T3" fmla="*/ 0 h 295"/>
                <a:gd name="T4" fmla="*/ 429 w 496"/>
                <a:gd name="T5" fmla="*/ 234 h 295"/>
                <a:gd name="T6" fmla="*/ 258 w 496"/>
                <a:gd name="T7" fmla="*/ 295 h 295"/>
                <a:gd name="T8" fmla="*/ 67 w 496"/>
                <a:gd name="T9" fmla="*/ 23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95">
                  <a:moveTo>
                    <a:pt x="67" y="234"/>
                  </a:moveTo>
                  <a:cubicBezTo>
                    <a:pt x="67" y="234"/>
                    <a:pt x="0" y="0"/>
                    <a:pt x="248" y="0"/>
                  </a:cubicBezTo>
                  <a:cubicBezTo>
                    <a:pt x="496" y="0"/>
                    <a:pt x="429" y="234"/>
                    <a:pt x="429" y="234"/>
                  </a:cubicBezTo>
                  <a:cubicBezTo>
                    <a:pt x="258" y="295"/>
                    <a:pt x="258" y="295"/>
                    <a:pt x="258" y="295"/>
                  </a:cubicBezTo>
                  <a:lnTo>
                    <a:pt x="67" y="234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1" name="Freeform 353"/>
            <p:cNvSpPr>
              <a:spLocks/>
            </p:cNvSpPr>
            <p:nvPr/>
          </p:nvSpPr>
          <p:spPr bwMode="auto">
            <a:xfrm>
              <a:off x="-5208837" y="1943101"/>
              <a:ext cx="209006" cy="296091"/>
            </a:xfrm>
            <a:custGeom>
              <a:avLst/>
              <a:gdLst>
                <a:gd name="T0" fmla="*/ 81 w 81"/>
                <a:gd name="T1" fmla="*/ 26 h 115"/>
                <a:gd name="T2" fmla="*/ 30 w 81"/>
                <a:gd name="T3" fmla="*/ 19 h 115"/>
                <a:gd name="T4" fmla="*/ 81 w 81"/>
                <a:gd name="T5" fmla="*/ 115 h 115"/>
                <a:gd name="T6" fmla="*/ 81 w 81"/>
                <a:gd name="T7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5">
                  <a:moveTo>
                    <a:pt x="81" y="26"/>
                  </a:moveTo>
                  <a:cubicBezTo>
                    <a:pt x="81" y="26"/>
                    <a:pt x="60" y="0"/>
                    <a:pt x="30" y="19"/>
                  </a:cubicBezTo>
                  <a:cubicBezTo>
                    <a:pt x="0" y="38"/>
                    <a:pt x="21" y="102"/>
                    <a:pt x="81" y="115"/>
                  </a:cubicBezTo>
                  <a:lnTo>
                    <a:pt x="81" y="2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2" name="Freeform 354"/>
            <p:cNvSpPr>
              <a:spLocks/>
            </p:cNvSpPr>
            <p:nvPr/>
          </p:nvSpPr>
          <p:spPr bwMode="auto">
            <a:xfrm>
              <a:off x="-4291171" y="1943101"/>
              <a:ext cx="207917" cy="296091"/>
            </a:xfrm>
            <a:custGeom>
              <a:avLst/>
              <a:gdLst>
                <a:gd name="T0" fmla="*/ 0 w 81"/>
                <a:gd name="T1" fmla="*/ 26 h 115"/>
                <a:gd name="T2" fmla="*/ 51 w 81"/>
                <a:gd name="T3" fmla="*/ 19 h 115"/>
                <a:gd name="T4" fmla="*/ 0 w 81"/>
                <a:gd name="T5" fmla="*/ 115 h 115"/>
                <a:gd name="T6" fmla="*/ 0 w 81"/>
                <a:gd name="T7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5">
                  <a:moveTo>
                    <a:pt x="0" y="26"/>
                  </a:moveTo>
                  <a:cubicBezTo>
                    <a:pt x="0" y="26"/>
                    <a:pt x="21" y="0"/>
                    <a:pt x="51" y="19"/>
                  </a:cubicBezTo>
                  <a:cubicBezTo>
                    <a:pt x="81" y="38"/>
                    <a:pt x="60" y="102"/>
                    <a:pt x="0" y="11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3" name="Freeform 355"/>
            <p:cNvSpPr>
              <a:spLocks/>
            </p:cNvSpPr>
            <p:nvPr/>
          </p:nvSpPr>
          <p:spPr bwMode="auto">
            <a:xfrm>
              <a:off x="-5033577" y="1758044"/>
              <a:ext cx="772886" cy="722811"/>
            </a:xfrm>
            <a:custGeom>
              <a:avLst/>
              <a:gdLst>
                <a:gd name="T0" fmla="*/ 289 w 300"/>
                <a:gd name="T1" fmla="*/ 0 h 281"/>
                <a:gd name="T2" fmla="*/ 150 w 300"/>
                <a:gd name="T3" fmla="*/ 0 h 281"/>
                <a:gd name="T4" fmla="*/ 12 w 300"/>
                <a:gd name="T5" fmla="*/ 0 h 281"/>
                <a:gd name="T6" fmla="*/ 1 w 300"/>
                <a:gd name="T7" fmla="*/ 170 h 281"/>
                <a:gd name="T8" fmla="*/ 14 w 300"/>
                <a:gd name="T9" fmla="*/ 212 h 281"/>
                <a:gd name="T10" fmla="*/ 150 w 300"/>
                <a:gd name="T11" fmla="*/ 281 h 281"/>
                <a:gd name="T12" fmla="*/ 286 w 300"/>
                <a:gd name="T13" fmla="*/ 212 h 281"/>
                <a:gd name="T14" fmla="*/ 299 w 300"/>
                <a:gd name="T15" fmla="*/ 170 h 281"/>
                <a:gd name="T16" fmla="*/ 289 w 300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81">
                  <a:moveTo>
                    <a:pt x="289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85"/>
                    <a:pt x="5" y="200"/>
                    <a:pt x="14" y="212"/>
                  </a:cubicBezTo>
                  <a:cubicBezTo>
                    <a:pt x="34" y="239"/>
                    <a:pt x="78" y="281"/>
                    <a:pt x="150" y="281"/>
                  </a:cubicBezTo>
                  <a:cubicBezTo>
                    <a:pt x="222" y="281"/>
                    <a:pt x="266" y="239"/>
                    <a:pt x="286" y="212"/>
                  </a:cubicBezTo>
                  <a:cubicBezTo>
                    <a:pt x="296" y="200"/>
                    <a:pt x="300" y="185"/>
                    <a:pt x="299" y="170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4" name="Freeform 356"/>
            <p:cNvSpPr>
              <a:spLocks/>
            </p:cNvSpPr>
            <p:nvPr/>
          </p:nvSpPr>
          <p:spPr bwMode="auto">
            <a:xfrm>
              <a:off x="-5022691" y="1466307"/>
              <a:ext cx="777240" cy="378823"/>
            </a:xfrm>
            <a:custGeom>
              <a:avLst/>
              <a:gdLst>
                <a:gd name="T0" fmla="*/ 7 w 302"/>
                <a:gd name="T1" fmla="*/ 126 h 147"/>
                <a:gd name="T2" fmla="*/ 40 w 302"/>
                <a:gd name="T3" fmla="*/ 36 h 147"/>
                <a:gd name="T4" fmla="*/ 34 w 302"/>
                <a:gd name="T5" fmla="*/ 79 h 147"/>
                <a:gd name="T6" fmla="*/ 146 w 302"/>
                <a:gd name="T7" fmla="*/ 0 h 147"/>
                <a:gd name="T8" fmla="*/ 121 w 302"/>
                <a:gd name="T9" fmla="*/ 37 h 147"/>
                <a:gd name="T10" fmla="*/ 243 w 302"/>
                <a:gd name="T11" fmla="*/ 28 h 147"/>
                <a:gd name="T12" fmla="*/ 211 w 302"/>
                <a:gd name="T13" fmla="*/ 47 h 147"/>
                <a:gd name="T14" fmla="*/ 299 w 302"/>
                <a:gd name="T15" fmla="*/ 86 h 147"/>
                <a:gd name="T16" fmla="*/ 268 w 302"/>
                <a:gd name="T17" fmla="*/ 90 h 147"/>
                <a:gd name="T18" fmla="*/ 302 w 302"/>
                <a:gd name="T19" fmla="*/ 147 h 147"/>
                <a:gd name="T20" fmla="*/ 146 w 302"/>
                <a:gd name="T21" fmla="*/ 144 h 147"/>
                <a:gd name="T22" fmla="*/ 7 w 302"/>
                <a:gd name="T23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147">
                  <a:moveTo>
                    <a:pt x="7" y="126"/>
                  </a:moveTo>
                  <a:cubicBezTo>
                    <a:pt x="7" y="126"/>
                    <a:pt x="0" y="50"/>
                    <a:pt x="40" y="36"/>
                  </a:cubicBezTo>
                  <a:cubicBezTo>
                    <a:pt x="40" y="36"/>
                    <a:pt x="29" y="65"/>
                    <a:pt x="34" y="79"/>
                  </a:cubicBezTo>
                  <a:cubicBezTo>
                    <a:pt x="34" y="79"/>
                    <a:pt x="71" y="1"/>
                    <a:pt x="146" y="0"/>
                  </a:cubicBezTo>
                  <a:cubicBezTo>
                    <a:pt x="146" y="0"/>
                    <a:pt x="134" y="28"/>
                    <a:pt x="121" y="37"/>
                  </a:cubicBezTo>
                  <a:cubicBezTo>
                    <a:pt x="121" y="37"/>
                    <a:pt x="197" y="5"/>
                    <a:pt x="243" y="28"/>
                  </a:cubicBezTo>
                  <a:cubicBezTo>
                    <a:pt x="243" y="28"/>
                    <a:pt x="236" y="40"/>
                    <a:pt x="211" y="47"/>
                  </a:cubicBezTo>
                  <a:cubicBezTo>
                    <a:pt x="211" y="47"/>
                    <a:pt x="281" y="42"/>
                    <a:pt x="299" y="86"/>
                  </a:cubicBezTo>
                  <a:cubicBezTo>
                    <a:pt x="299" y="86"/>
                    <a:pt x="284" y="93"/>
                    <a:pt x="268" y="90"/>
                  </a:cubicBezTo>
                  <a:cubicBezTo>
                    <a:pt x="268" y="90"/>
                    <a:pt x="302" y="99"/>
                    <a:pt x="302" y="147"/>
                  </a:cubicBezTo>
                  <a:cubicBezTo>
                    <a:pt x="302" y="147"/>
                    <a:pt x="250" y="78"/>
                    <a:pt x="146" y="144"/>
                  </a:cubicBezTo>
                  <a:cubicBezTo>
                    <a:pt x="146" y="144"/>
                    <a:pt x="101" y="92"/>
                    <a:pt x="7" y="126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5" name="Freeform 357"/>
            <p:cNvSpPr>
              <a:spLocks/>
            </p:cNvSpPr>
            <p:nvPr/>
          </p:nvSpPr>
          <p:spPr bwMode="auto">
            <a:xfrm>
              <a:off x="-4930163" y="2014946"/>
              <a:ext cx="128451" cy="48986"/>
            </a:xfrm>
            <a:custGeom>
              <a:avLst/>
              <a:gdLst>
                <a:gd name="T0" fmla="*/ 4 w 50"/>
                <a:gd name="T1" fmla="*/ 18 h 19"/>
                <a:gd name="T2" fmla="*/ 3 w 50"/>
                <a:gd name="T3" fmla="*/ 18 h 19"/>
                <a:gd name="T4" fmla="*/ 1 w 50"/>
                <a:gd name="T5" fmla="*/ 13 h 19"/>
                <a:gd name="T6" fmla="*/ 25 w 50"/>
                <a:gd name="T7" fmla="*/ 1 h 19"/>
                <a:gd name="T8" fmla="*/ 49 w 50"/>
                <a:gd name="T9" fmla="*/ 14 h 19"/>
                <a:gd name="T10" fmla="*/ 48 w 50"/>
                <a:gd name="T11" fmla="*/ 18 h 19"/>
                <a:gd name="T12" fmla="*/ 43 w 50"/>
                <a:gd name="T13" fmla="*/ 16 h 19"/>
                <a:gd name="T14" fmla="*/ 25 w 50"/>
                <a:gd name="T15" fmla="*/ 8 h 19"/>
                <a:gd name="T16" fmla="*/ 8 w 50"/>
                <a:gd name="T17" fmla="*/ 16 h 19"/>
                <a:gd name="T18" fmla="*/ 4 w 5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9">
                  <a:moveTo>
                    <a:pt x="4" y="18"/>
                  </a:moveTo>
                  <a:cubicBezTo>
                    <a:pt x="4" y="18"/>
                    <a:pt x="3" y="18"/>
                    <a:pt x="3" y="18"/>
                  </a:cubicBezTo>
                  <a:cubicBezTo>
                    <a:pt x="1" y="17"/>
                    <a:pt x="0" y="15"/>
                    <a:pt x="1" y="13"/>
                  </a:cubicBezTo>
                  <a:cubicBezTo>
                    <a:pt x="2" y="13"/>
                    <a:pt x="7" y="1"/>
                    <a:pt x="25" y="1"/>
                  </a:cubicBezTo>
                  <a:cubicBezTo>
                    <a:pt x="43" y="0"/>
                    <a:pt x="49" y="13"/>
                    <a:pt x="49" y="14"/>
                  </a:cubicBezTo>
                  <a:cubicBezTo>
                    <a:pt x="50" y="15"/>
                    <a:pt x="49" y="17"/>
                    <a:pt x="48" y="18"/>
                  </a:cubicBezTo>
                  <a:cubicBezTo>
                    <a:pt x="46" y="19"/>
                    <a:pt x="44" y="18"/>
                    <a:pt x="43" y="16"/>
                  </a:cubicBezTo>
                  <a:cubicBezTo>
                    <a:pt x="43" y="16"/>
                    <a:pt x="39" y="8"/>
                    <a:pt x="25" y="8"/>
                  </a:cubicBezTo>
                  <a:cubicBezTo>
                    <a:pt x="12" y="8"/>
                    <a:pt x="8" y="16"/>
                    <a:pt x="8" y="16"/>
                  </a:cubicBezTo>
                  <a:cubicBezTo>
                    <a:pt x="7" y="18"/>
                    <a:pt x="6" y="18"/>
                    <a:pt x="4" y="1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6" name="Freeform 358"/>
            <p:cNvSpPr>
              <a:spLocks/>
            </p:cNvSpPr>
            <p:nvPr/>
          </p:nvSpPr>
          <p:spPr bwMode="auto">
            <a:xfrm>
              <a:off x="-4945403" y="1922418"/>
              <a:ext cx="182880" cy="41366"/>
            </a:xfrm>
            <a:custGeom>
              <a:avLst/>
              <a:gdLst>
                <a:gd name="T0" fmla="*/ 0 w 71"/>
                <a:gd name="T1" fmla="*/ 8 h 16"/>
                <a:gd name="T2" fmla="*/ 0 w 71"/>
                <a:gd name="T3" fmla="*/ 8 h 16"/>
                <a:gd name="T4" fmla="*/ 8 w 71"/>
                <a:gd name="T5" fmla="*/ 16 h 16"/>
                <a:gd name="T6" fmla="*/ 62 w 71"/>
                <a:gd name="T7" fmla="*/ 16 h 16"/>
                <a:gd name="T8" fmla="*/ 70 w 71"/>
                <a:gd name="T9" fmla="*/ 7 h 16"/>
                <a:gd name="T10" fmla="*/ 70 w 71"/>
                <a:gd name="T11" fmla="*/ 7 h 16"/>
                <a:gd name="T12" fmla="*/ 62 w 71"/>
                <a:gd name="T13" fmla="*/ 0 h 16"/>
                <a:gd name="T14" fmla="*/ 8 w 71"/>
                <a:gd name="T15" fmla="*/ 0 h 16"/>
                <a:gd name="T16" fmla="*/ 0 w 71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6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7" y="16"/>
                    <a:pt x="71" y="11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7" name="Freeform 359"/>
            <p:cNvSpPr>
              <a:spLocks/>
            </p:cNvSpPr>
            <p:nvPr/>
          </p:nvSpPr>
          <p:spPr bwMode="auto">
            <a:xfrm>
              <a:off x="-4498000" y="2014946"/>
              <a:ext cx="129540" cy="48986"/>
            </a:xfrm>
            <a:custGeom>
              <a:avLst/>
              <a:gdLst>
                <a:gd name="T0" fmla="*/ 4 w 50"/>
                <a:gd name="T1" fmla="*/ 18 h 19"/>
                <a:gd name="T2" fmla="*/ 3 w 50"/>
                <a:gd name="T3" fmla="*/ 18 h 19"/>
                <a:gd name="T4" fmla="*/ 1 w 50"/>
                <a:gd name="T5" fmla="*/ 14 h 19"/>
                <a:gd name="T6" fmla="*/ 25 w 50"/>
                <a:gd name="T7" fmla="*/ 1 h 19"/>
                <a:gd name="T8" fmla="*/ 49 w 50"/>
                <a:gd name="T9" fmla="*/ 13 h 19"/>
                <a:gd name="T10" fmla="*/ 47 w 50"/>
                <a:gd name="T11" fmla="*/ 18 h 19"/>
                <a:gd name="T12" fmla="*/ 43 w 50"/>
                <a:gd name="T13" fmla="*/ 16 h 19"/>
                <a:gd name="T14" fmla="*/ 25 w 50"/>
                <a:gd name="T15" fmla="*/ 8 h 19"/>
                <a:gd name="T16" fmla="*/ 8 w 50"/>
                <a:gd name="T17" fmla="*/ 16 h 19"/>
                <a:gd name="T18" fmla="*/ 4 w 5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9">
                  <a:moveTo>
                    <a:pt x="4" y="18"/>
                  </a:moveTo>
                  <a:cubicBezTo>
                    <a:pt x="4" y="18"/>
                    <a:pt x="3" y="18"/>
                    <a:pt x="3" y="18"/>
                  </a:cubicBezTo>
                  <a:cubicBezTo>
                    <a:pt x="1" y="17"/>
                    <a:pt x="0" y="15"/>
                    <a:pt x="1" y="14"/>
                  </a:cubicBezTo>
                  <a:cubicBezTo>
                    <a:pt x="1" y="13"/>
                    <a:pt x="7" y="0"/>
                    <a:pt x="25" y="1"/>
                  </a:cubicBezTo>
                  <a:cubicBezTo>
                    <a:pt x="43" y="1"/>
                    <a:pt x="49" y="13"/>
                    <a:pt x="49" y="13"/>
                  </a:cubicBezTo>
                  <a:cubicBezTo>
                    <a:pt x="50" y="15"/>
                    <a:pt x="49" y="17"/>
                    <a:pt x="47" y="18"/>
                  </a:cubicBezTo>
                  <a:cubicBezTo>
                    <a:pt x="46" y="19"/>
                    <a:pt x="44" y="18"/>
                    <a:pt x="43" y="16"/>
                  </a:cubicBezTo>
                  <a:cubicBezTo>
                    <a:pt x="43" y="16"/>
                    <a:pt x="39" y="8"/>
                    <a:pt x="25" y="8"/>
                  </a:cubicBezTo>
                  <a:cubicBezTo>
                    <a:pt x="12" y="8"/>
                    <a:pt x="8" y="16"/>
                    <a:pt x="8" y="16"/>
                  </a:cubicBezTo>
                  <a:cubicBezTo>
                    <a:pt x="7" y="18"/>
                    <a:pt x="6" y="18"/>
                    <a:pt x="4" y="1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8" name="Freeform 360"/>
            <p:cNvSpPr>
              <a:spLocks/>
            </p:cNvSpPr>
            <p:nvPr/>
          </p:nvSpPr>
          <p:spPr bwMode="auto">
            <a:xfrm>
              <a:off x="-4533922" y="1922418"/>
              <a:ext cx="182880" cy="41366"/>
            </a:xfrm>
            <a:custGeom>
              <a:avLst/>
              <a:gdLst>
                <a:gd name="T0" fmla="*/ 71 w 71"/>
                <a:gd name="T1" fmla="*/ 8 h 16"/>
                <a:gd name="T2" fmla="*/ 71 w 71"/>
                <a:gd name="T3" fmla="*/ 8 h 16"/>
                <a:gd name="T4" fmla="*/ 63 w 71"/>
                <a:gd name="T5" fmla="*/ 16 h 16"/>
                <a:gd name="T6" fmla="*/ 8 w 71"/>
                <a:gd name="T7" fmla="*/ 16 h 16"/>
                <a:gd name="T8" fmla="*/ 0 w 71"/>
                <a:gd name="T9" fmla="*/ 7 h 16"/>
                <a:gd name="T10" fmla="*/ 0 w 71"/>
                <a:gd name="T11" fmla="*/ 7 h 16"/>
                <a:gd name="T12" fmla="*/ 8 w 71"/>
                <a:gd name="T13" fmla="*/ 0 h 16"/>
                <a:gd name="T14" fmla="*/ 63 w 71"/>
                <a:gd name="T15" fmla="*/ 0 h 16"/>
                <a:gd name="T16" fmla="*/ 71 w 71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6">
                  <a:moveTo>
                    <a:pt x="71" y="8"/>
                  </a:moveTo>
                  <a:cubicBezTo>
                    <a:pt x="71" y="8"/>
                    <a:pt x="71" y="8"/>
                    <a:pt x="71" y="8"/>
                  </a:cubicBezTo>
                  <a:cubicBezTo>
                    <a:pt x="71" y="12"/>
                    <a:pt x="67" y="16"/>
                    <a:pt x="6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1" y="3"/>
                    <a:pt x="71" y="8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9" name="Freeform 361"/>
            <p:cNvSpPr>
              <a:spLocks/>
            </p:cNvSpPr>
            <p:nvPr/>
          </p:nvSpPr>
          <p:spPr bwMode="auto">
            <a:xfrm>
              <a:off x="-4745105" y="2161904"/>
              <a:ext cx="160020" cy="66403"/>
            </a:xfrm>
            <a:custGeom>
              <a:avLst/>
              <a:gdLst>
                <a:gd name="T0" fmla="*/ 0 w 62"/>
                <a:gd name="T1" fmla="*/ 0 h 26"/>
                <a:gd name="T2" fmla="*/ 31 w 62"/>
                <a:gd name="T3" fmla="*/ 25 h 26"/>
                <a:gd name="T4" fmla="*/ 62 w 62"/>
                <a:gd name="T5" fmla="*/ 0 h 26"/>
                <a:gd name="T6" fmla="*/ 31 w 62"/>
                <a:gd name="T7" fmla="*/ 16 h 26"/>
                <a:gd name="T8" fmla="*/ 0 w 6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6">
                  <a:moveTo>
                    <a:pt x="0" y="0"/>
                  </a:moveTo>
                  <a:cubicBezTo>
                    <a:pt x="0" y="0"/>
                    <a:pt x="5" y="26"/>
                    <a:pt x="31" y="25"/>
                  </a:cubicBezTo>
                  <a:cubicBezTo>
                    <a:pt x="57" y="24"/>
                    <a:pt x="62" y="0"/>
                    <a:pt x="62" y="0"/>
                  </a:cubicBezTo>
                  <a:cubicBezTo>
                    <a:pt x="62" y="0"/>
                    <a:pt x="47" y="16"/>
                    <a:pt x="31" y="16"/>
                  </a:cubicBezTo>
                  <a:cubicBezTo>
                    <a:pt x="16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Freeform 362"/>
            <p:cNvSpPr>
              <a:spLocks/>
            </p:cNvSpPr>
            <p:nvPr/>
          </p:nvSpPr>
          <p:spPr bwMode="auto">
            <a:xfrm>
              <a:off x="-4824571" y="2297975"/>
              <a:ext cx="324394" cy="20683"/>
            </a:xfrm>
            <a:custGeom>
              <a:avLst/>
              <a:gdLst>
                <a:gd name="T0" fmla="*/ 123 w 126"/>
                <a:gd name="T1" fmla="*/ 8 h 8"/>
                <a:gd name="T2" fmla="*/ 123 w 126"/>
                <a:gd name="T3" fmla="*/ 8 h 8"/>
                <a:gd name="T4" fmla="*/ 3 w 126"/>
                <a:gd name="T5" fmla="*/ 7 h 8"/>
                <a:gd name="T6" fmla="*/ 0 w 126"/>
                <a:gd name="T7" fmla="*/ 3 h 8"/>
                <a:gd name="T8" fmla="*/ 3 w 126"/>
                <a:gd name="T9" fmla="*/ 0 h 8"/>
                <a:gd name="T10" fmla="*/ 123 w 126"/>
                <a:gd name="T11" fmla="*/ 1 h 8"/>
                <a:gd name="T12" fmla="*/ 126 w 126"/>
                <a:gd name="T13" fmla="*/ 5 h 8"/>
                <a:gd name="T14" fmla="*/ 123 w 12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">
                  <a:moveTo>
                    <a:pt x="123" y="8"/>
                  </a:moveTo>
                  <a:cubicBezTo>
                    <a:pt x="123" y="8"/>
                    <a:pt x="123" y="8"/>
                    <a:pt x="12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1"/>
                    <a:pt x="126" y="3"/>
                    <a:pt x="126" y="5"/>
                  </a:cubicBezTo>
                  <a:cubicBezTo>
                    <a:pt x="126" y="6"/>
                    <a:pt x="125" y="8"/>
                    <a:pt x="123" y="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Freeform 363"/>
            <p:cNvSpPr>
              <a:spLocks/>
            </p:cNvSpPr>
            <p:nvPr/>
          </p:nvSpPr>
          <p:spPr bwMode="auto">
            <a:xfrm>
              <a:off x="-4492557" y="2267495"/>
              <a:ext cx="41366" cy="56606"/>
            </a:xfrm>
            <a:custGeom>
              <a:avLst/>
              <a:gdLst>
                <a:gd name="T0" fmla="*/ 12 w 16"/>
                <a:gd name="T1" fmla="*/ 22 h 22"/>
                <a:gd name="T2" fmla="*/ 11 w 16"/>
                <a:gd name="T3" fmla="*/ 22 h 22"/>
                <a:gd name="T4" fmla="*/ 9 w 16"/>
                <a:gd name="T5" fmla="*/ 18 h 22"/>
                <a:gd name="T6" fmla="*/ 8 w 16"/>
                <a:gd name="T7" fmla="*/ 10 h 22"/>
                <a:gd name="T8" fmla="*/ 3 w 16"/>
                <a:gd name="T9" fmla="*/ 6 h 22"/>
                <a:gd name="T10" fmla="*/ 0 w 16"/>
                <a:gd name="T11" fmla="*/ 2 h 22"/>
                <a:gd name="T12" fmla="*/ 4 w 16"/>
                <a:gd name="T13" fmla="*/ 0 h 22"/>
                <a:gd name="T14" fmla="*/ 14 w 16"/>
                <a:gd name="T15" fmla="*/ 7 h 22"/>
                <a:gd name="T16" fmla="*/ 15 w 16"/>
                <a:gd name="T17" fmla="*/ 19 h 22"/>
                <a:gd name="T18" fmla="*/ 12 w 1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12" y="22"/>
                  </a:moveTo>
                  <a:cubicBezTo>
                    <a:pt x="12" y="22"/>
                    <a:pt x="11" y="22"/>
                    <a:pt x="11" y="22"/>
                  </a:cubicBezTo>
                  <a:cubicBezTo>
                    <a:pt x="9" y="21"/>
                    <a:pt x="8" y="19"/>
                    <a:pt x="9" y="18"/>
                  </a:cubicBezTo>
                  <a:cubicBezTo>
                    <a:pt x="10" y="15"/>
                    <a:pt x="9" y="12"/>
                    <a:pt x="8" y="10"/>
                  </a:cubicBezTo>
                  <a:cubicBezTo>
                    <a:pt x="7" y="7"/>
                    <a:pt x="3" y="6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5" y="0"/>
                    <a:pt x="11" y="2"/>
                    <a:pt x="14" y="7"/>
                  </a:cubicBezTo>
                  <a:cubicBezTo>
                    <a:pt x="16" y="11"/>
                    <a:pt x="16" y="15"/>
                    <a:pt x="15" y="19"/>
                  </a:cubicBezTo>
                  <a:cubicBezTo>
                    <a:pt x="15" y="21"/>
                    <a:pt x="13" y="22"/>
                    <a:pt x="12" y="2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4" name="组合 913"/>
          <p:cNvGrpSpPr>
            <a:grpSpLocks noChangeAspect="1"/>
          </p:cNvGrpSpPr>
          <p:nvPr/>
        </p:nvGrpSpPr>
        <p:grpSpPr>
          <a:xfrm>
            <a:off x="1458932" y="340547"/>
            <a:ext cx="1307550" cy="2484000"/>
            <a:chOff x="-6805771" y="1371601"/>
            <a:chExt cx="1421674" cy="2700745"/>
          </a:xfrm>
        </p:grpSpPr>
        <p:sp>
          <p:nvSpPr>
            <p:cNvPr id="882" name="Freeform 364"/>
            <p:cNvSpPr>
              <a:spLocks/>
            </p:cNvSpPr>
            <p:nvPr/>
          </p:nvSpPr>
          <p:spPr bwMode="auto">
            <a:xfrm>
              <a:off x="-6617449" y="3227615"/>
              <a:ext cx="703217" cy="750025"/>
            </a:xfrm>
            <a:custGeom>
              <a:avLst/>
              <a:gdLst>
                <a:gd name="T0" fmla="*/ 646 w 646"/>
                <a:gd name="T1" fmla="*/ 0 h 689"/>
                <a:gd name="T2" fmla="*/ 0 w 646"/>
                <a:gd name="T3" fmla="*/ 0 h 689"/>
                <a:gd name="T4" fmla="*/ 54 w 646"/>
                <a:gd name="T5" fmla="*/ 689 h 689"/>
                <a:gd name="T6" fmla="*/ 260 w 646"/>
                <a:gd name="T7" fmla="*/ 689 h 689"/>
                <a:gd name="T8" fmla="*/ 291 w 646"/>
                <a:gd name="T9" fmla="*/ 208 h 689"/>
                <a:gd name="T10" fmla="*/ 353 w 646"/>
                <a:gd name="T11" fmla="*/ 208 h 689"/>
                <a:gd name="T12" fmla="*/ 400 w 646"/>
                <a:gd name="T13" fmla="*/ 689 h 689"/>
                <a:gd name="T14" fmla="*/ 606 w 646"/>
                <a:gd name="T15" fmla="*/ 689 h 689"/>
                <a:gd name="T16" fmla="*/ 646 w 646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689">
                  <a:moveTo>
                    <a:pt x="646" y="0"/>
                  </a:moveTo>
                  <a:lnTo>
                    <a:pt x="0" y="0"/>
                  </a:lnTo>
                  <a:lnTo>
                    <a:pt x="54" y="689"/>
                  </a:lnTo>
                  <a:lnTo>
                    <a:pt x="260" y="689"/>
                  </a:lnTo>
                  <a:lnTo>
                    <a:pt x="291" y="208"/>
                  </a:lnTo>
                  <a:lnTo>
                    <a:pt x="353" y="208"/>
                  </a:lnTo>
                  <a:lnTo>
                    <a:pt x="400" y="689"/>
                  </a:lnTo>
                  <a:lnTo>
                    <a:pt x="606" y="6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Freeform 365"/>
            <p:cNvSpPr>
              <a:spLocks/>
            </p:cNvSpPr>
            <p:nvPr/>
          </p:nvSpPr>
          <p:spPr bwMode="auto">
            <a:xfrm>
              <a:off x="-6197260" y="3892732"/>
              <a:ext cx="269966" cy="179614"/>
            </a:xfrm>
            <a:custGeom>
              <a:avLst/>
              <a:gdLst>
                <a:gd name="T0" fmla="*/ 88 w 105"/>
                <a:gd name="T1" fmla="*/ 70 h 70"/>
                <a:gd name="T2" fmla="*/ 17 w 105"/>
                <a:gd name="T3" fmla="*/ 70 h 70"/>
                <a:gd name="T4" fmla="*/ 0 w 105"/>
                <a:gd name="T5" fmla="*/ 53 h 70"/>
                <a:gd name="T6" fmla="*/ 0 w 105"/>
                <a:gd name="T7" fmla="*/ 52 h 70"/>
                <a:gd name="T8" fmla="*/ 52 w 105"/>
                <a:gd name="T9" fmla="*/ 0 h 70"/>
                <a:gd name="T10" fmla="*/ 53 w 105"/>
                <a:gd name="T11" fmla="*/ 0 h 70"/>
                <a:gd name="T12" fmla="*/ 105 w 105"/>
                <a:gd name="T13" fmla="*/ 52 h 70"/>
                <a:gd name="T14" fmla="*/ 105 w 105"/>
                <a:gd name="T15" fmla="*/ 53 h 70"/>
                <a:gd name="T16" fmla="*/ 88 w 105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70">
                  <a:moveTo>
                    <a:pt x="88" y="70"/>
                  </a:move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62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2" y="0"/>
                    <a:pt x="105" y="23"/>
                    <a:pt x="105" y="52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62"/>
                    <a:pt x="97" y="70"/>
                    <a:pt x="88" y="7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Freeform 366"/>
            <p:cNvSpPr>
              <a:spLocks/>
            </p:cNvSpPr>
            <p:nvPr/>
          </p:nvSpPr>
          <p:spPr bwMode="auto">
            <a:xfrm>
              <a:off x="-6589146" y="3892732"/>
              <a:ext cx="269966" cy="179614"/>
            </a:xfrm>
            <a:custGeom>
              <a:avLst/>
              <a:gdLst>
                <a:gd name="T0" fmla="*/ 17 w 105"/>
                <a:gd name="T1" fmla="*/ 70 h 70"/>
                <a:gd name="T2" fmla="*/ 88 w 105"/>
                <a:gd name="T3" fmla="*/ 70 h 70"/>
                <a:gd name="T4" fmla="*/ 105 w 105"/>
                <a:gd name="T5" fmla="*/ 53 h 70"/>
                <a:gd name="T6" fmla="*/ 105 w 105"/>
                <a:gd name="T7" fmla="*/ 52 h 70"/>
                <a:gd name="T8" fmla="*/ 53 w 105"/>
                <a:gd name="T9" fmla="*/ 0 h 70"/>
                <a:gd name="T10" fmla="*/ 52 w 105"/>
                <a:gd name="T11" fmla="*/ 0 h 70"/>
                <a:gd name="T12" fmla="*/ 0 w 105"/>
                <a:gd name="T13" fmla="*/ 52 h 70"/>
                <a:gd name="T14" fmla="*/ 0 w 105"/>
                <a:gd name="T15" fmla="*/ 53 h 70"/>
                <a:gd name="T16" fmla="*/ 17 w 105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70">
                  <a:moveTo>
                    <a:pt x="17" y="70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97" y="70"/>
                    <a:pt x="105" y="62"/>
                    <a:pt x="105" y="53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23"/>
                    <a:pt x="81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2"/>
                    <a:pt x="8" y="70"/>
                    <a:pt x="17" y="7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5" name="Rectangle 367"/>
            <p:cNvSpPr>
              <a:spLocks noChangeArrowheads="1"/>
            </p:cNvSpPr>
            <p:nvPr/>
          </p:nvSpPr>
          <p:spPr bwMode="auto">
            <a:xfrm>
              <a:off x="-6408443" y="2439489"/>
              <a:ext cx="290649" cy="146957"/>
            </a:xfrm>
            <a:prstGeom prst="rect">
              <a:avLst/>
            </a:pr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6" name="Freeform 368"/>
            <p:cNvSpPr>
              <a:spLocks/>
            </p:cNvSpPr>
            <p:nvPr/>
          </p:nvSpPr>
          <p:spPr bwMode="auto">
            <a:xfrm>
              <a:off x="-6496617" y="2424249"/>
              <a:ext cx="443049" cy="842554"/>
            </a:xfrm>
            <a:custGeom>
              <a:avLst/>
              <a:gdLst>
                <a:gd name="T0" fmla="*/ 132 w 172"/>
                <a:gd name="T1" fmla="*/ 0 h 327"/>
                <a:gd name="T2" fmla="*/ 132 w 172"/>
                <a:gd name="T3" fmla="*/ 6 h 327"/>
                <a:gd name="T4" fmla="*/ 91 w 172"/>
                <a:gd name="T5" fmla="*/ 50 h 327"/>
                <a:gd name="T6" fmla="*/ 49 w 172"/>
                <a:gd name="T7" fmla="*/ 6 h 327"/>
                <a:gd name="T8" fmla="*/ 49 w 172"/>
                <a:gd name="T9" fmla="*/ 0 h 327"/>
                <a:gd name="T10" fmla="*/ 0 w 172"/>
                <a:gd name="T11" fmla="*/ 0 h 327"/>
                <a:gd name="T12" fmla="*/ 0 w 172"/>
                <a:gd name="T13" fmla="*/ 327 h 327"/>
                <a:gd name="T14" fmla="*/ 172 w 172"/>
                <a:gd name="T15" fmla="*/ 327 h 327"/>
                <a:gd name="T16" fmla="*/ 172 w 172"/>
                <a:gd name="T17" fmla="*/ 0 h 327"/>
                <a:gd name="T18" fmla="*/ 132 w 172"/>
                <a:gd name="T1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327">
                  <a:moveTo>
                    <a:pt x="132" y="0"/>
                  </a:moveTo>
                  <a:cubicBezTo>
                    <a:pt x="132" y="2"/>
                    <a:pt x="132" y="4"/>
                    <a:pt x="132" y="6"/>
                  </a:cubicBezTo>
                  <a:cubicBezTo>
                    <a:pt x="132" y="30"/>
                    <a:pt x="114" y="50"/>
                    <a:pt x="91" y="50"/>
                  </a:cubicBezTo>
                  <a:cubicBezTo>
                    <a:pt x="68" y="50"/>
                    <a:pt x="49" y="30"/>
                    <a:pt x="49" y="6"/>
                  </a:cubicBezTo>
                  <a:cubicBezTo>
                    <a:pt x="49" y="4"/>
                    <a:pt x="49" y="2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72" y="327"/>
                    <a:pt x="172" y="327"/>
                    <a:pt x="172" y="327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7" name="Freeform 369"/>
            <p:cNvSpPr>
              <a:spLocks/>
            </p:cNvSpPr>
            <p:nvPr/>
          </p:nvSpPr>
          <p:spPr bwMode="auto">
            <a:xfrm>
              <a:off x="-6408443" y="2424249"/>
              <a:ext cx="290649" cy="167640"/>
            </a:xfrm>
            <a:custGeom>
              <a:avLst/>
              <a:gdLst>
                <a:gd name="T0" fmla="*/ 98 w 113"/>
                <a:gd name="T1" fmla="*/ 6 h 65"/>
                <a:gd name="T2" fmla="*/ 57 w 113"/>
                <a:gd name="T3" fmla="*/ 50 h 65"/>
                <a:gd name="T4" fmla="*/ 15 w 113"/>
                <a:gd name="T5" fmla="*/ 6 h 65"/>
                <a:gd name="T6" fmla="*/ 15 w 113"/>
                <a:gd name="T7" fmla="*/ 0 h 65"/>
                <a:gd name="T8" fmla="*/ 0 w 113"/>
                <a:gd name="T9" fmla="*/ 0 h 65"/>
                <a:gd name="T10" fmla="*/ 0 w 113"/>
                <a:gd name="T11" fmla="*/ 6 h 65"/>
                <a:gd name="T12" fmla="*/ 57 w 113"/>
                <a:gd name="T13" fmla="*/ 65 h 65"/>
                <a:gd name="T14" fmla="*/ 113 w 113"/>
                <a:gd name="T15" fmla="*/ 6 h 65"/>
                <a:gd name="T16" fmla="*/ 113 w 113"/>
                <a:gd name="T17" fmla="*/ 0 h 65"/>
                <a:gd name="T18" fmla="*/ 98 w 113"/>
                <a:gd name="T19" fmla="*/ 0 h 65"/>
                <a:gd name="T20" fmla="*/ 98 w 113"/>
                <a:gd name="T2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65">
                  <a:moveTo>
                    <a:pt x="98" y="6"/>
                  </a:moveTo>
                  <a:cubicBezTo>
                    <a:pt x="98" y="30"/>
                    <a:pt x="80" y="50"/>
                    <a:pt x="57" y="50"/>
                  </a:cubicBezTo>
                  <a:cubicBezTo>
                    <a:pt x="34" y="50"/>
                    <a:pt x="15" y="30"/>
                    <a:pt x="15" y="6"/>
                  </a:cubicBezTo>
                  <a:cubicBezTo>
                    <a:pt x="15" y="4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39"/>
                    <a:pt x="25" y="65"/>
                    <a:pt x="57" y="65"/>
                  </a:cubicBezTo>
                  <a:cubicBezTo>
                    <a:pt x="88" y="65"/>
                    <a:pt x="113" y="39"/>
                    <a:pt x="113" y="6"/>
                  </a:cubicBezTo>
                  <a:cubicBezTo>
                    <a:pt x="113" y="4"/>
                    <a:pt x="113" y="2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2"/>
                    <a:pt x="98" y="4"/>
                    <a:pt x="98" y="6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8" name="Freeform 370"/>
            <p:cNvSpPr>
              <a:spLocks/>
            </p:cNvSpPr>
            <p:nvPr/>
          </p:nvSpPr>
          <p:spPr bwMode="auto">
            <a:xfrm>
              <a:off x="-6805771" y="2416629"/>
              <a:ext cx="409303" cy="870857"/>
            </a:xfrm>
            <a:custGeom>
              <a:avLst/>
              <a:gdLst>
                <a:gd name="T0" fmla="*/ 114 w 159"/>
                <a:gd name="T1" fmla="*/ 0 h 338"/>
                <a:gd name="T2" fmla="*/ 1 w 159"/>
                <a:gd name="T3" fmla="*/ 207 h 338"/>
                <a:gd name="T4" fmla="*/ 58 w 159"/>
                <a:gd name="T5" fmla="*/ 286 h 338"/>
                <a:gd name="T6" fmla="*/ 52 w 159"/>
                <a:gd name="T7" fmla="*/ 330 h 338"/>
                <a:gd name="T8" fmla="*/ 129 w 159"/>
                <a:gd name="T9" fmla="*/ 330 h 338"/>
                <a:gd name="T10" fmla="*/ 159 w 159"/>
                <a:gd name="T11" fmla="*/ 7 h 338"/>
                <a:gd name="T12" fmla="*/ 114 w 159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38">
                  <a:moveTo>
                    <a:pt x="114" y="0"/>
                  </a:moveTo>
                  <a:cubicBezTo>
                    <a:pt x="114" y="0"/>
                    <a:pt x="0" y="176"/>
                    <a:pt x="1" y="207"/>
                  </a:cubicBezTo>
                  <a:cubicBezTo>
                    <a:pt x="2" y="238"/>
                    <a:pt x="58" y="286"/>
                    <a:pt x="58" y="286"/>
                  </a:cubicBezTo>
                  <a:cubicBezTo>
                    <a:pt x="52" y="330"/>
                    <a:pt x="52" y="330"/>
                    <a:pt x="52" y="330"/>
                  </a:cubicBezTo>
                  <a:cubicBezTo>
                    <a:pt x="52" y="330"/>
                    <a:pt x="88" y="338"/>
                    <a:pt x="129" y="330"/>
                  </a:cubicBezTo>
                  <a:cubicBezTo>
                    <a:pt x="159" y="7"/>
                    <a:pt x="159" y="7"/>
                    <a:pt x="159" y="7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9" name="Freeform 371"/>
            <p:cNvSpPr>
              <a:spLocks/>
            </p:cNvSpPr>
            <p:nvPr/>
          </p:nvSpPr>
          <p:spPr bwMode="auto">
            <a:xfrm>
              <a:off x="-6694737" y="2702923"/>
              <a:ext cx="115389" cy="450668"/>
            </a:xfrm>
            <a:custGeom>
              <a:avLst/>
              <a:gdLst>
                <a:gd name="T0" fmla="*/ 15 w 45"/>
                <a:gd name="T1" fmla="*/ 175 h 175"/>
                <a:gd name="T2" fmla="*/ 45 w 45"/>
                <a:gd name="T3" fmla="*/ 0 h 175"/>
                <a:gd name="T4" fmla="*/ 0 w 45"/>
                <a:gd name="T5" fmla="*/ 162 h 175"/>
                <a:gd name="T6" fmla="*/ 15 w 45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75">
                  <a:moveTo>
                    <a:pt x="15" y="17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9" y="170"/>
                    <a:pt x="15" y="175"/>
                    <a:pt x="15" y="175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0" name="Freeform 372"/>
            <p:cNvSpPr>
              <a:spLocks/>
            </p:cNvSpPr>
            <p:nvPr/>
          </p:nvSpPr>
          <p:spPr bwMode="auto">
            <a:xfrm>
              <a:off x="-6527097" y="2439489"/>
              <a:ext cx="130629" cy="369026"/>
            </a:xfrm>
            <a:custGeom>
              <a:avLst/>
              <a:gdLst>
                <a:gd name="T0" fmla="*/ 120 w 120"/>
                <a:gd name="T1" fmla="*/ 0 h 339"/>
                <a:gd name="T2" fmla="*/ 0 w 120"/>
                <a:gd name="T3" fmla="*/ 74 h 339"/>
                <a:gd name="T4" fmla="*/ 42 w 120"/>
                <a:gd name="T5" fmla="*/ 135 h 339"/>
                <a:gd name="T6" fmla="*/ 7 w 120"/>
                <a:gd name="T7" fmla="*/ 199 h 339"/>
                <a:gd name="T8" fmla="*/ 90 w 120"/>
                <a:gd name="T9" fmla="*/ 339 h 339"/>
                <a:gd name="T10" fmla="*/ 120 w 120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339">
                  <a:moveTo>
                    <a:pt x="120" y="0"/>
                  </a:moveTo>
                  <a:lnTo>
                    <a:pt x="0" y="74"/>
                  </a:lnTo>
                  <a:lnTo>
                    <a:pt x="42" y="135"/>
                  </a:lnTo>
                  <a:lnTo>
                    <a:pt x="7" y="199"/>
                  </a:lnTo>
                  <a:lnTo>
                    <a:pt x="90" y="33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1" name="Freeform 373"/>
            <p:cNvSpPr>
              <a:spLocks/>
            </p:cNvSpPr>
            <p:nvPr/>
          </p:nvSpPr>
          <p:spPr bwMode="auto">
            <a:xfrm>
              <a:off x="-5738971" y="1986644"/>
              <a:ext cx="354874" cy="399506"/>
            </a:xfrm>
            <a:custGeom>
              <a:avLst/>
              <a:gdLst>
                <a:gd name="T0" fmla="*/ 0 w 138"/>
                <a:gd name="T1" fmla="*/ 107 h 155"/>
                <a:gd name="T2" fmla="*/ 35 w 138"/>
                <a:gd name="T3" fmla="*/ 0 h 155"/>
                <a:gd name="T4" fmla="*/ 138 w 138"/>
                <a:gd name="T5" fmla="*/ 46 h 155"/>
                <a:gd name="T6" fmla="*/ 48 w 138"/>
                <a:gd name="T7" fmla="*/ 155 h 155"/>
                <a:gd name="T8" fmla="*/ 0 w 138"/>
                <a:gd name="T9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55">
                  <a:moveTo>
                    <a:pt x="0" y="107"/>
                  </a:moveTo>
                  <a:cubicBezTo>
                    <a:pt x="0" y="107"/>
                    <a:pt x="29" y="26"/>
                    <a:pt x="35" y="0"/>
                  </a:cubicBezTo>
                  <a:cubicBezTo>
                    <a:pt x="35" y="0"/>
                    <a:pt x="101" y="3"/>
                    <a:pt x="138" y="46"/>
                  </a:cubicBezTo>
                  <a:cubicBezTo>
                    <a:pt x="138" y="46"/>
                    <a:pt x="55" y="102"/>
                    <a:pt x="48" y="155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2" name="Freeform 374"/>
            <p:cNvSpPr>
              <a:spLocks/>
            </p:cNvSpPr>
            <p:nvPr/>
          </p:nvSpPr>
          <p:spPr bwMode="auto">
            <a:xfrm>
              <a:off x="-5710668" y="2030186"/>
              <a:ext cx="262346" cy="303711"/>
            </a:xfrm>
            <a:custGeom>
              <a:avLst/>
              <a:gdLst>
                <a:gd name="T0" fmla="*/ 34 w 102"/>
                <a:gd name="T1" fmla="*/ 0 h 118"/>
                <a:gd name="T2" fmla="*/ 102 w 102"/>
                <a:gd name="T3" fmla="*/ 27 h 118"/>
                <a:gd name="T4" fmla="*/ 31 w 102"/>
                <a:gd name="T5" fmla="*/ 118 h 118"/>
                <a:gd name="T6" fmla="*/ 0 w 102"/>
                <a:gd name="T7" fmla="*/ 95 h 118"/>
                <a:gd name="T8" fmla="*/ 34 w 10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8">
                  <a:moveTo>
                    <a:pt x="34" y="0"/>
                  </a:moveTo>
                  <a:cubicBezTo>
                    <a:pt x="34" y="0"/>
                    <a:pt x="83" y="7"/>
                    <a:pt x="102" y="27"/>
                  </a:cubicBezTo>
                  <a:cubicBezTo>
                    <a:pt x="102" y="27"/>
                    <a:pt x="41" y="79"/>
                    <a:pt x="31" y="11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20" y="33"/>
                    <a:pt x="34" y="0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3" name="Freeform 375"/>
            <p:cNvSpPr>
              <a:spLocks/>
            </p:cNvSpPr>
            <p:nvPr/>
          </p:nvSpPr>
          <p:spPr bwMode="auto">
            <a:xfrm>
              <a:off x="-5883751" y="2180409"/>
              <a:ext cx="495300" cy="509451"/>
            </a:xfrm>
            <a:custGeom>
              <a:avLst/>
              <a:gdLst>
                <a:gd name="T0" fmla="*/ 65 w 192"/>
                <a:gd name="T1" fmla="*/ 198 h 198"/>
                <a:gd name="T2" fmla="*/ 82 w 192"/>
                <a:gd name="T3" fmla="*/ 168 h 198"/>
                <a:gd name="T4" fmla="*/ 130 w 192"/>
                <a:gd name="T5" fmla="*/ 120 h 198"/>
                <a:gd name="T6" fmla="*/ 171 w 192"/>
                <a:gd name="T7" fmla="*/ 10 h 198"/>
                <a:gd name="T8" fmla="*/ 112 w 192"/>
                <a:gd name="T9" fmla="*/ 56 h 198"/>
                <a:gd name="T10" fmla="*/ 36 w 192"/>
                <a:gd name="T11" fmla="*/ 22 h 198"/>
                <a:gd name="T12" fmla="*/ 36 w 192"/>
                <a:gd name="T13" fmla="*/ 52 h 198"/>
                <a:gd name="T14" fmla="*/ 18 w 192"/>
                <a:gd name="T15" fmla="*/ 58 h 198"/>
                <a:gd name="T16" fmla="*/ 18 w 192"/>
                <a:gd name="T17" fmla="*/ 80 h 198"/>
                <a:gd name="T18" fmla="*/ 4 w 192"/>
                <a:gd name="T19" fmla="*/ 87 h 198"/>
                <a:gd name="T20" fmla="*/ 24 w 192"/>
                <a:gd name="T21" fmla="*/ 127 h 198"/>
                <a:gd name="T22" fmla="*/ 21 w 192"/>
                <a:gd name="T23" fmla="*/ 157 h 198"/>
                <a:gd name="T24" fmla="*/ 14 w 192"/>
                <a:gd name="T25" fmla="*/ 191 h 198"/>
                <a:gd name="T26" fmla="*/ 65 w 192"/>
                <a:gd name="T2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98">
                  <a:moveTo>
                    <a:pt x="65" y="198"/>
                  </a:moveTo>
                  <a:cubicBezTo>
                    <a:pt x="82" y="168"/>
                    <a:pt x="82" y="168"/>
                    <a:pt x="82" y="168"/>
                  </a:cubicBezTo>
                  <a:cubicBezTo>
                    <a:pt x="82" y="168"/>
                    <a:pt x="99" y="176"/>
                    <a:pt x="130" y="120"/>
                  </a:cubicBezTo>
                  <a:cubicBezTo>
                    <a:pt x="161" y="65"/>
                    <a:pt x="192" y="21"/>
                    <a:pt x="171" y="10"/>
                  </a:cubicBezTo>
                  <a:cubicBezTo>
                    <a:pt x="151" y="0"/>
                    <a:pt x="128" y="29"/>
                    <a:pt x="112" y="56"/>
                  </a:cubicBezTo>
                  <a:cubicBezTo>
                    <a:pt x="112" y="56"/>
                    <a:pt x="57" y="1"/>
                    <a:pt x="36" y="22"/>
                  </a:cubicBezTo>
                  <a:cubicBezTo>
                    <a:pt x="22" y="37"/>
                    <a:pt x="36" y="52"/>
                    <a:pt x="36" y="52"/>
                  </a:cubicBezTo>
                  <a:cubicBezTo>
                    <a:pt x="36" y="52"/>
                    <a:pt x="25" y="49"/>
                    <a:pt x="18" y="58"/>
                  </a:cubicBezTo>
                  <a:cubicBezTo>
                    <a:pt x="10" y="67"/>
                    <a:pt x="18" y="80"/>
                    <a:pt x="18" y="80"/>
                  </a:cubicBezTo>
                  <a:cubicBezTo>
                    <a:pt x="18" y="80"/>
                    <a:pt x="8" y="78"/>
                    <a:pt x="4" y="87"/>
                  </a:cubicBezTo>
                  <a:cubicBezTo>
                    <a:pt x="0" y="96"/>
                    <a:pt x="11" y="118"/>
                    <a:pt x="24" y="127"/>
                  </a:cubicBezTo>
                  <a:cubicBezTo>
                    <a:pt x="24" y="127"/>
                    <a:pt x="18" y="138"/>
                    <a:pt x="21" y="157"/>
                  </a:cubicBezTo>
                  <a:cubicBezTo>
                    <a:pt x="23" y="175"/>
                    <a:pt x="14" y="191"/>
                    <a:pt x="14" y="191"/>
                  </a:cubicBezTo>
                  <a:lnTo>
                    <a:pt x="65" y="19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4" name="Freeform 376"/>
            <p:cNvSpPr>
              <a:spLocks/>
            </p:cNvSpPr>
            <p:nvPr/>
          </p:nvSpPr>
          <p:spPr bwMode="auto">
            <a:xfrm>
              <a:off x="-5806463" y="2311038"/>
              <a:ext cx="82731" cy="46809"/>
            </a:xfrm>
            <a:custGeom>
              <a:avLst/>
              <a:gdLst>
                <a:gd name="T0" fmla="*/ 0 w 32"/>
                <a:gd name="T1" fmla="*/ 1 h 18"/>
                <a:gd name="T2" fmla="*/ 32 w 32"/>
                <a:gd name="T3" fmla="*/ 18 h 18"/>
                <a:gd name="T4" fmla="*/ 6 w 32"/>
                <a:gd name="T5" fmla="*/ 1 h 18"/>
                <a:gd name="T6" fmla="*/ 0 w 32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8">
                  <a:moveTo>
                    <a:pt x="0" y="1"/>
                  </a:moveTo>
                  <a:cubicBezTo>
                    <a:pt x="10" y="16"/>
                    <a:pt x="32" y="18"/>
                    <a:pt x="32" y="18"/>
                  </a:cubicBezTo>
                  <a:cubicBezTo>
                    <a:pt x="19" y="13"/>
                    <a:pt x="6" y="1"/>
                    <a:pt x="6" y="1"/>
                  </a:cubicBezTo>
                  <a:cubicBezTo>
                    <a:pt x="6" y="1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5" name="Freeform 377"/>
            <p:cNvSpPr>
              <a:spLocks/>
            </p:cNvSpPr>
            <p:nvPr/>
          </p:nvSpPr>
          <p:spPr bwMode="auto">
            <a:xfrm>
              <a:off x="-5859803" y="2382884"/>
              <a:ext cx="84909" cy="39189"/>
            </a:xfrm>
            <a:custGeom>
              <a:avLst/>
              <a:gdLst>
                <a:gd name="T0" fmla="*/ 0 w 33"/>
                <a:gd name="T1" fmla="*/ 2 h 15"/>
                <a:gd name="T2" fmla="*/ 33 w 33"/>
                <a:gd name="T3" fmla="*/ 15 h 15"/>
                <a:gd name="T4" fmla="*/ 9 w 33"/>
                <a:gd name="T5" fmla="*/ 1 h 15"/>
                <a:gd name="T6" fmla="*/ 0 w 33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5">
                  <a:moveTo>
                    <a:pt x="0" y="2"/>
                  </a:moveTo>
                  <a:cubicBezTo>
                    <a:pt x="7" y="10"/>
                    <a:pt x="25" y="14"/>
                    <a:pt x="33" y="15"/>
                  </a:cubicBezTo>
                  <a:cubicBezTo>
                    <a:pt x="16" y="12"/>
                    <a:pt x="9" y="1"/>
                    <a:pt x="9" y="1"/>
                  </a:cubicBezTo>
                  <a:cubicBezTo>
                    <a:pt x="9" y="1"/>
                    <a:pt x="4" y="0"/>
                    <a:pt x="0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6" name="Freeform 378"/>
            <p:cNvSpPr>
              <a:spLocks/>
            </p:cNvSpPr>
            <p:nvPr/>
          </p:nvSpPr>
          <p:spPr bwMode="auto">
            <a:xfrm>
              <a:off x="-6130857" y="2416629"/>
              <a:ext cx="482237" cy="870857"/>
            </a:xfrm>
            <a:custGeom>
              <a:avLst/>
              <a:gdLst>
                <a:gd name="T0" fmla="*/ 45 w 187"/>
                <a:gd name="T1" fmla="*/ 0 h 338"/>
                <a:gd name="T2" fmla="*/ 54 w 187"/>
                <a:gd name="T3" fmla="*/ 34 h 338"/>
                <a:gd name="T4" fmla="*/ 71 w 187"/>
                <a:gd name="T5" fmla="*/ 43 h 338"/>
                <a:gd name="T6" fmla="*/ 91 w 187"/>
                <a:gd name="T7" fmla="*/ 91 h 338"/>
                <a:gd name="T8" fmla="*/ 110 w 187"/>
                <a:gd name="T9" fmla="*/ 57 h 338"/>
                <a:gd name="T10" fmla="*/ 187 w 187"/>
                <a:gd name="T11" fmla="*/ 81 h 338"/>
                <a:gd name="T12" fmla="*/ 88 w 187"/>
                <a:gd name="T13" fmla="*/ 210 h 338"/>
                <a:gd name="T14" fmla="*/ 107 w 187"/>
                <a:gd name="T15" fmla="*/ 330 h 338"/>
                <a:gd name="T16" fmla="*/ 30 w 187"/>
                <a:gd name="T17" fmla="*/ 330 h 338"/>
                <a:gd name="T18" fmla="*/ 0 w 187"/>
                <a:gd name="T19" fmla="*/ 7 h 338"/>
                <a:gd name="T20" fmla="*/ 45 w 187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38">
                  <a:moveTo>
                    <a:pt x="45" y="0"/>
                  </a:moveTo>
                  <a:cubicBezTo>
                    <a:pt x="45" y="0"/>
                    <a:pt x="50" y="11"/>
                    <a:pt x="54" y="34"/>
                  </a:cubicBezTo>
                  <a:cubicBezTo>
                    <a:pt x="54" y="34"/>
                    <a:pt x="61" y="33"/>
                    <a:pt x="71" y="43"/>
                  </a:cubicBezTo>
                  <a:cubicBezTo>
                    <a:pt x="84" y="54"/>
                    <a:pt x="91" y="91"/>
                    <a:pt x="91" y="91"/>
                  </a:cubicBezTo>
                  <a:cubicBezTo>
                    <a:pt x="98" y="89"/>
                    <a:pt x="110" y="57"/>
                    <a:pt x="110" y="57"/>
                  </a:cubicBezTo>
                  <a:cubicBezTo>
                    <a:pt x="142" y="77"/>
                    <a:pt x="187" y="81"/>
                    <a:pt x="187" y="81"/>
                  </a:cubicBezTo>
                  <a:cubicBezTo>
                    <a:pt x="186" y="112"/>
                    <a:pt x="88" y="210"/>
                    <a:pt x="88" y="210"/>
                  </a:cubicBezTo>
                  <a:cubicBezTo>
                    <a:pt x="107" y="330"/>
                    <a:pt x="107" y="330"/>
                    <a:pt x="107" y="330"/>
                  </a:cubicBezTo>
                  <a:cubicBezTo>
                    <a:pt x="107" y="330"/>
                    <a:pt x="71" y="338"/>
                    <a:pt x="30" y="33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7" name="Freeform 379"/>
            <p:cNvSpPr>
              <a:spLocks/>
            </p:cNvSpPr>
            <p:nvPr/>
          </p:nvSpPr>
          <p:spPr bwMode="auto">
            <a:xfrm>
              <a:off x="-5981723" y="2558143"/>
              <a:ext cx="105591" cy="404948"/>
            </a:xfrm>
            <a:custGeom>
              <a:avLst/>
              <a:gdLst>
                <a:gd name="T0" fmla="*/ 30 w 41"/>
                <a:gd name="T1" fmla="*/ 157 h 157"/>
                <a:gd name="T2" fmla="*/ 30 w 41"/>
                <a:gd name="T3" fmla="*/ 157 h 157"/>
                <a:gd name="T4" fmla="*/ 30 w 41"/>
                <a:gd name="T5" fmla="*/ 155 h 157"/>
                <a:gd name="T6" fmla="*/ 41 w 41"/>
                <a:gd name="T7" fmla="*/ 143 h 157"/>
                <a:gd name="T8" fmla="*/ 0 w 41"/>
                <a:gd name="T9" fmla="*/ 0 h 157"/>
                <a:gd name="T10" fmla="*/ 30 w 41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57">
                  <a:moveTo>
                    <a:pt x="30" y="157"/>
                  </a:moveTo>
                  <a:cubicBezTo>
                    <a:pt x="30" y="157"/>
                    <a:pt x="30" y="157"/>
                    <a:pt x="30" y="157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5"/>
                    <a:pt x="35" y="151"/>
                    <a:pt x="41" y="1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157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8" name="Freeform 380"/>
            <p:cNvSpPr>
              <a:spLocks/>
            </p:cNvSpPr>
            <p:nvPr/>
          </p:nvSpPr>
          <p:spPr bwMode="auto">
            <a:xfrm>
              <a:off x="-6130857" y="2439489"/>
              <a:ext cx="133894" cy="369026"/>
            </a:xfrm>
            <a:custGeom>
              <a:avLst/>
              <a:gdLst>
                <a:gd name="T0" fmla="*/ 0 w 123"/>
                <a:gd name="T1" fmla="*/ 0 h 339"/>
                <a:gd name="T2" fmla="*/ 123 w 123"/>
                <a:gd name="T3" fmla="*/ 74 h 339"/>
                <a:gd name="T4" fmla="*/ 78 w 123"/>
                <a:gd name="T5" fmla="*/ 135 h 339"/>
                <a:gd name="T6" fmla="*/ 116 w 123"/>
                <a:gd name="T7" fmla="*/ 199 h 339"/>
                <a:gd name="T8" fmla="*/ 31 w 123"/>
                <a:gd name="T9" fmla="*/ 339 h 339"/>
                <a:gd name="T10" fmla="*/ 0 w 123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339">
                  <a:moveTo>
                    <a:pt x="0" y="0"/>
                  </a:moveTo>
                  <a:lnTo>
                    <a:pt x="123" y="74"/>
                  </a:lnTo>
                  <a:lnTo>
                    <a:pt x="78" y="135"/>
                  </a:lnTo>
                  <a:lnTo>
                    <a:pt x="116" y="199"/>
                  </a:lnTo>
                  <a:lnTo>
                    <a:pt x="31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9" name="Freeform 381"/>
            <p:cNvSpPr>
              <a:spLocks/>
            </p:cNvSpPr>
            <p:nvPr/>
          </p:nvSpPr>
          <p:spPr bwMode="auto">
            <a:xfrm>
              <a:off x="-6792709" y="1371601"/>
              <a:ext cx="1213757" cy="707571"/>
            </a:xfrm>
            <a:custGeom>
              <a:avLst/>
              <a:gdLst>
                <a:gd name="T0" fmla="*/ 11 w 471"/>
                <a:gd name="T1" fmla="*/ 275 h 275"/>
                <a:gd name="T2" fmla="*/ 7 w 471"/>
                <a:gd name="T3" fmla="*/ 155 h 275"/>
                <a:gd name="T4" fmla="*/ 136 w 471"/>
                <a:gd name="T5" fmla="*/ 30 h 275"/>
                <a:gd name="T6" fmla="*/ 136 w 471"/>
                <a:gd name="T7" fmla="*/ 50 h 275"/>
                <a:gd name="T8" fmla="*/ 221 w 471"/>
                <a:gd name="T9" fmla="*/ 12 h 275"/>
                <a:gd name="T10" fmla="*/ 221 w 471"/>
                <a:gd name="T11" fmla="*/ 25 h 275"/>
                <a:gd name="T12" fmla="*/ 321 w 471"/>
                <a:gd name="T13" fmla="*/ 12 h 275"/>
                <a:gd name="T14" fmla="*/ 318 w 471"/>
                <a:gd name="T15" fmla="*/ 27 h 275"/>
                <a:gd name="T16" fmla="*/ 412 w 471"/>
                <a:gd name="T17" fmla="*/ 62 h 275"/>
                <a:gd name="T18" fmla="*/ 404 w 471"/>
                <a:gd name="T19" fmla="*/ 73 h 275"/>
                <a:gd name="T20" fmla="*/ 462 w 471"/>
                <a:gd name="T21" fmla="*/ 123 h 275"/>
                <a:gd name="T22" fmla="*/ 454 w 471"/>
                <a:gd name="T23" fmla="*/ 146 h 275"/>
                <a:gd name="T24" fmla="*/ 471 w 471"/>
                <a:gd name="T25" fmla="*/ 180 h 275"/>
                <a:gd name="T26" fmla="*/ 461 w 471"/>
                <a:gd name="T27" fmla="*/ 198 h 275"/>
                <a:gd name="T28" fmla="*/ 465 w 471"/>
                <a:gd name="T29" fmla="*/ 227 h 275"/>
                <a:gd name="T30" fmla="*/ 421 w 471"/>
                <a:gd name="T31" fmla="*/ 238 h 275"/>
                <a:gd name="T32" fmla="*/ 404 w 471"/>
                <a:gd name="T33" fmla="*/ 275 h 275"/>
                <a:gd name="T34" fmla="*/ 11 w 471"/>
                <a:gd name="T3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275">
                  <a:moveTo>
                    <a:pt x="11" y="275"/>
                  </a:moveTo>
                  <a:cubicBezTo>
                    <a:pt x="11" y="275"/>
                    <a:pt x="0" y="177"/>
                    <a:pt x="7" y="155"/>
                  </a:cubicBezTo>
                  <a:cubicBezTo>
                    <a:pt x="15" y="133"/>
                    <a:pt x="73" y="54"/>
                    <a:pt x="136" y="3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62" y="20"/>
                    <a:pt x="221" y="12"/>
                  </a:cubicBezTo>
                  <a:cubicBezTo>
                    <a:pt x="221" y="25"/>
                    <a:pt x="221" y="25"/>
                    <a:pt x="221" y="25"/>
                  </a:cubicBezTo>
                  <a:cubicBezTo>
                    <a:pt x="221" y="25"/>
                    <a:pt x="274" y="0"/>
                    <a:pt x="321" y="12"/>
                  </a:cubicBezTo>
                  <a:cubicBezTo>
                    <a:pt x="318" y="27"/>
                    <a:pt x="318" y="27"/>
                    <a:pt x="318" y="27"/>
                  </a:cubicBezTo>
                  <a:cubicBezTo>
                    <a:pt x="318" y="27"/>
                    <a:pt x="387" y="33"/>
                    <a:pt x="412" y="62"/>
                  </a:cubicBezTo>
                  <a:cubicBezTo>
                    <a:pt x="404" y="73"/>
                    <a:pt x="404" y="73"/>
                    <a:pt x="404" y="73"/>
                  </a:cubicBezTo>
                  <a:cubicBezTo>
                    <a:pt x="404" y="73"/>
                    <a:pt x="453" y="96"/>
                    <a:pt x="462" y="123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6"/>
                    <a:pt x="469" y="155"/>
                    <a:pt x="471" y="180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8"/>
                    <a:pt x="466" y="210"/>
                    <a:pt x="465" y="227"/>
                  </a:cubicBezTo>
                  <a:cubicBezTo>
                    <a:pt x="465" y="227"/>
                    <a:pt x="426" y="227"/>
                    <a:pt x="421" y="238"/>
                  </a:cubicBezTo>
                  <a:cubicBezTo>
                    <a:pt x="404" y="275"/>
                    <a:pt x="404" y="275"/>
                    <a:pt x="404" y="275"/>
                  </a:cubicBezTo>
                  <a:lnTo>
                    <a:pt x="11" y="275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0" name="Freeform 382"/>
            <p:cNvSpPr>
              <a:spLocks/>
            </p:cNvSpPr>
            <p:nvPr/>
          </p:nvSpPr>
          <p:spPr bwMode="auto">
            <a:xfrm>
              <a:off x="-6805771" y="2009504"/>
              <a:ext cx="165463" cy="252548"/>
            </a:xfrm>
            <a:custGeom>
              <a:avLst/>
              <a:gdLst>
                <a:gd name="T0" fmla="*/ 60 w 64"/>
                <a:gd name="T1" fmla="*/ 16 h 98"/>
                <a:gd name="T2" fmla="*/ 24 w 64"/>
                <a:gd name="T3" fmla="*/ 9 h 98"/>
                <a:gd name="T4" fmla="*/ 64 w 64"/>
                <a:gd name="T5" fmla="*/ 98 h 98"/>
                <a:gd name="T6" fmla="*/ 60 w 64"/>
                <a:gd name="T7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8">
                  <a:moveTo>
                    <a:pt x="60" y="16"/>
                  </a:moveTo>
                  <a:cubicBezTo>
                    <a:pt x="60" y="16"/>
                    <a:pt x="47" y="0"/>
                    <a:pt x="24" y="9"/>
                  </a:cubicBezTo>
                  <a:cubicBezTo>
                    <a:pt x="0" y="19"/>
                    <a:pt x="19" y="97"/>
                    <a:pt x="64" y="9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" name="Freeform 383"/>
            <p:cNvSpPr>
              <a:spLocks/>
            </p:cNvSpPr>
            <p:nvPr/>
          </p:nvSpPr>
          <p:spPr bwMode="auto">
            <a:xfrm>
              <a:off x="-5859803" y="2009504"/>
              <a:ext cx="162197" cy="252548"/>
            </a:xfrm>
            <a:custGeom>
              <a:avLst/>
              <a:gdLst>
                <a:gd name="T0" fmla="*/ 4 w 63"/>
                <a:gd name="T1" fmla="*/ 16 h 98"/>
                <a:gd name="T2" fmla="*/ 40 w 63"/>
                <a:gd name="T3" fmla="*/ 9 h 98"/>
                <a:gd name="T4" fmla="*/ 0 w 63"/>
                <a:gd name="T5" fmla="*/ 98 h 98"/>
                <a:gd name="T6" fmla="*/ 4 w 63"/>
                <a:gd name="T7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8">
                  <a:moveTo>
                    <a:pt x="4" y="16"/>
                  </a:moveTo>
                  <a:cubicBezTo>
                    <a:pt x="4" y="16"/>
                    <a:pt x="16" y="0"/>
                    <a:pt x="40" y="9"/>
                  </a:cubicBezTo>
                  <a:cubicBezTo>
                    <a:pt x="63" y="19"/>
                    <a:pt x="44" y="97"/>
                    <a:pt x="0" y="98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2" name="Freeform 384"/>
            <p:cNvSpPr>
              <a:spLocks/>
            </p:cNvSpPr>
            <p:nvPr/>
          </p:nvSpPr>
          <p:spPr bwMode="auto">
            <a:xfrm>
              <a:off x="-6681674" y="1927861"/>
              <a:ext cx="859972" cy="550817"/>
            </a:xfrm>
            <a:custGeom>
              <a:avLst/>
              <a:gdLst>
                <a:gd name="T0" fmla="*/ 219 w 334"/>
                <a:gd name="T1" fmla="*/ 214 h 214"/>
                <a:gd name="T2" fmla="*/ 115 w 334"/>
                <a:gd name="T3" fmla="*/ 214 h 214"/>
                <a:gd name="T4" fmla="*/ 0 w 334"/>
                <a:gd name="T5" fmla="*/ 98 h 214"/>
                <a:gd name="T6" fmla="*/ 0 w 334"/>
                <a:gd name="T7" fmla="*/ 36 h 214"/>
                <a:gd name="T8" fmla="*/ 36 w 334"/>
                <a:gd name="T9" fmla="*/ 0 h 214"/>
                <a:gd name="T10" fmla="*/ 298 w 334"/>
                <a:gd name="T11" fmla="*/ 0 h 214"/>
                <a:gd name="T12" fmla="*/ 334 w 334"/>
                <a:gd name="T13" fmla="*/ 36 h 214"/>
                <a:gd name="T14" fmla="*/ 334 w 334"/>
                <a:gd name="T15" fmla="*/ 98 h 214"/>
                <a:gd name="T16" fmla="*/ 219 w 334"/>
                <a:gd name="T1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14">
                  <a:moveTo>
                    <a:pt x="219" y="214"/>
                  </a:moveTo>
                  <a:cubicBezTo>
                    <a:pt x="115" y="214"/>
                    <a:pt x="115" y="214"/>
                    <a:pt x="115" y="214"/>
                  </a:cubicBezTo>
                  <a:cubicBezTo>
                    <a:pt x="51" y="214"/>
                    <a:pt x="0" y="162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18" y="0"/>
                    <a:pt x="334" y="16"/>
                    <a:pt x="334" y="36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4" y="162"/>
                    <a:pt x="282" y="214"/>
                    <a:pt x="219" y="21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3" name="Oval 385"/>
            <p:cNvSpPr>
              <a:spLocks noChangeArrowheads="1"/>
            </p:cNvSpPr>
            <p:nvPr/>
          </p:nvSpPr>
          <p:spPr bwMode="auto">
            <a:xfrm>
              <a:off x="-6583703" y="2090058"/>
              <a:ext cx="109946" cy="109946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4" name="Freeform 386"/>
            <p:cNvSpPr>
              <a:spLocks/>
            </p:cNvSpPr>
            <p:nvPr/>
          </p:nvSpPr>
          <p:spPr bwMode="auto">
            <a:xfrm>
              <a:off x="-6563020" y="2094412"/>
              <a:ext cx="53340" cy="37011"/>
            </a:xfrm>
            <a:custGeom>
              <a:avLst/>
              <a:gdLst>
                <a:gd name="T0" fmla="*/ 20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9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1"/>
                    <a:pt x="12" y="13"/>
                  </a:cubicBezTo>
                  <a:cubicBezTo>
                    <a:pt x="6" y="14"/>
                    <a:pt x="1" y="12"/>
                    <a:pt x="1" y="9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15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5" name="Freeform 387"/>
            <p:cNvSpPr>
              <a:spLocks/>
            </p:cNvSpPr>
            <p:nvPr/>
          </p:nvSpPr>
          <p:spPr bwMode="auto">
            <a:xfrm>
              <a:off x="-6615271" y="1940924"/>
              <a:ext cx="180703" cy="143691"/>
            </a:xfrm>
            <a:custGeom>
              <a:avLst/>
              <a:gdLst>
                <a:gd name="T0" fmla="*/ 1 w 70"/>
                <a:gd name="T1" fmla="*/ 17 h 56"/>
                <a:gd name="T2" fmla="*/ 63 w 70"/>
                <a:gd name="T3" fmla="*/ 56 h 56"/>
                <a:gd name="T4" fmla="*/ 70 w 70"/>
                <a:gd name="T5" fmla="*/ 38 h 56"/>
                <a:gd name="T6" fmla="*/ 5 w 70"/>
                <a:gd name="T7" fmla="*/ 0 h 56"/>
                <a:gd name="T8" fmla="*/ 1 w 70"/>
                <a:gd name="T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6">
                  <a:moveTo>
                    <a:pt x="1" y="17"/>
                  </a:moveTo>
                  <a:cubicBezTo>
                    <a:pt x="1" y="17"/>
                    <a:pt x="42" y="30"/>
                    <a:pt x="63" y="56"/>
                  </a:cubicBezTo>
                  <a:cubicBezTo>
                    <a:pt x="63" y="56"/>
                    <a:pt x="70" y="50"/>
                    <a:pt x="70" y="38"/>
                  </a:cubicBezTo>
                  <a:cubicBezTo>
                    <a:pt x="70" y="38"/>
                    <a:pt x="53" y="13"/>
                    <a:pt x="5" y="0"/>
                  </a:cubicBezTo>
                  <a:cubicBezTo>
                    <a:pt x="5" y="0"/>
                    <a:pt x="0" y="6"/>
                    <a:pt x="1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6" name="Oval 388"/>
            <p:cNvSpPr>
              <a:spLocks noChangeArrowheads="1"/>
            </p:cNvSpPr>
            <p:nvPr/>
          </p:nvSpPr>
          <p:spPr bwMode="auto">
            <a:xfrm>
              <a:off x="-6042683" y="2090058"/>
              <a:ext cx="109946" cy="109946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7" name="Freeform 389"/>
            <p:cNvSpPr>
              <a:spLocks/>
            </p:cNvSpPr>
            <p:nvPr/>
          </p:nvSpPr>
          <p:spPr bwMode="auto">
            <a:xfrm>
              <a:off x="-6006760" y="2094412"/>
              <a:ext cx="53340" cy="37011"/>
            </a:xfrm>
            <a:custGeom>
              <a:avLst/>
              <a:gdLst>
                <a:gd name="T0" fmla="*/ 1 w 21"/>
                <a:gd name="T1" fmla="*/ 5 h 14"/>
                <a:gd name="T2" fmla="*/ 9 w 21"/>
                <a:gd name="T3" fmla="*/ 13 h 14"/>
                <a:gd name="T4" fmla="*/ 20 w 21"/>
                <a:gd name="T5" fmla="*/ 9 h 14"/>
                <a:gd name="T6" fmla="*/ 11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1"/>
                    <a:pt x="9" y="13"/>
                  </a:cubicBezTo>
                  <a:cubicBezTo>
                    <a:pt x="15" y="14"/>
                    <a:pt x="19" y="12"/>
                    <a:pt x="20" y="9"/>
                  </a:cubicBezTo>
                  <a:cubicBezTo>
                    <a:pt x="21" y="6"/>
                    <a:pt x="17" y="2"/>
                    <a:pt x="11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8" name="Freeform 390"/>
            <p:cNvSpPr>
              <a:spLocks/>
            </p:cNvSpPr>
            <p:nvPr/>
          </p:nvSpPr>
          <p:spPr bwMode="auto">
            <a:xfrm>
              <a:off x="-6081871" y="1940924"/>
              <a:ext cx="180703" cy="143691"/>
            </a:xfrm>
            <a:custGeom>
              <a:avLst/>
              <a:gdLst>
                <a:gd name="T0" fmla="*/ 68 w 70"/>
                <a:gd name="T1" fmla="*/ 17 h 56"/>
                <a:gd name="T2" fmla="*/ 7 w 70"/>
                <a:gd name="T3" fmla="*/ 56 h 56"/>
                <a:gd name="T4" fmla="*/ 0 w 70"/>
                <a:gd name="T5" fmla="*/ 38 h 56"/>
                <a:gd name="T6" fmla="*/ 65 w 70"/>
                <a:gd name="T7" fmla="*/ 0 h 56"/>
                <a:gd name="T8" fmla="*/ 68 w 70"/>
                <a:gd name="T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6">
                  <a:moveTo>
                    <a:pt x="68" y="17"/>
                  </a:moveTo>
                  <a:cubicBezTo>
                    <a:pt x="68" y="17"/>
                    <a:pt x="28" y="30"/>
                    <a:pt x="7" y="56"/>
                  </a:cubicBezTo>
                  <a:cubicBezTo>
                    <a:pt x="7" y="56"/>
                    <a:pt x="0" y="50"/>
                    <a:pt x="0" y="38"/>
                  </a:cubicBezTo>
                  <a:cubicBezTo>
                    <a:pt x="0" y="38"/>
                    <a:pt x="17" y="13"/>
                    <a:pt x="65" y="0"/>
                  </a:cubicBezTo>
                  <a:cubicBezTo>
                    <a:pt x="65" y="0"/>
                    <a:pt x="70" y="6"/>
                    <a:pt x="68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9" name="Freeform 391"/>
            <p:cNvSpPr>
              <a:spLocks/>
            </p:cNvSpPr>
            <p:nvPr/>
          </p:nvSpPr>
          <p:spPr bwMode="auto">
            <a:xfrm>
              <a:off x="-6326800" y="2184764"/>
              <a:ext cx="129540" cy="77289"/>
            </a:xfrm>
            <a:custGeom>
              <a:avLst/>
              <a:gdLst>
                <a:gd name="T0" fmla="*/ 0 w 50"/>
                <a:gd name="T1" fmla="*/ 30 h 30"/>
                <a:gd name="T2" fmla="*/ 25 w 50"/>
                <a:gd name="T3" fmla="*/ 6 h 30"/>
                <a:gd name="T4" fmla="*/ 50 w 50"/>
                <a:gd name="T5" fmla="*/ 30 h 30"/>
                <a:gd name="T6" fmla="*/ 25 w 50"/>
                <a:gd name="T7" fmla="*/ 0 h 30"/>
                <a:gd name="T8" fmla="*/ 0 w 5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0">
                  <a:moveTo>
                    <a:pt x="0" y="30"/>
                  </a:moveTo>
                  <a:cubicBezTo>
                    <a:pt x="0" y="30"/>
                    <a:pt x="15" y="6"/>
                    <a:pt x="25" y="6"/>
                  </a:cubicBezTo>
                  <a:cubicBezTo>
                    <a:pt x="36" y="5"/>
                    <a:pt x="50" y="30"/>
                    <a:pt x="50" y="30"/>
                  </a:cubicBezTo>
                  <a:cubicBezTo>
                    <a:pt x="50" y="30"/>
                    <a:pt x="41" y="0"/>
                    <a:pt x="25" y="0"/>
                  </a:cubicBezTo>
                  <a:cubicBezTo>
                    <a:pt x="9" y="0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0" name="Freeform 392"/>
            <p:cNvSpPr>
              <a:spLocks/>
            </p:cNvSpPr>
            <p:nvPr/>
          </p:nvSpPr>
          <p:spPr bwMode="auto">
            <a:xfrm>
              <a:off x="-6434568" y="2305595"/>
              <a:ext cx="371203" cy="129540"/>
            </a:xfrm>
            <a:custGeom>
              <a:avLst/>
              <a:gdLst>
                <a:gd name="T0" fmla="*/ 128 w 144"/>
                <a:gd name="T1" fmla="*/ 50 h 50"/>
                <a:gd name="T2" fmla="*/ 15 w 144"/>
                <a:gd name="T3" fmla="*/ 50 h 50"/>
                <a:gd name="T4" fmla="*/ 0 w 144"/>
                <a:gd name="T5" fmla="*/ 35 h 50"/>
                <a:gd name="T6" fmla="*/ 0 w 144"/>
                <a:gd name="T7" fmla="*/ 10 h 50"/>
                <a:gd name="T8" fmla="*/ 144 w 144"/>
                <a:gd name="T9" fmla="*/ 0 h 50"/>
                <a:gd name="T10" fmla="*/ 144 w 144"/>
                <a:gd name="T11" fmla="*/ 35 h 50"/>
                <a:gd name="T12" fmla="*/ 128 w 144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50">
                  <a:moveTo>
                    <a:pt x="128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7" y="50"/>
                    <a:pt x="0" y="43"/>
                    <a:pt x="0" y="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6" y="15"/>
                    <a:pt x="106" y="12"/>
                    <a:pt x="144" y="0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4" y="43"/>
                    <a:pt x="137" y="50"/>
                    <a:pt x="128" y="50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" name="Freeform 393"/>
            <p:cNvSpPr>
              <a:spLocks/>
            </p:cNvSpPr>
            <p:nvPr/>
          </p:nvSpPr>
          <p:spPr bwMode="auto">
            <a:xfrm>
              <a:off x="-6370343" y="2354581"/>
              <a:ext cx="247106" cy="80554"/>
            </a:xfrm>
            <a:custGeom>
              <a:avLst/>
              <a:gdLst>
                <a:gd name="T0" fmla="*/ 0 w 96"/>
                <a:gd name="T1" fmla="*/ 31 h 31"/>
                <a:gd name="T2" fmla="*/ 96 w 96"/>
                <a:gd name="T3" fmla="*/ 31 h 31"/>
                <a:gd name="T4" fmla="*/ 48 w 96"/>
                <a:gd name="T5" fmla="*/ 0 h 31"/>
                <a:gd name="T6" fmla="*/ 0 w 9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1">
                  <a:moveTo>
                    <a:pt x="0" y="31"/>
                  </a:moveTo>
                  <a:cubicBezTo>
                    <a:pt x="96" y="31"/>
                    <a:pt x="96" y="31"/>
                    <a:pt x="96" y="31"/>
                  </a:cubicBezTo>
                  <a:cubicBezTo>
                    <a:pt x="92" y="13"/>
                    <a:pt x="72" y="0"/>
                    <a:pt x="48" y="0"/>
                  </a:cubicBezTo>
                  <a:cubicBezTo>
                    <a:pt x="24" y="0"/>
                    <a:pt x="4" y="13"/>
                    <a:pt x="0" y="3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2" name="组合 981"/>
          <p:cNvGrpSpPr>
            <a:grpSpLocks noChangeAspect="1"/>
          </p:cNvGrpSpPr>
          <p:nvPr/>
        </p:nvGrpSpPr>
        <p:grpSpPr>
          <a:xfrm>
            <a:off x="3008053" y="340547"/>
            <a:ext cx="1268220" cy="2484000"/>
            <a:chOff x="2581275" y="350838"/>
            <a:chExt cx="1997075" cy="3911600"/>
          </a:xfrm>
        </p:grpSpPr>
        <p:sp>
          <p:nvSpPr>
            <p:cNvPr id="920" name="Freeform 397"/>
            <p:cNvSpPr>
              <a:spLocks/>
            </p:cNvSpPr>
            <p:nvPr/>
          </p:nvSpPr>
          <p:spPr bwMode="auto">
            <a:xfrm>
              <a:off x="3157538" y="3081338"/>
              <a:ext cx="874712" cy="1104900"/>
            </a:xfrm>
            <a:custGeom>
              <a:avLst/>
              <a:gdLst>
                <a:gd name="T0" fmla="*/ 61 w 551"/>
                <a:gd name="T1" fmla="*/ 0 h 696"/>
                <a:gd name="T2" fmla="*/ 483 w 551"/>
                <a:gd name="T3" fmla="*/ 0 h 696"/>
                <a:gd name="T4" fmla="*/ 551 w 551"/>
                <a:gd name="T5" fmla="*/ 696 h 696"/>
                <a:gd name="T6" fmla="*/ 343 w 551"/>
                <a:gd name="T7" fmla="*/ 696 h 696"/>
                <a:gd name="T8" fmla="*/ 281 w 551"/>
                <a:gd name="T9" fmla="*/ 142 h 696"/>
                <a:gd name="T10" fmla="*/ 255 w 551"/>
                <a:gd name="T11" fmla="*/ 142 h 696"/>
                <a:gd name="T12" fmla="*/ 215 w 551"/>
                <a:gd name="T13" fmla="*/ 696 h 696"/>
                <a:gd name="T14" fmla="*/ 0 w 551"/>
                <a:gd name="T15" fmla="*/ 696 h 696"/>
                <a:gd name="T16" fmla="*/ 61 w 551"/>
                <a:gd name="T1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696">
                  <a:moveTo>
                    <a:pt x="61" y="0"/>
                  </a:moveTo>
                  <a:lnTo>
                    <a:pt x="483" y="0"/>
                  </a:lnTo>
                  <a:lnTo>
                    <a:pt x="551" y="696"/>
                  </a:lnTo>
                  <a:lnTo>
                    <a:pt x="343" y="696"/>
                  </a:lnTo>
                  <a:lnTo>
                    <a:pt x="281" y="142"/>
                  </a:lnTo>
                  <a:lnTo>
                    <a:pt x="255" y="142"/>
                  </a:lnTo>
                  <a:lnTo>
                    <a:pt x="215" y="696"/>
                  </a:lnTo>
                  <a:lnTo>
                    <a:pt x="0" y="69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" name="Freeform 398"/>
            <p:cNvSpPr>
              <a:spLocks/>
            </p:cNvSpPr>
            <p:nvPr/>
          </p:nvSpPr>
          <p:spPr bwMode="auto">
            <a:xfrm>
              <a:off x="3097213" y="3998913"/>
              <a:ext cx="412750" cy="263525"/>
            </a:xfrm>
            <a:custGeom>
              <a:avLst/>
              <a:gdLst>
                <a:gd name="T0" fmla="*/ 98 w 110"/>
                <a:gd name="T1" fmla="*/ 70 h 70"/>
                <a:gd name="T2" fmla="*/ 12 w 110"/>
                <a:gd name="T3" fmla="*/ 70 h 70"/>
                <a:gd name="T4" fmla="*/ 0 w 110"/>
                <a:gd name="T5" fmla="*/ 58 h 70"/>
                <a:gd name="T6" fmla="*/ 0 w 110"/>
                <a:gd name="T7" fmla="*/ 54 h 70"/>
                <a:gd name="T8" fmla="*/ 55 w 110"/>
                <a:gd name="T9" fmla="*/ 0 h 70"/>
                <a:gd name="T10" fmla="*/ 56 w 110"/>
                <a:gd name="T11" fmla="*/ 0 h 70"/>
                <a:gd name="T12" fmla="*/ 110 w 110"/>
                <a:gd name="T13" fmla="*/ 54 h 70"/>
                <a:gd name="T14" fmla="*/ 110 w 110"/>
                <a:gd name="T15" fmla="*/ 58 h 70"/>
                <a:gd name="T16" fmla="*/ 98 w 110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0">
                  <a:moveTo>
                    <a:pt x="98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0" y="24"/>
                    <a:pt x="110" y="5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65"/>
                    <a:pt x="105" y="70"/>
                    <a:pt x="98" y="7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" name="Freeform 399"/>
            <p:cNvSpPr>
              <a:spLocks/>
            </p:cNvSpPr>
            <p:nvPr/>
          </p:nvSpPr>
          <p:spPr bwMode="auto">
            <a:xfrm>
              <a:off x="3690938" y="3998913"/>
              <a:ext cx="412750" cy="263525"/>
            </a:xfrm>
            <a:custGeom>
              <a:avLst/>
              <a:gdLst>
                <a:gd name="T0" fmla="*/ 98 w 110"/>
                <a:gd name="T1" fmla="*/ 70 h 70"/>
                <a:gd name="T2" fmla="*/ 12 w 110"/>
                <a:gd name="T3" fmla="*/ 70 h 70"/>
                <a:gd name="T4" fmla="*/ 0 w 110"/>
                <a:gd name="T5" fmla="*/ 58 h 70"/>
                <a:gd name="T6" fmla="*/ 0 w 110"/>
                <a:gd name="T7" fmla="*/ 54 h 70"/>
                <a:gd name="T8" fmla="*/ 55 w 110"/>
                <a:gd name="T9" fmla="*/ 0 h 70"/>
                <a:gd name="T10" fmla="*/ 56 w 110"/>
                <a:gd name="T11" fmla="*/ 0 h 70"/>
                <a:gd name="T12" fmla="*/ 110 w 110"/>
                <a:gd name="T13" fmla="*/ 54 h 70"/>
                <a:gd name="T14" fmla="*/ 110 w 110"/>
                <a:gd name="T15" fmla="*/ 58 h 70"/>
                <a:gd name="T16" fmla="*/ 98 w 110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0">
                  <a:moveTo>
                    <a:pt x="98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0" y="24"/>
                    <a:pt x="110" y="5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65"/>
                    <a:pt x="105" y="70"/>
                    <a:pt x="98" y="7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" name="Rectangle 400"/>
            <p:cNvSpPr>
              <a:spLocks noChangeArrowheads="1"/>
            </p:cNvSpPr>
            <p:nvPr/>
          </p:nvSpPr>
          <p:spPr bwMode="auto">
            <a:xfrm>
              <a:off x="3352800" y="1968501"/>
              <a:ext cx="454025" cy="111601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" name="Freeform 401"/>
            <p:cNvSpPr>
              <a:spLocks/>
            </p:cNvSpPr>
            <p:nvPr/>
          </p:nvSpPr>
          <p:spPr bwMode="auto">
            <a:xfrm>
              <a:off x="3532188" y="2024063"/>
              <a:ext cx="87312" cy="104775"/>
            </a:xfrm>
            <a:custGeom>
              <a:avLst/>
              <a:gdLst>
                <a:gd name="T0" fmla="*/ 18 w 23"/>
                <a:gd name="T1" fmla="*/ 28 h 28"/>
                <a:gd name="T2" fmla="*/ 5 w 23"/>
                <a:gd name="T3" fmla="*/ 28 h 28"/>
                <a:gd name="T4" fmla="*/ 0 w 23"/>
                <a:gd name="T5" fmla="*/ 23 h 28"/>
                <a:gd name="T6" fmla="*/ 0 w 23"/>
                <a:gd name="T7" fmla="*/ 6 h 28"/>
                <a:gd name="T8" fmla="*/ 5 w 23"/>
                <a:gd name="T9" fmla="*/ 0 h 28"/>
                <a:gd name="T10" fmla="*/ 18 w 23"/>
                <a:gd name="T11" fmla="*/ 0 h 28"/>
                <a:gd name="T12" fmla="*/ 23 w 23"/>
                <a:gd name="T13" fmla="*/ 6 h 28"/>
                <a:gd name="T14" fmla="*/ 23 w 23"/>
                <a:gd name="T15" fmla="*/ 23 h 28"/>
                <a:gd name="T16" fmla="*/ 18 w 2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3"/>
                    <a:pt x="23" y="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5" name="Freeform 402"/>
            <p:cNvSpPr>
              <a:spLocks/>
            </p:cNvSpPr>
            <p:nvPr/>
          </p:nvSpPr>
          <p:spPr bwMode="auto">
            <a:xfrm>
              <a:off x="3430588" y="2117726"/>
              <a:ext cx="309562" cy="966788"/>
            </a:xfrm>
            <a:custGeom>
              <a:avLst/>
              <a:gdLst>
                <a:gd name="T0" fmla="*/ 74 w 195"/>
                <a:gd name="T1" fmla="*/ 0 h 609"/>
                <a:gd name="T2" fmla="*/ 0 w 195"/>
                <a:gd name="T3" fmla="*/ 519 h 609"/>
                <a:gd name="T4" fmla="*/ 100 w 195"/>
                <a:gd name="T5" fmla="*/ 609 h 609"/>
                <a:gd name="T6" fmla="*/ 195 w 195"/>
                <a:gd name="T7" fmla="*/ 517 h 609"/>
                <a:gd name="T8" fmla="*/ 107 w 195"/>
                <a:gd name="T9" fmla="*/ 0 h 609"/>
                <a:gd name="T10" fmla="*/ 74 w 19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09">
                  <a:moveTo>
                    <a:pt x="74" y="0"/>
                  </a:moveTo>
                  <a:lnTo>
                    <a:pt x="0" y="519"/>
                  </a:lnTo>
                  <a:lnTo>
                    <a:pt x="100" y="609"/>
                  </a:lnTo>
                  <a:lnTo>
                    <a:pt x="195" y="517"/>
                  </a:lnTo>
                  <a:lnTo>
                    <a:pt x="107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6" name="Freeform 403"/>
            <p:cNvSpPr>
              <a:spLocks/>
            </p:cNvSpPr>
            <p:nvPr/>
          </p:nvSpPr>
          <p:spPr bwMode="auto">
            <a:xfrm>
              <a:off x="3333750" y="1998663"/>
              <a:ext cx="477837" cy="217488"/>
            </a:xfrm>
            <a:custGeom>
              <a:avLst/>
              <a:gdLst>
                <a:gd name="T0" fmla="*/ 0 w 301"/>
                <a:gd name="T1" fmla="*/ 2 h 137"/>
                <a:gd name="T2" fmla="*/ 0 w 301"/>
                <a:gd name="T3" fmla="*/ 137 h 137"/>
                <a:gd name="T4" fmla="*/ 154 w 301"/>
                <a:gd name="T5" fmla="*/ 49 h 137"/>
                <a:gd name="T6" fmla="*/ 296 w 301"/>
                <a:gd name="T7" fmla="*/ 137 h 137"/>
                <a:gd name="T8" fmla="*/ 301 w 301"/>
                <a:gd name="T9" fmla="*/ 0 h 137"/>
                <a:gd name="T10" fmla="*/ 0 w 301"/>
                <a:gd name="T1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37">
                  <a:moveTo>
                    <a:pt x="0" y="2"/>
                  </a:moveTo>
                  <a:lnTo>
                    <a:pt x="0" y="137"/>
                  </a:lnTo>
                  <a:lnTo>
                    <a:pt x="154" y="49"/>
                  </a:lnTo>
                  <a:lnTo>
                    <a:pt x="296" y="137"/>
                  </a:lnTo>
                  <a:lnTo>
                    <a:pt x="30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7" name="Freeform 404"/>
            <p:cNvSpPr>
              <a:spLocks/>
            </p:cNvSpPr>
            <p:nvPr/>
          </p:nvSpPr>
          <p:spPr bwMode="auto">
            <a:xfrm>
              <a:off x="2935288" y="2738438"/>
              <a:ext cx="269875" cy="527050"/>
            </a:xfrm>
            <a:custGeom>
              <a:avLst/>
              <a:gdLst>
                <a:gd name="T0" fmla="*/ 15 w 72"/>
                <a:gd name="T1" fmla="*/ 0 h 140"/>
                <a:gd name="T2" fmla="*/ 12 w 72"/>
                <a:gd name="T3" fmla="*/ 82 h 140"/>
                <a:gd name="T4" fmla="*/ 55 w 72"/>
                <a:gd name="T5" fmla="*/ 134 h 140"/>
                <a:gd name="T6" fmla="*/ 46 w 72"/>
                <a:gd name="T7" fmla="*/ 87 h 140"/>
                <a:gd name="T8" fmla="*/ 56 w 72"/>
                <a:gd name="T9" fmla="*/ 86 h 140"/>
                <a:gd name="T10" fmla="*/ 55 w 72"/>
                <a:gd name="T11" fmla="*/ 26 h 140"/>
                <a:gd name="T12" fmla="*/ 15 w 7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0">
                  <a:moveTo>
                    <a:pt x="15" y="0"/>
                  </a:moveTo>
                  <a:cubicBezTo>
                    <a:pt x="15" y="0"/>
                    <a:pt x="0" y="46"/>
                    <a:pt x="12" y="82"/>
                  </a:cubicBezTo>
                  <a:cubicBezTo>
                    <a:pt x="24" y="118"/>
                    <a:pt x="38" y="140"/>
                    <a:pt x="55" y="134"/>
                  </a:cubicBezTo>
                  <a:cubicBezTo>
                    <a:pt x="72" y="128"/>
                    <a:pt x="47" y="90"/>
                    <a:pt x="46" y="87"/>
                  </a:cubicBezTo>
                  <a:cubicBezTo>
                    <a:pt x="46" y="87"/>
                    <a:pt x="53" y="92"/>
                    <a:pt x="56" y="86"/>
                  </a:cubicBezTo>
                  <a:cubicBezTo>
                    <a:pt x="59" y="80"/>
                    <a:pt x="61" y="55"/>
                    <a:pt x="55" y="2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Freeform 405"/>
            <p:cNvSpPr>
              <a:spLocks/>
            </p:cNvSpPr>
            <p:nvPr/>
          </p:nvSpPr>
          <p:spPr bwMode="auto">
            <a:xfrm>
              <a:off x="3043238" y="2987676"/>
              <a:ext cx="84137" cy="115888"/>
            </a:xfrm>
            <a:custGeom>
              <a:avLst/>
              <a:gdLst>
                <a:gd name="T0" fmla="*/ 22 w 22"/>
                <a:gd name="T1" fmla="*/ 31 h 31"/>
                <a:gd name="T2" fmla="*/ 17 w 22"/>
                <a:gd name="T3" fmla="*/ 21 h 31"/>
                <a:gd name="T4" fmla="*/ 7 w 22"/>
                <a:gd name="T5" fmla="*/ 0 h 31"/>
                <a:gd name="T6" fmla="*/ 22 w 22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31"/>
                  </a:moveTo>
                  <a:cubicBezTo>
                    <a:pt x="20" y="26"/>
                    <a:pt x="17" y="22"/>
                    <a:pt x="17" y="21"/>
                  </a:cubicBezTo>
                  <a:cubicBezTo>
                    <a:pt x="17" y="21"/>
                    <a:pt x="9" y="17"/>
                    <a:pt x="7" y="0"/>
                  </a:cubicBezTo>
                  <a:cubicBezTo>
                    <a:pt x="7" y="0"/>
                    <a:pt x="0" y="26"/>
                    <a:pt x="22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Freeform 406"/>
            <p:cNvSpPr>
              <a:spLocks/>
            </p:cNvSpPr>
            <p:nvPr/>
          </p:nvSpPr>
          <p:spPr bwMode="auto">
            <a:xfrm>
              <a:off x="2965450" y="1979613"/>
              <a:ext cx="376237" cy="898525"/>
            </a:xfrm>
            <a:custGeom>
              <a:avLst/>
              <a:gdLst>
                <a:gd name="T0" fmla="*/ 90 w 100"/>
                <a:gd name="T1" fmla="*/ 0 h 239"/>
                <a:gd name="T2" fmla="*/ 42 w 100"/>
                <a:gd name="T3" fmla="*/ 83 h 239"/>
                <a:gd name="T4" fmla="*/ 1 w 100"/>
                <a:gd name="T5" fmla="*/ 207 h 239"/>
                <a:gd name="T6" fmla="*/ 61 w 100"/>
                <a:gd name="T7" fmla="*/ 237 h 239"/>
                <a:gd name="T8" fmla="*/ 100 w 100"/>
                <a:gd name="T9" fmla="*/ 13 h 239"/>
                <a:gd name="T10" fmla="*/ 90 w 10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239">
                  <a:moveTo>
                    <a:pt x="90" y="0"/>
                  </a:moveTo>
                  <a:cubicBezTo>
                    <a:pt x="90" y="0"/>
                    <a:pt x="70" y="10"/>
                    <a:pt x="42" y="83"/>
                  </a:cubicBezTo>
                  <a:cubicBezTo>
                    <a:pt x="24" y="127"/>
                    <a:pt x="0" y="179"/>
                    <a:pt x="1" y="207"/>
                  </a:cubicBezTo>
                  <a:cubicBezTo>
                    <a:pt x="2" y="218"/>
                    <a:pt x="50" y="239"/>
                    <a:pt x="61" y="237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0" name="Freeform 407"/>
            <p:cNvSpPr>
              <a:spLocks/>
            </p:cNvSpPr>
            <p:nvPr/>
          </p:nvSpPr>
          <p:spPr bwMode="auto">
            <a:xfrm>
              <a:off x="3138488" y="2076451"/>
              <a:ext cx="153987" cy="793750"/>
            </a:xfrm>
            <a:custGeom>
              <a:avLst/>
              <a:gdLst>
                <a:gd name="T0" fmla="*/ 14 w 41"/>
                <a:gd name="T1" fmla="*/ 211 h 211"/>
                <a:gd name="T2" fmla="*/ 41 w 41"/>
                <a:gd name="T3" fmla="*/ 0 h 211"/>
                <a:gd name="T4" fmla="*/ 0 w 41"/>
                <a:gd name="T5" fmla="*/ 208 h 211"/>
                <a:gd name="T6" fmla="*/ 14 w 41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11">
                  <a:moveTo>
                    <a:pt x="14" y="21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6" y="210"/>
                    <a:pt x="11" y="211"/>
                    <a:pt x="14" y="211"/>
                  </a:cubicBezTo>
                  <a:close/>
                </a:path>
              </a:pathLst>
            </a:custGeom>
            <a:solidFill>
              <a:srgbClr val="B2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1" name="Freeform 408"/>
            <p:cNvSpPr>
              <a:spLocks/>
            </p:cNvSpPr>
            <p:nvPr/>
          </p:nvSpPr>
          <p:spPr bwMode="auto">
            <a:xfrm>
              <a:off x="3097213" y="1974851"/>
              <a:ext cx="476250" cy="1354138"/>
            </a:xfrm>
            <a:custGeom>
              <a:avLst/>
              <a:gdLst>
                <a:gd name="T0" fmla="*/ 55 w 127"/>
                <a:gd name="T1" fmla="*/ 1 h 360"/>
                <a:gd name="T2" fmla="*/ 0 w 127"/>
                <a:gd name="T3" fmla="*/ 360 h 360"/>
                <a:gd name="T4" fmla="*/ 126 w 127"/>
                <a:gd name="T5" fmla="*/ 218 h 360"/>
                <a:gd name="T6" fmla="*/ 75 w 127"/>
                <a:gd name="T7" fmla="*/ 0 h 360"/>
                <a:gd name="T8" fmla="*/ 55 w 127"/>
                <a:gd name="T9" fmla="*/ 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0">
                  <a:moveTo>
                    <a:pt x="55" y="1"/>
                  </a:moveTo>
                  <a:cubicBezTo>
                    <a:pt x="55" y="1"/>
                    <a:pt x="22" y="318"/>
                    <a:pt x="0" y="360"/>
                  </a:cubicBezTo>
                  <a:cubicBezTo>
                    <a:pt x="0" y="360"/>
                    <a:pt x="127" y="319"/>
                    <a:pt x="126" y="218"/>
                  </a:cubicBezTo>
                  <a:cubicBezTo>
                    <a:pt x="126" y="117"/>
                    <a:pt x="75" y="0"/>
                    <a:pt x="75" y="0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2" name="Freeform 409"/>
            <p:cNvSpPr>
              <a:spLocks/>
            </p:cNvSpPr>
            <p:nvPr/>
          </p:nvSpPr>
          <p:spPr bwMode="auto">
            <a:xfrm>
              <a:off x="3317875" y="2005013"/>
              <a:ext cx="252412" cy="749300"/>
            </a:xfrm>
            <a:custGeom>
              <a:avLst/>
              <a:gdLst>
                <a:gd name="T0" fmla="*/ 67 w 67"/>
                <a:gd name="T1" fmla="*/ 199 h 199"/>
                <a:gd name="T2" fmla="*/ 19 w 67"/>
                <a:gd name="T3" fmla="*/ 0 h 199"/>
                <a:gd name="T4" fmla="*/ 0 w 67"/>
                <a:gd name="T5" fmla="*/ 86 h 199"/>
                <a:gd name="T6" fmla="*/ 28 w 67"/>
                <a:gd name="T7" fmla="*/ 85 h 199"/>
                <a:gd name="T8" fmla="*/ 14 w 67"/>
                <a:gd name="T9" fmla="*/ 160 h 199"/>
                <a:gd name="T10" fmla="*/ 67 w 67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99">
                  <a:moveTo>
                    <a:pt x="67" y="199"/>
                  </a:moveTo>
                  <a:cubicBezTo>
                    <a:pt x="64" y="116"/>
                    <a:pt x="30" y="26"/>
                    <a:pt x="19" y="0"/>
                  </a:cubicBezTo>
                  <a:cubicBezTo>
                    <a:pt x="19" y="0"/>
                    <a:pt x="9" y="72"/>
                    <a:pt x="0" y="86"/>
                  </a:cubicBezTo>
                  <a:cubicBezTo>
                    <a:pt x="0" y="86"/>
                    <a:pt x="18" y="90"/>
                    <a:pt x="28" y="85"/>
                  </a:cubicBezTo>
                  <a:cubicBezTo>
                    <a:pt x="28" y="85"/>
                    <a:pt x="23" y="137"/>
                    <a:pt x="14" y="160"/>
                  </a:cubicBezTo>
                  <a:cubicBezTo>
                    <a:pt x="14" y="160"/>
                    <a:pt x="59" y="152"/>
                    <a:pt x="67" y="19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3" name="Freeform 410"/>
            <p:cNvSpPr>
              <a:spLocks/>
            </p:cNvSpPr>
            <p:nvPr/>
          </p:nvSpPr>
          <p:spPr bwMode="auto">
            <a:xfrm>
              <a:off x="3971925" y="2738438"/>
              <a:ext cx="271462" cy="527050"/>
            </a:xfrm>
            <a:custGeom>
              <a:avLst/>
              <a:gdLst>
                <a:gd name="T0" fmla="*/ 57 w 72"/>
                <a:gd name="T1" fmla="*/ 0 h 140"/>
                <a:gd name="T2" fmla="*/ 60 w 72"/>
                <a:gd name="T3" fmla="*/ 82 h 140"/>
                <a:gd name="T4" fmla="*/ 17 w 72"/>
                <a:gd name="T5" fmla="*/ 134 h 140"/>
                <a:gd name="T6" fmla="*/ 26 w 72"/>
                <a:gd name="T7" fmla="*/ 87 h 140"/>
                <a:gd name="T8" fmla="*/ 16 w 72"/>
                <a:gd name="T9" fmla="*/ 86 h 140"/>
                <a:gd name="T10" fmla="*/ 17 w 72"/>
                <a:gd name="T11" fmla="*/ 26 h 140"/>
                <a:gd name="T12" fmla="*/ 57 w 7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0">
                  <a:moveTo>
                    <a:pt x="57" y="0"/>
                  </a:moveTo>
                  <a:cubicBezTo>
                    <a:pt x="57" y="0"/>
                    <a:pt x="72" y="46"/>
                    <a:pt x="60" y="82"/>
                  </a:cubicBezTo>
                  <a:cubicBezTo>
                    <a:pt x="48" y="118"/>
                    <a:pt x="34" y="140"/>
                    <a:pt x="17" y="134"/>
                  </a:cubicBezTo>
                  <a:cubicBezTo>
                    <a:pt x="0" y="128"/>
                    <a:pt x="25" y="90"/>
                    <a:pt x="26" y="87"/>
                  </a:cubicBezTo>
                  <a:cubicBezTo>
                    <a:pt x="26" y="87"/>
                    <a:pt x="19" y="92"/>
                    <a:pt x="16" y="86"/>
                  </a:cubicBezTo>
                  <a:cubicBezTo>
                    <a:pt x="13" y="80"/>
                    <a:pt x="11" y="55"/>
                    <a:pt x="17" y="2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4" name="Freeform 411"/>
            <p:cNvSpPr>
              <a:spLocks/>
            </p:cNvSpPr>
            <p:nvPr/>
          </p:nvSpPr>
          <p:spPr bwMode="auto">
            <a:xfrm>
              <a:off x="4051300" y="2987676"/>
              <a:ext cx="79375" cy="115888"/>
            </a:xfrm>
            <a:custGeom>
              <a:avLst/>
              <a:gdLst>
                <a:gd name="T0" fmla="*/ 0 w 21"/>
                <a:gd name="T1" fmla="*/ 31 h 31"/>
                <a:gd name="T2" fmla="*/ 5 w 21"/>
                <a:gd name="T3" fmla="*/ 21 h 31"/>
                <a:gd name="T4" fmla="*/ 15 w 21"/>
                <a:gd name="T5" fmla="*/ 0 h 31"/>
                <a:gd name="T6" fmla="*/ 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0" y="31"/>
                  </a:moveTo>
                  <a:cubicBezTo>
                    <a:pt x="2" y="26"/>
                    <a:pt x="5" y="22"/>
                    <a:pt x="5" y="21"/>
                  </a:cubicBezTo>
                  <a:cubicBezTo>
                    <a:pt x="5" y="21"/>
                    <a:pt x="13" y="17"/>
                    <a:pt x="15" y="0"/>
                  </a:cubicBezTo>
                  <a:cubicBezTo>
                    <a:pt x="15" y="0"/>
                    <a:pt x="21" y="26"/>
                    <a:pt x="0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5" name="Freeform 412"/>
            <p:cNvSpPr>
              <a:spLocks/>
            </p:cNvSpPr>
            <p:nvPr/>
          </p:nvSpPr>
          <p:spPr bwMode="auto">
            <a:xfrm>
              <a:off x="3836988" y="1979613"/>
              <a:ext cx="376237" cy="898525"/>
            </a:xfrm>
            <a:custGeom>
              <a:avLst/>
              <a:gdLst>
                <a:gd name="T0" fmla="*/ 10 w 100"/>
                <a:gd name="T1" fmla="*/ 0 h 239"/>
                <a:gd name="T2" fmla="*/ 58 w 100"/>
                <a:gd name="T3" fmla="*/ 83 h 239"/>
                <a:gd name="T4" fmla="*/ 99 w 100"/>
                <a:gd name="T5" fmla="*/ 207 h 239"/>
                <a:gd name="T6" fmla="*/ 39 w 100"/>
                <a:gd name="T7" fmla="*/ 237 h 239"/>
                <a:gd name="T8" fmla="*/ 0 w 100"/>
                <a:gd name="T9" fmla="*/ 13 h 239"/>
                <a:gd name="T10" fmla="*/ 10 w 10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239">
                  <a:moveTo>
                    <a:pt x="10" y="0"/>
                  </a:moveTo>
                  <a:cubicBezTo>
                    <a:pt x="10" y="0"/>
                    <a:pt x="30" y="10"/>
                    <a:pt x="58" y="83"/>
                  </a:cubicBezTo>
                  <a:cubicBezTo>
                    <a:pt x="76" y="127"/>
                    <a:pt x="100" y="179"/>
                    <a:pt x="99" y="207"/>
                  </a:cubicBezTo>
                  <a:cubicBezTo>
                    <a:pt x="98" y="218"/>
                    <a:pt x="50" y="239"/>
                    <a:pt x="39" y="237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6" name="Freeform 413"/>
            <p:cNvSpPr>
              <a:spLocks/>
            </p:cNvSpPr>
            <p:nvPr/>
          </p:nvSpPr>
          <p:spPr bwMode="auto">
            <a:xfrm>
              <a:off x="3886200" y="2076451"/>
              <a:ext cx="153987" cy="793750"/>
            </a:xfrm>
            <a:custGeom>
              <a:avLst/>
              <a:gdLst>
                <a:gd name="T0" fmla="*/ 26 w 41"/>
                <a:gd name="T1" fmla="*/ 211 h 211"/>
                <a:gd name="T2" fmla="*/ 0 w 41"/>
                <a:gd name="T3" fmla="*/ 0 h 211"/>
                <a:gd name="T4" fmla="*/ 41 w 41"/>
                <a:gd name="T5" fmla="*/ 208 h 211"/>
                <a:gd name="T6" fmla="*/ 26 w 41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11">
                  <a:moveTo>
                    <a:pt x="26" y="2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35" y="210"/>
                    <a:pt x="30" y="211"/>
                    <a:pt x="26" y="211"/>
                  </a:cubicBezTo>
                  <a:close/>
                </a:path>
              </a:pathLst>
            </a:custGeom>
            <a:solidFill>
              <a:srgbClr val="B2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7" name="Freeform 414"/>
            <p:cNvSpPr>
              <a:spLocks/>
            </p:cNvSpPr>
            <p:nvPr/>
          </p:nvSpPr>
          <p:spPr bwMode="auto">
            <a:xfrm>
              <a:off x="3603625" y="1974851"/>
              <a:ext cx="477837" cy="1354138"/>
            </a:xfrm>
            <a:custGeom>
              <a:avLst/>
              <a:gdLst>
                <a:gd name="T0" fmla="*/ 72 w 127"/>
                <a:gd name="T1" fmla="*/ 1 h 360"/>
                <a:gd name="T2" fmla="*/ 127 w 127"/>
                <a:gd name="T3" fmla="*/ 360 h 360"/>
                <a:gd name="T4" fmla="*/ 1 w 127"/>
                <a:gd name="T5" fmla="*/ 218 h 360"/>
                <a:gd name="T6" fmla="*/ 52 w 127"/>
                <a:gd name="T7" fmla="*/ 0 h 360"/>
                <a:gd name="T8" fmla="*/ 72 w 127"/>
                <a:gd name="T9" fmla="*/ 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0">
                  <a:moveTo>
                    <a:pt x="72" y="1"/>
                  </a:moveTo>
                  <a:cubicBezTo>
                    <a:pt x="72" y="1"/>
                    <a:pt x="105" y="318"/>
                    <a:pt x="127" y="360"/>
                  </a:cubicBezTo>
                  <a:cubicBezTo>
                    <a:pt x="127" y="360"/>
                    <a:pt x="0" y="319"/>
                    <a:pt x="1" y="218"/>
                  </a:cubicBezTo>
                  <a:cubicBezTo>
                    <a:pt x="1" y="117"/>
                    <a:pt x="52" y="0"/>
                    <a:pt x="52" y="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8" name="Freeform 415"/>
            <p:cNvSpPr>
              <a:spLocks/>
            </p:cNvSpPr>
            <p:nvPr/>
          </p:nvSpPr>
          <p:spPr bwMode="auto">
            <a:xfrm>
              <a:off x="3608388" y="2005013"/>
              <a:ext cx="250825" cy="749300"/>
            </a:xfrm>
            <a:custGeom>
              <a:avLst/>
              <a:gdLst>
                <a:gd name="T0" fmla="*/ 0 w 67"/>
                <a:gd name="T1" fmla="*/ 199 h 199"/>
                <a:gd name="T2" fmla="*/ 48 w 67"/>
                <a:gd name="T3" fmla="*/ 0 h 199"/>
                <a:gd name="T4" fmla="*/ 67 w 67"/>
                <a:gd name="T5" fmla="*/ 86 h 199"/>
                <a:gd name="T6" fmla="*/ 39 w 67"/>
                <a:gd name="T7" fmla="*/ 85 h 199"/>
                <a:gd name="T8" fmla="*/ 53 w 67"/>
                <a:gd name="T9" fmla="*/ 160 h 199"/>
                <a:gd name="T10" fmla="*/ 0 w 67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99">
                  <a:moveTo>
                    <a:pt x="0" y="199"/>
                  </a:moveTo>
                  <a:cubicBezTo>
                    <a:pt x="3" y="116"/>
                    <a:pt x="37" y="26"/>
                    <a:pt x="48" y="0"/>
                  </a:cubicBezTo>
                  <a:cubicBezTo>
                    <a:pt x="48" y="0"/>
                    <a:pt x="58" y="72"/>
                    <a:pt x="67" y="86"/>
                  </a:cubicBezTo>
                  <a:cubicBezTo>
                    <a:pt x="67" y="86"/>
                    <a:pt x="49" y="90"/>
                    <a:pt x="39" y="85"/>
                  </a:cubicBezTo>
                  <a:cubicBezTo>
                    <a:pt x="39" y="85"/>
                    <a:pt x="44" y="137"/>
                    <a:pt x="53" y="160"/>
                  </a:cubicBezTo>
                  <a:cubicBezTo>
                    <a:pt x="53" y="160"/>
                    <a:pt x="8" y="152"/>
                    <a:pt x="0" y="19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9" name="Freeform 416"/>
            <p:cNvSpPr>
              <a:spLocks/>
            </p:cNvSpPr>
            <p:nvPr/>
          </p:nvSpPr>
          <p:spPr bwMode="auto">
            <a:xfrm>
              <a:off x="2668588" y="1125538"/>
              <a:ext cx="296862" cy="511175"/>
            </a:xfrm>
            <a:custGeom>
              <a:avLst/>
              <a:gdLst>
                <a:gd name="T0" fmla="*/ 79 w 79"/>
                <a:gd name="T1" fmla="*/ 37 h 136"/>
                <a:gd name="T2" fmla="*/ 31 w 79"/>
                <a:gd name="T3" fmla="*/ 14 h 136"/>
                <a:gd name="T4" fmla="*/ 77 w 79"/>
                <a:gd name="T5" fmla="*/ 136 h 136"/>
                <a:gd name="T6" fmla="*/ 79 w 79"/>
                <a:gd name="T7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36">
                  <a:moveTo>
                    <a:pt x="79" y="37"/>
                  </a:moveTo>
                  <a:cubicBezTo>
                    <a:pt x="79" y="37"/>
                    <a:pt x="61" y="0"/>
                    <a:pt x="31" y="14"/>
                  </a:cubicBezTo>
                  <a:cubicBezTo>
                    <a:pt x="0" y="27"/>
                    <a:pt x="8" y="117"/>
                    <a:pt x="77" y="136"/>
                  </a:cubicBezTo>
                  <a:lnTo>
                    <a:pt x="79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0" name="Freeform 417"/>
            <p:cNvSpPr>
              <a:spLocks/>
            </p:cNvSpPr>
            <p:nvPr/>
          </p:nvSpPr>
          <p:spPr bwMode="auto">
            <a:xfrm>
              <a:off x="4194175" y="1125538"/>
              <a:ext cx="296862" cy="511175"/>
            </a:xfrm>
            <a:custGeom>
              <a:avLst/>
              <a:gdLst>
                <a:gd name="T0" fmla="*/ 0 w 79"/>
                <a:gd name="T1" fmla="*/ 37 h 136"/>
                <a:gd name="T2" fmla="*/ 48 w 79"/>
                <a:gd name="T3" fmla="*/ 14 h 136"/>
                <a:gd name="T4" fmla="*/ 1 w 79"/>
                <a:gd name="T5" fmla="*/ 136 h 136"/>
                <a:gd name="T6" fmla="*/ 0 w 79"/>
                <a:gd name="T7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36">
                  <a:moveTo>
                    <a:pt x="0" y="37"/>
                  </a:moveTo>
                  <a:cubicBezTo>
                    <a:pt x="0" y="37"/>
                    <a:pt x="18" y="0"/>
                    <a:pt x="48" y="14"/>
                  </a:cubicBezTo>
                  <a:cubicBezTo>
                    <a:pt x="79" y="27"/>
                    <a:pt x="71" y="117"/>
                    <a:pt x="1" y="136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1" name="Freeform 418"/>
            <p:cNvSpPr>
              <a:spLocks/>
            </p:cNvSpPr>
            <p:nvPr/>
          </p:nvSpPr>
          <p:spPr bwMode="auto">
            <a:xfrm>
              <a:off x="2913063" y="1076326"/>
              <a:ext cx="1333500" cy="963613"/>
            </a:xfrm>
            <a:custGeom>
              <a:avLst/>
              <a:gdLst>
                <a:gd name="T0" fmla="*/ 355 w 355"/>
                <a:gd name="T1" fmla="*/ 160 h 256"/>
                <a:gd name="T2" fmla="*/ 305 w 355"/>
                <a:gd name="T3" fmla="*/ 227 h 256"/>
                <a:gd name="T4" fmla="*/ 177 w 355"/>
                <a:gd name="T5" fmla="*/ 256 h 256"/>
                <a:gd name="T6" fmla="*/ 49 w 355"/>
                <a:gd name="T7" fmla="*/ 227 h 256"/>
                <a:gd name="T8" fmla="*/ 0 w 355"/>
                <a:gd name="T9" fmla="*/ 160 h 256"/>
                <a:gd name="T10" fmla="*/ 0 w 355"/>
                <a:gd name="T11" fmla="*/ 0 h 256"/>
                <a:gd name="T12" fmla="*/ 355 w 355"/>
                <a:gd name="T13" fmla="*/ 0 h 256"/>
                <a:gd name="T14" fmla="*/ 355 w 355"/>
                <a:gd name="T15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56">
                  <a:moveTo>
                    <a:pt x="355" y="160"/>
                  </a:moveTo>
                  <a:cubicBezTo>
                    <a:pt x="355" y="191"/>
                    <a:pt x="335" y="218"/>
                    <a:pt x="305" y="227"/>
                  </a:cubicBezTo>
                  <a:cubicBezTo>
                    <a:pt x="265" y="240"/>
                    <a:pt x="211" y="256"/>
                    <a:pt x="177" y="256"/>
                  </a:cubicBezTo>
                  <a:cubicBezTo>
                    <a:pt x="144" y="256"/>
                    <a:pt x="89" y="240"/>
                    <a:pt x="49" y="227"/>
                  </a:cubicBezTo>
                  <a:cubicBezTo>
                    <a:pt x="20" y="218"/>
                    <a:pt x="0" y="191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5" y="0"/>
                    <a:pt x="355" y="0"/>
                    <a:pt x="355" y="0"/>
                  </a:cubicBezTo>
                  <a:lnTo>
                    <a:pt x="355" y="16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2" name="Oval 419"/>
            <p:cNvSpPr>
              <a:spLocks noChangeArrowheads="1"/>
            </p:cNvSpPr>
            <p:nvPr/>
          </p:nvSpPr>
          <p:spPr bwMode="auto">
            <a:xfrm>
              <a:off x="3122613" y="1392238"/>
              <a:ext cx="161925" cy="1651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3" name="Freeform 420"/>
            <p:cNvSpPr>
              <a:spLocks/>
            </p:cNvSpPr>
            <p:nvPr/>
          </p:nvSpPr>
          <p:spPr bwMode="auto">
            <a:xfrm>
              <a:off x="3175000" y="1403351"/>
              <a:ext cx="79375" cy="49213"/>
            </a:xfrm>
            <a:custGeom>
              <a:avLst/>
              <a:gdLst>
                <a:gd name="T0" fmla="*/ 1 w 21"/>
                <a:gd name="T1" fmla="*/ 4 h 13"/>
                <a:gd name="T2" fmla="*/ 9 w 21"/>
                <a:gd name="T3" fmla="*/ 12 h 13"/>
                <a:gd name="T4" fmla="*/ 20 w 21"/>
                <a:gd name="T5" fmla="*/ 8 h 13"/>
                <a:gd name="T6" fmla="*/ 12 w 21"/>
                <a:gd name="T7" fmla="*/ 1 h 13"/>
                <a:gd name="T8" fmla="*/ 1 w 21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4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4" name="Freeform 421"/>
            <p:cNvSpPr>
              <a:spLocks/>
            </p:cNvSpPr>
            <p:nvPr/>
          </p:nvSpPr>
          <p:spPr bwMode="auto">
            <a:xfrm>
              <a:off x="3078163" y="1282701"/>
              <a:ext cx="233362" cy="73025"/>
            </a:xfrm>
            <a:custGeom>
              <a:avLst/>
              <a:gdLst>
                <a:gd name="T0" fmla="*/ 14 w 147"/>
                <a:gd name="T1" fmla="*/ 0 h 46"/>
                <a:gd name="T2" fmla="*/ 0 w 147"/>
                <a:gd name="T3" fmla="*/ 41 h 46"/>
                <a:gd name="T4" fmla="*/ 147 w 147"/>
                <a:gd name="T5" fmla="*/ 46 h 46"/>
                <a:gd name="T6" fmla="*/ 132 w 147"/>
                <a:gd name="T7" fmla="*/ 5 h 46"/>
                <a:gd name="T8" fmla="*/ 14 w 14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6">
                  <a:moveTo>
                    <a:pt x="14" y="0"/>
                  </a:moveTo>
                  <a:lnTo>
                    <a:pt x="0" y="41"/>
                  </a:lnTo>
                  <a:lnTo>
                    <a:pt x="147" y="46"/>
                  </a:lnTo>
                  <a:lnTo>
                    <a:pt x="132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5" name="Oval 422"/>
            <p:cNvSpPr>
              <a:spLocks noChangeArrowheads="1"/>
            </p:cNvSpPr>
            <p:nvPr/>
          </p:nvSpPr>
          <p:spPr bwMode="auto">
            <a:xfrm>
              <a:off x="3894138" y="1392238"/>
              <a:ext cx="165100" cy="1651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6" name="Freeform 423"/>
            <p:cNvSpPr>
              <a:spLocks/>
            </p:cNvSpPr>
            <p:nvPr/>
          </p:nvSpPr>
          <p:spPr bwMode="auto">
            <a:xfrm>
              <a:off x="3946525" y="1403351"/>
              <a:ext cx="79375" cy="49213"/>
            </a:xfrm>
            <a:custGeom>
              <a:avLst/>
              <a:gdLst>
                <a:gd name="T0" fmla="*/ 1 w 21"/>
                <a:gd name="T1" fmla="*/ 4 h 13"/>
                <a:gd name="T2" fmla="*/ 10 w 21"/>
                <a:gd name="T3" fmla="*/ 12 h 13"/>
                <a:gd name="T4" fmla="*/ 21 w 21"/>
                <a:gd name="T5" fmla="*/ 8 h 13"/>
                <a:gd name="T6" fmla="*/ 12 w 21"/>
                <a:gd name="T7" fmla="*/ 1 h 13"/>
                <a:gd name="T8" fmla="*/ 1 w 21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4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1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7" y="0"/>
                    <a:pt x="2" y="1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7" name="Freeform 424"/>
            <p:cNvSpPr>
              <a:spLocks/>
            </p:cNvSpPr>
            <p:nvPr/>
          </p:nvSpPr>
          <p:spPr bwMode="auto">
            <a:xfrm>
              <a:off x="3867150" y="1282701"/>
              <a:ext cx="236537" cy="76200"/>
            </a:xfrm>
            <a:custGeom>
              <a:avLst/>
              <a:gdLst>
                <a:gd name="T0" fmla="*/ 133 w 149"/>
                <a:gd name="T1" fmla="*/ 0 h 48"/>
                <a:gd name="T2" fmla="*/ 149 w 149"/>
                <a:gd name="T3" fmla="*/ 41 h 48"/>
                <a:gd name="T4" fmla="*/ 0 w 149"/>
                <a:gd name="T5" fmla="*/ 48 h 48"/>
                <a:gd name="T6" fmla="*/ 14 w 149"/>
                <a:gd name="T7" fmla="*/ 5 h 48"/>
                <a:gd name="T8" fmla="*/ 133 w 14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133" y="0"/>
                  </a:moveTo>
                  <a:lnTo>
                    <a:pt x="149" y="41"/>
                  </a:lnTo>
                  <a:lnTo>
                    <a:pt x="0" y="48"/>
                  </a:lnTo>
                  <a:lnTo>
                    <a:pt x="14" y="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8" name="Freeform 425"/>
            <p:cNvSpPr>
              <a:spLocks/>
            </p:cNvSpPr>
            <p:nvPr/>
          </p:nvSpPr>
          <p:spPr bwMode="auto">
            <a:xfrm>
              <a:off x="3246438" y="1741488"/>
              <a:ext cx="647700" cy="125413"/>
            </a:xfrm>
            <a:custGeom>
              <a:avLst/>
              <a:gdLst>
                <a:gd name="T0" fmla="*/ 85 w 172"/>
                <a:gd name="T1" fmla="*/ 33 h 33"/>
                <a:gd name="T2" fmla="*/ 36 w 172"/>
                <a:gd name="T3" fmla="*/ 28 h 33"/>
                <a:gd name="T4" fmla="*/ 2 w 172"/>
                <a:gd name="T5" fmla="*/ 14 h 33"/>
                <a:gd name="T6" fmla="*/ 1 w 172"/>
                <a:gd name="T7" fmla="*/ 9 h 33"/>
                <a:gd name="T8" fmla="*/ 6 w 172"/>
                <a:gd name="T9" fmla="*/ 9 h 33"/>
                <a:gd name="T10" fmla="*/ 6 w 172"/>
                <a:gd name="T11" fmla="*/ 9 h 33"/>
                <a:gd name="T12" fmla="*/ 37 w 172"/>
                <a:gd name="T13" fmla="*/ 22 h 33"/>
                <a:gd name="T14" fmla="*/ 105 w 172"/>
                <a:gd name="T15" fmla="*/ 26 h 33"/>
                <a:gd name="T16" fmla="*/ 166 w 172"/>
                <a:gd name="T17" fmla="*/ 1 h 33"/>
                <a:gd name="T18" fmla="*/ 171 w 172"/>
                <a:gd name="T19" fmla="*/ 1 h 33"/>
                <a:gd name="T20" fmla="*/ 171 w 172"/>
                <a:gd name="T21" fmla="*/ 5 h 33"/>
                <a:gd name="T22" fmla="*/ 85 w 172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33">
                  <a:moveTo>
                    <a:pt x="85" y="33"/>
                  </a:moveTo>
                  <a:cubicBezTo>
                    <a:pt x="68" y="33"/>
                    <a:pt x="51" y="31"/>
                    <a:pt x="36" y="28"/>
                  </a:cubicBezTo>
                  <a:cubicBezTo>
                    <a:pt x="14" y="23"/>
                    <a:pt x="2" y="14"/>
                    <a:pt x="2" y="14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2" y="8"/>
                    <a:pt x="4" y="8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17" y="18"/>
                    <a:pt x="37" y="22"/>
                  </a:cubicBezTo>
                  <a:cubicBezTo>
                    <a:pt x="59" y="27"/>
                    <a:pt x="84" y="28"/>
                    <a:pt x="105" y="26"/>
                  </a:cubicBezTo>
                  <a:cubicBezTo>
                    <a:pt x="132" y="23"/>
                    <a:pt x="153" y="15"/>
                    <a:pt x="166" y="1"/>
                  </a:cubicBezTo>
                  <a:cubicBezTo>
                    <a:pt x="168" y="0"/>
                    <a:pt x="170" y="0"/>
                    <a:pt x="171" y="1"/>
                  </a:cubicBezTo>
                  <a:cubicBezTo>
                    <a:pt x="172" y="2"/>
                    <a:pt x="172" y="4"/>
                    <a:pt x="171" y="5"/>
                  </a:cubicBezTo>
                  <a:cubicBezTo>
                    <a:pt x="151" y="26"/>
                    <a:pt x="117" y="33"/>
                    <a:pt x="85" y="3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9" name="Freeform 426"/>
            <p:cNvSpPr>
              <a:spLocks/>
            </p:cNvSpPr>
            <p:nvPr/>
          </p:nvSpPr>
          <p:spPr bwMode="auto">
            <a:xfrm>
              <a:off x="3397250" y="1595438"/>
              <a:ext cx="354012" cy="68263"/>
            </a:xfrm>
            <a:custGeom>
              <a:avLst/>
              <a:gdLst>
                <a:gd name="T0" fmla="*/ 0 w 94"/>
                <a:gd name="T1" fmla="*/ 0 h 18"/>
                <a:gd name="T2" fmla="*/ 48 w 94"/>
                <a:gd name="T3" fmla="*/ 18 h 18"/>
                <a:gd name="T4" fmla="*/ 94 w 94"/>
                <a:gd name="T5" fmla="*/ 1 h 18"/>
                <a:gd name="T6" fmla="*/ 48 w 94"/>
                <a:gd name="T7" fmla="*/ 11 h 18"/>
                <a:gd name="T8" fmla="*/ 0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0" y="0"/>
                  </a:moveTo>
                  <a:cubicBezTo>
                    <a:pt x="0" y="0"/>
                    <a:pt x="19" y="18"/>
                    <a:pt x="48" y="18"/>
                  </a:cubicBezTo>
                  <a:cubicBezTo>
                    <a:pt x="76" y="18"/>
                    <a:pt x="94" y="1"/>
                    <a:pt x="94" y="1"/>
                  </a:cubicBezTo>
                  <a:cubicBezTo>
                    <a:pt x="94" y="1"/>
                    <a:pt x="75" y="11"/>
                    <a:pt x="48" y="11"/>
                  </a:cubicBezTo>
                  <a:cubicBezTo>
                    <a:pt x="2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0" name="Freeform 427"/>
            <p:cNvSpPr>
              <a:spLocks/>
            </p:cNvSpPr>
            <p:nvPr/>
          </p:nvSpPr>
          <p:spPr bwMode="auto">
            <a:xfrm>
              <a:off x="2581275" y="350838"/>
              <a:ext cx="1997075" cy="1266825"/>
            </a:xfrm>
            <a:custGeom>
              <a:avLst/>
              <a:gdLst>
                <a:gd name="T0" fmla="*/ 484 w 531"/>
                <a:gd name="T1" fmla="*/ 224 h 337"/>
                <a:gd name="T2" fmla="*/ 265 w 531"/>
                <a:gd name="T3" fmla="*/ 0 h 337"/>
                <a:gd name="T4" fmla="*/ 50 w 531"/>
                <a:gd name="T5" fmla="*/ 222 h 337"/>
                <a:gd name="T6" fmla="*/ 81 w 531"/>
                <a:gd name="T7" fmla="*/ 225 h 337"/>
                <a:gd name="T8" fmla="*/ 88 w 531"/>
                <a:gd name="T9" fmla="*/ 331 h 337"/>
                <a:gd name="T10" fmla="*/ 98 w 531"/>
                <a:gd name="T11" fmla="*/ 337 h 337"/>
                <a:gd name="T12" fmla="*/ 108 w 531"/>
                <a:gd name="T13" fmla="*/ 210 h 337"/>
                <a:gd name="T14" fmla="*/ 253 w 531"/>
                <a:gd name="T15" fmla="*/ 262 h 337"/>
                <a:gd name="T16" fmla="*/ 237 w 531"/>
                <a:gd name="T17" fmla="*/ 226 h 337"/>
                <a:gd name="T18" fmla="*/ 349 w 531"/>
                <a:gd name="T19" fmla="*/ 273 h 337"/>
                <a:gd name="T20" fmla="*/ 331 w 531"/>
                <a:gd name="T21" fmla="*/ 228 h 337"/>
                <a:gd name="T22" fmla="*/ 424 w 531"/>
                <a:gd name="T23" fmla="*/ 255 h 337"/>
                <a:gd name="T24" fmla="*/ 433 w 531"/>
                <a:gd name="T25" fmla="*/ 337 h 337"/>
                <a:gd name="T26" fmla="*/ 443 w 531"/>
                <a:gd name="T27" fmla="*/ 332 h 337"/>
                <a:gd name="T28" fmla="*/ 445 w 531"/>
                <a:gd name="T29" fmla="*/ 229 h 337"/>
                <a:gd name="T30" fmla="*/ 484 w 531"/>
                <a:gd name="T31" fmla="*/ 22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1" h="337">
                  <a:moveTo>
                    <a:pt x="484" y="224"/>
                  </a:moveTo>
                  <a:cubicBezTo>
                    <a:pt x="484" y="224"/>
                    <a:pt x="531" y="0"/>
                    <a:pt x="265" y="0"/>
                  </a:cubicBezTo>
                  <a:cubicBezTo>
                    <a:pt x="0" y="0"/>
                    <a:pt x="50" y="222"/>
                    <a:pt x="50" y="222"/>
                  </a:cubicBezTo>
                  <a:cubicBezTo>
                    <a:pt x="61" y="216"/>
                    <a:pt x="74" y="220"/>
                    <a:pt x="81" y="225"/>
                  </a:cubicBezTo>
                  <a:cubicBezTo>
                    <a:pt x="91" y="234"/>
                    <a:pt x="88" y="331"/>
                    <a:pt x="88" y="331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54" y="234"/>
                    <a:pt x="205" y="252"/>
                    <a:pt x="253" y="262"/>
                  </a:cubicBezTo>
                  <a:cubicBezTo>
                    <a:pt x="245" y="252"/>
                    <a:pt x="239" y="240"/>
                    <a:pt x="237" y="226"/>
                  </a:cubicBezTo>
                  <a:cubicBezTo>
                    <a:pt x="271" y="248"/>
                    <a:pt x="308" y="263"/>
                    <a:pt x="349" y="273"/>
                  </a:cubicBezTo>
                  <a:cubicBezTo>
                    <a:pt x="339" y="260"/>
                    <a:pt x="333" y="244"/>
                    <a:pt x="331" y="228"/>
                  </a:cubicBezTo>
                  <a:cubicBezTo>
                    <a:pt x="358" y="244"/>
                    <a:pt x="386" y="253"/>
                    <a:pt x="424" y="255"/>
                  </a:cubicBezTo>
                  <a:cubicBezTo>
                    <a:pt x="433" y="337"/>
                    <a:pt x="433" y="337"/>
                    <a:pt x="433" y="337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32"/>
                    <a:pt x="437" y="241"/>
                    <a:pt x="445" y="229"/>
                  </a:cubicBezTo>
                  <a:cubicBezTo>
                    <a:pt x="452" y="218"/>
                    <a:pt x="471" y="214"/>
                    <a:pt x="484" y="224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1" name="组合 980"/>
          <p:cNvGrpSpPr>
            <a:grpSpLocks noChangeAspect="1"/>
          </p:cNvGrpSpPr>
          <p:nvPr/>
        </p:nvGrpSpPr>
        <p:grpSpPr>
          <a:xfrm>
            <a:off x="303180" y="340547"/>
            <a:ext cx="914181" cy="2484000"/>
            <a:chOff x="303213" y="354013"/>
            <a:chExt cx="1447800" cy="3933826"/>
          </a:xfrm>
        </p:grpSpPr>
        <p:sp>
          <p:nvSpPr>
            <p:cNvPr id="951" name="Freeform 428"/>
            <p:cNvSpPr>
              <a:spLocks/>
            </p:cNvSpPr>
            <p:nvPr/>
          </p:nvSpPr>
          <p:spPr bwMode="auto">
            <a:xfrm>
              <a:off x="1344613" y="2840038"/>
              <a:ext cx="260350" cy="293688"/>
            </a:xfrm>
            <a:custGeom>
              <a:avLst/>
              <a:gdLst>
                <a:gd name="T0" fmla="*/ 29 w 69"/>
                <a:gd name="T1" fmla="*/ 15 h 78"/>
                <a:gd name="T2" fmla="*/ 28 w 69"/>
                <a:gd name="T3" fmla="*/ 21 h 78"/>
                <a:gd name="T4" fmla="*/ 38 w 69"/>
                <a:gd name="T5" fmla="*/ 41 h 78"/>
                <a:gd name="T6" fmla="*/ 56 w 69"/>
                <a:gd name="T7" fmla="*/ 38 h 78"/>
                <a:gd name="T8" fmla="*/ 42 w 69"/>
                <a:gd name="T9" fmla="*/ 74 h 78"/>
                <a:gd name="T10" fmla="*/ 4 w 69"/>
                <a:gd name="T11" fmla="*/ 53 h 78"/>
                <a:gd name="T12" fmla="*/ 0 w 69"/>
                <a:gd name="T13" fmla="*/ 17 h 78"/>
                <a:gd name="T14" fmla="*/ 3 w 69"/>
                <a:gd name="T15" fmla="*/ 0 h 78"/>
                <a:gd name="T16" fmla="*/ 29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29" y="15"/>
                  </a:moveTo>
                  <a:cubicBezTo>
                    <a:pt x="29" y="15"/>
                    <a:pt x="29" y="19"/>
                    <a:pt x="28" y="21"/>
                  </a:cubicBezTo>
                  <a:cubicBezTo>
                    <a:pt x="28" y="21"/>
                    <a:pt x="41" y="30"/>
                    <a:pt x="38" y="41"/>
                  </a:cubicBezTo>
                  <a:cubicBezTo>
                    <a:pt x="38" y="41"/>
                    <a:pt x="43" y="31"/>
                    <a:pt x="56" y="38"/>
                  </a:cubicBezTo>
                  <a:cubicBezTo>
                    <a:pt x="69" y="44"/>
                    <a:pt x="50" y="72"/>
                    <a:pt x="42" y="74"/>
                  </a:cubicBezTo>
                  <a:cubicBezTo>
                    <a:pt x="34" y="76"/>
                    <a:pt x="6" y="78"/>
                    <a:pt x="4" y="53"/>
                  </a:cubicBezTo>
                  <a:cubicBezTo>
                    <a:pt x="1" y="29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29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2" name="Freeform 429"/>
            <p:cNvSpPr>
              <a:spLocks/>
            </p:cNvSpPr>
            <p:nvPr/>
          </p:nvSpPr>
          <p:spPr bwMode="auto">
            <a:xfrm>
              <a:off x="1473200" y="2952751"/>
              <a:ext cx="17462" cy="90488"/>
            </a:xfrm>
            <a:custGeom>
              <a:avLst/>
              <a:gdLst>
                <a:gd name="T0" fmla="*/ 4 w 5"/>
                <a:gd name="T1" fmla="*/ 11 h 24"/>
                <a:gd name="T2" fmla="*/ 2 w 5"/>
                <a:gd name="T3" fmla="*/ 0 h 24"/>
                <a:gd name="T4" fmla="*/ 2 w 5"/>
                <a:gd name="T5" fmla="*/ 24 h 24"/>
                <a:gd name="T6" fmla="*/ 4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4" y="11"/>
                  </a:moveTo>
                  <a:cubicBezTo>
                    <a:pt x="5" y="7"/>
                    <a:pt x="4" y="3"/>
                    <a:pt x="2" y="0"/>
                  </a:cubicBezTo>
                  <a:cubicBezTo>
                    <a:pt x="0" y="11"/>
                    <a:pt x="2" y="24"/>
                    <a:pt x="2" y="24"/>
                  </a:cubicBezTo>
                  <a:cubicBezTo>
                    <a:pt x="4" y="20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3" name="Freeform 430"/>
            <p:cNvSpPr>
              <a:spLocks/>
            </p:cNvSpPr>
            <p:nvPr/>
          </p:nvSpPr>
          <p:spPr bwMode="auto">
            <a:xfrm>
              <a:off x="319088" y="2840038"/>
              <a:ext cx="258762" cy="293688"/>
            </a:xfrm>
            <a:custGeom>
              <a:avLst/>
              <a:gdLst>
                <a:gd name="T0" fmla="*/ 40 w 69"/>
                <a:gd name="T1" fmla="*/ 15 h 78"/>
                <a:gd name="T2" fmla="*/ 41 w 69"/>
                <a:gd name="T3" fmla="*/ 21 h 78"/>
                <a:gd name="T4" fmla="*/ 31 w 69"/>
                <a:gd name="T5" fmla="*/ 41 h 78"/>
                <a:gd name="T6" fmla="*/ 14 w 69"/>
                <a:gd name="T7" fmla="*/ 38 h 78"/>
                <a:gd name="T8" fmla="*/ 27 w 69"/>
                <a:gd name="T9" fmla="*/ 74 h 78"/>
                <a:gd name="T10" fmla="*/ 66 w 69"/>
                <a:gd name="T11" fmla="*/ 53 h 78"/>
                <a:gd name="T12" fmla="*/ 69 w 69"/>
                <a:gd name="T13" fmla="*/ 17 h 78"/>
                <a:gd name="T14" fmla="*/ 67 w 69"/>
                <a:gd name="T15" fmla="*/ 0 h 78"/>
                <a:gd name="T16" fmla="*/ 40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40" y="15"/>
                  </a:moveTo>
                  <a:cubicBezTo>
                    <a:pt x="40" y="15"/>
                    <a:pt x="40" y="19"/>
                    <a:pt x="41" y="21"/>
                  </a:cubicBezTo>
                  <a:cubicBezTo>
                    <a:pt x="41" y="21"/>
                    <a:pt x="29" y="30"/>
                    <a:pt x="31" y="41"/>
                  </a:cubicBezTo>
                  <a:cubicBezTo>
                    <a:pt x="31" y="41"/>
                    <a:pt x="27" y="31"/>
                    <a:pt x="14" y="38"/>
                  </a:cubicBezTo>
                  <a:cubicBezTo>
                    <a:pt x="0" y="44"/>
                    <a:pt x="19" y="72"/>
                    <a:pt x="27" y="74"/>
                  </a:cubicBezTo>
                  <a:cubicBezTo>
                    <a:pt x="36" y="76"/>
                    <a:pt x="63" y="78"/>
                    <a:pt x="66" y="53"/>
                  </a:cubicBezTo>
                  <a:cubicBezTo>
                    <a:pt x="68" y="29"/>
                    <a:pt x="69" y="17"/>
                    <a:pt x="69" y="17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40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4" name="Freeform 431"/>
            <p:cNvSpPr>
              <a:spLocks/>
            </p:cNvSpPr>
            <p:nvPr/>
          </p:nvSpPr>
          <p:spPr bwMode="auto">
            <a:xfrm>
              <a:off x="431800" y="2952751"/>
              <a:ext cx="17462" cy="90488"/>
            </a:xfrm>
            <a:custGeom>
              <a:avLst/>
              <a:gdLst>
                <a:gd name="T0" fmla="*/ 1 w 5"/>
                <a:gd name="T1" fmla="*/ 11 h 24"/>
                <a:gd name="T2" fmla="*/ 3 w 5"/>
                <a:gd name="T3" fmla="*/ 0 h 24"/>
                <a:gd name="T4" fmla="*/ 3 w 5"/>
                <a:gd name="T5" fmla="*/ 24 h 24"/>
                <a:gd name="T6" fmla="*/ 1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1" y="11"/>
                  </a:moveTo>
                  <a:cubicBezTo>
                    <a:pt x="0" y="7"/>
                    <a:pt x="1" y="3"/>
                    <a:pt x="3" y="0"/>
                  </a:cubicBezTo>
                  <a:cubicBezTo>
                    <a:pt x="5" y="11"/>
                    <a:pt x="3" y="24"/>
                    <a:pt x="3" y="24"/>
                  </a:cubicBezTo>
                  <a:cubicBezTo>
                    <a:pt x="2" y="20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5" name="Freeform 432"/>
            <p:cNvSpPr>
              <a:spLocks/>
            </p:cNvSpPr>
            <p:nvPr/>
          </p:nvSpPr>
          <p:spPr bwMode="auto">
            <a:xfrm>
              <a:off x="509588" y="2949576"/>
              <a:ext cx="974725" cy="1233488"/>
            </a:xfrm>
            <a:custGeom>
              <a:avLst/>
              <a:gdLst>
                <a:gd name="T0" fmla="*/ 614 w 614"/>
                <a:gd name="T1" fmla="*/ 777 h 777"/>
                <a:gd name="T2" fmla="*/ 431 w 614"/>
                <a:gd name="T3" fmla="*/ 777 h 777"/>
                <a:gd name="T4" fmla="*/ 294 w 614"/>
                <a:gd name="T5" fmla="*/ 275 h 777"/>
                <a:gd name="T6" fmla="*/ 183 w 614"/>
                <a:gd name="T7" fmla="*/ 777 h 777"/>
                <a:gd name="T8" fmla="*/ 0 w 614"/>
                <a:gd name="T9" fmla="*/ 777 h 777"/>
                <a:gd name="T10" fmla="*/ 38 w 614"/>
                <a:gd name="T11" fmla="*/ 0 h 777"/>
                <a:gd name="T12" fmla="*/ 533 w 614"/>
                <a:gd name="T13" fmla="*/ 0 h 777"/>
                <a:gd name="T14" fmla="*/ 614 w 614"/>
                <a:gd name="T1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77">
                  <a:moveTo>
                    <a:pt x="614" y="777"/>
                  </a:moveTo>
                  <a:lnTo>
                    <a:pt x="431" y="777"/>
                  </a:lnTo>
                  <a:lnTo>
                    <a:pt x="294" y="275"/>
                  </a:lnTo>
                  <a:lnTo>
                    <a:pt x="183" y="777"/>
                  </a:lnTo>
                  <a:lnTo>
                    <a:pt x="0" y="777"/>
                  </a:lnTo>
                  <a:lnTo>
                    <a:pt x="38" y="0"/>
                  </a:lnTo>
                  <a:lnTo>
                    <a:pt x="533" y="0"/>
                  </a:lnTo>
                  <a:lnTo>
                    <a:pt x="614" y="77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6" name="Freeform 433"/>
            <p:cNvSpPr>
              <a:spLocks/>
            </p:cNvSpPr>
            <p:nvPr/>
          </p:nvSpPr>
          <p:spPr bwMode="auto">
            <a:xfrm>
              <a:off x="344488" y="4006851"/>
              <a:ext cx="492125" cy="280988"/>
            </a:xfrm>
            <a:custGeom>
              <a:avLst/>
              <a:gdLst>
                <a:gd name="T0" fmla="*/ 108 w 131"/>
                <a:gd name="T1" fmla="*/ 23 h 75"/>
                <a:gd name="T2" fmla="*/ 102 w 131"/>
                <a:gd name="T3" fmla="*/ 65 h 75"/>
                <a:gd name="T4" fmla="*/ 11 w 131"/>
                <a:gd name="T5" fmla="*/ 39 h 75"/>
                <a:gd name="T6" fmla="*/ 65 w 131"/>
                <a:gd name="T7" fmla="*/ 1 h 75"/>
                <a:gd name="T8" fmla="*/ 108 w 131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5">
                  <a:moveTo>
                    <a:pt x="108" y="23"/>
                  </a:moveTo>
                  <a:cubicBezTo>
                    <a:pt x="126" y="42"/>
                    <a:pt x="131" y="63"/>
                    <a:pt x="102" y="65"/>
                  </a:cubicBezTo>
                  <a:cubicBezTo>
                    <a:pt x="72" y="68"/>
                    <a:pt x="0" y="75"/>
                    <a:pt x="11" y="39"/>
                  </a:cubicBezTo>
                  <a:cubicBezTo>
                    <a:pt x="23" y="0"/>
                    <a:pt x="53" y="1"/>
                    <a:pt x="65" y="1"/>
                  </a:cubicBezTo>
                  <a:cubicBezTo>
                    <a:pt x="84" y="2"/>
                    <a:pt x="98" y="12"/>
                    <a:pt x="108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7" name="Freeform 434"/>
            <p:cNvSpPr>
              <a:spLocks/>
            </p:cNvSpPr>
            <p:nvPr/>
          </p:nvSpPr>
          <p:spPr bwMode="auto">
            <a:xfrm>
              <a:off x="1157288" y="4006851"/>
              <a:ext cx="495300" cy="280988"/>
            </a:xfrm>
            <a:custGeom>
              <a:avLst/>
              <a:gdLst>
                <a:gd name="T0" fmla="*/ 24 w 132"/>
                <a:gd name="T1" fmla="*/ 23 h 75"/>
                <a:gd name="T2" fmla="*/ 30 w 132"/>
                <a:gd name="T3" fmla="*/ 65 h 75"/>
                <a:gd name="T4" fmla="*/ 120 w 132"/>
                <a:gd name="T5" fmla="*/ 39 h 75"/>
                <a:gd name="T6" fmla="*/ 66 w 132"/>
                <a:gd name="T7" fmla="*/ 1 h 75"/>
                <a:gd name="T8" fmla="*/ 24 w 132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5">
                  <a:moveTo>
                    <a:pt x="24" y="23"/>
                  </a:moveTo>
                  <a:cubicBezTo>
                    <a:pt x="5" y="42"/>
                    <a:pt x="0" y="63"/>
                    <a:pt x="30" y="65"/>
                  </a:cubicBezTo>
                  <a:cubicBezTo>
                    <a:pt x="59" y="68"/>
                    <a:pt x="132" y="75"/>
                    <a:pt x="120" y="39"/>
                  </a:cubicBezTo>
                  <a:cubicBezTo>
                    <a:pt x="109" y="0"/>
                    <a:pt x="79" y="1"/>
                    <a:pt x="66" y="1"/>
                  </a:cubicBezTo>
                  <a:cubicBezTo>
                    <a:pt x="47" y="2"/>
                    <a:pt x="34" y="12"/>
                    <a:pt x="24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8" name="Freeform 435"/>
            <p:cNvSpPr>
              <a:spLocks/>
            </p:cNvSpPr>
            <p:nvPr/>
          </p:nvSpPr>
          <p:spPr bwMode="auto">
            <a:xfrm>
              <a:off x="566738" y="2949576"/>
              <a:ext cx="796925" cy="60325"/>
            </a:xfrm>
            <a:custGeom>
              <a:avLst/>
              <a:gdLst>
                <a:gd name="T0" fmla="*/ 502 w 502"/>
                <a:gd name="T1" fmla="*/ 38 h 38"/>
                <a:gd name="T2" fmla="*/ 497 w 502"/>
                <a:gd name="T3" fmla="*/ 0 h 38"/>
                <a:gd name="T4" fmla="*/ 2 w 502"/>
                <a:gd name="T5" fmla="*/ 0 h 38"/>
                <a:gd name="T6" fmla="*/ 0 w 502"/>
                <a:gd name="T7" fmla="*/ 38 h 38"/>
                <a:gd name="T8" fmla="*/ 502 w 50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38">
                  <a:moveTo>
                    <a:pt x="502" y="38"/>
                  </a:moveTo>
                  <a:lnTo>
                    <a:pt x="497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502" y="38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9" name="Rectangle 436"/>
            <p:cNvSpPr>
              <a:spLocks noChangeArrowheads="1"/>
            </p:cNvSpPr>
            <p:nvPr/>
          </p:nvSpPr>
          <p:spPr bwMode="auto">
            <a:xfrm>
              <a:off x="754063" y="1982788"/>
              <a:ext cx="422275" cy="436563"/>
            </a:xfrm>
            <a:prstGeom prst="rect">
              <a:avLst/>
            </a:pr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0" name="Freeform 437"/>
            <p:cNvSpPr>
              <a:spLocks/>
            </p:cNvSpPr>
            <p:nvPr/>
          </p:nvSpPr>
          <p:spPr bwMode="auto">
            <a:xfrm>
              <a:off x="935038" y="2073276"/>
              <a:ext cx="30162" cy="307975"/>
            </a:xfrm>
            <a:custGeom>
              <a:avLst/>
              <a:gdLst>
                <a:gd name="T0" fmla="*/ 8 w 8"/>
                <a:gd name="T1" fmla="*/ 0 h 82"/>
                <a:gd name="T2" fmla="*/ 8 w 8"/>
                <a:gd name="T3" fmla="*/ 82 h 82"/>
                <a:gd name="T4" fmla="*/ 8 w 8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2">
                  <a:moveTo>
                    <a:pt x="8" y="0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8" y="82"/>
                    <a:pt x="0" y="38"/>
                    <a:pt x="8" y="0"/>
                  </a:cubicBez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1" name="Oval 438"/>
            <p:cNvSpPr>
              <a:spLocks noChangeArrowheads="1"/>
            </p:cNvSpPr>
            <p:nvPr/>
          </p:nvSpPr>
          <p:spPr bwMode="auto">
            <a:xfrm>
              <a:off x="979488" y="2136776"/>
              <a:ext cx="46037" cy="49213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2" name="Oval 439"/>
            <p:cNvSpPr>
              <a:spLocks noChangeArrowheads="1"/>
            </p:cNvSpPr>
            <p:nvPr/>
          </p:nvSpPr>
          <p:spPr bwMode="auto">
            <a:xfrm>
              <a:off x="979488" y="2249488"/>
              <a:ext cx="46037" cy="46038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3" name="Freeform 440"/>
            <p:cNvSpPr>
              <a:spLocks/>
            </p:cNvSpPr>
            <p:nvPr/>
          </p:nvSpPr>
          <p:spPr bwMode="auto">
            <a:xfrm>
              <a:off x="777875" y="2024063"/>
              <a:ext cx="371475" cy="142875"/>
            </a:xfrm>
            <a:custGeom>
              <a:avLst/>
              <a:gdLst>
                <a:gd name="T0" fmla="*/ 118 w 234"/>
                <a:gd name="T1" fmla="*/ 31 h 90"/>
                <a:gd name="T2" fmla="*/ 66 w 234"/>
                <a:gd name="T3" fmla="*/ 90 h 90"/>
                <a:gd name="T4" fmla="*/ 0 w 234"/>
                <a:gd name="T5" fmla="*/ 0 h 90"/>
                <a:gd name="T6" fmla="*/ 234 w 234"/>
                <a:gd name="T7" fmla="*/ 0 h 90"/>
                <a:gd name="T8" fmla="*/ 172 w 234"/>
                <a:gd name="T9" fmla="*/ 90 h 90"/>
                <a:gd name="T10" fmla="*/ 118 w 234"/>
                <a:gd name="T11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90">
                  <a:moveTo>
                    <a:pt x="118" y="31"/>
                  </a:moveTo>
                  <a:lnTo>
                    <a:pt x="66" y="90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172" y="90"/>
                  </a:lnTo>
                  <a:lnTo>
                    <a:pt x="118" y="31"/>
                  </a:lnTo>
                  <a:close/>
                </a:path>
              </a:pathLst>
            </a:custGeom>
            <a:solidFill>
              <a:srgbClr val="74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4" name="Freeform 441"/>
            <p:cNvSpPr>
              <a:spLocks/>
            </p:cNvSpPr>
            <p:nvPr/>
          </p:nvSpPr>
          <p:spPr bwMode="auto">
            <a:xfrm>
              <a:off x="319088" y="1982788"/>
              <a:ext cx="1289050" cy="966788"/>
            </a:xfrm>
            <a:custGeom>
              <a:avLst/>
              <a:gdLst>
                <a:gd name="T0" fmla="*/ 343 w 343"/>
                <a:gd name="T1" fmla="*/ 158 h 257"/>
                <a:gd name="T2" fmla="*/ 266 w 343"/>
                <a:gd name="T3" fmla="*/ 16 h 257"/>
                <a:gd name="T4" fmla="*/ 225 w 343"/>
                <a:gd name="T5" fmla="*/ 0 h 257"/>
                <a:gd name="T6" fmla="*/ 172 w 343"/>
                <a:gd name="T7" fmla="*/ 106 h 257"/>
                <a:gd name="T8" fmla="*/ 118 w 343"/>
                <a:gd name="T9" fmla="*/ 0 h 257"/>
                <a:gd name="T10" fmla="*/ 77 w 343"/>
                <a:gd name="T11" fmla="*/ 16 h 257"/>
                <a:gd name="T12" fmla="*/ 0 w 343"/>
                <a:gd name="T13" fmla="*/ 158 h 257"/>
                <a:gd name="T14" fmla="*/ 40 w 343"/>
                <a:gd name="T15" fmla="*/ 245 h 257"/>
                <a:gd name="T16" fmla="*/ 68 w 343"/>
                <a:gd name="T17" fmla="*/ 241 h 257"/>
                <a:gd name="T18" fmla="*/ 67 w 343"/>
                <a:gd name="T19" fmla="*/ 257 h 257"/>
                <a:gd name="T20" fmla="*/ 172 w 343"/>
                <a:gd name="T21" fmla="*/ 257 h 257"/>
                <a:gd name="T22" fmla="*/ 276 w 343"/>
                <a:gd name="T23" fmla="*/ 257 h 257"/>
                <a:gd name="T24" fmla="*/ 275 w 343"/>
                <a:gd name="T25" fmla="*/ 241 h 257"/>
                <a:gd name="T26" fmla="*/ 303 w 343"/>
                <a:gd name="T27" fmla="*/ 245 h 257"/>
                <a:gd name="T28" fmla="*/ 343 w 343"/>
                <a:gd name="T29" fmla="*/ 1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257">
                  <a:moveTo>
                    <a:pt x="343" y="158"/>
                  </a:moveTo>
                  <a:cubicBezTo>
                    <a:pt x="342" y="144"/>
                    <a:pt x="279" y="27"/>
                    <a:pt x="266" y="16"/>
                  </a:cubicBezTo>
                  <a:cubicBezTo>
                    <a:pt x="253" y="4"/>
                    <a:pt x="225" y="0"/>
                    <a:pt x="225" y="0"/>
                  </a:cubicBezTo>
                  <a:cubicBezTo>
                    <a:pt x="214" y="39"/>
                    <a:pt x="196" y="74"/>
                    <a:pt x="172" y="106"/>
                  </a:cubicBezTo>
                  <a:cubicBezTo>
                    <a:pt x="147" y="74"/>
                    <a:pt x="129" y="39"/>
                    <a:pt x="118" y="0"/>
                  </a:cubicBezTo>
                  <a:cubicBezTo>
                    <a:pt x="118" y="0"/>
                    <a:pt x="90" y="4"/>
                    <a:pt x="77" y="16"/>
                  </a:cubicBezTo>
                  <a:cubicBezTo>
                    <a:pt x="64" y="27"/>
                    <a:pt x="1" y="144"/>
                    <a:pt x="0" y="158"/>
                  </a:cubicBezTo>
                  <a:cubicBezTo>
                    <a:pt x="0" y="172"/>
                    <a:pt x="40" y="245"/>
                    <a:pt x="40" y="245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5" y="241"/>
                    <a:pt x="275" y="241"/>
                    <a:pt x="275" y="241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3" y="245"/>
                    <a:pt x="343" y="172"/>
                    <a:pt x="343" y="158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5" name="Freeform 442"/>
            <p:cNvSpPr>
              <a:spLocks/>
            </p:cNvSpPr>
            <p:nvPr/>
          </p:nvSpPr>
          <p:spPr bwMode="auto">
            <a:xfrm>
              <a:off x="533400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52 w 52"/>
                <a:gd name="T3" fmla="*/ 0 h 391"/>
                <a:gd name="T4" fmla="*/ 0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52" y="0"/>
                  </a:lnTo>
                  <a:lnTo>
                    <a:pt x="0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6" name="Rectangle 443"/>
            <p:cNvSpPr>
              <a:spLocks noChangeArrowheads="1"/>
            </p:cNvSpPr>
            <p:nvPr/>
          </p:nvSpPr>
          <p:spPr bwMode="auto">
            <a:xfrm>
              <a:off x="1092200" y="2351088"/>
              <a:ext cx="196850" cy="41275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7" name="Freeform 444"/>
            <p:cNvSpPr>
              <a:spLocks/>
            </p:cNvSpPr>
            <p:nvPr/>
          </p:nvSpPr>
          <p:spPr bwMode="auto">
            <a:xfrm>
              <a:off x="728663" y="2001838"/>
              <a:ext cx="236537" cy="379413"/>
            </a:xfrm>
            <a:custGeom>
              <a:avLst/>
              <a:gdLst>
                <a:gd name="T0" fmla="*/ 11 w 63"/>
                <a:gd name="T1" fmla="*/ 0 h 101"/>
                <a:gd name="T2" fmla="*/ 11 w 63"/>
                <a:gd name="T3" fmla="*/ 0 h 101"/>
                <a:gd name="T4" fmla="*/ 1 w 63"/>
                <a:gd name="T5" fmla="*/ 66 h 101"/>
                <a:gd name="T6" fmla="*/ 63 w 63"/>
                <a:gd name="T7" fmla="*/ 101 h 101"/>
                <a:gd name="T8" fmla="*/ 11 w 6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" y="49"/>
                    <a:pt x="1" y="66"/>
                  </a:cubicBezTo>
                  <a:cubicBezTo>
                    <a:pt x="0" y="83"/>
                    <a:pt x="63" y="101"/>
                    <a:pt x="63" y="101"/>
                  </a:cubicBezTo>
                  <a:cubicBezTo>
                    <a:pt x="39" y="70"/>
                    <a:pt x="21" y="37"/>
                    <a:pt x="1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8" name="Freeform 445"/>
            <p:cNvSpPr>
              <a:spLocks/>
            </p:cNvSpPr>
            <p:nvPr/>
          </p:nvSpPr>
          <p:spPr bwMode="auto">
            <a:xfrm>
              <a:off x="1311275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0 w 52"/>
                <a:gd name="T3" fmla="*/ 0 h 391"/>
                <a:gd name="T4" fmla="*/ 52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0" y="0"/>
                  </a:lnTo>
                  <a:lnTo>
                    <a:pt x="52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9" name="Freeform 446"/>
            <p:cNvSpPr>
              <a:spLocks/>
            </p:cNvSpPr>
            <p:nvPr/>
          </p:nvSpPr>
          <p:spPr bwMode="auto">
            <a:xfrm>
              <a:off x="965200" y="2001838"/>
              <a:ext cx="233362" cy="379413"/>
            </a:xfrm>
            <a:custGeom>
              <a:avLst/>
              <a:gdLst>
                <a:gd name="T0" fmla="*/ 51 w 62"/>
                <a:gd name="T1" fmla="*/ 0 h 101"/>
                <a:gd name="T2" fmla="*/ 51 w 62"/>
                <a:gd name="T3" fmla="*/ 0 h 101"/>
                <a:gd name="T4" fmla="*/ 62 w 62"/>
                <a:gd name="T5" fmla="*/ 66 h 101"/>
                <a:gd name="T6" fmla="*/ 0 w 62"/>
                <a:gd name="T7" fmla="*/ 101 h 101"/>
                <a:gd name="T8" fmla="*/ 51 w 6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1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61" y="49"/>
                    <a:pt x="62" y="66"/>
                  </a:cubicBezTo>
                  <a:cubicBezTo>
                    <a:pt x="62" y="83"/>
                    <a:pt x="0" y="101"/>
                    <a:pt x="0" y="101"/>
                  </a:cubicBezTo>
                  <a:cubicBezTo>
                    <a:pt x="23" y="70"/>
                    <a:pt x="41" y="37"/>
                    <a:pt x="5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0" name="Freeform 447"/>
            <p:cNvSpPr>
              <a:spLocks/>
            </p:cNvSpPr>
            <p:nvPr/>
          </p:nvSpPr>
          <p:spPr bwMode="auto">
            <a:xfrm>
              <a:off x="303213" y="354013"/>
              <a:ext cx="1447800" cy="1312863"/>
            </a:xfrm>
            <a:custGeom>
              <a:avLst/>
              <a:gdLst>
                <a:gd name="T0" fmla="*/ 36 w 385"/>
                <a:gd name="T1" fmla="*/ 307 h 349"/>
                <a:gd name="T2" fmla="*/ 84 w 385"/>
                <a:gd name="T3" fmla="*/ 55 h 349"/>
                <a:gd name="T4" fmla="*/ 84 w 385"/>
                <a:gd name="T5" fmla="*/ 89 h 349"/>
                <a:gd name="T6" fmla="*/ 206 w 385"/>
                <a:gd name="T7" fmla="*/ 0 h 349"/>
                <a:gd name="T8" fmla="*/ 195 w 385"/>
                <a:gd name="T9" fmla="*/ 44 h 349"/>
                <a:gd name="T10" fmla="*/ 306 w 385"/>
                <a:gd name="T11" fmla="*/ 20 h 349"/>
                <a:gd name="T12" fmla="*/ 295 w 385"/>
                <a:gd name="T13" fmla="*/ 70 h 349"/>
                <a:gd name="T14" fmla="*/ 385 w 385"/>
                <a:gd name="T15" fmla="*/ 68 h 349"/>
                <a:gd name="T16" fmla="*/ 310 w 385"/>
                <a:gd name="T17" fmla="*/ 307 h 349"/>
                <a:gd name="T18" fmla="*/ 36 w 385"/>
                <a:gd name="T19" fmla="*/ 30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49">
                  <a:moveTo>
                    <a:pt x="36" y="307"/>
                  </a:moveTo>
                  <a:cubicBezTo>
                    <a:pt x="36" y="307"/>
                    <a:pt x="0" y="90"/>
                    <a:pt x="84" y="55"/>
                  </a:cubicBezTo>
                  <a:cubicBezTo>
                    <a:pt x="84" y="55"/>
                    <a:pt x="81" y="81"/>
                    <a:pt x="84" y="89"/>
                  </a:cubicBezTo>
                  <a:cubicBezTo>
                    <a:pt x="84" y="89"/>
                    <a:pt x="128" y="10"/>
                    <a:pt x="206" y="0"/>
                  </a:cubicBezTo>
                  <a:cubicBezTo>
                    <a:pt x="206" y="0"/>
                    <a:pt x="193" y="30"/>
                    <a:pt x="195" y="44"/>
                  </a:cubicBezTo>
                  <a:cubicBezTo>
                    <a:pt x="195" y="44"/>
                    <a:pt x="237" y="16"/>
                    <a:pt x="306" y="20"/>
                  </a:cubicBezTo>
                  <a:cubicBezTo>
                    <a:pt x="306" y="20"/>
                    <a:pt x="288" y="52"/>
                    <a:pt x="295" y="70"/>
                  </a:cubicBezTo>
                  <a:cubicBezTo>
                    <a:pt x="295" y="70"/>
                    <a:pt x="358" y="62"/>
                    <a:pt x="385" y="68"/>
                  </a:cubicBezTo>
                  <a:cubicBezTo>
                    <a:pt x="385" y="68"/>
                    <a:pt x="322" y="148"/>
                    <a:pt x="310" y="307"/>
                  </a:cubicBezTo>
                  <a:cubicBezTo>
                    <a:pt x="310" y="307"/>
                    <a:pt x="115" y="349"/>
                    <a:pt x="36" y="30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1" name="Freeform 448"/>
            <p:cNvSpPr>
              <a:spLocks/>
            </p:cNvSpPr>
            <p:nvPr/>
          </p:nvSpPr>
          <p:spPr bwMode="auto">
            <a:xfrm>
              <a:off x="393700" y="1433513"/>
              <a:ext cx="198437" cy="346075"/>
            </a:xfrm>
            <a:custGeom>
              <a:avLst/>
              <a:gdLst>
                <a:gd name="T0" fmla="*/ 44 w 53"/>
                <a:gd name="T1" fmla="*/ 22 h 92"/>
                <a:gd name="T2" fmla="*/ 12 w 53"/>
                <a:gd name="T3" fmla="*/ 15 h 92"/>
                <a:gd name="T4" fmla="*/ 53 w 53"/>
                <a:gd name="T5" fmla="*/ 92 h 92"/>
                <a:gd name="T6" fmla="*/ 44 w 53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2">
                  <a:moveTo>
                    <a:pt x="44" y="22"/>
                  </a:moveTo>
                  <a:cubicBezTo>
                    <a:pt x="44" y="22"/>
                    <a:pt x="23" y="0"/>
                    <a:pt x="12" y="15"/>
                  </a:cubicBezTo>
                  <a:cubicBezTo>
                    <a:pt x="0" y="30"/>
                    <a:pt x="11" y="83"/>
                    <a:pt x="53" y="92"/>
                  </a:cubicBezTo>
                  <a:lnTo>
                    <a:pt x="44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2" name="Freeform 449"/>
            <p:cNvSpPr>
              <a:spLocks/>
            </p:cNvSpPr>
            <p:nvPr/>
          </p:nvSpPr>
          <p:spPr bwMode="auto">
            <a:xfrm>
              <a:off x="1336675" y="1433513"/>
              <a:ext cx="196850" cy="346075"/>
            </a:xfrm>
            <a:custGeom>
              <a:avLst/>
              <a:gdLst>
                <a:gd name="T0" fmla="*/ 9 w 52"/>
                <a:gd name="T1" fmla="*/ 22 h 92"/>
                <a:gd name="T2" fmla="*/ 41 w 52"/>
                <a:gd name="T3" fmla="*/ 15 h 92"/>
                <a:gd name="T4" fmla="*/ 0 w 52"/>
                <a:gd name="T5" fmla="*/ 92 h 92"/>
                <a:gd name="T6" fmla="*/ 9 w 52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2">
                  <a:moveTo>
                    <a:pt x="9" y="22"/>
                  </a:moveTo>
                  <a:cubicBezTo>
                    <a:pt x="9" y="22"/>
                    <a:pt x="30" y="0"/>
                    <a:pt x="41" y="15"/>
                  </a:cubicBezTo>
                  <a:cubicBezTo>
                    <a:pt x="52" y="30"/>
                    <a:pt x="42" y="83"/>
                    <a:pt x="0" y="9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" name="Freeform 450"/>
            <p:cNvSpPr>
              <a:spLocks/>
            </p:cNvSpPr>
            <p:nvPr/>
          </p:nvSpPr>
          <p:spPr bwMode="auto">
            <a:xfrm>
              <a:off x="509588" y="1279526"/>
              <a:ext cx="906462" cy="801688"/>
            </a:xfrm>
            <a:custGeom>
              <a:avLst/>
              <a:gdLst>
                <a:gd name="T0" fmla="*/ 189 w 241"/>
                <a:gd name="T1" fmla="*/ 190 h 213"/>
                <a:gd name="T2" fmla="*/ 153 w 241"/>
                <a:gd name="T3" fmla="*/ 205 h 213"/>
                <a:gd name="T4" fmla="*/ 88 w 241"/>
                <a:gd name="T5" fmla="*/ 205 h 213"/>
                <a:gd name="T6" fmla="*/ 52 w 241"/>
                <a:gd name="T7" fmla="*/ 190 h 213"/>
                <a:gd name="T8" fmla="*/ 14 w 241"/>
                <a:gd name="T9" fmla="*/ 140 h 213"/>
                <a:gd name="T10" fmla="*/ 1 w 241"/>
                <a:gd name="T11" fmla="*/ 8 h 213"/>
                <a:gd name="T12" fmla="*/ 9 w 241"/>
                <a:gd name="T13" fmla="*/ 1 h 213"/>
                <a:gd name="T14" fmla="*/ 85 w 241"/>
                <a:gd name="T15" fmla="*/ 24 h 213"/>
                <a:gd name="T16" fmla="*/ 156 w 241"/>
                <a:gd name="T17" fmla="*/ 24 h 213"/>
                <a:gd name="T18" fmla="*/ 232 w 241"/>
                <a:gd name="T19" fmla="*/ 1 h 213"/>
                <a:gd name="T20" fmla="*/ 240 w 241"/>
                <a:gd name="T21" fmla="*/ 8 h 213"/>
                <a:gd name="T22" fmla="*/ 227 w 241"/>
                <a:gd name="T23" fmla="*/ 140 h 213"/>
                <a:gd name="T24" fmla="*/ 189 w 241"/>
                <a:gd name="T25" fmla="*/ 19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13">
                  <a:moveTo>
                    <a:pt x="189" y="190"/>
                  </a:moveTo>
                  <a:cubicBezTo>
                    <a:pt x="153" y="205"/>
                    <a:pt x="153" y="205"/>
                    <a:pt x="153" y="205"/>
                  </a:cubicBezTo>
                  <a:cubicBezTo>
                    <a:pt x="132" y="213"/>
                    <a:pt x="109" y="213"/>
                    <a:pt x="88" y="205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31" y="181"/>
                    <a:pt x="16" y="162"/>
                    <a:pt x="14" y="14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3"/>
                    <a:pt x="5" y="0"/>
                    <a:pt x="9" y="1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108" y="31"/>
                    <a:pt x="133" y="31"/>
                    <a:pt x="156" y="24"/>
                  </a:cubicBezTo>
                  <a:cubicBezTo>
                    <a:pt x="232" y="1"/>
                    <a:pt x="232" y="1"/>
                    <a:pt x="232" y="1"/>
                  </a:cubicBezTo>
                  <a:cubicBezTo>
                    <a:pt x="236" y="0"/>
                    <a:pt x="241" y="3"/>
                    <a:pt x="240" y="8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5" y="162"/>
                    <a:pt x="210" y="181"/>
                    <a:pt x="189" y="19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4" name="Freeform 451"/>
            <p:cNvSpPr>
              <a:spLocks/>
            </p:cNvSpPr>
            <p:nvPr/>
          </p:nvSpPr>
          <p:spPr bwMode="auto">
            <a:xfrm>
              <a:off x="630238" y="1573213"/>
              <a:ext cx="134937" cy="82550"/>
            </a:xfrm>
            <a:custGeom>
              <a:avLst/>
              <a:gdLst>
                <a:gd name="T0" fmla="*/ 33 w 36"/>
                <a:gd name="T1" fmla="*/ 22 h 22"/>
                <a:gd name="T2" fmla="*/ 30 w 36"/>
                <a:gd name="T3" fmla="*/ 19 h 22"/>
                <a:gd name="T4" fmla="*/ 18 w 36"/>
                <a:gd name="T5" fmla="*/ 7 h 22"/>
                <a:gd name="T6" fmla="*/ 6 w 36"/>
                <a:gd name="T7" fmla="*/ 17 h 22"/>
                <a:gd name="T8" fmla="*/ 2 w 36"/>
                <a:gd name="T9" fmla="*/ 20 h 22"/>
                <a:gd name="T10" fmla="*/ 0 w 36"/>
                <a:gd name="T11" fmla="*/ 17 h 22"/>
                <a:gd name="T12" fmla="*/ 18 w 36"/>
                <a:gd name="T13" fmla="*/ 1 h 22"/>
                <a:gd name="T14" fmla="*/ 36 w 36"/>
                <a:gd name="T15" fmla="*/ 18 h 22"/>
                <a:gd name="T16" fmla="*/ 33 w 36"/>
                <a:gd name="T17" fmla="*/ 22 h 22"/>
                <a:gd name="T18" fmla="*/ 3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3" y="22"/>
                  </a:moveTo>
                  <a:cubicBezTo>
                    <a:pt x="32" y="22"/>
                    <a:pt x="30" y="20"/>
                    <a:pt x="30" y="19"/>
                  </a:cubicBezTo>
                  <a:cubicBezTo>
                    <a:pt x="30" y="18"/>
                    <a:pt x="29" y="7"/>
                    <a:pt x="18" y="7"/>
                  </a:cubicBezTo>
                  <a:cubicBezTo>
                    <a:pt x="7" y="6"/>
                    <a:pt x="6" y="17"/>
                    <a:pt x="6" y="17"/>
                  </a:cubicBezTo>
                  <a:cubicBezTo>
                    <a:pt x="6" y="19"/>
                    <a:pt x="4" y="20"/>
                    <a:pt x="2" y="20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1"/>
                    <a:pt x="5" y="0"/>
                    <a:pt x="18" y="1"/>
                  </a:cubicBezTo>
                  <a:cubicBezTo>
                    <a:pt x="31" y="1"/>
                    <a:pt x="36" y="13"/>
                    <a:pt x="36" y="18"/>
                  </a:cubicBezTo>
                  <a:cubicBezTo>
                    <a:pt x="36" y="20"/>
                    <a:pt x="35" y="21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5" name="Freeform 452"/>
            <p:cNvSpPr>
              <a:spLocks/>
            </p:cNvSpPr>
            <p:nvPr/>
          </p:nvSpPr>
          <p:spPr bwMode="auto">
            <a:xfrm>
              <a:off x="604838" y="1414463"/>
              <a:ext cx="201612" cy="125413"/>
            </a:xfrm>
            <a:custGeom>
              <a:avLst/>
              <a:gdLst>
                <a:gd name="T0" fmla="*/ 52 w 54"/>
                <a:gd name="T1" fmla="*/ 32 h 33"/>
                <a:gd name="T2" fmla="*/ 3 w 54"/>
                <a:gd name="T3" fmla="*/ 13 h 33"/>
                <a:gd name="T4" fmla="*/ 0 w 54"/>
                <a:gd name="T5" fmla="*/ 8 h 33"/>
                <a:gd name="T6" fmla="*/ 2 w 54"/>
                <a:gd name="T7" fmla="*/ 4 h 33"/>
                <a:gd name="T8" fmla="*/ 8 w 54"/>
                <a:gd name="T9" fmla="*/ 2 h 33"/>
                <a:gd name="T10" fmla="*/ 53 w 54"/>
                <a:gd name="T11" fmla="*/ 30 h 33"/>
                <a:gd name="T12" fmla="*/ 5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2" y="3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0"/>
                    <a:pt x="0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4" y="31"/>
                    <a:pt x="53" y="33"/>
                    <a:pt x="5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6" name="Freeform 453"/>
            <p:cNvSpPr>
              <a:spLocks/>
            </p:cNvSpPr>
            <p:nvPr/>
          </p:nvSpPr>
          <p:spPr bwMode="auto">
            <a:xfrm>
              <a:off x="1116013" y="1573213"/>
              <a:ext cx="134937" cy="82550"/>
            </a:xfrm>
            <a:custGeom>
              <a:avLst/>
              <a:gdLst>
                <a:gd name="T0" fmla="*/ 3 w 36"/>
                <a:gd name="T1" fmla="*/ 22 h 22"/>
                <a:gd name="T2" fmla="*/ 2 w 36"/>
                <a:gd name="T3" fmla="*/ 22 h 22"/>
                <a:gd name="T4" fmla="*/ 0 w 36"/>
                <a:gd name="T5" fmla="*/ 18 h 22"/>
                <a:gd name="T6" fmla="*/ 18 w 36"/>
                <a:gd name="T7" fmla="*/ 1 h 22"/>
                <a:gd name="T8" fmla="*/ 36 w 36"/>
                <a:gd name="T9" fmla="*/ 17 h 22"/>
                <a:gd name="T10" fmla="*/ 33 w 36"/>
                <a:gd name="T11" fmla="*/ 20 h 22"/>
                <a:gd name="T12" fmla="*/ 30 w 36"/>
                <a:gd name="T13" fmla="*/ 17 h 22"/>
                <a:gd name="T14" fmla="*/ 18 w 36"/>
                <a:gd name="T15" fmla="*/ 7 h 22"/>
                <a:gd name="T16" fmla="*/ 6 w 36"/>
                <a:gd name="T17" fmla="*/ 19 h 22"/>
                <a:gd name="T18" fmla="*/ 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" y="22"/>
                  </a:moveTo>
                  <a:cubicBezTo>
                    <a:pt x="3" y="22"/>
                    <a:pt x="2" y="22"/>
                    <a:pt x="2" y="22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5" y="1"/>
                    <a:pt x="18" y="1"/>
                  </a:cubicBezTo>
                  <a:cubicBezTo>
                    <a:pt x="31" y="0"/>
                    <a:pt x="36" y="11"/>
                    <a:pt x="36" y="17"/>
                  </a:cubicBezTo>
                  <a:cubicBezTo>
                    <a:pt x="36" y="19"/>
                    <a:pt x="35" y="20"/>
                    <a:pt x="33" y="20"/>
                  </a:cubicBezTo>
                  <a:cubicBezTo>
                    <a:pt x="32" y="20"/>
                    <a:pt x="30" y="19"/>
                    <a:pt x="30" y="17"/>
                  </a:cubicBezTo>
                  <a:cubicBezTo>
                    <a:pt x="30" y="16"/>
                    <a:pt x="29" y="6"/>
                    <a:pt x="18" y="7"/>
                  </a:cubicBezTo>
                  <a:cubicBezTo>
                    <a:pt x="7" y="7"/>
                    <a:pt x="6" y="18"/>
                    <a:pt x="6" y="19"/>
                  </a:cubicBezTo>
                  <a:cubicBezTo>
                    <a:pt x="6" y="20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7" name="Freeform 454"/>
            <p:cNvSpPr>
              <a:spLocks/>
            </p:cNvSpPr>
            <p:nvPr/>
          </p:nvSpPr>
          <p:spPr bwMode="auto">
            <a:xfrm>
              <a:off x="1074738" y="1414463"/>
              <a:ext cx="201612" cy="125413"/>
            </a:xfrm>
            <a:custGeom>
              <a:avLst/>
              <a:gdLst>
                <a:gd name="T0" fmla="*/ 2 w 54"/>
                <a:gd name="T1" fmla="*/ 32 h 33"/>
                <a:gd name="T2" fmla="*/ 51 w 54"/>
                <a:gd name="T3" fmla="*/ 13 h 33"/>
                <a:gd name="T4" fmla="*/ 53 w 54"/>
                <a:gd name="T5" fmla="*/ 8 h 33"/>
                <a:gd name="T6" fmla="*/ 52 w 54"/>
                <a:gd name="T7" fmla="*/ 4 h 33"/>
                <a:gd name="T8" fmla="*/ 46 w 54"/>
                <a:gd name="T9" fmla="*/ 2 h 33"/>
                <a:gd name="T10" fmla="*/ 1 w 54"/>
                <a:gd name="T11" fmla="*/ 30 h 33"/>
                <a:gd name="T12" fmla="*/ 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2" y="32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3" y="13"/>
                    <a:pt x="54" y="10"/>
                    <a:pt x="53" y="8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1"/>
                    <a:pt x="48" y="0"/>
                    <a:pt x="46" y="2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8" name="Freeform 455"/>
            <p:cNvSpPr>
              <a:spLocks/>
            </p:cNvSpPr>
            <p:nvPr/>
          </p:nvSpPr>
          <p:spPr bwMode="auto">
            <a:xfrm>
              <a:off x="844550" y="1765301"/>
              <a:ext cx="180975" cy="96838"/>
            </a:xfrm>
            <a:custGeom>
              <a:avLst/>
              <a:gdLst>
                <a:gd name="T0" fmla="*/ 0 w 48"/>
                <a:gd name="T1" fmla="*/ 0 h 26"/>
                <a:gd name="T2" fmla="*/ 24 w 48"/>
                <a:gd name="T3" fmla="*/ 25 h 26"/>
                <a:gd name="T4" fmla="*/ 48 w 48"/>
                <a:gd name="T5" fmla="*/ 8 h 26"/>
                <a:gd name="T6" fmla="*/ 25 w 48"/>
                <a:gd name="T7" fmla="*/ 19 h 26"/>
                <a:gd name="T8" fmla="*/ 0 w 4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0" y="0"/>
                  </a:moveTo>
                  <a:cubicBezTo>
                    <a:pt x="0" y="0"/>
                    <a:pt x="12" y="23"/>
                    <a:pt x="24" y="25"/>
                  </a:cubicBezTo>
                  <a:cubicBezTo>
                    <a:pt x="36" y="26"/>
                    <a:pt x="48" y="8"/>
                    <a:pt x="48" y="8"/>
                  </a:cubicBezTo>
                  <a:cubicBezTo>
                    <a:pt x="48" y="8"/>
                    <a:pt x="33" y="20"/>
                    <a:pt x="25" y="19"/>
                  </a:cubicBezTo>
                  <a:cubicBezTo>
                    <a:pt x="17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" name="Freeform 456"/>
            <p:cNvSpPr>
              <a:spLocks/>
            </p:cNvSpPr>
            <p:nvPr/>
          </p:nvSpPr>
          <p:spPr bwMode="auto">
            <a:xfrm>
              <a:off x="765175" y="1866901"/>
              <a:ext cx="381000" cy="77788"/>
            </a:xfrm>
            <a:custGeom>
              <a:avLst/>
              <a:gdLst>
                <a:gd name="T0" fmla="*/ 39 w 101"/>
                <a:gd name="T1" fmla="*/ 21 h 21"/>
                <a:gd name="T2" fmla="*/ 3 w 101"/>
                <a:gd name="T3" fmla="*/ 19 h 21"/>
                <a:gd name="T4" fmla="*/ 0 w 101"/>
                <a:gd name="T5" fmla="*/ 17 h 21"/>
                <a:gd name="T6" fmla="*/ 3 w 101"/>
                <a:gd name="T7" fmla="*/ 14 h 21"/>
                <a:gd name="T8" fmla="*/ 47 w 101"/>
                <a:gd name="T9" fmla="*/ 16 h 21"/>
                <a:gd name="T10" fmla="*/ 95 w 101"/>
                <a:gd name="T11" fmla="*/ 3 h 21"/>
                <a:gd name="T12" fmla="*/ 98 w 101"/>
                <a:gd name="T13" fmla="*/ 1 h 21"/>
                <a:gd name="T14" fmla="*/ 100 w 101"/>
                <a:gd name="T15" fmla="*/ 4 h 21"/>
                <a:gd name="T16" fmla="*/ 47 w 101"/>
                <a:gd name="T17" fmla="*/ 21 h 21"/>
                <a:gd name="T18" fmla="*/ 39 w 101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1">
                  <a:moveTo>
                    <a:pt x="39" y="21"/>
                  </a:moveTo>
                  <a:cubicBezTo>
                    <a:pt x="20" y="21"/>
                    <a:pt x="3" y="20"/>
                    <a:pt x="3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5"/>
                    <a:pt x="2" y="14"/>
                    <a:pt x="3" y="14"/>
                  </a:cubicBezTo>
                  <a:cubicBezTo>
                    <a:pt x="3" y="14"/>
                    <a:pt x="25" y="16"/>
                    <a:pt x="47" y="16"/>
                  </a:cubicBezTo>
                  <a:cubicBezTo>
                    <a:pt x="85" y="15"/>
                    <a:pt x="93" y="7"/>
                    <a:pt x="95" y="3"/>
                  </a:cubicBezTo>
                  <a:cubicBezTo>
                    <a:pt x="95" y="1"/>
                    <a:pt x="97" y="0"/>
                    <a:pt x="98" y="1"/>
                  </a:cubicBezTo>
                  <a:cubicBezTo>
                    <a:pt x="100" y="1"/>
                    <a:pt x="101" y="3"/>
                    <a:pt x="100" y="4"/>
                  </a:cubicBezTo>
                  <a:cubicBezTo>
                    <a:pt x="96" y="15"/>
                    <a:pt x="79" y="20"/>
                    <a:pt x="47" y="21"/>
                  </a:cubicBezTo>
                  <a:cubicBezTo>
                    <a:pt x="45" y="21"/>
                    <a:pt x="42" y="21"/>
                    <a:pt x="39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" name="Freeform 457"/>
            <p:cNvSpPr>
              <a:spLocks/>
            </p:cNvSpPr>
            <p:nvPr/>
          </p:nvSpPr>
          <p:spPr bwMode="auto">
            <a:xfrm>
              <a:off x="1127125" y="1812926"/>
              <a:ext cx="66675" cy="68263"/>
            </a:xfrm>
            <a:custGeom>
              <a:avLst/>
              <a:gdLst>
                <a:gd name="T0" fmla="*/ 15 w 18"/>
                <a:gd name="T1" fmla="*/ 18 h 18"/>
                <a:gd name="T2" fmla="*/ 15 w 18"/>
                <a:gd name="T3" fmla="*/ 18 h 18"/>
                <a:gd name="T4" fmla="*/ 12 w 18"/>
                <a:gd name="T5" fmla="*/ 15 h 18"/>
                <a:gd name="T6" fmla="*/ 10 w 18"/>
                <a:gd name="T7" fmla="*/ 8 h 18"/>
                <a:gd name="T8" fmla="*/ 4 w 18"/>
                <a:gd name="T9" fmla="*/ 7 h 18"/>
                <a:gd name="T10" fmla="*/ 0 w 18"/>
                <a:gd name="T11" fmla="*/ 5 h 18"/>
                <a:gd name="T12" fmla="*/ 2 w 18"/>
                <a:gd name="T13" fmla="*/ 2 h 18"/>
                <a:gd name="T14" fmla="*/ 14 w 18"/>
                <a:gd name="T15" fmla="*/ 3 h 18"/>
                <a:gd name="T16" fmla="*/ 18 w 18"/>
                <a:gd name="T17" fmla="*/ 16 h 18"/>
                <a:gd name="T18" fmla="*/ 15 w 1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2" y="17"/>
                    <a:pt x="12" y="15"/>
                  </a:cubicBezTo>
                  <a:cubicBezTo>
                    <a:pt x="12" y="13"/>
                    <a:pt x="12" y="9"/>
                    <a:pt x="10" y="8"/>
                  </a:cubicBezTo>
                  <a:cubicBezTo>
                    <a:pt x="8" y="6"/>
                    <a:pt x="4" y="7"/>
                    <a:pt x="4" y="7"/>
                  </a:cubicBezTo>
                  <a:cubicBezTo>
                    <a:pt x="2" y="7"/>
                    <a:pt x="1" y="7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2" y="2"/>
                    <a:pt x="9" y="0"/>
                    <a:pt x="14" y="3"/>
                  </a:cubicBezTo>
                  <a:cubicBezTo>
                    <a:pt x="17" y="6"/>
                    <a:pt x="18" y="10"/>
                    <a:pt x="18" y="16"/>
                  </a:cubicBezTo>
                  <a:cubicBezTo>
                    <a:pt x="17" y="17"/>
                    <a:pt x="16" y="18"/>
                    <a:pt x="15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5" name="组合 984"/>
          <p:cNvGrpSpPr/>
          <p:nvPr/>
        </p:nvGrpSpPr>
        <p:grpSpPr>
          <a:xfrm>
            <a:off x="8874579" y="340547"/>
            <a:ext cx="1339497" cy="2522491"/>
            <a:chOff x="8874579" y="340547"/>
            <a:chExt cx="1339497" cy="2522491"/>
          </a:xfrm>
        </p:grpSpPr>
        <p:grpSp>
          <p:nvGrpSpPr>
            <p:cNvPr id="713" name="组合 712"/>
            <p:cNvGrpSpPr>
              <a:grpSpLocks noChangeAspect="1"/>
            </p:cNvGrpSpPr>
            <p:nvPr/>
          </p:nvGrpSpPr>
          <p:grpSpPr>
            <a:xfrm>
              <a:off x="8874579" y="340547"/>
              <a:ext cx="1339497" cy="2484000"/>
              <a:chOff x="9736138" y="161925"/>
              <a:chExt cx="2235201" cy="4144963"/>
            </a:xfrm>
          </p:grpSpPr>
          <p:sp>
            <p:nvSpPr>
              <p:cNvPr id="616" name="Freeform 102"/>
              <p:cNvSpPr>
                <a:spLocks/>
              </p:cNvSpPr>
              <p:nvPr/>
            </p:nvSpPr>
            <p:spPr bwMode="auto">
              <a:xfrm>
                <a:off x="9736138" y="161925"/>
                <a:ext cx="777875" cy="765175"/>
              </a:xfrm>
              <a:custGeom>
                <a:avLst/>
                <a:gdLst>
                  <a:gd name="T0" fmla="*/ 136 w 207"/>
                  <a:gd name="T1" fmla="*/ 182 h 204"/>
                  <a:gd name="T2" fmla="*/ 112 w 207"/>
                  <a:gd name="T3" fmla="*/ 200 h 204"/>
                  <a:gd name="T4" fmla="*/ 37 w 207"/>
                  <a:gd name="T5" fmla="*/ 181 h 204"/>
                  <a:gd name="T6" fmla="*/ 15 w 207"/>
                  <a:gd name="T7" fmla="*/ 63 h 204"/>
                  <a:gd name="T8" fmla="*/ 27 w 207"/>
                  <a:gd name="T9" fmla="*/ 81 h 204"/>
                  <a:gd name="T10" fmla="*/ 76 w 207"/>
                  <a:gd name="T11" fmla="*/ 21 h 204"/>
                  <a:gd name="T12" fmla="*/ 74 w 207"/>
                  <a:gd name="T13" fmla="*/ 42 h 204"/>
                  <a:gd name="T14" fmla="*/ 158 w 207"/>
                  <a:gd name="T15" fmla="*/ 9 h 204"/>
                  <a:gd name="T16" fmla="*/ 140 w 207"/>
                  <a:gd name="T17" fmla="*/ 45 h 204"/>
                  <a:gd name="T18" fmla="*/ 198 w 207"/>
                  <a:gd name="T19" fmla="*/ 57 h 204"/>
                  <a:gd name="T20" fmla="*/ 171 w 207"/>
                  <a:gd name="T21" fmla="*/ 85 h 204"/>
                  <a:gd name="T22" fmla="*/ 207 w 207"/>
                  <a:gd name="T23" fmla="*/ 115 h 204"/>
                  <a:gd name="T24" fmla="*/ 136 w 207"/>
                  <a:gd name="T25" fmla="*/ 18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04">
                    <a:moveTo>
                      <a:pt x="136" y="182"/>
                    </a:moveTo>
                    <a:cubicBezTo>
                      <a:pt x="136" y="182"/>
                      <a:pt x="130" y="197"/>
                      <a:pt x="112" y="200"/>
                    </a:cubicBezTo>
                    <a:cubicBezTo>
                      <a:pt x="92" y="204"/>
                      <a:pt x="63" y="201"/>
                      <a:pt x="37" y="181"/>
                    </a:cubicBezTo>
                    <a:cubicBezTo>
                      <a:pt x="9" y="158"/>
                      <a:pt x="0" y="100"/>
                      <a:pt x="15" y="63"/>
                    </a:cubicBezTo>
                    <a:cubicBezTo>
                      <a:pt x="15" y="63"/>
                      <a:pt x="17" y="79"/>
                      <a:pt x="27" y="81"/>
                    </a:cubicBezTo>
                    <a:cubicBezTo>
                      <a:pt x="27" y="81"/>
                      <a:pt x="36" y="28"/>
                      <a:pt x="76" y="21"/>
                    </a:cubicBezTo>
                    <a:cubicBezTo>
                      <a:pt x="76" y="21"/>
                      <a:pt x="72" y="35"/>
                      <a:pt x="74" y="42"/>
                    </a:cubicBezTo>
                    <a:cubicBezTo>
                      <a:pt x="74" y="42"/>
                      <a:pt x="98" y="0"/>
                      <a:pt x="158" y="9"/>
                    </a:cubicBezTo>
                    <a:cubicBezTo>
                      <a:pt x="158" y="9"/>
                      <a:pt x="132" y="28"/>
                      <a:pt x="140" y="45"/>
                    </a:cubicBezTo>
                    <a:cubicBezTo>
                      <a:pt x="140" y="45"/>
                      <a:pt x="183" y="37"/>
                      <a:pt x="198" y="57"/>
                    </a:cubicBezTo>
                    <a:cubicBezTo>
                      <a:pt x="198" y="57"/>
                      <a:pt x="173" y="61"/>
                      <a:pt x="171" y="85"/>
                    </a:cubicBezTo>
                    <a:cubicBezTo>
                      <a:pt x="171" y="85"/>
                      <a:pt x="206" y="89"/>
                      <a:pt x="207" y="115"/>
                    </a:cubicBezTo>
                    <a:lnTo>
                      <a:pt x="136" y="182"/>
                    </a:lnTo>
                    <a:close/>
                  </a:path>
                </a:pathLst>
              </a:custGeom>
              <a:solidFill>
                <a:srgbClr val="604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103"/>
              <p:cNvSpPr>
                <a:spLocks/>
              </p:cNvSpPr>
              <p:nvPr/>
            </p:nvSpPr>
            <p:spPr bwMode="auto">
              <a:xfrm>
                <a:off x="10183813" y="592138"/>
                <a:ext cx="269875" cy="290513"/>
              </a:xfrm>
              <a:custGeom>
                <a:avLst/>
                <a:gdLst>
                  <a:gd name="T0" fmla="*/ 12 w 72"/>
                  <a:gd name="T1" fmla="*/ 75 h 77"/>
                  <a:gd name="T2" fmla="*/ 17 w 72"/>
                  <a:gd name="T3" fmla="*/ 28 h 77"/>
                  <a:gd name="T4" fmla="*/ 72 w 72"/>
                  <a:gd name="T5" fmla="*/ 4 h 77"/>
                  <a:gd name="T6" fmla="*/ 30 w 72"/>
                  <a:gd name="T7" fmla="*/ 75 h 77"/>
                  <a:gd name="T8" fmla="*/ 12 w 72"/>
                  <a:gd name="T9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7">
                    <a:moveTo>
                      <a:pt x="12" y="75"/>
                    </a:moveTo>
                    <a:cubicBezTo>
                      <a:pt x="12" y="75"/>
                      <a:pt x="0" y="55"/>
                      <a:pt x="17" y="28"/>
                    </a:cubicBezTo>
                    <a:cubicBezTo>
                      <a:pt x="34" y="2"/>
                      <a:pt x="48" y="0"/>
                      <a:pt x="72" y="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0" y="75"/>
                      <a:pt x="22" y="77"/>
                      <a:pt x="12" y="75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104"/>
              <p:cNvSpPr>
                <a:spLocks/>
              </p:cNvSpPr>
              <p:nvPr/>
            </p:nvSpPr>
            <p:spPr bwMode="auto">
              <a:xfrm>
                <a:off x="10029826" y="401638"/>
                <a:ext cx="1941513" cy="1651000"/>
              </a:xfrm>
              <a:custGeom>
                <a:avLst/>
                <a:gdLst>
                  <a:gd name="T0" fmla="*/ 258 w 517"/>
                  <a:gd name="T1" fmla="*/ 0 h 440"/>
                  <a:gd name="T2" fmla="*/ 74 w 517"/>
                  <a:gd name="T3" fmla="*/ 348 h 440"/>
                  <a:gd name="T4" fmla="*/ 258 w 517"/>
                  <a:gd name="T5" fmla="*/ 427 h 440"/>
                  <a:gd name="T6" fmla="*/ 443 w 517"/>
                  <a:gd name="T7" fmla="*/ 348 h 440"/>
                  <a:gd name="T8" fmla="*/ 258 w 517"/>
                  <a:gd name="T9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440">
                    <a:moveTo>
                      <a:pt x="258" y="0"/>
                    </a:moveTo>
                    <a:cubicBezTo>
                      <a:pt x="45" y="0"/>
                      <a:pt x="0" y="229"/>
                      <a:pt x="74" y="348"/>
                    </a:cubicBezTo>
                    <a:cubicBezTo>
                      <a:pt x="131" y="440"/>
                      <a:pt x="258" y="427"/>
                      <a:pt x="258" y="427"/>
                    </a:cubicBezTo>
                    <a:cubicBezTo>
                      <a:pt x="258" y="427"/>
                      <a:pt x="386" y="440"/>
                      <a:pt x="443" y="348"/>
                    </a:cubicBezTo>
                    <a:cubicBezTo>
                      <a:pt x="517" y="229"/>
                      <a:pt x="472" y="0"/>
                      <a:pt x="258" y="0"/>
                    </a:cubicBez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05"/>
              <p:cNvSpPr>
                <a:spLocks/>
              </p:cNvSpPr>
              <p:nvPr/>
            </p:nvSpPr>
            <p:spPr bwMode="auto">
              <a:xfrm>
                <a:off x="11055351" y="3592513"/>
                <a:ext cx="284163" cy="714375"/>
              </a:xfrm>
              <a:custGeom>
                <a:avLst/>
                <a:gdLst>
                  <a:gd name="T0" fmla="*/ 0 w 76"/>
                  <a:gd name="T1" fmla="*/ 0 h 190"/>
                  <a:gd name="T2" fmla="*/ 76 w 76"/>
                  <a:gd name="T3" fmla="*/ 0 h 190"/>
                  <a:gd name="T4" fmla="*/ 38 w 76"/>
                  <a:gd name="T5" fmla="*/ 190 h 190"/>
                  <a:gd name="T6" fmla="*/ 0 w 76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90">
                    <a:moveTo>
                      <a:pt x="0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3" y="190"/>
                      <a:pt x="38" y="190"/>
                    </a:cubicBezTo>
                    <a:cubicBezTo>
                      <a:pt x="2" y="19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107"/>
              <p:cNvSpPr>
                <a:spLocks/>
              </p:cNvSpPr>
              <p:nvPr/>
            </p:nvSpPr>
            <p:spPr bwMode="auto">
              <a:xfrm>
                <a:off x="10660063" y="3592513"/>
                <a:ext cx="285750" cy="714375"/>
              </a:xfrm>
              <a:custGeom>
                <a:avLst/>
                <a:gdLst>
                  <a:gd name="T0" fmla="*/ 0 w 76"/>
                  <a:gd name="T1" fmla="*/ 0 h 190"/>
                  <a:gd name="T2" fmla="*/ 76 w 76"/>
                  <a:gd name="T3" fmla="*/ 0 h 190"/>
                  <a:gd name="T4" fmla="*/ 38 w 76"/>
                  <a:gd name="T5" fmla="*/ 190 h 190"/>
                  <a:gd name="T6" fmla="*/ 0 w 76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90">
                    <a:moveTo>
                      <a:pt x="0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3" y="190"/>
                      <a:pt x="38" y="190"/>
                    </a:cubicBezTo>
                    <a:cubicBezTo>
                      <a:pt x="3" y="19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109"/>
              <p:cNvSpPr>
                <a:spLocks/>
              </p:cNvSpPr>
              <p:nvPr/>
            </p:nvSpPr>
            <p:spPr bwMode="auto">
              <a:xfrm>
                <a:off x="11347451" y="2357438"/>
                <a:ext cx="368300" cy="901700"/>
              </a:xfrm>
              <a:custGeom>
                <a:avLst/>
                <a:gdLst>
                  <a:gd name="T0" fmla="*/ 71 w 98"/>
                  <a:gd name="T1" fmla="*/ 77 h 240"/>
                  <a:gd name="T2" fmla="*/ 34 w 98"/>
                  <a:gd name="T3" fmla="*/ 161 h 240"/>
                  <a:gd name="T4" fmla="*/ 49 w 98"/>
                  <a:gd name="T5" fmla="*/ 168 h 240"/>
                  <a:gd name="T6" fmla="*/ 56 w 98"/>
                  <a:gd name="T7" fmla="*/ 191 h 240"/>
                  <a:gd name="T8" fmla="*/ 80 w 98"/>
                  <a:gd name="T9" fmla="*/ 187 h 240"/>
                  <a:gd name="T10" fmla="*/ 62 w 98"/>
                  <a:gd name="T11" fmla="*/ 235 h 240"/>
                  <a:gd name="T12" fmla="*/ 11 w 98"/>
                  <a:gd name="T13" fmla="*/ 207 h 240"/>
                  <a:gd name="T14" fmla="*/ 3 w 98"/>
                  <a:gd name="T15" fmla="*/ 151 h 240"/>
                  <a:gd name="T16" fmla="*/ 35 w 98"/>
                  <a:gd name="T17" fmla="*/ 79 h 240"/>
                  <a:gd name="T18" fmla="*/ 0 w 98"/>
                  <a:gd name="T19" fmla="*/ 11 h 240"/>
                  <a:gd name="T20" fmla="*/ 34 w 98"/>
                  <a:gd name="T21" fmla="*/ 0 h 240"/>
                  <a:gd name="T22" fmla="*/ 71 w 98"/>
                  <a:gd name="T23" fmla="*/ 7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240">
                    <a:moveTo>
                      <a:pt x="71" y="77"/>
                    </a:moveTo>
                    <a:cubicBezTo>
                      <a:pt x="71" y="90"/>
                      <a:pt x="36" y="158"/>
                      <a:pt x="34" y="161"/>
                    </a:cubicBezTo>
                    <a:cubicBezTo>
                      <a:pt x="34" y="161"/>
                      <a:pt x="44" y="163"/>
                      <a:pt x="49" y="168"/>
                    </a:cubicBezTo>
                    <a:cubicBezTo>
                      <a:pt x="53" y="173"/>
                      <a:pt x="59" y="182"/>
                      <a:pt x="56" y="191"/>
                    </a:cubicBezTo>
                    <a:cubicBezTo>
                      <a:pt x="56" y="191"/>
                      <a:pt x="62" y="178"/>
                      <a:pt x="80" y="187"/>
                    </a:cubicBezTo>
                    <a:cubicBezTo>
                      <a:pt x="98" y="195"/>
                      <a:pt x="73" y="232"/>
                      <a:pt x="62" y="235"/>
                    </a:cubicBezTo>
                    <a:cubicBezTo>
                      <a:pt x="51" y="238"/>
                      <a:pt x="14" y="240"/>
                      <a:pt x="11" y="207"/>
                    </a:cubicBezTo>
                    <a:cubicBezTo>
                      <a:pt x="8" y="175"/>
                      <a:pt x="3" y="151"/>
                      <a:pt x="3" y="151"/>
                    </a:cubicBezTo>
                    <a:cubicBezTo>
                      <a:pt x="3" y="151"/>
                      <a:pt x="35" y="85"/>
                      <a:pt x="35" y="79"/>
                    </a:cubicBezTo>
                    <a:cubicBezTo>
                      <a:pt x="35" y="73"/>
                      <a:pt x="0" y="11"/>
                      <a:pt x="0" y="1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71" y="65"/>
                      <a:pt x="71" y="77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110"/>
              <p:cNvSpPr>
                <a:spLocks/>
              </p:cNvSpPr>
              <p:nvPr/>
            </p:nvSpPr>
            <p:spPr bwMode="auto">
              <a:xfrm>
                <a:off x="11539538" y="3017838"/>
                <a:ext cx="25400" cy="120650"/>
              </a:xfrm>
              <a:custGeom>
                <a:avLst/>
                <a:gdLst>
                  <a:gd name="T0" fmla="*/ 5 w 7"/>
                  <a:gd name="T1" fmla="*/ 15 h 32"/>
                  <a:gd name="T2" fmla="*/ 3 w 7"/>
                  <a:gd name="T3" fmla="*/ 0 h 32"/>
                  <a:gd name="T4" fmla="*/ 3 w 7"/>
                  <a:gd name="T5" fmla="*/ 32 h 32"/>
                  <a:gd name="T6" fmla="*/ 5 w 7"/>
                  <a:gd name="T7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2">
                    <a:moveTo>
                      <a:pt x="5" y="15"/>
                    </a:moveTo>
                    <a:cubicBezTo>
                      <a:pt x="7" y="10"/>
                      <a:pt x="5" y="5"/>
                      <a:pt x="3" y="0"/>
                    </a:cubicBezTo>
                    <a:cubicBezTo>
                      <a:pt x="0" y="15"/>
                      <a:pt x="3" y="32"/>
                      <a:pt x="3" y="32"/>
                    </a:cubicBezTo>
                    <a:cubicBezTo>
                      <a:pt x="5" y="27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111"/>
              <p:cNvSpPr>
                <a:spLocks/>
              </p:cNvSpPr>
              <p:nvPr/>
            </p:nvSpPr>
            <p:spPr bwMode="auto">
              <a:xfrm>
                <a:off x="10183813" y="2368550"/>
                <a:ext cx="461963" cy="1020763"/>
              </a:xfrm>
              <a:custGeom>
                <a:avLst/>
                <a:gdLst>
                  <a:gd name="T0" fmla="*/ 95 w 123"/>
                  <a:gd name="T1" fmla="*/ 0 h 272"/>
                  <a:gd name="T2" fmla="*/ 59 w 123"/>
                  <a:gd name="T3" fmla="*/ 154 h 272"/>
                  <a:gd name="T4" fmla="*/ 4 w 123"/>
                  <a:gd name="T5" fmla="*/ 189 h 272"/>
                  <a:gd name="T6" fmla="*/ 55 w 123"/>
                  <a:gd name="T7" fmla="*/ 194 h 272"/>
                  <a:gd name="T8" fmla="*/ 33 w 123"/>
                  <a:gd name="T9" fmla="*/ 259 h 272"/>
                  <a:gd name="T10" fmla="*/ 64 w 123"/>
                  <a:gd name="T11" fmla="*/ 231 h 272"/>
                  <a:gd name="T12" fmla="*/ 61 w 123"/>
                  <a:gd name="T13" fmla="*/ 267 h 272"/>
                  <a:gd name="T14" fmla="*/ 85 w 123"/>
                  <a:gd name="T15" fmla="*/ 239 h 272"/>
                  <a:gd name="T16" fmla="*/ 87 w 123"/>
                  <a:gd name="T17" fmla="*/ 267 h 272"/>
                  <a:gd name="T18" fmla="*/ 116 w 123"/>
                  <a:gd name="T19" fmla="*/ 232 h 272"/>
                  <a:gd name="T20" fmla="*/ 123 w 123"/>
                  <a:gd name="T21" fmla="*/ 6 h 272"/>
                  <a:gd name="T22" fmla="*/ 95 w 123"/>
                  <a:gd name="T2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72">
                    <a:moveTo>
                      <a:pt x="95" y="0"/>
                    </a:moveTo>
                    <a:cubicBezTo>
                      <a:pt x="95" y="0"/>
                      <a:pt x="89" y="134"/>
                      <a:pt x="59" y="154"/>
                    </a:cubicBezTo>
                    <a:cubicBezTo>
                      <a:pt x="29" y="173"/>
                      <a:pt x="9" y="174"/>
                      <a:pt x="4" y="189"/>
                    </a:cubicBezTo>
                    <a:cubicBezTo>
                      <a:pt x="0" y="204"/>
                      <a:pt x="40" y="206"/>
                      <a:pt x="55" y="194"/>
                    </a:cubicBezTo>
                    <a:cubicBezTo>
                      <a:pt x="55" y="194"/>
                      <a:pt x="19" y="248"/>
                      <a:pt x="33" y="259"/>
                    </a:cubicBezTo>
                    <a:cubicBezTo>
                      <a:pt x="47" y="269"/>
                      <a:pt x="64" y="231"/>
                      <a:pt x="64" y="231"/>
                    </a:cubicBezTo>
                    <a:cubicBezTo>
                      <a:pt x="64" y="231"/>
                      <a:pt x="51" y="261"/>
                      <a:pt x="61" y="267"/>
                    </a:cubicBezTo>
                    <a:cubicBezTo>
                      <a:pt x="71" y="272"/>
                      <a:pt x="85" y="239"/>
                      <a:pt x="85" y="239"/>
                    </a:cubicBezTo>
                    <a:cubicBezTo>
                      <a:pt x="85" y="239"/>
                      <a:pt x="78" y="265"/>
                      <a:pt x="87" y="267"/>
                    </a:cubicBezTo>
                    <a:cubicBezTo>
                      <a:pt x="99" y="271"/>
                      <a:pt x="116" y="232"/>
                      <a:pt x="116" y="232"/>
                    </a:cubicBezTo>
                    <a:cubicBezTo>
                      <a:pt x="123" y="6"/>
                      <a:pt x="123" y="6"/>
                      <a:pt x="123" y="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12"/>
              <p:cNvSpPr>
                <a:spLocks/>
              </p:cNvSpPr>
              <p:nvPr/>
            </p:nvSpPr>
            <p:spPr bwMode="auto">
              <a:xfrm>
                <a:off x="10401301" y="3097213"/>
                <a:ext cx="165100" cy="112713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15 h 30"/>
                  <a:gd name="T4" fmla="*/ 0 w 44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cubicBezTo>
                      <a:pt x="0" y="0"/>
                      <a:pt x="14" y="19"/>
                      <a:pt x="44" y="15"/>
                    </a:cubicBezTo>
                    <a:cubicBezTo>
                      <a:pt x="44" y="15"/>
                      <a:pt x="12" y="3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113"/>
              <p:cNvSpPr>
                <a:spLocks/>
              </p:cNvSpPr>
              <p:nvPr/>
            </p:nvSpPr>
            <p:spPr bwMode="auto">
              <a:xfrm>
                <a:off x="9988551" y="2651125"/>
                <a:ext cx="866775" cy="738188"/>
              </a:xfrm>
              <a:custGeom>
                <a:avLst/>
                <a:gdLst>
                  <a:gd name="T0" fmla="*/ 175 w 231"/>
                  <a:gd name="T1" fmla="*/ 196 h 197"/>
                  <a:gd name="T2" fmla="*/ 6 w 231"/>
                  <a:gd name="T3" fmla="*/ 130 h 197"/>
                  <a:gd name="T4" fmla="*/ 2 w 231"/>
                  <a:gd name="T5" fmla="*/ 121 h 197"/>
                  <a:gd name="T6" fmla="*/ 47 w 231"/>
                  <a:gd name="T7" fmla="*/ 5 h 197"/>
                  <a:gd name="T8" fmla="*/ 56 w 231"/>
                  <a:gd name="T9" fmla="*/ 1 h 197"/>
                  <a:gd name="T10" fmla="*/ 225 w 231"/>
                  <a:gd name="T11" fmla="*/ 66 h 197"/>
                  <a:gd name="T12" fmla="*/ 229 w 231"/>
                  <a:gd name="T13" fmla="*/ 76 h 197"/>
                  <a:gd name="T14" fmla="*/ 184 w 231"/>
                  <a:gd name="T15" fmla="*/ 191 h 197"/>
                  <a:gd name="T16" fmla="*/ 175 w 231"/>
                  <a:gd name="T17" fmla="*/ 1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197">
                    <a:moveTo>
                      <a:pt x="175" y="196"/>
                    </a:moveTo>
                    <a:cubicBezTo>
                      <a:pt x="6" y="130"/>
                      <a:pt x="6" y="130"/>
                      <a:pt x="6" y="130"/>
                    </a:cubicBezTo>
                    <a:cubicBezTo>
                      <a:pt x="2" y="129"/>
                      <a:pt x="0" y="125"/>
                      <a:pt x="2" y="121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2"/>
                      <a:pt x="52" y="0"/>
                      <a:pt x="56" y="1"/>
                    </a:cubicBezTo>
                    <a:cubicBezTo>
                      <a:pt x="225" y="66"/>
                      <a:pt x="225" y="66"/>
                      <a:pt x="225" y="66"/>
                    </a:cubicBezTo>
                    <a:cubicBezTo>
                      <a:pt x="229" y="68"/>
                      <a:pt x="231" y="72"/>
                      <a:pt x="229" y="76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83" y="195"/>
                      <a:pt x="179" y="197"/>
                      <a:pt x="175" y="196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Rectangle 114"/>
              <p:cNvSpPr>
                <a:spLocks noChangeArrowheads="1"/>
              </p:cNvSpPr>
              <p:nvPr/>
            </p:nvSpPr>
            <p:spPr bwMode="auto">
              <a:xfrm>
                <a:off x="10709276" y="1955800"/>
                <a:ext cx="585788" cy="582613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15"/>
              <p:cNvSpPr>
                <a:spLocks/>
              </p:cNvSpPr>
              <p:nvPr/>
            </p:nvSpPr>
            <p:spPr bwMode="auto">
              <a:xfrm>
                <a:off x="10415588" y="2005013"/>
                <a:ext cx="249238" cy="438150"/>
              </a:xfrm>
              <a:custGeom>
                <a:avLst/>
                <a:gdLst>
                  <a:gd name="T0" fmla="*/ 60 w 66"/>
                  <a:gd name="T1" fmla="*/ 0 h 117"/>
                  <a:gd name="T2" fmla="*/ 0 w 66"/>
                  <a:gd name="T3" fmla="*/ 99 h 117"/>
                  <a:gd name="T4" fmla="*/ 66 w 66"/>
                  <a:gd name="T5" fmla="*/ 117 h 117"/>
                  <a:gd name="T6" fmla="*/ 60 w 66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117">
                    <a:moveTo>
                      <a:pt x="60" y="0"/>
                    </a:moveTo>
                    <a:cubicBezTo>
                      <a:pt x="60" y="0"/>
                      <a:pt x="16" y="49"/>
                      <a:pt x="0" y="99"/>
                    </a:cubicBezTo>
                    <a:cubicBezTo>
                      <a:pt x="0" y="99"/>
                      <a:pt x="25" y="113"/>
                      <a:pt x="66" y="11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16"/>
              <p:cNvSpPr>
                <a:spLocks/>
              </p:cNvSpPr>
              <p:nvPr/>
            </p:nvSpPr>
            <p:spPr bwMode="auto">
              <a:xfrm>
                <a:off x="11336338" y="2005013"/>
                <a:ext cx="247650" cy="438150"/>
              </a:xfrm>
              <a:custGeom>
                <a:avLst/>
                <a:gdLst>
                  <a:gd name="T0" fmla="*/ 6 w 66"/>
                  <a:gd name="T1" fmla="*/ 0 h 117"/>
                  <a:gd name="T2" fmla="*/ 66 w 66"/>
                  <a:gd name="T3" fmla="*/ 99 h 117"/>
                  <a:gd name="T4" fmla="*/ 0 w 66"/>
                  <a:gd name="T5" fmla="*/ 117 h 117"/>
                  <a:gd name="T6" fmla="*/ 6 w 66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117">
                    <a:moveTo>
                      <a:pt x="6" y="0"/>
                    </a:moveTo>
                    <a:cubicBezTo>
                      <a:pt x="6" y="0"/>
                      <a:pt x="50" y="49"/>
                      <a:pt x="66" y="99"/>
                    </a:cubicBezTo>
                    <a:cubicBezTo>
                      <a:pt x="66" y="99"/>
                      <a:pt x="41" y="113"/>
                      <a:pt x="0" y="117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17"/>
              <p:cNvSpPr>
                <a:spLocks/>
              </p:cNvSpPr>
              <p:nvPr/>
            </p:nvSpPr>
            <p:spPr bwMode="auto">
              <a:xfrm>
                <a:off x="10577513" y="2932113"/>
                <a:ext cx="852488" cy="923925"/>
              </a:xfrm>
              <a:custGeom>
                <a:avLst/>
                <a:gdLst>
                  <a:gd name="T0" fmla="*/ 216 w 227"/>
                  <a:gd name="T1" fmla="*/ 0 h 246"/>
                  <a:gd name="T2" fmla="*/ 9 w 227"/>
                  <a:gd name="T3" fmla="*/ 0 h 246"/>
                  <a:gd name="T4" fmla="*/ 9 w 227"/>
                  <a:gd name="T5" fmla="*/ 246 h 246"/>
                  <a:gd name="T6" fmla="*/ 216 w 227"/>
                  <a:gd name="T7" fmla="*/ 246 h 246"/>
                  <a:gd name="T8" fmla="*/ 216 w 227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46">
                    <a:moveTo>
                      <a:pt x="21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74"/>
                      <a:pt x="0" y="172"/>
                      <a:pt x="9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26" y="170"/>
                      <a:pt x="227" y="73"/>
                      <a:pt x="216" y="0"/>
                    </a:cubicBez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18"/>
              <p:cNvSpPr>
                <a:spLocks/>
              </p:cNvSpPr>
              <p:nvPr/>
            </p:nvSpPr>
            <p:spPr bwMode="auto">
              <a:xfrm>
                <a:off x="10596563" y="1966913"/>
                <a:ext cx="808038" cy="965200"/>
              </a:xfrm>
              <a:custGeom>
                <a:avLst/>
                <a:gdLst>
                  <a:gd name="T0" fmla="*/ 202 w 215"/>
                  <a:gd name="T1" fmla="*/ 8 h 257"/>
                  <a:gd name="T2" fmla="*/ 184 w 215"/>
                  <a:gd name="T3" fmla="*/ 0 h 257"/>
                  <a:gd name="T4" fmla="*/ 108 w 215"/>
                  <a:gd name="T5" fmla="*/ 65 h 257"/>
                  <a:gd name="T6" fmla="*/ 31 w 215"/>
                  <a:gd name="T7" fmla="*/ 0 h 257"/>
                  <a:gd name="T8" fmla="*/ 13 w 215"/>
                  <a:gd name="T9" fmla="*/ 8 h 257"/>
                  <a:gd name="T10" fmla="*/ 4 w 215"/>
                  <a:gd name="T11" fmla="*/ 257 h 257"/>
                  <a:gd name="T12" fmla="*/ 107 w 215"/>
                  <a:gd name="T13" fmla="*/ 257 h 257"/>
                  <a:gd name="T14" fmla="*/ 211 w 215"/>
                  <a:gd name="T15" fmla="*/ 257 h 257"/>
                  <a:gd name="T16" fmla="*/ 202 w 215"/>
                  <a:gd name="T17" fmla="*/ 8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57">
                    <a:moveTo>
                      <a:pt x="202" y="8"/>
                    </a:moveTo>
                    <a:cubicBezTo>
                      <a:pt x="200" y="4"/>
                      <a:pt x="193" y="2"/>
                      <a:pt x="184" y="0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2" y="2"/>
                      <a:pt x="15" y="4"/>
                      <a:pt x="13" y="8"/>
                    </a:cubicBezTo>
                    <a:cubicBezTo>
                      <a:pt x="0" y="33"/>
                      <a:pt x="4" y="257"/>
                      <a:pt x="4" y="257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211" y="257"/>
                      <a:pt x="211" y="257"/>
                      <a:pt x="211" y="257"/>
                    </a:cubicBezTo>
                    <a:cubicBezTo>
                      <a:pt x="211" y="257"/>
                      <a:pt x="215" y="33"/>
                      <a:pt x="202" y="8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19"/>
              <p:cNvSpPr>
                <a:spLocks/>
              </p:cNvSpPr>
              <p:nvPr/>
            </p:nvSpPr>
            <p:spPr bwMode="auto">
              <a:xfrm>
                <a:off x="10682288" y="1974850"/>
                <a:ext cx="319088" cy="311150"/>
              </a:xfrm>
              <a:custGeom>
                <a:avLst/>
                <a:gdLst>
                  <a:gd name="T0" fmla="*/ 10 w 85"/>
                  <a:gd name="T1" fmla="*/ 0 h 83"/>
                  <a:gd name="T2" fmla="*/ 0 w 85"/>
                  <a:gd name="T3" fmla="*/ 83 h 83"/>
                  <a:gd name="T4" fmla="*/ 85 w 85"/>
                  <a:gd name="T5" fmla="*/ 63 h 83"/>
                  <a:gd name="T6" fmla="*/ 10 w 85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83">
                    <a:moveTo>
                      <a:pt x="1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25" y="67"/>
                      <a:pt x="53" y="61"/>
                      <a:pt x="85" y="63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20"/>
              <p:cNvSpPr>
                <a:spLocks/>
              </p:cNvSpPr>
              <p:nvPr/>
            </p:nvSpPr>
            <p:spPr bwMode="auto">
              <a:xfrm>
                <a:off x="11001376" y="1974850"/>
                <a:ext cx="315913" cy="311150"/>
              </a:xfrm>
              <a:custGeom>
                <a:avLst/>
                <a:gdLst>
                  <a:gd name="T0" fmla="*/ 74 w 84"/>
                  <a:gd name="T1" fmla="*/ 0 h 83"/>
                  <a:gd name="T2" fmla="*/ 84 w 84"/>
                  <a:gd name="T3" fmla="*/ 83 h 83"/>
                  <a:gd name="T4" fmla="*/ 0 w 84"/>
                  <a:gd name="T5" fmla="*/ 63 h 83"/>
                  <a:gd name="T6" fmla="*/ 74 w 84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3">
                    <a:moveTo>
                      <a:pt x="74" y="0"/>
                    </a:moveTo>
                    <a:cubicBezTo>
                      <a:pt x="84" y="83"/>
                      <a:pt x="84" y="83"/>
                      <a:pt x="84" y="83"/>
                    </a:cubicBezTo>
                    <a:cubicBezTo>
                      <a:pt x="59" y="69"/>
                      <a:pt x="31" y="62"/>
                      <a:pt x="0" y="63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21"/>
              <p:cNvSpPr>
                <a:spLocks/>
              </p:cNvSpPr>
              <p:nvPr/>
            </p:nvSpPr>
            <p:spPr bwMode="auto">
              <a:xfrm>
                <a:off x="11749088" y="1009650"/>
                <a:ext cx="38100" cy="247650"/>
              </a:xfrm>
              <a:custGeom>
                <a:avLst/>
                <a:gdLst>
                  <a:gd name="T0" fmla="*/ 0 w 10"/>
                  <a:gd name="T1" fmla="*/ 56 h 66"/>
                  <a:gd name="T2" fmla="*/ 0 w 10"/>
                  <a:gd name="T3" fmla="*/ 0 h 66"/>
                  <a:gd name="T4" fmla="*/ 10 w 10"/>
                  <a:gd name="T5" fmla="*/ 59 h 66"/>
                  <a:gd name="T6" fmla="*/ 0 w 10"/>
                  <a:gd name="T7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6">
                    <a:moveTo>
                      <a:pt x="0" y="5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18"/>
                      <a:pt x="10" y="37"/>
                      <a:pt x="10" y="59"/>
                    </a:cubicBezTo>
                    <a:cubicBezTo>
                      <a:pt x="10" y="59"/>
                      <a:pt x="5" y="66"/>
                      <a:pt x="0" y="5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22"/>
              <p:cNvSpPr>
                <a:spLocks/>
              </p:cNvSpPr>
              <p:nvPr/>
            </p:nvSpPr>
            <p:spPr bwMode="auto">
              <a:xfrm>
                <a:off x="10082213" y="1190625"/>
                <a:ext cx="412750" cy="473075"/>
              </a:xfrm>
              <a:custGeom>
                <a:avLst/>
                <a:gdLst>
                  <a:gd name="T0" fmla="*/ 83 w 110"/>
                  <a:gd name="T1" fmla="*/ 17 h 126"/>
                  <a:gd name="T2" fmla="*/ 28 w 110"/>
                  <a:gd name="T3" fmla="*/ 14 h 126"/>
                  <a:gd name="T4" fmla="*/ 110 w 110"/>
                  <a:gd name="T5" fmla="*/ 126 h 126"/>
                  <a:gd name="T6" fmla="*/ 83 w 110"/>
                  <a:gd name="T7" fmla="*/ 17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6">
                    <a:moveTo>
                      <a:pt x="83" y="17"/>
                    </a:moveTo>
                    <a:cubicBezTo>
                      <a:pt x="83" y="17"/>
                      <a:pt x="56" y="0"/>
                      <a:pt x="28" y="14"/>
                    </a:cubicBezTo>
                    <a:cubicBezTo>
                      <a:pt x="0" y="28"/>
                      <a:pt x="18" y="123"/>
                      <a:pt x="110" y="126"/>
                    </a:cubicBezTo>
                    <a:lnTo>
                      <a:pt x="83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123"/>
              <p:cNvSpPr>
                <a:spLocks/>
              </p:cNvSpPr>
              <p:nvPr/>
            </p:nvSpPr>
            <p:spPr bwMode="auto">
              <a:xfrm>
                <a:off x="11501438" y="1190625"/>
                <a:ext cx="417513" cy="473075"/>
              </a:xfrm>
              <a:custGeom>
                <a:avLst/>
                <a:gdLst>
                  <a:gd name="T0" fmla="*/ 28 w 111"/>
                  <a:gd name="T1" fmla="*/ 17 h 126"/>
                  <a:gd name="T2" fmla="*/ 82 w 111"/>
                  <a:gd name="T3" fmla="*/ 14 h 126"/>
                  <a:gd name="T4" fmla="*/ 0 w 111"/>
                  <a:gd name="T5" fmla="*/ 126 h 126"/>
                  <a:gd name="T6" fmla="*/ 28 w 111"/>
                  <a:gd name="T7" fmla="*/ 17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26">
                    <a:moveTo>
                      <a:pt x="28" y="17"/>
                    </a:moveTo>
                    <a:cubicBezTo>
                      <a:pt x="28" y="17"/>
                      <a:pt x="54" y="0"/>
                      <a:pt x="82" y="14"/>
                    </a:cubicBezTo>
                    <a:cubicBezTo>
                      <a:pt x="111" y="28"/>
                      <a:pt x="93" y="123"/>
                      <a:pt x="0" y="126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24"/>
              <p:cNvSpPr>
                <a:spLocks/>
              </p:cNvSpPr>
              <p:nvPr/>
            </p:nvSpPr>
            <p:spPr bwMode="auto">
              <a:xfrm>
                <a:off x="10160001" y="852488"/>
                <a:ext cx="1676400" cy="1177925"/>
              </a:xfrm>
              <a:custGeom>
                <a:avLst/>
                <a:gdLst>
                  <a:gd name="T0" fmla="*/ 391 w 446"/>
                  <a:gd name="T1" fmla="*/ 4 h 314"/>
                  <a:gd name="T2" fmla="*/ 223 w 446"/>
                  <a:gd name="T3" fmla="*/ 0 h 314"/>
                  <a:gd name="T4" fmla="*/ 55 w 446"/>
                  <a:gd name="T5" fmla="*/ 4 h 314"/>
                  <a:gd name="T6" fmla="*/ 223 w 446"/>
                  <a:gd name="T7" fmla="*/ 314 h 314"/>
                  <a:gd name="T8" fmla="*/ 391 w 446"/>
                  <a:gd name="T9" fmla="*/ 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6" h="314">
                    <a:moveTo>
                      <a:pt x="391" y="4"/>
                    </a:moveTo>
                    <a:cubicBezTo>
                      <a:pt x="223" y="0"/>
                      <a:pt x="223" y="0"/>
                      <a:pt x="223" y="0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0" y="314"/>
                      <a:pt x="223" y="314"/>
                    </a:cubicBezTo>
                    <a:cubicBezTo>
                      <a:pt x="446" y="314"/>
                      <a:pt x="391" y="4"/>
                      <a:pt x="391" y="4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125"/>
              <p:cNvSpPr>
                <a:spLocks/>
              </p:cNvSpPr>
              <p:nvPr/>
            </p:nvSpPr>
            <p:spPr bwMode="auto">
              <a:xfrm>
                <a:off x="10885488" y="1757363"/>
                <a:ext cx="241300" cy="115888"/>
              </a:xfrm>
              <a:custGeom>
                <a:avLst/>
                <a:gdLst>
                  <a:gd name="T0" fmla="*/ 0 w 64"/>
                  <a:gd name="T1" fmla="*/ 12 h 31"/>
                  <a:gd name="T2" fmla="*/ 18 w 64"/>
                  <a:gd name="T3" fmla="*/ 0 h 31"/>
                  <a:gd name="T4" fmla="*/ 32 w 64"/>
                  <a:gd name="T5" fmla="*/ 10 h 31"/>
                  <a:gd name="T6" fmla="*/ 50 w 64"/>
                  <a:gd name="T7" fmla="*/ 1 h 31"/>
                  <a:gd name="T8" fmla="*/ 64 w 64"/>
                  <a:gd name="T9" fmla="*/ 13 h 31"/>
                  <a:gd name="T10" fmla="*/ 31 w 64"/>
                  <a:gd name="T11" fmla="*/ 31 h 31"/>
                  <a:gd name="T12" fmla="*/ 0 w 64"/>
                  <a:gd name="T1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1">
                    <a:moveTo>
                      <a:pt x="0" y="12"/>
                    </a:moveTo>
                    <a:cubicBezTo>
                      <a:pt x="0" y="12"/>
                      <a:pt x="8" y="0"/>
                      <a:pt x="18" y="0"/>
                    </a:cubicBezTo>
                    <a:cubicBezTo>
                      <a:pt x="27" y="1"/>
                      <a:pt x="32" y="10"/>
                      <a:pt x="32" y="10"/>
                    </a:cubicBezTo>
                    <a:cubicBezTo>
                      <a:pt x="32" y="10"/>
                      <a:pt x="40" y="0"/>
                      <a:pt x="50" y="1"/>
                    </a:cubicBezTo>
                    <a:cubicBezTo>
                      <a:pt x="59" y="1"/>
                      <a:pt x="64" y="13"/>
                      <a:pt x="64" y="13"/>
                    </a:cubicBezTo>
                    <a:cubicBezTo>
                      <a:pt x="64" y="13"/>
                      <a:pt x="54" y="31"/>
                      <a:pt x="31" y="31"/>
                    </a:cubicBezTo>
                    <a:cubicBezTo>
                      <a:pt x="8" y="31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26"/>
              <p:cNvSpPr>
                <a:spLocks/>
              </p:cNvSpPr>
              <p:nvPr/>
            </p:nvSpPr>
            <p:spPr bwMode="auto">
              <a:xfrm>
                <a:off x="10945813" y="1543050"/>
                <a:ext cx="120650" cy="55563"/>
              </a:xfrm>
              <a:custGeom>
                <a:avLst/>
                <a:gdLst>
                  <a:gd name="T0" fmla="*/ 0 w 32"/>
                  <a:gd name="T1" fmla="*/ 15 h 15"/>
                  <a:gd name="T2" fmla="*/ 15 w 32"/>
                  <a:gd name="T3" fmla="*/ 0 h 15"/>
                  <a:gd name="T4" fmla="*/ 32 w 32"/>
                  <a:gd name="T5" fmla="*/ 15 h 15"/>
                  <a:gd name="T6" fmla="*/ 16 w 32"/>
                  <a:gd name="T7" fmla="*/ 6 h 15"/>
                  <a:gd name="T8" fmla="*/ 0 w 32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">
                    <a:moveTo>
                      <a:pt x="0" y="15"/>
                    </a:moveTo>
                    <a:cubicBezTo>
                      <a:pt x="0" y="15"/>
                      <a:pt x="2" y="0"/>
                      <a:pt x="15" y="0"/>
                    </a:cubicBezTo>
                    <a:cubicBezTo>
                      <a:pt x="29" y="0"/>
                      <a:pt x="32" y="15"/>
                      <a:pt x="32" y="15"/>
                    </a:cubicBezTo>
                    <a:cubicBezTo>
                      <a:pt x="32" y="15"/>
                      <a:pt x="24" y="6"/>
                      <a:pt x="16" y="6"/>
                    </a:cubicBezTo>
                    <a:cubicBezTo>
                      <a:pt x="7" y="6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27"/>
              <p:cNvSpPr>
                <a:spLocks/>
              </p:cNvSpPr>
              <p:nvPr/>
            </p:nvSpPr>
            <p:spPr bwMode="auto">
              <a:xfrm>
                <a:off x="10517188" y="1474788"/>
                <a:ext cx="161925" cy="60325"/>
              </a:xfrm>
              <a:custGeom>
                <a:avLst/>
                <a:gdLst>
                  <a:gd name="T0" fmla="*/ 39 w 43"/>
                  <a:gd name="T1" fmla="*/ 16 h 16"/>
                  <a:gd name="T2" fmla="*/ 39 w 43"/>
                  <a:gd name="T3" fmla="*/ 16 h 16"/>
                  <a:gd name="T4" fmla="*/ 3 w 43"/>
                  <a:gd name="T5" fmla="*/ 7 h 16"/>
                  <a:gd name="T6" fmla="*/ 1 w 43"/>
                  <a:gd name="T7" fmla="*/ 2 h 16"/>
                  <a:gd name="T8" fmla="*/ 6 w 43"/>
                  <a:gd name="T9" fmla="*/ 1 h 16"/>
                  <a:gd name="T10" fmla="*/ 39 w 43"/>
                  <a:gd name="T11" fmla="*/ 9 h 16"/>
                  <a:gd name="T12" fmla="*/ 43 w 43"/>
                  <a:gd name="T13" fmla="*/ 13 h 16"/>
                  <a:gd name="T14" fmla="*/ 39 w 4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39" y="16"/>
                    </a:move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13" y="13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5" y="0"/>
                      <a:pt x="6" y="1"/>
                    </a:cubicBezTo>
                    <a:cubicBezTo>
                      <a:pt x="15" y="7"/>
                      <a:pt x="39" y="9"/>
                      <a:pt x="39" y="9"/>
                    </a:cubicBezTo>
                    <a:cubicBezTo>
                      <a:pt x="41" y="9"/>
                      <a:pt x="43" y="11"/>
                      <a:pt x="43" y="13"/>
                    </a:cubicBezTo>
                    <a:cubicBezTo>
                      <a:pt x="42" y="14"/>
                      <a:pt x="41" y="16"/>
                      <a:pt x="39" y="1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28"/>
              <p:cNvSpPr>
                <a:spLocks/>
              </p:cNvSpPr>
              <p:nvPr/>
            </p:nvSpPr>
            <p:spPr bwMode="auto">
              <a:xfrm>
                <a:off x="10521951" y="1419225"/>
                <a:ext cx="142875" cy="85725"/>
              </a:xfrm>
              <a:custGeom>
                <a:avLst/>
                <a:gdLst>
                  <a:gd name="T0" fmla="*/ 34 w 38"/>
                  <a:gd name="T1" fmla="*/ 23 h 23"/>
                  <a:gd name="T2" fmla="*/ 1 w 38"/>
                  <a:gd name="T3" fmla="*/ 6 h 23"/>
                  <a:gd name="T4" fmla="*/ 2 w 38"/>
                  <a:gd name="T5" fmla="*/ 1 h 23"/>
                  <a:gd name="T6" fmla="*/ 6 w 38"/>
                  <a:gd name="T7" fmla="*/ 2 h 23"/>
                  <a:gd name="T8" fmla="*/ 34 w 38"/>
                  <a:gd name="T9" fmla="*/ 16 h 23"/>
                  <a:gd name="T10" fmla="*/ 35 w 38"/>
                  <a:gd name="T11" fmla="*/ 16 h 23"/>
                  <a:gd name="T12" fmla="*/ 38 w 38"/>
                  <a:gd name="T13" fmla="*/ 20 h 23"/>
                  <a:gd name="T14" fmla="*/ 35 w 38"/>
                  <a:gd name="T15" fmla="*/ 23 h 23"/>
                  <a:gd name="T16" fmla="*/ 34 w 38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4" y="23"/>
                    </a:moveTo>
                    <a:cubicBezTo>
                      <a:pt x="13" y="23"/>
                      <a:pt x="1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7" y="2"/>
                      <a:pt x="17" y="16"/>
                      <a:pt x="34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6"/>
                      <a:pt x="38" y="18"/>
                      <a:pt x="38" y="20"/>
                    </a:cubicBezTo>
                    <a:cubicBezTo>
                      <a:pt x="38" y="22"/>
                      <a:pt x="37" y="23"/>
                      <a:pt x="35" y="23"/>
                    </a:cubicBezTo>
                    <a:cubicBezTo>
                      <a:pt x="35" y="23"/>
                      <a:pt x="35" y="23"/>
                      <a:pt x="34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29"/>
              <p:cNvSpPr>
                <a:spLocks/>
              </p:cNvSpPr>
              <p:nvPr/>
            </p:nvSpPr>
            <p:spPr bwMode="auto">
              <a:xfrm>
                <a:off x="10593388" y="1400175"/>
                <a:ext cx="141288" cy="142875"/>
              </a:xfrm>
              <a:custGeom>
                <a:avLst/>
                <a:gdLst>
                  <a:gd name="T0" fmla="*/ 36 w 38"/>
                  <a:gd name="T1" fmla="*/ 23 h 38"/>
                  <a:gd name="T2" fmla="*/ 15 w 38"/>
                  <a:gd name="T3" fmla="*/ 35 h 38"/>
                  <a:gd name="T4" fmla="*/ 2 w 38"/>
                  <a:gd name="T5" fmla="*/ 15 h 38"/>
                  <a:gd name="T6" fmla="*/ 23 w 38"/>
                  <a:gd name="T7" fmla="*/ 2 h 38"/>
                  <a:gd name="T8" fmla="*/ 36 w 38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6" y="23"/>
                    </a:moveTo>
                    <a:cubicBezTo>
                      <a:pt x="33" y="32"/>
                      <a:pt x="24" y="38"/>
                      <a:pt x="15" y="35"/>
                    </a:cubicBezTo>
                    <a:cubicBezTo>
                      <a:pt x="6" y="33"/>
                      <a:pt x="0" y="24"/>
                      <a:pt x="2" y="15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2" y="4"/>
                      <a:pt x="38" y="14"/>
                      <a:pt x="36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30"/>
              <p:cNvSpPr>
                <a:spLocks/>
              </p:cNvSpPr>
              <p:nvPr/>
            </p:nvSpPr>
            <p:spPr bwMode="auto">
              <a:xfrm>
                <a:off x="10634663" y="1414463"/>
                <a:ext cx="58738" cy="34925"/>
              </a:xfrm>
              <a:custGeom>
                <a:avLst/>
                <a:gdLst>
                  <a:gd name="T0" fmla="*/ 16 w 16"/>
                  <a:gd name="T1" fmla="*/ 5 h 9"/>
                  <a:gd name="T2" fmla="*/ 8 w 16"/>
                  <a:gd name="T3" fmla="*/ 9 h 9"/>
                  <a:gd name="T4" fmla="*/ 0 w 16"/>
                  <a:gd name="T5" fmla="*/ 4 h 9"/>
                  <a:gd name="T6" fmla="*/ 8 w 16"/>
                  <a:gd name="T7" fmla="*/ 0 h 9"/>
                  <a:gd name="T8" fmla="*/ 16 w 1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6" y="5"/>
                    </a:moveTo>
                    <a:cubicBezTo>
                      <a:pt x="16" y="8"/>
                      <a:pt x="12" y="9"/>
                      <a:pt x="8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131"/>
              <p:cNvSpPr>
                <a:spLocks/>
              </p:cNvSpPr>
              <p:nvPr/>
            </p:nvSpPr>
            <p:spPr bwMode="auto">
              <a:xfrm>
                <a:off x="10498138" y="1227138"/>
                <a:ext cx="304800" cy="87313"/>
              </a:xfrm>
              <a:custGeom>
                <a:avLst/>
                <a:gdLst>
                  <a:gd name="T0" fmla="*/ 81 w 81"/>
                  <a:gd name="T1" fmla="*/ 6 h 23"/>
                  <a:gd name="T2" fmla="*/ 81 w 81"/>
                  <a:gd name="T3" fmla="*/ 14 h 23"/>
                  <a:gd name="T4" fmla="*/ 79 w 81"/>
                  <a:gd name="T5" fmla="*/ 16 h 23"/>
                  <a:gd name="T6" fmla="*/ 1 w 81"/>
                  <a:gd name="T7" fmla="*/ 11 h 23"/>
                  <a:gd name="T8" fmla="*/ 0 w 81"/>
                  <a:gd name="T9" fmla="*/ 8 h 23"/>
                  <a:gd name="T10" fmla="*/ 4 w 81"/>
                  <a:gd name="T11" fmla="*/ 1 h 23"/>
                  <a:gd name="T12" fmla="*/ 7 w 81"/>
                  <a:gd name="T13" fmla="*/ 0 h 23"/>
                  <a:gd name="T14" fmla="*/ 79 w 81"/>
                  <a:gd name="T15" fmla="*/ 4 h 23"/>
                  <a:gd name="T16" fmla="*/ 81 w 81"/>
                  <a:gd name="T1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23">
                    <a:moveTo>
                      <a:pt x="81" y="6"/>
                    </a:move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15"/>
                      <a:pt x="80" y="16"/>
                      <a:pt x="79" y="16"/>
                    </a:cubicBezTo>
                    <a:cubicBezTo>
                      <a:pt x="70" y="17"/>
                      <a:pt x="24" y="23"/>
                      <a:pt x="1" y="11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3" y="2"/>
                      <a:pt x="41" y="10"/>
                      <a:pt x="79" y="4"/>
                    </a:cubicBezTo>
                    <a:cubicBezTo>
                      <a:pt x="80" y="4"/>
                      <a:pt x="81" y="5"/>
                      <a:pt x="81" y="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132"/>
              <p:cNvSpPr>
                <a:spLocks/>
              </p:cNvSpPr>
              <p:nvPr/>
            </p:nvSpPr>
            <p:spPr bwMode="auto">
              <a:xfrm>
                <a:off x="11350626" y="1474788"/>
                <a:ext cx="161925" cy="60325"/>
              </a:xfrm>
              <a:custGeom>
                <a:avLst/>
                <a:gdLst>
                  <a:gd name="T0" fmla="*/ 4 w 43"/>
                  <a:gd name="T1" fmla="*/ 16 h 16"/>
                  <a:gd name="T2" fmla="*/ 0 w 43"/>
                  <a:gd name="T3" fmla="*/ 13 h 16"/>
                  <a:gd name="T4" fmla="*/ 4 w 43"/>
                  <a:gd name="T5" fmla="*/ 9 h 16"/>
                  <a:gd name="T6" fmla="*/ 37 w 43"/>
                  <a:gd name="T7" fmla="*/ 1 h 16"/>
                  <a:gd name="T8" fmla="*/ 42 w 43"/>
                  <a:gd name="T9" fmla="*/ 2 h 16"/>
                  <a:gd name="T10" fmla="*/ 41 w 43"/>
                  <a:gd name="T11" fmla="*/ 7 h 16"/>
                  <a:gd name="T12" fmla="*/ 4 w 43"/>
                  <a:gd name="T13" fmla="*/ 16 h 16"/>
                  <a:gd name="T14" fmla="*/ 4 w 4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4" y="16"/>
                    </a:moveTo>
                    <a:cubicBezTo>
                      <a:pt x="2" y="16"/>
                      <a:pt x="1" y="14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4" y="9"/>
                      <a:pt x="28" y="7"/>
                      <a:pt x="37" y="1"/>
                    </a:cubicBezTo>
                    <a:cubicBezTo>
                      <a:pt x="39" y="0"/>
                      <a:pt x="41" y="0"/>
                      <a:pt x="42" y="2"/>
                    </a:cubicBezTo>
                    <a:cubicBezTo>
                      <a:pt x="43" y="4"/>
                      <a:pt x="42" y="6"/>
                      <a:pt x="41" y="7"/>
                    </a:cubicBezTo>
                    <a:cubicBezTo>
                      <a:pt x="30" y="13"/>
                      <a:pt x="5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33"/>
              <p:cNvSpPr>
                <a:spLocks/>
              </p:cNvSpPr>
              <p:nvPr/>
            </p:nvSpPr>
            <p:spPr bwMode="auto">
              <a:xfrm>
                <a:off x="11366501" y="1419225"/>
                <a:ext cx="142875" cy="85725"/>
              </a:xfrm>
              <a:custGeom>
                <a:avLst/>
                <a:gdLst>
                  <a:gd name="T0" fmla="*/ 4 w 38"/>
                  <a:gd name="T1" fmla="*/ 23 h 23"/>
                  <a:gd name="T2" fmla="*/ 3 w 38"/>
                  <a:gd name="T3" fmla="*/ 23 h 23"/>
                  <a:gd name="T4" fmla="*/ 0 w 38"/>
                  <a:gd name="T5" fmla="*/ 20 h 23"/>
                  <a:gd name="T6" fmla="*/ 3 w 38"/>
                  <a:gd name="T7" fmla="*/ 16 h 23"/>
                  <a:gd name="T8" fmla="*/ 4 w 38"/>
                  <a:gd name="T9" fmla="*/ 16 h 23"/>
                  <a:gd name="T10" fmla="*/ 32 w 38"/>
                  <a:gd name="T11" fmla="*/ 2 h 23"/>
                  <a:gd name="T12" fmla="*/ 36 w 38"/>
                  <a:gd name="T13" fmla="*/ 1 h 23"/>
                  <a:gd name="T14" fmla="*/ 37 w 38"/>
                  <a:gd name="T15" fmla="*/ 6 h 23"/>
                  <a:gd name="T16" fmla="*/ 4 w 38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4" y="23"/>
                    </a:move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0"/>
                    </a:cubicBezTo>
                    <a:cubicBezTo>
                      <a:pt x="0" y="18"/>
                      <a:pt x="1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21" y="16"/>
                      <a:pt x="32" y="2"/>
                      <a:pt x="32" y="2"/>
                    </a:cubicBezTo>
                    <a:cubicBezTo>
                      <a:pt x="33" y="0"/>
                      <a:pt x="35" y="0"/>
                      <a:pt x="36" y="1"/>
                    </a:cubicBezTo>
                    <a:cubicBezTo>
                      <a:pt x="38" y="2"/>
                      <a:pt x="38" y="4"/>
                      <a:pt x="37" y="6"/>
                    </a:cubicBezTo>
                    <a:cubicBezTo>
                      <a:pt x="37" y="7"/>
                      <a:pt x="25" y="23"/>
                      <a:pt x="4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34"/>
              <p:cNvSpPr>
                <a:spLocks/>
              </p:cNvSpPr>
              <p:nvPr/>
            </p:nvSpPr>
            <p:spPr bwMode="auto">
              <a:xfrm>
                <a:off x="11295063" y="1400175"/>
                <a:ext cx="142875" cy="142875"/>
              </a:xfrm>
              <a:custGeom>
                <a:avLst/>
                <a:gdLst>
                  <a:gd name="T0" fmla="*/ 2 w 38"/>
                  <a:gd name="T1" fmla="*/ 23 h 38"/>
                  <a:gd name="T2" fmla="*/ 23 w 38"/>
                  <a:gd name="T3" fmla="*/ 35 h 38"/>
                  <a:gd name="T4" fmla="*/ 36 w 38"/>
                  <a:gd name="T5" fmla="*/ 15 h 38"/>
                  <a:gd name="T6" fmla="*/ 15 w 38"/>
                  <a:gd name="T7" fmla="*/ 2 h 38"/>
                  <a:gd name="T8" fmla="*/ 2 w 38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" y="23"/>
                    </a:moveTo>
                    <a:cubicBezTo>
                      <a:pt x="5" y="32"/>
                      <a:pt x="14" y="38"/>
                      <a:pt x="23" y="35"/>
                    </a:cubicBezTo>
                    <a:cubicBezTo>
                      <a:pt x="32" y="33"/>
                      <a:pt x="38" y="24"/>
                      <a:pt x="36" y="15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6" y="4"/>
                      <a:pt x="0" y="14"/>
                      <a:pt x="2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135"/>
              <p:cNvSpPr>
                <a:spLocks/>
              </p:cNvSpPr>
              <p:nvPr/>
            </p:nvSpPr>
            <p:spPr bwMode="auto">
              <a:xfrm>
                <a:off x="11336338" y="1414463"/>
                <a:ext cx="60325" cy="34925"/>
              </a:xfrm>
              <a:custGeom>
                <a:avLst/>
                <a:gdLst>
                  <a:gd name="T0" fmla="*/ 0 w 16"/>
                  <a:gd name="T1" fmla="*/ 5 h 9"/>
                  <a:gd name="T2" fmla="*/ 8 w 16"/>
                  <a:gd name="T3" fmla="*/ 9 h 9"/>
                  <a:gd name="T4" fmla="*/ 16 w 16"/>
                  <a:gd name="T5" fmla="*/ 4 h 9"/>
                  <a:gd name="T6" fmla="*/ 8 w 16"/>
                  <a:gd name="T7" fmla="*/ 0 h 9"/>
                  <a:gd name="T8" fmla="*/ 0 w 1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0" y="5"/>
                    </a:moveTo>
                    <a:cubicBezTo>
                      <a:pt x="0" y="8"/>
                      <a:pt x="4" y="9"/>
                      <a:pt x="8" y="9"/>
                    </a:cubicBezTo>
                    <a:cubicBezTo>
                      <a:pt x="13" y="9"/>
                      <a:pt x="16" y="7"/>
                      <a:pt x="16" y="4"/>
                    </a:cubicBezTo>
                    <a:cubicBezTo>
                      <a:pt x="16" y="2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36"/>
              <p:cNvSpPr>
                <a:spLocks/>
              </p:cNvSpPr>
              <p:nvPr/>
            </p:nvSpPr>
            <p:spPr bwMode="auto">
              <a:xfrm>
                <a:off x="11226801" y="1227138"/>
                <a:ext cx="304800" cy="87313"/>
              </a:xfrm>
              <a:custGeom>
                <a:avLst/>
                <a:gdLst>
                  <a:gd name="T0" fmla="*/ 0 w 81"/>
                  <a:gd name="T1" fmla="*/ 6 h 23"/>
                  <a:gd name="T2" fmla="*/ 0 w 81"/>
                  <a:gd name="T3" fmla="*/ 14 h 23"/>
                  <a:gd name="T4" fmla="*/ 2 w 81"/>
                  <a:gd name="T5" fmla="*/ 16 h 23"/>
                  <a:gd name="T6" fmla="*/ 80 w 81"/>
                  <a:gd name="T7" fmla="*/ 11 h 23"/>
                  <a:gd name="T8" fmla="*/ 81 w 81"/>
                  <a:gd name="T9" fmla="*/ 8 h 23"/>
                  <a:gd name="T10" fmla="*/ 77 w 81"/>
                  <a:gd name="T11" fmla="*/ 1 h 23"/>
                  <a:gd name="T12" fmla="*/ 74 w 81"/>
                  <a:gd name="T13" fmla="*/ 0 h 23"/>
                  <a:gd name="T14" fmla="*/ 2 w 81"/>
                  <a:gd name="T15" fmla="*/ 4 h 23"/>
                  <a:gd name="T16" fmla="*/ 0 w 81"/>
                  <a:gd name="T1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23">
                    <a:moveTo>
                      <a:pt x="0" y="6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6"/>
                      <a:pt x="2" y="16"/>
                    </a:cubicBezTo>
                    <a:cubicBezTo>
                      <a:pt x="11" y="17"/>
                      <a:pt x="58" y="23"/>
                      <a:pt x="80" y="11"/>
                    </a:cubicBezTo>
                    <a:cubicBezTo>
                      <a:pt x="81" y="10"/>
                      <a:pt x="81" y="9"/>
                      <a:pt x="81" y="8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68" y="2"/>
                      <a:pt x="40" y="10"/>
                      <a:pt x="2" y="4"/>
                    </a:cubicBezTo>
                    <a:cubicBezTo>
                      <a:pt x="1" y="4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37"/>
              <p:cNvSpPr>
                <a:spLocks/>
              </p:cNvSpPr>
              <p:nvPr/>
            </p:nvSpPr>
            <p:spPr bwMode="auto">
              <a:xfrm>
                <a:off x="10266363" y="803275"/>
                <a:ext cx="1550988" cy="844550"/>
              </a:xfrm>
              <a:custGeom>
                <a:avLst/>
                <a:gdLst>
                  <a:gd name="T0" fmla="*/ 393 w 413"/>
                  <a:gd name="T1" fmla="*/ 38 h 225"/>
                  <a:gd name="T2" fmla="*/ 357 w 413"/>
                  <a:gd name="T3" fmla="*/ 199 h 225"/>
                  <a:gd name="T4" fmla="*/ 288 w 413"/>
                  <a:gd name="T5" fmla="*/ 55 h 225"/>
                  <a:gd name="T6" fmla="*/ 128 w 413"/>
                  <a:gd name="T7" fmla="*/ 110 h 225"/>
                  <a:gd name="T8" fmla="*/ 70 w 413"/>
                  <a:gd name="T9" fmla="*/ 212 h 225"/>
                  <a:gd name="T10" fmla="*/ 61 w 413"/>
                  <a:gd name="T11" fmla="*/ 221 h 225"/>
                  <a:gd name="T12" fmla="*/ 9 w 413"/>
                  <a:gd name="T13" fmla="*/ 100 h 225"/>
                  <a:gd name="T14" fmla="*/ 19 w 413"/>
                  <a:gd name="T15" fmla="*/ 5 h 225"/>
                  <a:gd name="T16" fmla="*/ 376 w 413"/>
                  <a:gd name="T17" fmla="*/ 0 h 225"/>
                  <a:gd name="T18" fmla="*/ 393 w 413"/>
                  <a:gd name="T19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225">
                    <a:moveTo>
                      <a:pt x="393" y="38"/>
                    </a:moveTo>
                    <a:cubicBezTo>
                      <a:pt x="393" y="38"/>
                      <a:pt x="413" y="146"/>
                      <a:pt x="357" y="199"/>
                    </a:cubicBezTo>
                    <a:cubicBezTo>
                      <a:pt x="357" y="199"/>
                      <a:pt x="372" y="89"/>
                      <a:pt x="288" y="55"/>
                    </a:cubicBezTo>
                    <a:cubicBezTo>
                      <a:pt x="288" y="55"/>
                      <a:pt x="221" y="102"/>
                      <a:pt x="128" y="110"/>
                    </a:cubicBezTo>
                    <a:cubicBezTo>
                      <a:pt x="34" y="118"/>
                      <a:pt x="31" y="189"/>
                      <a:pt x="70" y="212"/>
                    </a:cubicBezTo>
                    <a:cubicBezTo>
                      <a:pt x="70" y="212"/>
                      <a:pt x="68" y="220"/>
                      <a:pt x="61" y="221"/>
                    </a:cubicBezTo>
                    <a:cubicBezTo>
                      <a:pt x="40" y="225"/>
                      <a:pt x="0" y="213"/>
                      <a:pt x="9" y="10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376" y="0"/>
                      <a:pt x="376" y="0"/>
                      <a:pt x="376" y="0"/>
                    </a:cubicBezTo>
                    <a:lnTo>
                      <a:pt x="393" y="38"/>
                    </a:ln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38"/>
              <p:cNvSpPr>
                <a:spLocks/>
              </p:cNvSpPr>
              <p:nvPr/>
            </p:nvSpPr>
            <p:spPr bwMode="auto">
              <a:xfrm>
                <a:off x="11347451" y="792163"/>
                <a:ext cx="173038" cy="244475"/>
              </a:xfrm>
              <a:custGeom>
                <a:avLst/>
                <a:gdLst>
                  <a:gd name="T0" fmla="*/ 14 w 46"/>
                  <a:gd name="T1" fmla="*/ 65 h 65"/>
                  <a:gd name="T2" fmla="*/ 34 w 46"/>
                  <a:gd name="T3" fmla="*/ 0 h 65"/>
                  <a:gd name="T4" fmla="*/ 0 w 46"/>
                  <a:gd name="T5" fmla="*/ 58 h 65"/>
                  <a:gd name="T6" fmla="*/ 14 w 46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5">
                    <a:moveTo>
                      <a:pt x="14" y="65"/>
                    </a:moveTo>
                    <a:cubicBezTo>
                      <a:pt x="46" y="35"/>
                      <a:pt x="34" y="0"/>
                      <a:pt x="34" y="0"/>
                    </a:cubicBezTo>
                    <a:cubicBezTo>
                      <a:pt x="35" y="31"/>
                      <a:pt x="0" y="58"/>
                      <a:pt x="0" y="58"/>
                    </a:cubicBezTo>
                    <a:cubicBezTo>
                      <a:pt x="5" y="60"/>
                      <a:pt x="10" y="62"/>
                      <a:pt x="14" y="65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" name="Freeform 106"/>
            <p:cNvSpPr>
              <a:spLocks/>
            </p:cNvSpPr>
            <p:nvPr/>
          </p:nvSpPr>
          <p:spPr bwMode="auto">
            <a:xfrm>
              <a:off x="9709141" y="2790500"/>
              <a:ext cx="86036" cy="72538"/>
            </a:xfrm>
            <a:custGeom>
              <a:avLst/>
              <a:gdLst>
                <a:gd name="T0" fmla="*/ 22 w 43"/>
                <a:gd name="T1" fmla="*/ 0 h 36"/>
                <a:gd name="T2" fmla="*/ 0 w 43"/>
                <a:gd name="T3" fmla="*/ 5 h 36"/>
                <a:gd name="T4" fmla="*/ 22 w 43"/>
                <a:gd name="T5" fmla="*/ 36 h 36"/>
                <a:gd name="T6" fmla="*/ 22 w 43"/>
                <a:gd name="T7" fmla="*/ 36 h 36"/>
                <a:gd name="T8" fmla="*/ 43 w 43"/>
                <a:gd name="T9" fmla="*/ 5 h 36"/>
                <a:gd name="T10" fmla="*/ 22 w 43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22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3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1" y="36"/>
                    <a:pt x="37" y="23"/>
                    <a:pt x="43" y="5"/>
                  </a:cubicBezTo>
                  <a:cubicBezTo>
                    <a:pt x="39" y="3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8"/>
            <p:cNvSpPr>
              <a:spLocks/>
            </p:cNvSpPr>
            <p:nvPr/>
          </p:nvSpPr>
          <p:spPr bwMode="auto">
            <a:xfrm>
              <a:off x="9473233" y="2789743"/>
              <a:ext cx="84349" cy="725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5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86" name="图片 9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03" y="3106760"/>
            <a:ext cx="1075798" cy="2408400"/>
          </a:xfrm>
          <a:prstGeom prst="rect">
            <a:avLst/>
          </a:prstGeom>
        </p:spPr>
      </p:pic>
      <p:pic>
        <p:nvPicPr>
          <p:cNvPr id="987" name="图片 9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389" y="3106760"/>
            <a:ext cx="892769" cy="24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6025868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76" y="332656"/>
            <a:ext cx="11957050" cy="2547938"/>
            <a:chOff x="2" y="254"/>
            <a:chExt cx="7532" cy="1605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958" y="254"/>
              <a:ext cx="6576" cy="1605"/>
              <a:chOff x="958" y="254"/>
              <a:chExt cx="6576" cy="1605"/>
            </a:xfrm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6685" y="1319"/>
                <a:ext cx="493" cy="480"/>
              </a:xfrm>
              <a:custGeom>
                <a:avLst/>
                <a:gdLst>
                  <a:gd name="T0" fmla="*/ 318 w 339"/>
                  <a:gd name="T1" fmla="*/ 8 h 329"/>
                  <a:gd name="T2" fmla="*/ 176 w 339"/>
                  <a:gd name="T3" fmla="*/ 0 h 329"/>
                  <a:gd name="T4" fmla="*/ 176 w 339"/>
                  <a:gd name="T5" fmla="*/ 3 h 329"/>
                  <a:gd name="T6" fmla="*/ 163 w 339"/>
                  <a:gd name="T7" fmla="*/ 3 h 329"/>
                  <a:gd name="T8" fmla="*/ 163 w 339"/>
                  <a:gd name="T9" fmla="*/ 0 h 329"/>
                  <a:gd name="T10" fmla="*/ 21 w 339"/>
                  <a:gd name="T11" fmla="*/ 8 h 329"/>
                  <a:gd name="T12" fmla="*/ 49 w 339"/>
                  <a:gd name="T13" fmla="*/ 329 h 329"/>
                  <a:gd name="T14" fmla="*/ 133 w 339"/>
                  <a:gd name="T15" fmla="*/ 329 h 329"/>
                  <a:gd name="T16" fmla="*/ 163 w 339"/>
                  <a:gd name="T17" fmla="*/ 114 h 329"/>
                  <a:gd name="T18" fmla="*/ 176 w 339"/>
                  <a:gd name="T19" fmla="*/ 114 h 329"/>
                  <a:gd name="T20" fmla="*/ 206 w 339"/>
                  <a:gd name="T21" fmla="*/ 329 h 329"/>
                  <a:gd name="T22" fmla="*/ 290 w 339"/>
                  <a:gd name="T23" fmla="*/ 329 h 329"/>
                  <a:gd name="T24" fmla="*/ 318 w 339"/>
                  <a:gd name="T25" fmla="*/ 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29">
                    <a:moveTo>
                      <a:pt x="318" y="8"/>
                    </a:moveTo>
                    <a:cubicBezTo>
                      <a:pt x="176" y="0"/>
                      <a:pt x="176" y="0"/>
                      <a:pt x="176" y="0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0" y="185"/>
                      <a:pt x="49" y="329"/>
                    </a:cubicBezTo>
                    <a:cubicBezTo>
                      <a:pt x="133" y="329"/>
                      <a:pt x="133" y="329"/>
                      <a:pt x="133" y="329"/>
                    </a:cubicBezTo>
                    <a:cubicBezTo>
                      <a:pt x="133" y="329"/>
                      <a:pt x="158" y="278"/>
                      <a:pt x="163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81" y="278"/>
                      <a:pt x="206" y="329"/>
                      <a:pt x="206" y="329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339" y="185"/>
                      <a:pt x="318" y="8"/>
                      <a:pt x="318" y="8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6736" y="1743"/>
                <a:ext cx="162" cy="97"/>
              </a:xfrm>
              <a:custGeom>
                <a:avLst/>
                <a:gdLst>
                  <a:gd name="T0" fmla="*/ 95 w 112"/>
                  <a:gd name="T1" fmla="*/ 66 h 66"/>
                  <a:gd name="T2" fmla="*/ 18 w 112"/>
                  <a:gd name="T3" fmla="*/ 66 h 66"/>
                  <a:gd name="T4" fmla="*/ 0 w 112"/>
                  <a:gd name="T5" fmla="*/ 48 h 66"/>
                  <a:gd name="T6" fmla="*/ 0 w 112"/>
                  <a:gd name="T7" fmla="*/ 47 h 66"/>
                  <a:gd name="T8" fmla="*/ 56 w 112"/>
                  <a:gd name="T9" fmla="*/ 0 h 66"/>
                  <a:gd name="T10" fmla="*/ 57 w 112"/>
                  <a:gd name="T11" fmla="*/ 0 h 66"/>
                  <a:gd name="T12" fmla="*/ 112 w 112"/>
                  <a:gd name="T13" fmla="*/ 47 h 66"/>
                  <a:gd name="T14" fmla="*/ 112 w 112"/>
                  <a:gd name="T15" fmla="*/ 48 h 66"/>
                  <a:gd name="T16" fmla="*/ 95 w 112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6">
                    <a:moveTo>
                      <a:pt x="95" y="66"/>
                    </a:moveTo>
                    <a:cubicBezTo>
                      <a:pt x="18" y="66"/>
                      <a:pt x="18" y="66"/>
                      <a:pt x="18" y="66"/>
                    </a:cubicBezTo>
                    <a:cubicBezTo>
                      <a:pt x="8" y="66"/>
                      <a:pt x="0" y="58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6"/>
                      <a:pt x="25" y="0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7" y="0"/>
                      <a:pt x="112" y="16"/>
                      <a:pt x="112" y="47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12" y="58"/>
                      <a:pt x="104" y="66"/>
                      <a:pt x="95" y="6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6964" y="1743"/>
                <a:ext cx="163" cy="97"/>
              </a:xfrm>
              <a:custGeom>
                <a:avLst/>
                <a:gdLst>
                  <a:gd name="T0" fmla="*/ 18 w 112"/>
                  <a:gd name="T1" fmla="*/ 66 h 66"/>
                  <a:gd name="T2" fmla="*/ 94 w 112"/>
                  <a:gd name="T3" fmla="*/ 66 h 66"/>
                  <a:gd name="T4" fmla="*/ 112 w 112"/>
                  <a:gd name="T5" fmla="*/ 48 h 66"/>
                  <a:gd name="T6" fmla="*/ 112 w 112"/>
                  <a:gd name="T7" fmla="*/ 47 h 66"/>
                  <a:gd name="T8" fmla="*/ 57 w 112"/>
                  <a:gd name="T9" fmla="*/ 0 h 66"/>
                  <a:gd name="T10" fmla="*/ 55 w 112"/>
                  <a:gd name="T11" fmla="*/ 0 h 66"/>
                  <a:gd name="T12" fmla="*/ 0 w 112"/>
                  <a:gd name="T13" fmla="*/ 47 h 66"/>
                  <a:gd name="T14" fmla="*/ 0 w 112"/>
                  <a:gd name="T15" fmla="*/ 48 h 66"/>
                  <a:gd name="T16" fmla="*/ 18 w 112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6">
                    <a:moveTo>
                      <a:pt x="18" y="66"/>
                    </a:moveTo>
                    <a:cubicBezTo>
                      <a:pt x="94" y="66"/>
                      <a:pt x="94" y="66"/>
                      <a:pt x="94" y="66"/>
                    </a:cubicBezTo>
                    <a:cubicBezTo>
                      <a:pt x="104" y="66"/>
                      <a:pt x="112" y="58"/>
                      <a:pt x="112" y="48"/>
                    </a:cubicBezTo>
                    <a:cubicBezTo>
                      <a:pt x="112" y="47"/>
                      <a:pt x="112" y="47"/>
                      <a:pt x="112" y="47"/>
                    </a:cubicBezTo>
                    <a:cubicBezTo>
                      <a:pt x="112" y="16"/>
                      <a:pt x="87" y="0"/>
                      <a:pt x="5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16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8" y="66"/>
                      <a:pt x="18" y="6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6789" y="903"/>
                <a:ext cx="264" cy="42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6930" y="1016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6829" y="930"/>
                <a:ext cx="93" cy="63"/>
              </a:xfrm>
              <a:custGeom>
                <a:avLst/>
                <a:gdLst>
                  <a:gd name="T0" fmla="*/ 64 w 64"/>
                  <a:gd name="T1" fmla="*/ 18 h 43"/>
                  <a:gd name="T2" fmla="*/ 64 w 64"/>
                  <a:gd name="T3" fmla="*/ 27 h 43"/>
                  <a:gd name="T4" fmla="*/ 12 w 64"/>
                  <a:gd name="T5" fmla="*/ 41 h 43"/>
                  <a:gd name="T6" fmla="*/ 0 w 64"/>
                  <a:gd name="T7" fmla="*/ 32 h 43"/>
                  <a:gd name="T8" fmla="*/ 0 w 64"/>
                  <a:gd name="T9" fmla="*/ 11 h 43"/>
                  <a:gd name="T10" fmla="*/ 12 w 64"/>
                  <a:gd name="T11" fmla="*/ 2 h 43"/>
                  <a:gd name="T12" fmla="*/ 64 w 64"/>
                  <a:gd name="T13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43">
                    <a:moveTo>
                      <a:pt x="64" y="18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6" y="43"/>
                      <a:pt x="0" y="38"/>
                      <a:pt x="0" y="3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"/>
                      <a:pt x="6" y="0"/>
                      <a:pt x="12" y="2"/>
                    </a:cubicBezTo>
                    <a:lnTo>
                      <a:pt x="64" y="18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6922" y="930"/>
                <a:ext cx="94" cy="63"/>
              </a:xfrm>
              <a:custGeom>
                <a:avLst/>
                <a:gdLst>
                  <a:gd name="T0" fmla="*/ 0 w 65"/>
                  <a:gd name="T1" fmla="*/ 18 h 43"/>
                  <a:gd name="T2" fmla="*/ 0 w 65"/>
                  <a:gd name="T3" fmla="*/ 27 h 43"/>
                  <a:gd name="T4" fmla="*/ 53 w 65"/>
                  <a:gd name="T5" fmla="*/ 41 h 43"/>
                  <a:gd name="T6" fmla="*/ 65 w 65"/>
                  <a:gd name="T7" fmla="*/ 32 h 43"/>
                  <a:gd name="T8" fmla="*/ 65 w 65"/>
                  <a:gd name="T9" fmla="*/ 11 h 43"/>
                  <a:gd name="T10" fmla="*/ 53 w 65"/>
                  <a:gd name="T11" fmla="*/ 2 h 43"/>
                  <a:gd name="T12" fmla="*/ 0 w 65"/>
                  <a:gd name="T13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3">
                    <a:moveTo>
                      <a:pt x="0" y="1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9" y="43"/>
                      <a:pt x="65" y="38"/>
                      <a:pt x="65" y="32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4"/>
                      <a:pt x="59" y="0"/>
                      <a:pt x="53" y="2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2"/>
              <p:cNvSpPr>
                <a:spLocks/>
              </p:cNvSpPr>
              <p:nvPr/>
            </p:nvSpPr>
            <p:spPr bwMode="auto">
              <a:xfrm>
                <a:off x="6898" y="942"/>
                <a:ext cx="48" cy="44"/>
              </a:xfrm>
              <a:custGeom>
                <a:avLst/>
                <a:gdLst>
                  <a:gd name="T0" fmla="*/ 23 w 33"/>
                  <a:gd name="T1" fmla="*/ 30 h 30"/>
                  <a:gd name="T2" fmla="*/ 10 w 33"/>
                  <a:gd name="T3" fmla="*/ 30 h 30"/>
                  <a:gd name="T4" fmla="*/ 0 w 33"/>
                  <a:gd name="T5" fmla="*/ 19 h 30"/>
                  <a:gd name="T6" fmla="*/ 0 w 33"/>
                  <a:gd name="T7" fmla="*/ 10 h 30"/>
                  <a:gd name="T8" fmla="*/ 10 w 33"/>
                  <a:gd name="T9" fmla="*/ 0 h 30"/>
                  <a:gd name="T10" fmla="*/ 23 w 33"/>
                  <a:gd name="T11" fmla="*/ 0 h 30"/>
                  <a:gd name="T12" fmla="*/ 33 w 33"/>
                  <a:gd name="T13" fmla="*/ 10 h 30"/>
                  <a:gd name="T14" fmla="*/ 33 w 33"/>
                  <a:gd name="T15" fmla="*/ 19 h 30"/>
                  <a:gd name="T16" fmla="*/ 23 w 33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23" y="30"/>
                    </a:moveTo>
                    <a:cubicBezTo>
                      <a:pt x="10" y="30"/>
                      <a:pt x="10" y="30"/>
                      <a:pt x="10" y="30"/>
                    </a:cubicBezTo>
                    <a:cubicBezTo>
                      <a:pt x="4" y="30"/>
                      <a:pt x="0" y="25"/>
                      <a:pt x="0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33" y="4"/>
                      <a:pt x="33" y="1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25"/>
                      <a:pt x="28" y="30"/>
                      <a:pt x="23" y="30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891" y="986"/>
                <a:ext cx="31" cy="342"/>
              </a:xfrm>
              <a:custGeom>
                <a:avLst/>
                <a:gdLst>
                  <a:gd name="T0" fmla="*/ 21 w 21"/>
                  <a:gd name="T1" fmla="*/ 0 h 235"/>
                  <a:gd name="T2" fmla="*/ 21 w 21"/>
                  <a:gd name="T3" fmla="*/ 235 h 235"/>
                  <a:gd name="T4" fmla="*/ 21 w 21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35">
                    <a:moveTo>
                      <a:pt x="21" y="0"/>
                    </a:moveTo>
                    <a:cubicBezTo>
                      <a:pt x="21" y="235"/>
                      <a:pt x="21" y="235"/>
                      <a:pt x="21" y="235"/>
                    </a:cubicBezTo>
                    <a:cubicBezTo>
                      <a:pt x="21" y="235"/>
                      <a:pt x="0" y="92"/>
                      <a:pt x="21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14"/>
              <p:cNvSpPr>
                <a:spLocks noChangeArrowheads="1"/>
              </p:cNvSpPr>
              <p:nvPr/>
            </p:nvSpPr>
            <p:spPr bwMode="auto">
              <a:xfrm>
                <a:off x="6930" y="1117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15"/>
              <p:cNvSpPr>
                <a:spLocks noChangeArrowheads="1"/>
              </p:cNvSpPr>
              <p:nvPr/>
            </p:nvSpPr>
            <p:spPr bwMode="auto">
              <a:xfrm>
                <a:off x="6930" y="1217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7245" y="836"/>
                <a:ext cx="289" cy="335"/>
              </a:xfrm>
              <a:custGeom>
                <a:avLst/>
                <a:gdLst>
                  <a:gd name="T0" fmla="*/ 194 w 199"/>
                  <a:gd name="T1" fmla="*/ 176 h 230"/>
                  <a:gd name="T2" fmla="*/ 99 w 199"/>
                  <a:gd name="T3" fmla="*/ 228 h 230"/>
                  <a:gd name="T4" fmla="*/ 91 w 199"/>
                  <a:gd name="T5" fmla="*/ 226 h 230"/>
                  <a:gd name="T6" fmla="*/ 1 w 199"/>
                  <a:gd name="T7" fmla="*/ 63 h 230"/>
                  <a:gd name="T8" fmla="*/ 4 w 199"/>
                  <a:gd name="T9" fmla="*/ 54 h 230"/>
                  <a:gd name="T10" fmla="*/ 99 w 199"/>
                  <a:gd name="T11" fmla="*/ 2 h 230"/>
                  <a:gd name="T12" fmla="*/ 107 w 199"/>
                  <a:gd name="T13" fmla="*/ 4 h 230"/>
                  <a:gd name="T14" fmla="*/ 197 w 199"/>
                  <a:gd name="T15" fmla="*/ 167 h 230"/>
                  <a:gd name="T16" fmla="*/ 194 w 199"/>
                  <a:gd name="T17" fmla="*/ 17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230">
                    <a:moveTo>
                      <a:pt x="194" y="176"/>
                    </a:moveTo>
                    <a:cubicBezTo>
                      <a:pt x="99" y="228"/>
                      <a:pt x="99" y="228"/>
                      <a:pt x="99" y="228"/>
                    </a:cubicBezTo>
                    <a:cubicBezTo>
                      <a:pt x="96" y="230"/>
                      <a:pt x="92" y="229"/>
                      <a:pt x="91" y="22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0"/>
                      <a:pt x="1" y="56"/>
                      <a:pt x="4" y="54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2" y="0"/>
                      <a:pt x="106" y="1"/>
                      <a:pt x="107" y="4"/>
                    </a:cubicBezTo>
                    <a:cubicBezTo>
                      <a:pt x="197" y="167"/>
                      <a:pt x="197" y="167"/>
                      <a:pt x="197" y="167"/>
                    </a:cubicBezTo>
                    <a:cubicBezTo>
                      <a:pt x="199" y="170"/>
                      <a:pt x="197" y="174"/>
                      <a:pt x="194" y="176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7271" y="865"/>
                <a:ext cx="234" cy="271"/>
              </a:xfrm>
              <a:custGeom>
                <a:avLst/>
                <a:gdLst>
                  <a:gd name="T0" fmla="*/ 156 w 161"/>
                  <a:gd name="T1" fmla="*/ 144 h 186"/>
                  <a:gd name="T2" fmla="*/ 82 w 161"/>
                  <a:gd name="T3" fmla="*/ 185 h 186"/>
                  <a:gd name="T4" fmla="*/ 73 w 161"/>
                  <a:gd name="T5" fmla="*/ 182 h 186"/>
                  <a:gd name="T6" fmla="*/ 1 w 161"/>
                  <a:gd name="T7" fmla="*/ 51 h 186"/>
                  <a:gd name="T8" fmla="*/ 4 w 161"/>
                  <a:gd name="T9" fmla="*/ 43 h 186"/>
                  <a:gd name="T10" fmla="*/ 78 w 161"/>
                  <a:gd name="T11" fmla="*/ 2 h 186"/>
                  <a:gd name="T12" fmla="*/ 87 w 161"/>
                  <a:gd name="T13" fmla="*/ 4 h 186"/>
                  <a:gd name="T14" fmla="*/ 159 w 161"/>
                  <a:gd name="T15" fmla="*/ 135 h 186"/>
                  <a:gd name="T16" fmla="*/ 156 w 161"/>
                  <a:gd name="T17" fmla="*/ 14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86">
                    <a:moveTo>
                      <a:pt x="156" y="144"/>
                    </a:moveTo>
                    <a:cubicBezTo>
                      <a:pt x="82" y="185"/>
                      <a:pt x="82" y="185"/>
                      <a:pt x="82" y="185"/>
                    </a:cubicBezTo>
                    <a:cubicBezTo>
                      <a:pt x="79" y="186"/>
                      <a:pt x="75" y="185"/>
                      <a:pt x="73" y="182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48"/>
                      <a:pt x="1" y="44"/>
                      <a:pt x="4" y="4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5" y="1"/>
                      <a:pt x="87" y="4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8"/>
                      <a:pt x="159" y="142"/>
                      <a:pt x="156" y="144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7431" y="1101"/>
                <a:ext cx="39" cy="32"/>
              </a:xfrm>
              <a:custGeom>
                <a:avLst/>
                <a:gdLst>
                  <a:gd name="T0" fmla="*/ 23 w 27"/>
                  <a:gd name="T1" fmla="*/ 13 h 22"/>
                  <a:gd name="T2" fmla="*/ 11 w 27"/>
                  <a:gd name="T3" fmla="*/ 20 h 22"/>
                  <a:gd name="T4" fmla="*/ 2 w 27"/>
                  <a:gd name="T5" fmla="*/ 17 h 22"/>
                  <a:gd name="T6" fmla="*/ 2 w 27"/>
                  <a:gd name="T7" fmla="*/ 17 h 22"/>
                  <a:gd name="T8" fmla="*/ 5 w 27"/>
                  <a:gd name="T9" fmla="*/ 8 h 22"/>
                  <a:gd name="T10" fmla="*/ 17 w 27"/>
                  <a:gd name="T11" fmla="*/ 2 h 22"/>
                  <a:gd name="T12" fmla="*/ 25 w 27"/>
                  <a:gd name="T13" fmla="*/ 5 h 22"/>
                  <a:gd name="T14" fmla="*/ 25 w 27"/>
                  <a:gd name="T15" fmla="*/ 5 h 22"/>
                  <a:gd name="T16" fmla="*/ 23 w 27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2">
                    <a:moveTo>
                      <a:pt x="23" y="13"/>
                    </a:moveTo>
                    <a:cubicBezTo>
                      <a:pt x="11" y="20"/>
                      <a:pt x="11" y="20"/>
                      <a:pt x="11" y="20"/>
                    </a:cubicBezTo>
                    <a:cubicBezTo>
                      <a:pt x="8" y="22"/>
                      <a:pt x="4" y="20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4"/>
                      <a:pt x="2" y="10"/>
                      <a:pt x="5" y="8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0" y="0"/>
                      <a:pt x="24" y="1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7" y="8"/>
                      <a:pt x="26" y="12"/>
                      <a:pt x="23" y="13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7250" y="932"/>
                <a:ext cx="133" cy="239"/>
              </a:xfrm>
              <a:custGeom>
                <a:avLst/>
                <a:gdLst>
                  <a:gd name="T0" fmla="*/ 4 w 91"/>
                  <a:gd name="T1" fmla="*/ 81 h 164"/>
                  <a:gd name="T2" fmla="*/ 9 w 91"/>
                  <a:gd name="T3" fmla="*/ 54 h 164"/>
                  <a:gd name="T4" fmla="*/ 65 w 91"/>
                  <a:gd name="T5" fmla="*/ 16 h 164"/>
                  <a:gd name="T6" fmla="*/ 41 w 91"/>
                  <a:gd name="T7" fmla="*/ 76 h 164"/>
                  <a:gd name="T8" fmla="*/ 81 w 91"/>
                  <a:gd name="T9" fmla="*/ 149 h 164"/>
                  <a:gd name="T10" fmla="*/ 41 w 91"/>
                  <a:gd name="T11" fmla="*/ 164 h 164"/>
                  <a:gd name="T12" fmla="*/ 0 w 91"/>
                  <a:gd name="T13" fmla="*/ 91 h 164"/>
                  <a:gd name="T14" fmla="*/ 4 w 91"/>
                  <a:gd name="T15" fmla="*/ 8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64">
                    <a:moveTo>
                      <a:pt x="4" y="81"/>
                    </a:moveTo>
                    <a:cubicBezTo>
                      <a:pt x="4" y="81"/>
                      <a:pt x="4" y="68"/>
                      <a:pt x="9" y="54"/>
                    </a:cubicBezTo>
                    <a:cubicBezTo>
                      <a:pt x="18" y="29"/>
                      <a:pt x="41" y="0"/>
                      <a:pt x="65" y="16"/>
                    </a:cubicBezTo>
                    <a:cubicBezTo>
                      <a:pt x="91" y="35"/>
                      <a:pt x="41" y="76"/>
                      <a:pt x="41" y="76"/>
                    </a:cubicBezTo>
                    <a:cubicBezTo>
                      <a:pt x="81" y="149"/>
                      <a:pt x="81" y="149"/>
                      <a:pt x="81" y="149"/>
                    </a:cubicBezTo>
                    <a:cubicBezTo>
                      <a:pt x="81" y="149"/>
                      <a:pt x="62" y="160"/>
                      <a:pt x="41" y="164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4" y="81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7409" y="962"/>
                <a:ext cx="118" cy="92"/>
              </a:xfrm>
              <a:custGeom>
                <a:avLst/>
                <a:gdLst>
                  <a:gd name="T0" fmla="*/ 44 w 81"/>
                  <a:gd name="T1" fmla="*/ 0 h 63"/>
                  <a:gd name="T2" fmla="*/ 50 w 81"/>
                  <a:gd name="T3" fmla="*/ 43 h 63"/>
                  <a:gd name="T4" fmla="*/ 7 w 81"/>
                  <a:gd name="T5" fmla="*/ 48 h 63"/>
                  <a:gd name="T6" fmla="*/ 12 w 81"/>
                  <a:gd name="T7" fmla="*/ 24 h 63"/>
                  <a:gd name="T8" fmla="*/ 44 w 81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63">
                    <a:moveTo>
                      <a:pt x="44" y="0"/>
                    </a:moveTo>
                    <a:cubicBezTo>
                      <a:pt x="48" y="2"/>
                      <a:pt x="81" y="19"/>
                      <a:pt x="50" y="43"/>
                    </a:cubicBezTo>
                    <a:cubicBezTo>
                      <a:pt x="27" y="63"/>
                      <a:pt x="11" y="57"/>
                      <a:pt x="7" y="48"/>
                    </a:cubicBezTo>
                    <a:cubicBezTo>
                      <a:pt x="0" y="33"/>
                      <a:pt x="12" y="24"/>
                      <a:pt x="12" y="24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>
                <a:off x="7416" y="965"/>
                <a:ext cx="68" cy="67"/>
              </a:xfrm>
              <a:custGeom>
                <a:avLst/>
                <a:gdLst>
                  <a:gd name="T0" fmla="*/ 0 w 47"/>
                  <a:gd name="T1" fmla="*/ 29 h 46"/>
                  <a:gd name="T2" fmla="*/ 0 w 47"/>
                  <a:gd name="T3" fmla="*/ 34 h 46"/>
                  <a:gd name="T4" fmla="*/ 47 w 47"/>
                  <a:gd name="T5" fmla="*/ 5 h 46"/>
                  <a:gd name="T6" fmla="*/ 47 w 47"/>
                  <a:gd name="T7" fmla="*/ 4 h 46"/>
                  <a:gd name="T8" fmla="*/ 42 w 47"/>
                  <a:gd name="T9" fmla="*/ 0 h 46"/>
                  <a:gd name="T10" fmla="*/ 0 w 47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46">
                    <a:moveTo>
                      <a:pt x="0" y="29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23" y="46"/>
                      <a:pt x="47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3"/>
                      <a:pt x="44" y="1"/>
                      <a:pt x="42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>
                <a:off x="7387" y="922"/>
                <a:ext cx="110" cy="103"/>
              </a:xfrm>
              <a:custGeom>
                <a:avLst/>
                <a:gdLst>
                  <a:gd name="T0" fmla="*/ 45 w 76"/>
                  <a:gd name="T1" fmla="*/ 0 h 71"/>
                  <a:gd name="T2" fmla="*/ 56 w 76"/>
                  <a:gd name="T3" fmla="*/ 42 h 71"/>
                  <a:gd name="T4" fmla="*/ 9 w 76"/>
                  <a:gd name="T5" fmla="*/ 58 h 71"/>
                  <a:gd name="T6" fmla="*/ 15 w 76"/>
                  <a:gd name="T7" fmla="*/ 28 h 71"/>
                  <a:gd name="T8" fmla="*/ 45 w 76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1">
                    <a:moveTo>
                      <a:pt x="45" y="0"/>
                    </a:moveTo>
                    <a:cubicBezTo>
                      <a:pt x="45" y="0"/>
                      <a:pt x="76" y="14"/>
                      <a:pt x="56" y="42"/>
                    </a:cubicBezTo>
                    <a:cubicBezTo>
                      <a:pt x="37" y="71"/>
                      <a:pt x="14" y="66"/>
                      <a:pt x="9" y="58"/>
                    </a:cubicBezTo>
                    <a:cubicBezTo>
                      <a:pt x="0" y="43"/>
                      <a:pt x="15" y="28"/>
                      <a:pt x="15" y="28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7402" y="924"/>
                <a:ext cx="62" cy="60"/>
              </a:xfrm>
              <a:custGeom>
                <a:avLst/>
                <a:gdLst>
                  <a:gd name="T0" fmla="*/ 0 w 43"/>
                  <a:gd name="T1" fmla="*/ 33 h 41"/>
                  <a:gd name="T2" fmla="*/ 0 w 43"/>
                  <a:gd name="T3" fmla="*/ 33 h 41"/>
                  <a:gd name="T4" fmla="*/ 43 w 43"/>
                  <a:gd name="T5" fmla="*/ 3 h 41"/>
                  <a:gd name="T6" fmla="*/ 43 w 43"/>
                  <a:gd name="T7" fmla="*/ 3 h 41"/>
                  <a:gd name="T8" fmla="*/ 38 w 43"/>
                  <a:gd name="T9" fmla="*/ 0 h 41"/>
                  <a:gd name="T10" fmla="*/ 0 w 43"/>
                  <a:gd name="T11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1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23" y="41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2"/>
                      <a:pt x="40" y="1"/>
                      <a:pt x="38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7361" y="876"/>
                <a:ext cx="110" cy="108"/>
              </a:xfrm>
              <a:custGeom>
                <a:avLst/>
                <a:gdLst>
                  <a:gd name="T0" fmla="*/ 24 w 76"/>
                  <a:gd name="T1" fmla="*/ 20 h 74"/>
                  <a:gd name="T2" fmla="*/ 12 w 76"/>
                  <a:gd name="T3" fmla="*/ 60 h 74"/>
                  <a:gd name="T4" fmla="*/ 52 w 76"/>
                  <a:gd name="T5" fmla="*/ 53 h 74"/>
                  <a:gd name="T6" fmla="*/ 63 w 76"/>
                  <a:gd name="T7" fmla="*/ 12 h 74"/>
                  <a:gd name="T8" fmla="*/ 24 w 76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4">
                    <a:moveTo>
                      <a:pt x="24" y="20"/>
                    </a:moveTo>
                    <a:cubicBezTo>
                      <a:pt x="18" y="25"/>
                      <a:pt x="0" y="46"/>
                      <a:pt x="12" y="60"/>
                    </a:cubicBezTo>
                    <a:cubicBezTo>
                      <a:pt x="24" y="74"/>
                      <a:pt x="42" y="63"/>
                      <a:pt x="52" y="53"/>
                    </a:cubicBezTo>
                    <a:cubicBezTo>
                      <a:pt x="62" y="43"/>
                      <a:pt x="76" y="24"/>
                      <a:pt x="63" y="12"/>
                    </a:cubicBezTo>
                    <a:cubicBezTo>
                      <a:pt x="49" y="0"/>
                      <a:pt x="29" y="14"/>
                      <a:pt x="24" y="2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6611" y="1367"/>
                <a:ext cx="139" cy="194"/>
              </a:xfrm>
              <a:custGeom>
                <a:avLst/>
                <a:gdLst>
                  <a:gd name="T0" fmla="*/ 8 w 96"/>
                  <a:gd name="T1" fmla="*/ 0 h 133"/>
                  <a:gd name="T2" fmla="*/ 20 w 96"/>
                  <a:gd name="T3" fmla="*/ 82 h 133"/>
                  <a:gd name="T4" fmla="*/ 78 w 96"/>
                  <a:gd name="T5" fmla="*/ 124 h 133"/>
                  <a:gd name="T6" fmla="*/ 59 w 96"/>
                  <a:gd name="T7" fmla="*/ 80 h 133"/>
                  <a:gd name="T8" fmla="*/ 71 w 96"/>
                  <a:gd name="T9" fmla="*/ 74 h 133"/>
                  <a:gd name="T10" fmla="*/ 64 w 96"/>
                  <a:gd name="T11" fmla="*/ 6 h 133"/>
                  <a:gd name="T12" fmla="*/ 8 w 96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33">
                    <a:moveTo>
                      <a:pt x="8" y="0"/>
                    </a:moveTo>
                    <a:cubicBezTo>
                      <a:pt x="8" y="0"/>
                      <a:pt x="0" y="49"/>
                      <a:pt x="20" y="82"/>
                    </a:cubicBezTo>
                    <a:cubicBezTo>
                      <a:pt x="41" y="115"/>
                      <a:pt x="60" y="133"/>
                      <a:pt x="78" y="124"/>
                    </a:cubicBezTo>
                    <a:cubicBezTo>
                      <a:pt x="96" y="115"/>
                      <a:pt x="61" y="82"/>
                      <a:pt x="59" y="80"/>
                    </a:cubicBezTo>
                    <a:cubicBezTo>
                      <a:pt x="59" y="80"/>
                      <a:pt x="69" y="80"/>
                      <a:pt x="71" y="74"/>
                    </a:cubicBezTo>
                    <a:cubicBezTo>
                      <a:pt x="73" y="67"/>
                      <a:pt x="76" y="33"/>
                      <a:pt x="64" y="6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6"/>
              <p:cNvSpPr>
                <a:spLocks/>
              </p:cNvSpPr>
              <p:nvPr/>
            </p:nvSpPr>
            <p:spPr bwMode="auto">
              <a:xfrm>
                <a:off x="6670" y="1456"/>
                <a:ext cx="38" cy="40"/>
              </a:xfrm>
              <a:custGeom>
                <a:avLst/>
                <a:gdLst>
                  <a:gd name="T0" fmla="*/ 26 w 26"/>
                  <a:gd name="T1" fmla="*/ 27 h 27"/>
                  <a:gd name="T2" fmla="*/ 18 w 26"/>
                  <a:gd name="T3" fmla="*/ 19 h 27"/>
                  <a:gd name="T4" fmla="*/ 2 w 26"/>
                  <a:gd name="T5" fmla="*/ 0 h 27"/>
                  <a:gd name="T6" fmla="*/ 26 w 26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27"/>
                    </a:moveTo>
                    <a:cubicBezTo>
                      <a:pt x="22" y="23"/>
                      <a:pt x="18" y="19"/>
                      <a:pt x="18" y="19"/>
                    </a:cubicBezTo>
                    <a:cubicBezTo>
                      <a:pt x="18" y="19"/>
                      <a:pt x="8" y="17"/>
                      <a:pt x="2" y="0"/>
                    </a:cubicBezTo>
                    <a:cubicBezTo>
                      <a:pt x="2" y="0"/>
                      <a:pt x="0" y="27"/>
                      <a:pt x="26" y="2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7"/>
              <p:cNvSpPr>
                <a:spLocks/>
              </p:cNvSpPr>
              <p:nvPr/>
            </p:nvSpPr>
            <p:spPr bwMode="auto">
              <a:xfrm>
                <a:off x="6608" y="907"/>
                <a:ext cx="186" cy="494"/>
              </a:xfrm>
              <a:custGeom>
                <a:avLst/>
                <a:gdLst>
                  <a:gd name="T0" fmla="*/ 128 w 128"/>
                  <a:gd name="T1" fmla="*/ 0 h 339"/>
                  <a:gd name="T2" fmla="*/ 0 w 128"/>
                  <a:gd name="T3" fmla="*/ 322 h 339"/>
                  <a:gd name="T4" fmla="*/ 73 w 128"/>
                  <a:gd name="T5" fmla="*/ 322 h 339"/>
                  <a:gd name="T6" fmla="*/ 74 w 128"/>
                  <a:gd name="T7" fmla="*/ 291 h 339"/>
                  <a:gd name="T8" fmla="*/ 128 w 128"/>
                  <a:gd name="T9" fmla="*/ 291 h 339"/>
                  <a:gd name="T10" fmla="*/ 128 w 128"/>
                  <a:gd name="T1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339">
                    <a:moveTo>
                      <a:pt x="128" y="0"/>
                    </a:moveTo>
                    <a:cubicBezTo>
                      <a:pt x="97" y="10"/>
                      <a:pt x="5" y="59"/>
                      <a:pt x="0" y="322"/>
                    </a:cubicBezTo>
                    <a:cubicBezTo>
                      <a:pt x="0" y="322"/>
                      <a:pt x="39" y="339"/>
                      <a:pt x="73" y="322"/>
                    </a:cubicBezTo>
                    <a:cubicBezTo>
                      <a:pt x="74" y="291"/>
                      <a:pt x="74" y="291"/>
                      <a:pt x="74" y="291"/>
                    </a:cubicBezTo>
                    <a:cubicBezTo>
                      <a:pt x="128" y="291"/>
                      <a:pt x="128" y="291"/>
                      <a:pt x="128" y="291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7050" y="907"/>
                <a:ext cx="272" cy="500"/>
              </a:xfrm>
              <a:custGeom>
                <a:avLst/>
                <a:gdLst>
                  <a:gd name="T0" fmla="*/ 142 w 187"/>
                  <a:gd name="T1" fmla="*/ 98 h 343"/>
                  <a:gd name="T2" fmla="*/ 99 w 187"/>
                  <a:gd name="T3" fmla="*/ 143 h 343"/>
                  <a:gd name="T4" fmla="*/ 0 w 187"/>
                  <a:gd name="T5" fmla="*/ 0 h 343"/>
                  <a:gd name="T6" fmla="*/ 0 w 187"/>
                  <a:gd name="T7" fmla="*/ 291 h 343"/>
                  <a:gd name="T8" fmla="*/ 67 w 187"/>
                  <a:gd name="T9" fmla="*/ 291 h 343"/>
                  <a:gd name="T10" fmla="*/ 187 w 187"/>
                  <a:gd name="T11" fmla="*/ 184 h 343"/>
                  <a:gd name="T12" fmla="*/ 142 w 187"/>
                  <a:gd name="T13" fmla="*/ 9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343">
                    <a:moveTo>
                      <a:pt x="142" y="98"/>
                    </a:moveTo>
                    <a:cubicBezTo>
                      <a:pt x="142" y="98"/>
                      <a:pt x="113" y="118"/>
                      <a:pt x="99" y="143"/>
                    </a:cubicBezTo>
                    <a:cubicBezTo>
                      <a:pt x="99" y="143"/>
                      <a:pt x="76" y="26"/>
                      <a:pt x="0" y="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7" y="291"/>
                      <a:pt x="80" y="343"/>
                      <a:pt x="187" y="184"/>
                    </a:cubicBezTo>
                    <a:lnTo>
                      <a:pt x="142" y="98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6691" y="1021"/>
                <a:ext cx="24" cy="310"/>
              </a:xfrm>
              <a:custGeom>
                <a:avLst/>
                <a:gdLst>
                  <a:gd name="T0" fmla="*/ 17 w 17"/>
                  <a:gd name="T1" fmla="*/ 213 h 213"/>
                  <a:gd name="T2" fmla="*/ 17 w 17"/>
                  <a:gd name="T3" fmla="*/ 0 h 213"/>
                  <a:gd name="T4" fmla="*/ 17 w 17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13">
                    <a:moveTo>
                      <a:pt x="17" y="21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67"/>
                      <a:pt x="17" y="213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7130" y="1045"/>
                <a:ext cx="37" cy="286"/>
              </a:xfrm>
              <a:custGeom>
                <a:avLst/>
                <a:gdLst>
                  <a:gd name="T0" fmla="*/ 12 w 26"/>
                  <a:gd name="T1" fmla="*/ 196 h 196"/>
                  <a:gd name="T2" fmla="*/ 0 w 26"/>
                  <a:gd name="T3" fmla="*/ 0 h 196"/>
                  <a:gd name="T4" fmla="*/ 12 w 26"/>
                  <a:gd name="T5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96">
                    <a:moveTo>
                      <a:pt x="12" y="19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6" y="123"/>
                      <a:pt x="12" y="19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"/>
              <p:cNvSpPr>
                <a:spLocks/>
              </p:cNvSpPr>
              <p:nvPr/>
            </p:nvSpPr>
            <p:spPr bwMode="auto">
              <a:xfrm>
                <a:off x="6587" y="254"/>
                <a:ext cx="701" cy="567"/>
              </a:xfrm>
              <a:custGeom>
                <a:avLst/>
                <a:gdLst>
                  <a:gd name="T0" fmla="*/ 33 w 482"/>
                  <a:gd name="T1" fmla="*/ 333 h 389"/>
                  <a:gd name="T2" fmla="*/ 33 w 482"/>
                  <a:gd name="T3" fmla="*/ 158 h 389"/>
                  <a:gd name="T4" fmla="*/ 302 w 482"/>
                  <a:gd name="T5" fmla="*/ 85 h 389"/>
                  <a:gd name="T6" fmla="*/ 429 w 482"/>
                  <a:gd name="T7" fmla="*/ 333 h 389"/>
                  <a:gd name="T8" fmla="*/ 225 w 482"/>
                  <a:gd name="T9" fmla="*/ 389 h 389"/>
                  <a:gd name="T10" fmla="*/ 33 w 482"/>
                  <a:gd name="T11" fmla="*/ 33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389">
                    <a:moveTo>
                      <a:pt x="33" y="333"/>
                    </a:moveTo>
                    <a:cubicBezTo>
                      <a:pt x="33" y="333"/>
                      <a:pt x="0" y="237"/>
                      <a:pt x="33" y="158"/>
                    </a:cubicBezTo>
                    <a:cubicBezTo>
                      <a:pt x="68" y="74"/>
                      <a:pt x="194" y="0"/>
                      <a:pt x="302" y="85"/>
                    </a:cubicBezTo>
                    <a:cubicBezTo>
                      <a:pt x="302" y="85"/>
                      <a:pt x="482" y="54"/>
                      <a:pt x="429" y="333"/>
                    </a:cubicBezTo>
                    <a:cubicBezTo>
                      <a:pt x="225" y="389"/>
                      <a:pt x="225" y="389"/>
                      <a:pt x="225" y="389"/>
                    </a:cubicBezTo>
                    <a:lnTo>
                      <a:pt x="33" y="333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7008" y="336"/>
                <a:ext cx="69" cy="55"/>
              </a:xfrm>
              <a:custGeom>
                <a:avLst/>
                <a:gdLst>
                  <a:gd name="T0" fmla="*/ 0 w 48"/>
                  <a:gd name="T1" fmla="*/ 35 h 38"/>
                  <a:gd name="T2" fmla="*/ 0 w 48"/>
                  <a:gd name="T3" fmla="*/ 0 h 38"/>
                  <a:gd name="T4" fmla="*/ 19 w 48"/>
                  <a:gd name="T5" fmla="*/ 14 h 38"/>
                  <a:gd name="T6" fmla="*/ 48 w 48"/>
                  <a:gd name="T7" fmla="*/ 15 h 38"/>
                  <a:gd name="T8" fmla="*/ 12 w 48"/>
                  <a:gd name="T9" fmla="*/ 38 h 38"/>
                  <a:gd name="T10" fmla="*/ 0 w 48"/>
                  <a:gd name="T11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8">
                    <a:moveTo>
                      <a:pt x="0" y="35"/>
                    </a:moveTo>
                    <a:cubicBezTo>
                      <a:pt x="0" y="35"/>
                      <a:pt x="10" y="7"/>
                      <a:pt x="0" y="0"/>
                    </a:cubicBezTo>
                    <a:cubicBezTo>
                      <a:pt x="0" y="0"/>
                      <a:pt x="16" y="3"/>
                      <a:pt x="19" y="14"/>
                    </a:cubicBezTo>
                    <a:cubicBezTo>
                      <a:pt x="19" y="14"/>
                      <a:pt x="36" y="4"/>
                      <a:pt x="48" y="15"/>
                    </a:cubicBezTo>
                    <a:cubicBezTo>
                      <a:pt x="48" y="15"/>
                      <a:pt x="16" y="17"/>
                      <a:pt x="12" y="38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590" y="701"/>
                <a:ext cx="135" cy="145"/>
              </a:xfrm>
              <a:custGeom>
                <a:avLst/>
                <a:gdLst>
                  <a:gd name="T0" fmla="*/ 85 w 93"/>
                  <a:gd name="T1" fmla="*/ 27 h 99"/>
                  <a:gd name="T2" fmla="*/ 28 w 93"/>
                  <a:gd name="T3" fmla="*/ 21 h 99"/>
                  <a:gd name="T4" fmla="*/ 93 w 93"/>
                  <a:gd name="T5" fmla="*/ 99 h 99"/>
                  <a:gd name="T6" fmla="*/ 85 w 93"/>
                  <a:gd name="T7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85" y="27"/>
                    </a:moveTo>
                    <a:cubicBezTo>
                      <a:pt x="85" y="27"/>
                      <a:pt x="53" y="0"/>
                      <a:pt x="28" y="21"/>
                    </a:cubicBezTo>
                    <a:cubicBezTo>
                      <a:pt x="0" y="43"/>
                      <a:pt x="36" y="99"/>
                      <a:pt x="93" y="99"/>
                    </a:cubicBezTo>
                    <a:lnTo>
                      <a:pt x="85" y="2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7119" y="701"/>
                <a:ext cx="136" cy="145"/>
              </a:xfrm>
              <a:custGeom>
                <a:avLst/>
                <a:gdLst>
                  <a:gd name="T0" fmla="*/ 9 w 93"/>
                  <a:gd name="T1" fmla="*/ 27 h 99"/>
                  <a:gd name="T2" fmla="*/ 65 w 93"/>
                  <a:gd name="T3" fmla="*/ 21 h 99"/>
                  <a:gd name="T4" fmla="*/ 0 w 93"/>
                  <a:gd name="T5" fmla="*/ 99 h 99"/>
                  <a:gd name="T6" fmla="*/ 9 w 93"/>
                  <a:gd name="T7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" y="27"/>
                    </a:moveTo>
                    <a:cubicBezTo>
                      <a:pt x="9" y="27"/>
                      <a:pt x="40" y="0"/>
                      <a:pt x="65" y="21"/>
                    </a:cubicBezTo>
                    <a:cubicBezTo>
                      <a:pt x="93" y="43"/>
                      <a:pt x="57" y="99"/>
                      <a:pt x="0" y="99"/>
                    </a:cubicBezTo>
                    <a:lnTo>
                      <a:pt x="9" y="2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6691" y="515"/>
                <a:ext cx="462" cy="409"/>
              </a:xfrm>
              <a:custGeom>
                <a:avLst/>
                <a:gdLst>
                  <a:gd name="T0" fmla="*/ 204 w 318"/>
                  <a:gd name="T1" fmla="*/ 281 h 281"/>
                  <a:gd name="T2" fmla="*/ 114 w 318"/>
                  <a:gd name="T3" fmla="*/ 281 h 281"/>
                  <a:gd name="T4" fmla="*/ 0 w 318"/>
                  <a:gd name="T5" fmla="*/ 168 h 281"/>
                  <a:gd name="T6" fmla="*/ 0 w 318"/>
                  <a:gd name="T7" fmla="*/ 110 h 281"/>
                  <a:gd name="T8" fmla="*/ 227 w 318"/>
                  <a:gd name="T9" fmla="*/ 0 h 281"/>
                  <a:gd name="T10" fmla="*/ 318 w 318"/>
                  <a:gd name="T11" fmla="*/ 79 h 281"/>
                  <a:gd name="T12" fmla="*/ 318 w 318"/>
                  <a:gd name="T13" fmla="*/ 168 h 281"/>
                  <a:gd name="T14" fmla="*/ 204 w 318"/>
                  <a:gd name="T15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281">
                    <a:moveTo>
                      <a:pt x="204" y="281"/>
                    </a:moveTo>
                    <a:cubicBezTo>
                      <a:pt x="114" y="281"/>
                      <a:pt x="114" y="281"/>
                      <a:pt x="114" y="281"/>
                    </a:cubicBezTo>
                    <a:cubicBezTo>
                      <a:pt x="51" y="281"/>
                      <a:pt x="0" y="230"/>
                      <a:pt x="0" y="16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1" y="97"/>
                      <a:pt x="178" y="74"/>
                      <a:pt x="227" y="0"/>
                    </a:cubicBezTo>
                    <a:cubicBezTo>
                      <a:pt x="255" y="47"/>
                      <a:pt x="272" y="63"/>
                      <a:pt x="318" y="79"/>
                    </a:cubicBezTo>
                    <a:cubicBezTo>
                      <a:pt x="318" y="168"/>
                      <a:pt x="318" y="168"/>
                      <a:pt x="318" y="168"/>
                    </a:cubicBezTo>
                    <a:cubicBezTo>
                      <a:pt x="318" y="230"/>
                      <a:pt x="267" y="281"/>
                      <a:pt x="204" y="281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6763" y="744"/>
                <a:ext cx="63" cy="62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6775" y="747"/>
                <a:ext cx="29" cy="20"/>
              </a:xfrm>
              <a:custGeom>
                <a:avLst/>
                <a:gdLst>
                  <a:gd name="T0" fmla="*/ 20 w 20"/>
                  <a:gd name="T1" fmla="*/ 5 h 14"/>
                  <a:gd name="T2" fmla="*/ 11 w 20"/>
                  <a:gd name="T3" fmla="*/ 13 h 14"/>
                  <a:gd name="T4" fmla="*/ 0 w 20"/>
                  <a:gd name="T5" fmla="*/ 9 h 14"/>
                  <a:gd name="T6" fmla="*/ 9 w 20"/>
                  <a:gd name="T7" fmla="*/ 2 h 14"/>
                  <a:gd name="T8" fmla="*/ 20 w 20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20" y="5"/>
                    </a:moveTo>
                    <a:cubicBezTo>
                      <a:pt x="20" y="8"/>
                      <a:pt x="17" y="12"/>
                      <a:pt x="11" y="13"/>
                    </a:cubicBezTo>
                    <a:cubicBezTo>
                      <a:pt x="6" y="14"/>
                      <a:pt x="1" y="12"/>
                      <a:pt x="0" y="9"/>
                    </a:cubicBezTo>
                    <a:cubicBezTo>
                      <a:pt x="0" y="6"/>
                      <a:pt x="4" y="3"/>
                      <a:pt x="9" y="2"/>
                    </a:cubicBezTo>
                    <a:cubicBezTo>
                      <a:pt x="14" y="0"/>
                      <a:pt x="19" y="2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6725" y="668"/>
                <a:ext cx="123" cy="44"/>
              </a:xfrm>
              <a:custGeom>
                <a:avLst/>
                <a:gdLst>
                  <a:gd name="T0" fmla="*/ 0 w 123"/>
                  <a:gd name="T1" fmla="*/ 26 h 44"/>
                  <a:gd name="T2" fmla="*/ 120 w 123"/>
                  <a:gd name="T3" fmla="*/ 0 h 44"/>
                  <a:gd name="T4" fmla="*/ 123 w 123"/>
                  <a:gd name="T5" fmla="*/ 23 h 44"/>
                  <a:gd name="T6" fmla="*/ 6 w 123"/>
                  <a:gd name="T7" fmla="*/ 44 h 44"/>
                  <a:gd name="T8" fmla="*/ 0 w 123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4">
                    <a:moveTo>
                      <a:pt x="0" y="26"/>
                    </a:moveTo>
                    <a:lnTo>
                      <a:pt x="120" y="0"/>
                    </a:lnTo>
                    <a:lnTo>
                      <a:pt x="123" y="23"/>
                    </a:lnTo>
                    <a:lnTo>
                      <a:pt x="6" y="4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7018" y="744"/>
                <a:ext cx="64" cy="62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7031" y="747"/>
                <a:ext cx="29" cy="20"/>
              </a:xfrm>
              <a:custGeom>
                <a:avLst/>
                <a:gdLst>
                  <a:gd name="T0" fmla="*/ 20 w 20"/>
                  <a:gd name="T1" fmla="*/ 5 h 14"/>
                  <a:gd name="T2" fmla="*/ 11 w 20"/>
                  <a:gd name="T3" fmla="*/ 13 h 14"/>
                  <a:gd name="T4" fmla="*/ 0 w 20"/>
                  <a:gd name="T5" fmla="*/ 9 h 14"/>
                  <a:gd name="T6" fmla="*/ 9 w 20"/>
                  <a:gd name="T7" fmla="*/ 2 h 14"/>
                  <a:gd name="T8" fmla="*/ 20 w 20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20" y="5"/>
                    </a:moveTo>
                    <a:cubicBezTo>
                      <a:pt x="20" y="8"/>
                      <a:pt x="16" y="12"/>
                      <a:pt x="11" y="13"/>
                    </a:cubicBezTo>
                    <a:cubicBezTo>
                      <a:pt x="6" y="14"/>
                      <a:pt x="1" y="12"/>
                      <a:pt x="0" y="9"/>
                    </a:cubicBezTo>
                    <a:cubicBezTo>
                      <a:pt x="0" y="6"/>
                      <a:pt x="4" y="3"/>
                      <a:pt x="9" y="2"/>
                    </a:cubicBezTo>
                    <a:cubicBezTo>
                      <a:pt x="14" y="0"/>
                      <a:pt x="19" y="2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1"/>
              <p:cNvSpPr>
                <a:spLocks/>
              </p:cNvSpPr>
              <p:nvPr/>
            </p:nvSpPr>
            <p:spPr bwMode="auto">
              <a:xfrm>
                <a:off x="6996" y="668"/>
                <a:ext cx="122" cy="44"/>
              </a:xfrm>
              <a:custGeom>
                <a:avLst/>
                <a:gdLst>
                  <a:gd name="T0" fmla="*/ 122 w 122"/>
                  <a:gd name="T1" fmla="*/ 26 h 44"/>
                  <a:gd name="T2" fmla="*/ 3 w 122"/>
                  <a:gd name="T3" fmla="*/ 0 h 44"/>
                  <a:gd name="T4" fmla="*/ 0 w 122"/>
                  <a:gd name="T5" fmla="*/ 23 h 44"/>
                  <a:gd name="T6" fmla="*/ 118 w 122"/>
                  <a:gd name="T7" fmla="*/ 44 h 44"/>
                  <a:gd name="T8" fmla="*/ 122 w 122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4">
                    <a:moveTo>
                      <a:pt x="122" y="26"/>
                    </a:moveTo>
                    <a:lnTo>
                      <a:pt x="3" y="0"/>
                    </a:lnTo>
                    <a:lnTo>
                      <a:pt x="0" y="23"/>
                    </a:lnTo>
                    <a:lnTo>
                      <a:pt x="118" y="44"/>
                    </a:lnTo>
                    <a:lnTo>
                      <a:pt x="122" y="26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6885" y="795"/>
                <a:ext cx="77" cy="55"/>
              </a:xfrm>
              <a:custGeom>
                <a:avLst/>
                <a:gdLst>
                  <a:gd name="T0" fmla="*/ 0 w 53"/>
                  <a:gd name="T1" fmla="*/ 9 h 38"/>
                  <a:gd name="T2" fmla="*/ 53 w 53"/>
                  <a:gd name="T3" fmla="*/ 0 h 38"/>
                  <a:gd name="T4" fmla="*/ 0 w 53"/>
                  <a:gd name="T5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38">
                    <a:moveTo>
                      <a:pt x="0" y="9"/>
                    </a:moveTo>
                    <a:cubicBezTo>
                      <a:pt x="0" y="9"/>
                      <a:pt x="42" y="25"/>
                      <a:pt x="53" y="0"/>
                    </a:cubicBezTo>
                    <a:cubicBezTo>
                      <a:pt x="53" y="0"/>
                      <a:pt x="43" y="38"/>
                      <a:pt x="0" y="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6827" y="837"/>
                <a:ext cx="244" cy="39"/>
              </a:xfrm>
              <a:custGeom>
                <a:avLst/>
                <a:gdLst>
                  <a:gd name="T0" fmla="*/ 47 w 168"/>
                  <a:gd name="T1" fmla="*/ 27 h 27"/>
                  <a:gd name="T2" fmla="*/ 3 w 168"/>
                  <a:gd name="T3" fmla="*/ 25 h 27"/>
                  <a:gd name="T4" fmla="*/ 1 w 168"/>
                  <a:gd name="T5" fmla="*/ 22 h 27"/>
                  <a:gd name="T6" fmla="*/ 4 w 168"/>
                  <a:gd name="T7" fmla="*/ 19 h 27"/>
                  <a:gd name="T8" fmla="*/ 163 w 168"/>
                  <a:gd name="T9" fmla="*/ 1 h 27"/>
                  <a:gd name="T10" fmla="*/ 167 w 168"/>
                  <a:gd name="T11" fmla="*/ 2 h 27"/>
                  <a:gd name="T12" fmla="*/ 166 w 168"/>
                  <a:gd name="T13" fmla="*/ 7 h 27"/>
                  <a:gd name="T14" fmla="*/ 47 w 168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27">
                    <a:moveTo>
                      <a:pt x="47" y="27"/>
                    </a:moveTo>
                    <a:cubicBezTo>
                      <a:pt x="23" y="27"/>
                      <a:pt x="5" y="25"/>
                      <a:pt x="3" y="25"/>
                    </a:cubicBezTo>
                    <a:cubicBezTo>
                      <a:pt x="2" y="25"/>
                      <a:pt x="0" y="23"/>
                      <a:pt x="1" y="22"/>
                    </a:cubicBezTo>
                    <a:cubicBezTo>
                      <a:pt x="1" y="20"/>
                      <a:pt x="2" y="19"/>
                      <a:pt x="4" y="19"/>
                    </a:cubicBezTo>
                    <a:cubicBezTo>
                      <a:pt x="5" y="19"/>
                      <a:pt x="117" y="27"/>
                      <a:pt x="163" y="1"/>
                    </a:cubicBezTo>
                    <a:cubicBezTo>
                      <a:pt x="165" y="0"/>
                      <a:pt x="166" y="1"/>
                      <a:pt x="167" y="2"/>
                    </a:cubicBezTo>
                    <a:cubicBezTo>
                      <a:pt x="168" y="4"/>
                      <a:pt x="168" y="6"/>
                      <a:pt x="166" y="7"/>
                    </a:cubicBezTo>
                    <a:cubicBezTo>
                      <a:pt x="137" y="23"/>
                      <a:pt x="84" y="27"/>
                      <a:pt x="47" y="2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5830" y="903"/>
                <a:ext cx="86" cy="403"/>
              </a:xfrm>
              <a:custGeom>
                <a:avLst/>
                <a:gdLst>
                  <a:gd name="T0" fmla="*/ 48 w 59"/>
                  <a:gd name="T1" fmla="*/ 0 h 277"/>
                  <a:gd name="T2" fmla="*/ 0 w 59"/>
                  <a:gd name="T3" fmla="*/ 263 h 277"/>
                  <a:gd name="T4" fmla="*/ 56 w 59"/>
                  <a:gd name="T5" fmla="*/ 276 h 277"/>
                  <a:gd name="T6" fmla="*/ 48 w 59"/>
                  <a:gd name="T7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77">
                    <a:moveTo>
                      <a:pt x="48" y="0"/>
                    </a:moveTo>
                    <a:cubicBezTo>
                      <a:pt x="48" y="0"/>
                      <a:pt x="8" y="99"/>
                      <a:pt x="0" y="263"/>
                    </a:cubicBezTo>
                    <a:cubicBezTo>
                      <a:pt x="0" y="263"/>
                      <a:pt x="39" y="277"/>
                      <a:pt x="56" y="276"/>
                    </a:cubicBezTo>
                    <a:cubicBezTo>
                      <a:pt x="59" y="193"/>
                      <a:pt x="48" y="73"/>
                      <a:pt x="48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5868" y="903"/>
                <a:ext cx="32" cy="380"/>
              </a:xfrm>
              <a:custGeom>
                <a:avLst/>
                <a:gdLst>
                  <a:gd name="T0" fmla="*/ 22 w 22"/>
                  <a:gd name="T1" fmla="*/ 0 h 261"/>
                  <a:gd name="T2" fmla="*/ 22 w 22"/>
                  <a:gd name="T3" fmla="*/ 261 h 261"/>
                  <a:gd name="T4" fmla="*/ 22 w 22"/>
                  <a:gd name="T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61">
                    <a:moveTo>
                      <a:pt x="22" y="0"/>
                    </a:moveTo>
                    <a:cubicBezTo>
                      <a:pt x="22" y="261"/>
                      <a:pt x="22" y="261"/>
                      <a:pt x="22" y="261"/>
                    </a:cubicBezTo>
                    <a:cubicBezTo>
                      <a:pt x="22" y="261"/>
                      <a:pt x="0" y="172"/>
                      <a:pt x="22" y="0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6179" y="1217"/>
                <a:ext cx="96" cy="181"/>
              </a:xfrm>
              <a:custGeom>
                <a:avLst/>
                <a:gdLst>
                  <a:gd name="T0" fmla="*/ 64 w 66"/>
                  <a:gd name="T1" fmla="*/ 45 h 124"/>
                  <a:gd name="T2" fmla="*/ 54 w 66"/>
                  <a:gd name="T3" fmla="*/ 97 h 124"/>
                  <a:gd name="T4" fmla="*/ 25 w 66"/>
                  <a:gd name="T5" fmla="*/ 124 h 124"/>
                  <a:gd name="T6" fmla="*/ 0 w 66"/>
                  <a:gd name="T7" fmla="*/ 50 h 124"/>
                  <a:gd name="T8" fmla="*/ 28 w 66"/>
                  <a:gd name="T9" fmla="*/ 0 h 124"/>
                  <a:gd name="T10" fmla="*/ 59 w 66"/>
                  <a:gd name="T11" fmla="*/ 26 h 124"/>
                  <a:gd name="T12" fmla="*/ 64 w 66"/>
                  <a:gd name="T13" fmla="*/ 4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4">
                    <a:moveTo>
                      <a:pt x="64" y="45"/>
                    </a:moveTo>
                    <a:cubicBezTo>
                      <a:pt x="64" y="45"/>
                      <a:pt x="66" y="78"/>
                      <a:pt x="54" y="97"/>
                    </a:cubicBezTo>
                    <a:cubicBezTo>
                      <a:pt x="42" y="116"/>
                      <a:pt x="25" y="124"/>
                      <a:pt x="25" y="1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59" y="26"/>
                      <a:pt x="59" y="26"/>
                      <a:pt x="59" y="26"/>
                    </a:cubicBezTo>
                    <a:lnTo>
                      <a:pt x="64" y="45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6198" y="903"/>
                <a:ext cx="146" cy="383"/>
              </a:xfrm>
              <a:custGeom>
                <a:avLst/>
                <a:gdLst>
                  <a:gd name="T0" fmla="*/ 5 w 101"/>
                  <a:gd name="T1" fmla="*/ 0 h 263"/>
                  <a:gd name="T2" fmla="*/ 95 w 101"/>
                  <a:gd name="T3" fmla="*/ 125 h 263"/>
                  <a:gd name="T4" fmla="*/ 53 w 101"/>
                  <a:gd name="T5" fmla="*/ 263 h 263"/>
                  <a:gd name="T6" fmla="*/ 2 w 101"/>
                  <a:gd name="T7" fmla="*/ 222 h 263"/>
                  <a:gd name="T8" fmla="*/ 23 w 101"/>
                  <a:gd name="T9" fmla="*/ 148 h 263"/>
                  <a:gd name="T10" fmla="*/ 0 w 101"/>
                  <a:gd name="T11" fmla="*/ 119 h 263"/>
                  <a:gd name="T12" fmla="*/ 5 w 101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263">
                    <a:moveTo>
                      <a:pt x="5" y="0"/>
                    </a:moveTo>
                    <a:cubicBezTo>
                      <a:pt x="5" y="0"/>
                      <a:pt x="89" y="98"/>
                      <a:pt x="95" y="125"/>
                    </a:cubicBezTo>
                    <a:cubicBezTo>
                      <a:pt x="101" y="151"/>
                      <a:pt x="53" y="263"/>
                      <a:pt x="53" y="263"/>
                    </a:cubicBezTo>
                    <a:cubicBezTo>
                      <a:pt x="53" y="263"/>
                      <a:pt x="21" y="236"/>
                      <a:pt x="2" y="222"/>
                    </a:cubicBezTo>
                    <a:cubicBezTo>
                      <a:pt x="2" y="222"/>
                      <a:pt x="23" y="151"/>
                      <a:pt x="23" y="148"/>
                    </a:cubicBezTo>
                    <a:cubicBezTo>
                      <a:pt x="24" y="142"/>
                      <a:pt x="0" y="119"/>
                      <a:pt x="0" y="119"/>
                    </a:cubicBezTo>
                    <a:cubicBezTo>
                      <a:pt x="1" y="86"/>
                      <a:pt x="5" y="33"/>
                      <a:pt x="5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6205" y="1166"/>
                <a:ext cx="13" cy="70"/>
              </a:xfrm>
              <a:custGeom>
                <a:avLst/>
                <a:gdLst>
                  <a:gd name="T0" fmla="*/ 0 w 9"/>
                  <a:gd name="T1" fmla="*/ 44 h 48"/>
                  <a:gd name="T2" fmla="*/ 6 w 9"/>
                  <a:gd name="T3" fmla="*/ 48 h 48"/>
                  <a:gd name="T4" fmla="*/ 9 w 9"/>
                  <a:gd name="T5" fmla="*/ 0 h 48"/>
                  <a:gd name="T6" fmla="*/ 0 w 9"/>
                  <a:gd name="T7" fmla="*/ 31 h 48"/>
                  <a:gd name="T8" fmla="*/ 0 w 9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8">
                    <a:moveTo>
                      <a:pt x="0" y="44"/>
                    </a:moveTo>
                    <a:cubicBezTo>
                      <a:pt x="2" y="45"/>
                      <a:pt x="4" y="46"/>
                      <a:pt x="6" y="48"/>
                    </a:cubicBezTo>
                    <a:cubicBezTo>
                      <a:pt x="7" y="35"/>
                      <a:pt x="9" y="19"/>
                      <a:pt x="9" y="0"/>
                    </a:cubicBezTo>
                    <a:cubicBezTo>
                      <a:pt x="6" y="11"/>
                      <a:pt x="3" y="23"/>
                      <a:pt x="0" y="31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6205" y="903"/>
                <a:ext cx="14" cy="196"/>
              </a:xfrm>
              <a:custGeom>
                <a:avLst/>
                <a:gdLst>
                  <a:gd name="T0" fmla="*/ 0 w 10"/>
                  <a:gd name="T1" fmla="*/ 4 h 135"/>
                  <a:gd name="T2" fmla="*/ 0 w 10"/>
                  <a:gd name="T3" fmla="*/ 124 h 135"/>
                  <a:gd name="T4" fmla="*/ 10 w 10"/>
                  <a:gd name="T5" fmla="*/ 135 h 135"/>
                  <a:gd name="T6" fmla="*/ 0 w 10"/>
                  <a:gd name="T7" fmla="*/ 0 h 135"/>
                  <a:gd name="T8" fmla="*/ 0 w 10"/>
                  <a:gd name="T9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5">
                    <a:moveTo>
                      <a:pt x="0" y="4"/>
                    </a:moveTo>
                    <a:cubicBezTo>
                      <a:pt x="0" y="124"/>
                      <a:pt x="0" y="124"/>
                      <a:pt x="0" y="124"/>
                    </a:cubicBezTo>
                    <a:cubicBezTo>
                      <a:pt x="3" y="127"/>
                      <a:pt x="7" y="131"/>
                      <a:pt x="10" y="135"/>
                    </a:cubicBezTo>
                    <a:cubicBezTo>
                      <a:pt x="10" y="98"/>
                      <a:pt x="7" y="53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5756" y="1147"/>
                <a:ext cx="273" cy="260"/>
              </a:xfrm>
              <a:custGeom>
                <a:avLst/>
                <a:gdLst>
                  <a:gd name="T0" fmla="*/ 10 w 273"/>
                  <a:gd name="T1" fmla="*/ 0 h 260"/>
                  <a:gd name="T2" fmla="*/ 0 w 273"/>
                  <a:gd name="T3" fmla="*/ 220 h 260"/>
                  <a:gd name="T4" fmla="*/ 273 w 273"/>
                  <a:gd name="T5" fmla="*/ 260 h 260"/>
                  <a:gd name="T6" fmla="*/ 240 w 273"/>
                  <a:gd name="T7" fmla="*/ 53 h 260"/>
                  <a:gd name="T8" fmla="*/ 10 w 273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260">
                    <a:moveTo>
                      <a:pt x="10" y="0"/>
                    </a:moveTo>
                    <a:lnTo>
                      <a:pt x="0" y="220"/>
                    </a:lnTo>
                    <a:lnTo>
                      <a:pt x="273" y="260"/>
                    </a:lnTo>
                    <a:lnTo>
                      <a:pt x="24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5863" y="1267"/>
                <a:ext cx="397" cy="538"/>
              </a:xfrm>
              <a:custGeom>
                <a:avLst/>
                <a:gdLst>
                  <a:gd name="T0" fmla="*/ 397 w 397"/>
                  <a:gd name="T1" fmla="*/ 538 h 538"/>
                  <a:gd name="T2" fmla="*/ 279 w 397"/>
                  <a:gd name="T3" fmla="*/ 538 h 538"/>
                  <a:gd name="T4" fmla="*/ 191 w 397"/>
                  <a:gd name="T5" fmla="*/ 211 h 538"/>
                  <a:gd name="T6" fmla="*/ 119 w 397"/>
                  <a:gd name="T7" fmla="*/ 538 h 538"/>
                  <a:gd name="T8" fmla="*/ 0 w 397"/>
                  <a:gd name="T9" fmla="*/ 538 h 538"/>
                  <a:gd name="T10" fmla="*/ 39 w 397"/>
                  <a:gd name="T11" fmla="*/ 0 h 538"/>
                  <a:gd name="T12" fmla="*/ 338 w 397"/>
                  <a:gd name="T13" fmla="*/ 0 h 538"/>
                  <a:gd name="T14" fmla="*/ 397 w 397"/>
                  <a:gd name="T15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7" h="538">
                    <a:moveTo>
                      <a:pt x="397" y="538"/>
                    </a:moveTo>
                    <a:lnTo>
                      <a:pt x="279" y="538"/>
                    </a:lnTo>
                    <a:lnTo>
                      <a:pt x="191" y="211"/>
                    </a:lnTo>
                    <a:lnTo>
                      <a:pt x="119" y="538"/>
                    </a:lnTo>
                    <a:lnTo>
                      <a:pt x="0" y="538"/>
                    </a:lnTo>
                    <a:lnTo>
                      <a:pt x="39" y="0"/>
                    </a:lnTo>
                    <a:lnTo>
                      <a:pt x="338" y="0"/>
                    </a:lnTo>
                    <a:lnTo>
                      <a:pt x="397" y="53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5782" y="1735"/>
                <a:ext cx="218" cy="124"/>
              </a:xfrm>
              <a:custGeom>
                <a:avLst/>
                <a:gdLst>
                  <a:gd name="T0" fmla="*/ 119 w 150"/>
                  <a:gd name="T1" fmla="*/ 18 h 85"/>
                  <a:gd name="T2" fmla="*/ 116 w 150"/>
                  <a:gd name="T3" fmla="*/ 65 h 85"/>
                  <a:gd name="T4" fmla="*/ 21 w 150"/>
                  <a:gd name="T5" fmla="*/ 43 h 85"/>
                  <a:gd name="T6" fmla="*/ 79 w 150"/>
                  <a:gd name="T7" fmla="*/ 0 h 85"/>
                  <a:gd name="T8" fmla="*/ 119 w 150"/>
                  <a:gd name="T9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85">
                    <a:moveTo>
                      <a:pt x="119" y="18"/>
                    </a:moveTo>
                    <a:cubicBezTo>
                      <a:pt x="139" y="39"/>
                      <a:pt x="150" y="61"/>
                      <a:pt x="116" y="65"/>
                    </a:cubicBezTo>
                    <a:cubicBezTo>
                      <a:pt x="85" y="69"/>
                      <a:pt x="0" y="85"/>
                      <a:pt x="21" y="43"/>
                    </a:cubicBezTo>
                    <a:cubicBezTo>
                      <a:pt x="42" y="3"/>
                      <a:pt x="65" y="0"/>
                      <a:pt x="79" y="0"/>
                    </a:cubicBezTo>
                    <a:cubicBezTo>
                      <a:pt x="92" y="0"/>
                      <a:pt x="109" y="7"/>
                      <a:pt x="119" y="18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6125" y="1735"/>
                <a:ext cx="218" cy="124"/>
              </a:xfrm>
              <a:custGeom>
                <a:avLst/>
                <a:gdLst>
                  <a:gd name="T0" fmla="*/ 31 w 150"/>
                  <a:gd name="T1" fmla="*/ 18 h 85"/>
                  <a:gd name="T2" fmla="*/ 34 w 150"/>
                  <a:gd name="T3" fmla="*/ 65 h 85"/>
                  <a:gd name="T4" fmla="*/ 129 w 150"/>
                  <a:gd name="T5" fmla="*/ 43 h 85"/>
                  <a:gd name="T6" fmla="*/ 71 w 150"/>
                  <a:gd name="T7" fmla="*/ 0 h 85"/>
                  <a:gd name="T8" fmla="*/ 31 w 150"/>
                  <a:gd name="T9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85">
                    <a:moveTo>
                      <a:pt x="31" y="18"/>
                    </a:moveTo>
                    <a:cubicBezTo>
                      <a:pt x="11" y="39"/>
                      <a:pt x="0" y="61"/>
                      <a:pt x="34" y="65"/>
                    </a:cubicBezTo>
                    <a:cubicBezTo>
                      <a:pt x="64" y="69"/>
                      <a:pt x="150" y="85"/>
                      <a:pt x="129" y="43"/>
                    </a:cubicBezTo>
                    <a:cubicBezTo>
                      <a:pt x="108" y="3"/>
                      <a:pt x="85" y="0"/>
                      <a:pt x="71" y="0"/>
                    </a:cubicBezTo>
                    <a:cubicBezTo>
                      <a:pt x="58" y="0"/>
                      <a:pt x="41" y="7"/>
                      <a:pt x="31" y="18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4"/>
              <p:cNvSpPr>
                <a:spLocks/>
              </p:cNvSpPr>
              <p:nvPr/>
            </p:nvSpPr>
            <p:spPr bwMode="auto">
              <a:xfrm>
                <a:off x="5918" y="885"/>
                <a:ext cx="265" cy="264"/>
              </a:xfrm>
              <a:custGeom>
                <a:avLst/>
                <a:gdLst>
                  <a:gd name="T0" fmla="*/ 30 w 265"/>
                  <a:gd name="T1" fmla="*/ 0 h 264"/>
                  <a:gd name="T2" fmla="*/ 240 w 265"/>
                  <a:gd name="T3" fmla="*/ 0 h 264"/>
                  <a:gd name="T4" fmla="*/ 265 w 265"/>
                  <a:gd name="T5" fmla="*/ 66 h 264"/>
                  <a:gd name="T6" fmla="*/ 136 w 265"/>
                  <a:gd name="T7" fmla="*/ 264 h 264"/>
                  <a:gd name="T8" fmla="*/ 0 w 265"/>
                  <a:gd name="T9" fmla="*/ 67 h 264"/>
                  <a:gd name="T10" fmla="*/ 30 w 265"/>
                  <a:gd name="T1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5" h="264">
                    <a:moveTo>
                      <a:pt x="30" y="0"/>
                    </a:moveTo>
                    <a:lnTo>
                      <a:pt x="240" y="0"/>
                    </a:lnTo>
                    <a:lnTo>
                      <a:pt x="265" y="66"/>
                    </a:lnTo>
                    <a:lnTo>
                      <a:pt x="136" y="264"/>
                    </a:lnTo>
                    <a:lnTo>
                      <a:pt x="0" y="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6036" y="898"/>
                <a:ext cx="35" cy="40"/>
              </a:xfrm>
              <a:custGeom>
                <a:avLst/>
                <a:gdLst>
                  <a:gd name="T0" fmla="*/ 18 w 24"/>
                  <a:gd name="T1" fmla="*/ 27 h 27"/>
                  <a:gd name="T2" fmla="*/ 6 w 24"/>
                  <a:gd name="T3" fmla="*/ 27 h 27"/>
                  <a:gd name="T4" fmla="*/ 0 w 24"/>
                  <a:gd name="T5" fmla="*/ 22 h 27"/>
                  <a:gd name="T6" fmla="*/ 0 w 24"/>
                  <a:gd name="T7" fmla="*/ 5 h 27"/>
                  <a:gd name="T8" fmla="*/ 6 w 24"/>
                  <a:gd name="T9" fmla="*/ 0 h 27"/>
                  <a:gd name="T10" fmla="*/ 18 w 24"/>
                  <a:gd name="T11" fmla="*/ 0 h 27"/>
                  <a:gd name="T12" fmla="*/ 24 w 24"/>
                  <a:gd name="T13" fmla="*/ 5 h 27"/>
                  <a:gd name="T14" fmla="*/ 24 w 24"/>
                  <a:gd name="T15" fmla="*/ 22 h 27"/>
                  <a:gd name="T16" fmla="*/ 18 w 24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7">
                    <a:moveTo>
                      <a:pt x="18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3" y="27"/>
                      <a:pt x="0" y="25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2"/>
                      <a:pt x="24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5"/>
                      <a:pt x="21" y="27"/>
                      <a:pt x="18" y="27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6"/>
              <p:cNvSpPr>
                <a:spLocks/>
              </p:cNvSpPr>
              <p:nvPr/>
            </p:nvSpPr>
            <p:spPr bwMode="auto">
              <a:xfrm>
                <a:off x="5996" y="933"/>
                <a:ext cx="116" cy="283"/>
              </a:xfrm>
              <a:custGeom>
                <a:avLst/>
                <a:gdLst>
                  <a:gd name="T0" fmla="*/ 48 w 116"/>
                  <a:gd name="T1" fmla="*/ 0 h 283"/>
                  <a:gd name="T2" fmla="*/ 0 w 116"/>
                  <a:gd name="T3" fmla="*/ 246 h 283"/>
                  <a:gd name="T4" fmla="*/ 59 w 116"/>
                  <a:gd name="T5" fmla="*/ 283 h 283"/>
                  <a:gd name="T6" fmla="*/ 116 w 116"/>
                  <a:gd name="T7" fmla="*/ 245 h 283"/>
                  <a:gd name="T8" fmla="*/ 68 w 116"/>
                  <a:gd name="T9" fmla="*/ 0 h 283"/>
                  <a:gd name="T10" fmla="*/ 48 w 116"/>
                  <a:gd name="T11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283">
                    <a:moveTo>
                      <a:pt x="48" y="0"/>
                    </a:moveTo>
                    <a:lnTo>
                      <a:pt x="0" y="246"/>
                    </a:lnTo>
                    <a:lnTo>
                      <a:pt x="59" y="283"/>
                    </a:lnTo>
                    <a:lnTo>
                      <a:pt x="116" y="245"/>
                    </a:lnTo>
                    <a:lnTo>
                      <a:pt x="6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7"/>
              <p:cNvSpPr>
                <a:spLocks/>
              </p:cNvSpPr>
              <p:nvPr/>
            </p:nvSpPr>
            <p:spPr bwMode="auto">
              <a:xfrm>
                <a:off x="5962" y="888"/>
                <a:ext cx="182" cy="83"/>
              </a:xfrm>
              <a:custGeom>
                <a:avLst/>
                <a:gdLst>
                  <a:gd name="T0" fmla="*/ 0 w 182"/>
                  <a:gd name="T1" fmla="*/ 0 h 83"/>
                  <a:gd name="T2" fmla="*/ 10 w 182"/>
                  <a:gd name="T3" fmla="*/ 83 h 83"/>
                  <a:gd name="T4" fmla="*/ 93 w 182"/>
                  <a:gd name="T5" fmla="*/ 29 h 83"/>
                  <a:gd name="T6" fmla="*/ 176 w 182"/>
                  <a:gd name="T7" fmla="*/ 83 h 83"/>
                  <a:gd name="T8" fmla="*/ 182 w 182"/>
                  <a:gd name="T9" fmla="*/ 0 h 83"/>
                  <a:gd name="T10" fmla="*/ 0 w 182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83">
                    <a:moveTo>
                      <a:pt x="0" y="0"/>
                    </a:moveTo>
                    <a:lnTo>
                      <a:pt x="10" y="83"/>
                    </a:lnTo>
                    <a:lnTo>
                      <a:pt x="93" y="29"/>
                    </a:lnTo>
                    <a:lnTo>
                      <a:pt x="176" y="83"/>
                    </a:lnTo>
                    <a:lnTo>
                      <a:pt x="1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8"/>
              <p:cNvSpPr>
                <a:spLocks/>
              </p:cNvSpPr>
              <p:nvPr/>
            </p:nvSpPr>
            <p:spPr bwMode="auto">
              <a:xfrm>
                <a:off x="5900" y="885"/>
                <a:ext cx="305" cy="398"/>
              </a:xfrm>
              <a:custGeom>
                <a:avLst/>
                <a:gdLst>
                  <a:gd name="T0" fmla="*/ 178 w 210"/>
                  <a:gd name="T1" fmla="*/ 0 h 273"/>
                  <a:gd name="T2" fmla="*/ 178 w 210"/>
                  <a:gd name="T3" fmla="*/ 12 h 273"/>
                  <a:gd name="T4" fmla="*/ 105 w 210"/>
                  <a:gd name="T5" fmla="*/ 158 h 273"/>
                  <a:gd name="T6" fmla="*/ 33 w 210"/>
                  <a:gd name="T7" fmla="*/ 12 h 273"/>
                  <a:gd name="T8" fmla="*/ 33 w 210"/>
                  <a:gd name="T9" fmla="*/ 0 h 273"/>
                  <a:gd name="T10" fmla="*/ 0 w 210"/>
                  <a:gd name="T11" fmla="*/ 12 h 273"/>
                  <a:gd name="T12" fmla="*/ 0 w 210"/>
                  <a:gd name="T13" fmla="*/ 273 h 273"/>
                  <a:gd name="T14" fmla="*/ 105 w 210"/>
                  <a:gd name="T15" fmla="*/ 273 h 273"/>
                  <a:gd name="T16" fmla="*/ 105 w 210"/>
                  <a:gd name="T17" fmla="*/ 273 h 273"/>
                  <a:gd name="T18" fmla="*/ 210 w 210"/>
                  <a:gd name="T19" fmla="*/ 273 h 273"/>
                  <a:gd name="T20" fmla="*/ 210 w 210"/>
                  <a:gd name="T21" fmla="*/ 12 h 273"/>
                  <a:gd name="T22" fmla="*/ 178 w 210"/>
                  <a:gd name="T2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73">
                    <a:moveTo>
                      <a:pt x="178" y="0"/>
                    </a:moveTo>
                    <a:cubicBezTo>
                      <a:pt x="178" y="12"/>
                      <a:pt x="178" y="12"/>
                      <a:pt x="178" y="12"/>
                    </a:cubicBezTo>
                    <a:cubicBezTo>
                      <a:pt x="177" y="107"/>
                      <a:pt x="105" y="158"/>
                      <a:pt x="105" y="158"/>
                    </a:cubicBezTo>
                    <a:cubicBezTo>
                      <a:pt x="105" y="158"/>
                      <a:pt x="33" y="107"/>
                      <a:pt x="33" y="1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105" y="273"/>
                      <a:pt x="105" y="273"/>
                      <a:pt x="105" y="273"/>
                    </a:cubicBezTo>
                    <a:cubicBezTo>
                      <a:pt x="105" y="273"/>
                      <a:pt x="105" y="273"/>
                      <a:pt x="105" y="273"/>
                    </a:cubicBezTo>
                    <a:cubicBezTo>
                      <a:pt x="210" y="273"/>
                      <a:pt x="210" y="273"/>
                      <a:pt x="210" y="273"/>
                    </a:cubicBezTo>
                    <a:cubicBezTo>
                      <a:pt x="210" y="12"/>
                      <a:pt x="210" y="12"/>
                      <a:pt x="210" y="12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Oval 59"/>
              <p:cNvSpPr>
                <a:spLocks noChangeArrowheads="1"/>
              </p:cNvSpPr>
              <p:nvPr/>
            </p:nvSpPr>
            <p:spPr bwMode="auto">
              <a:xfrm>
                <a:off x="6038" y="1134"/>
                <a:ext cx="30" cy="31"/>
              </a:xfrm>
              <a:prstGeom prst="ellipse">
                <a:avLst/>
              </a:pr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60"/>
              <p:cNvSpPr>
                <a:spLocks noChangeArrowheads="1"/>
              </p:cNvSpPr>
              <p:nvPr/>
            </p:nvSpPr>
            <p:spPr bwMode="auto">
              <a:xfrm>
                <a:off x="6038" y="1213"/>
                <a:ext cx="30" cy="32"/>
              </a:xfrm>
              <a:prstGeom prst="ellipse">
                <a:avLst/>
              </a:pr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1"/>
              <p:cNvSpPr>
                <a:spLocks/>
              </p:cNvSpPr>
              <p:nvPr/>
            </p:nvSpPr>
            <p:spPr bwMode="auto">
              <a:xfrm>
                <a:off x="6052" y="885"/>
                <a:ext cx="157" cy="230"/>
              </a:xfrm>
              <a:custGeom>
                <a:avLst/>
                <a:gdLst>
                  <a:gd name="T0" fmla="*/ 93 w 108"/>
                  <a:gd name="T1" fmla="*/ 77 h 158"/>
                  <a:gd name="T2" fmla="*/ 67 w 108"/>
                  <a:gd name="T3" fmla="*/ 92 h 158"/>
                  <a:gd name="T4" fmla="*/ 69 w 108"/>
                  <a:gd name="T5" fmla="*/ 135 h 158"/>
                  <a:gd name="T6" fmla="*/ 0 w 108"/>
                  <a:gd name="T7" fmla="*/ 158 h 158"/>
                  <a:gd name="T8" fmla="*/ 73 w 108"/>
                  <a:gd name="T9" fmla="*/ 0 h 158"/>
                  <a:gd name="T10" fmla="*/ 93 w 108"/>
                  <a:gd name="T11" fmla="*/ 7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58">
                    <a:moveTo>
                      <a:pt x="93" y="77"/>
                    </a:moveTo>
                    <a:cubicBezTo>
                      <a:pt x="87" y="87"/>
                      <a:pt x="67" y="92"/>
                      <a:pt x="67" y="92"/>
                    </a:cubicBezTo>
                    <a:cubicBezTo>
                      <a:pt x="67" y="92"/>
                      <a:pt x="89" y="122"/>
                      <a:pt x="69" y="135"/>
                    </a:cubicBezTo>
                    <a:cubicBezTo>
                      <a:pt x="48" y="148"/>
                      <a:pt x="0" y="158"/>
                      <a:pt x="0" y="158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108" y="51"/>
                      <a:pt x="93" y="77"/>
                    </a:cubicBezTo>
                    <a:close/>
                  </a:path>
                </a:pathLst>
              </a:custGeom>
              <a:solidFill>
                <a:srgbClr val="D15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5897" y="885"/>
                <a:ext cx="155" cy="230"/>
              </a:xfrm>
              <a:custGeom>
                <a:avLst/>
                <a:gdLst>
                  <a:gd name="T0" fmla="*/ 15 w 107"/>
                  <a:gd name="T1" fmla="*/ 77 h 158"/>
                  <a:gd name="T2" fmla="*/ 41 w 107"/>
                  <a:gd name="T3" fmla="*/ 92 h 158"/>
                  <a:gd name="T4" fmla="*/ 39 w 107"/>
                  <a:gd name="T5" fmla="*/ 135 h 158"/>
                  <a:gd name="T6" fmla="*/ 107 w 107"/>
                  <a:gd name="T7" fmla="*/ 158 h 158"/>
                  <a:gd name="T8" fmla="*/ 35 w 107"/>
                  <a:gd name="T9" fmla="*/ 0 h 158"/>
                  <a:gd name="T10" fmla="*/ 15 w 107"/>
                  <a:gd name="T11" fmla="*/ 7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158">
                    <a:moveTo>
                      <a:pt x="15" y="77"/>
                    </a:moveTo>
                    <a:cubicBezTo>
                      <a:pt x="21" y="87"/>
                      <a:pt x="41" y="92"/>
                      <a:pt x="41" y="92"/>
                    </a:cubicBezTo>
                    <a:cubicBezTo>
                      <a:pt x="41" y="92"/>
                      <a:pt x="19" y="122"/>
                      <a:pt x="39" y="135"/>
                    </a:cubicBezTo>
                    <a:cubicBezTo>
                      <a:pt x="59" y="148"/>
                      <a:pt x="107" y="158"/>
                      <a:pt x="107" y="15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0" y="51"/>
                      <a:pt x="15" y="77"/>
                    </a:cubicBezTo>
                    <a:close/>
                  </a:path>
                </a:pathLst>
              </a:custGeom>
              <a:solidFill>
                <a:srgbClr val="D15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5644" y="350"/>
                <a:ext cx="818" cy="436"/>
              </a:xfrm>
              <a:custGeom>
                <a:avLst/>
                <a:gdLst>
                  <a:gd name="T0" fmla="*/ 107 w 563"/>
                  <a:gd name="T1" fmla="*/ 238 h 299"/>
                  <a:gd name="T2" fmla="*/ 281 w 563"/>
                  <a:gd name="T3" fmla="*/ 0 h 299"/>
                  <a:gd name="T4" fmla="*/ 456 w 563"/>
                  <a:gd name="T5" fmla="*/ 236 h 299"/>
                  <a:gd name="T6" fmla="*/ 281 w 563"/>
                  <a:gd name="T7" fmla="*/ 299 h 299"/>
                  <a:gd name="T8" fmla="*/ 107 w 563"/>
                  <a:gd name="T9" fmla="*/ 23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3" h="299">
                    <a:moveTo>
                      <a:pt x="107" y="238"/>
                    </a:moveTo>
                    <a:cubicBezTo>
                      <a:pt x="107" y="238"/>
                      <a:pt x="0" y="0"/>
                      <a:pt x="281" y="0"/>
                    </a:cubicBezTo>
                    <a:cubicBezTo>
                      <a:pt x="563" y="0"/>
                      <a:pt x="456" y="236"/>
                      <a:pt x="456" y="236"/>
                    </a:cubicBezTo>
                    <a:cubicBezTo>
                      <a:pt x="281" y="299"/>
                      <a:pt x="281" y="299"/>
                      <a:pt x="281" y="299"/>
                    </a:cubicBezTo>
                    <a:lnTo>
                      <a:pt x="107" y="238"/>
                    </a:ln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5724" y="323"/>
                <a:ext cx="402" cy="327"/>
              </a:xfrm>
              <a:custGeom>
                <a:avLst/>
                <a:gdLst>
                  <a:gd name="T0" fmla="*/ 277 w 277"/>
                  <a:gd name="T1" fmla="*/ 63 h 225"/>
                  <a:gd name="T2" fmla="*/ 226 w 277"/>
                  <a:gd name="T3" fmla="*/ 200 h 225"/>
                  <a:gd name="T4" fmla="*/ 224 w 277"/>
                  <a:gd name="T5" fmla="*/ 200 h 225"/>
                  <a:gd name="T6" fmla="*/ 105 w 277"/>
                  <a:gd name="T7" fmla="*/ 171 h 225"/>
                  <a:gd name="T8" fmla="*/ 15 w 277"/>
                  <a:gd name="T9" fmla="*/ 44 h 225"/>
                  <a:gd name="T10" fmla="*/ 78 w 277"/>
                  <a:gd name="T11" fmla="*/ 86 h 225"/>
                  <a:gd name="T12" fmla="*/ 79 w 277"/>
                  <a:gd name="T13" fmla="*/ 5 h 225"/>
                  <a:gd name="T14" fmla="*/ 141 w 277"/>
                  <a:gd name="T15" fmla="*/ 81 h 225"/>
                  <a:gd name="T16" fmla="*/ 167 w 277"/>
                  <a:gd name="T17" fmla="*/ 0 h 225"/>
                  <a:gd name="T18" fmla="*/ 196 w 277"/>
                  <a:gd name="T19" fmla="*/ 69 h 225"/>
                  <a:gd name="T20" fmla="*/ 231 w 277"/>
                  <a:gd name="T21" fmla="*/ 19 h 225"/>
                  <a:gd name="T22" fmla="*/ 235 w 277"/>
                  <a:gd name="T23" fmla="*/ 103 h 225"/>
                  <a:gd name="T24" fmla="*/ 277 w 277"/>
                  <a:gd name="T25" fmla="*/ 6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7" h="225">
                    <a:moveTo>
                      <a:pt x="277" y="63"/>
                    </a:moveTo>
                    <a:cubicBezTo>
                      <a:pt x="277" y="63"/>
                      <a:pt x="264" y="175"/>
                      <a:pt x="226" y="200"/>
                    </a:cubicBezTo>
                    <a:cubicBezTo>
                      <a:pt x="189" y="225"/>
                      <a:pt x="224" y="200"/>
                      <a:pt x="224" y="200"/>
                    </a:cubicBezTo>
                    <a:cubicBezTo>
                      <a:pt x="105" y="171"/>
                      <a:pt x="105" y="171"/>
                      <a:pt x="105" y="171"/>
                    </a:cubicBezTo>
                    <a:cubicBezTo>
                      <a:pt x="105" y="171"/>
                      <a:pt x="0" y="144"/>
                      <a:pt x="15" y="44"/>
                    </a:cubicBezTo>
                    <a:cubicBezTo>
                      <a:pt x="15" y="44"/>
                      <a:pt x="45" y="79"/>
                      <a:pt x="78" y="86"/>
                    </a:cubicBezTo>
                    <a:cubicBezTo>
                      <a:pt x="78" y="86"/>
                      <a:pt x="60" y="52"/>
                      <a:pt x="79" y="5"/>
                    </a:cubicBezTo>
                    <a:cubicBezTo>
                      <a:pt x="79" y="5"/>
                      <a:pt x="105" y="69"/>
                      <a:pt x="141" y="81"/>
                    </a:cubicBezTo>
                    <a:cubicBezTo>
                      <a:pt x="141" y="81"/>
                      <a:pt x="141" y="21"/>
                      <a:pt x="167" y="0"/>
                    </a:cubicBezTo>
                    <a:cubicBezTo>
                      <a:pt x="167" y="0"/>
                      <a:pt x="176" y="51"/>
                      <a:pt x="196" y="69"/>
                    </a:cubicBezTo>
                    <a:cubicBezTo>
                      <a:pt x="196" y="69"/>
                      <a:pt x="202" y="34"/>
                      <a:pt x="231" y="19"/>
                    </a:cubicBezTo>
                    <a:cubicBezTo>
                      <a:pt x="231" y="19"/>
                      <a:pt x="223" y="77"/>
                      <a:pt x="235" y="103"/>
                    </a:cubicBezTo>
                    <a:cubicBezTo>
                      <a:pt x="235" y="103"/>
                      <a:pt x="261" y="90"/>
                      <a:pt x="277" y="63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5760" y="669"/>
                <a:ext cx="116" cy="148"/>
              </a:xfrm>
              <a:custGeom>
                <a:avLst/>
                <a:gdLst>
                  <a:gd name="T0" fmla="*/ 72 w 80"/>
                  <a:gd name="T1" fmla="*/ 30 h 101"/>
                  <a:gd name="T2" fmla="*/ 24 w 80"/>
                  <a:gd name="T3" fmla="*/ 17 h 101"/>
                  <a:gd name="T4" fmla="*/ 80 w 80"/>
                  <a:gd name="T5" fmla="*/ 101 h 101"/>
                  <a:gd name="T6" fmla="*/ 72 w 80"/>
                  <a:gd name="T7" fmla="*/ 3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101">
                    <a:moveTo>
                      <a:pt x="72" y="30"/>
                    </a:moveTo>
                    <a:cubicBezTo>
                      <a:pt x="72" y="30"/>
                      <a:pt x="48" y="0"/>
                      <a:pt x="24" y="17"/>
                    </a:cubicBezTo>
                    <a:cubicBezTo>
                      <a:pt x="0" y="34"/>
                      <a:pt x="28" y="98"/>
                      <a:pt x="80" y="101"/>
                    </a:cubicBez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6230" y="669"/>
                <a:ext cx="117" cy="148"/>
              </a:xfrm>
              <a:custGeom>
                <a:avLst/>
                <a:gdLst>
                  <a:gd name="T0" fmla="*/ 9 w 81"/>
                  <a:gd name="T1" fmla="*/ 30 h 101"/>
                  <a:gd name="T2" fmla="*/ 57 w 81"/>
                  <a:gd name="T3" fmla="*/ 17 h 101"/>
                  <a:gd name="T4" fmla="*/ 0 w 81"/>
                  <a:gd name="T5" fmla="*/ 101 h 101"/>
                  <a:gd name="T6" fmla="*/ 9 w 81"/>
                  <a:gd name="T7" fmla="*/ 3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1">
                    <a:moveTo>
                      <a:pt x="9" y="30"/>
                    </a:moveTo>
                    <a:cubicBezTo>
                      <a:pt x="9" y="30"/>
                      <a:pt x="33" y="0"/>
                      <a:pt x="57" y="17"/>
                    </a:cubicBezTo>
                    <a:cubicBezTo>
                      <a:pt x="81" y="34"/>
                      <a:pt x="52" y="98"/>
                      <a:pt x="0" y="101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5856" y="560"/>
                <a:ext cx="394" cy="354"/>
              </a:xfrm>
              <a:custGeom>
                <a:avLst/>
                <a:gdLst>
                  <a:gd name="T0" fmla="*/ 217 w 271"/>
                  <a:gd name="T1" fmla="*/ 220 h 243"/>
                  <a:gd name="T2" fmla="*/ 168 w 271"/>
                  <a:gd name="T3" fmla="*/ 236 h 243"/>
                  <a:gd name="T4" fmla="*/ 103 w 271"/>
                  <a:gd name="T5" fmla="*/ 236 h 243"/>
                  <a:gd name="T6" fmla="*/ 54 w 271"/>
                  <a:gd name="T7" fmla="*/ 220 h 243"/>
                  <a:gd name="T8" fmla="*/ 0 w 271"/>
                  <a:gd name="T9" fmla="*/ 147 h 243"/>
                  <a:gd name="T10" fmla="*/ 0 w 271"/>
                  <a:gd name="T11" fmla="*/ 25 h 243"/>
                  <a:gd name="T12" fmla="*/ 28 w 271"/>
                  <a:gd name="T13" fmla="*/ 4 h 243"/>
                  <a:gd name="T14" fmla="*/ 110 w 271"/>
                  <a:gd name="T15" fmla="*/ 27 h 243"/>
                  <a:gd name="T16" fmla="*/ 160 w 271"/>
                  <a:gd name="T17" fmla="*/ 27 h 243"/>
                  <a:gd name="T18" fmla="*/ 243 w 271"/>
                  <a:gd name="T19" fmla="*/ 4 h 243"/>
                  <a:gd name="T20" fmla="*/ 271 w 271"/>
                  <a:gd name="T21" fmla="*/ 25 h 243"/>
                  <a:gd name="T22" fmla="*/ 271 w 271"/>
                  <a:gd name="T23" fmla="*/ 147 h 243"/>
                  <a:gd name="T24" fmla="*/ 217 w 271"/>
                  <a:gd name="T25" fmla="*/ 22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43">
                    <a:moveTo>
                      <a:pt x="217" y="220"/>
                    </a:moveTo>
                    <a:cubicBezTo>
                      <a:pt x="168" y="236"/>
                      <a:pt x="168" y="236"/>
                      <a:pt x="168" y="236"/>
                    </a:cubicBezTo>
                    <a:cubicBezTo>
                      <a:pt x="147" y="243"/>
                      <a:pt x="124" y="243"/>
                      <a:pt x="103" y="236"/>
                    </a:cubicBezTo>
                    <a:cubicBezTo>
                      <a:pt x="54" y="220"/>
                      <a:pt x="54" y="220"/>
                      <a:pt x="54" y="220"/>
                    </a:cubicBezTo>
                    <a:cubicBezTo>
                      <a:pt x="22" y="210"/>
                      <a:pt x="0" y="180"/>
                      <a:pt x="0" y="14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0"/>
                      <a:pt x="14" y="0"/>
                      <a:pt x="28" y="4"/>
                    </a:cubicBezTo>
                    <a:cubicBezTo>
                      <a:pt x="110" y="27"/>
                      <a:pt x="110" y="27"/>
                      <a:pt x="110" y="27"/>
                    </a:cubicBezTo>
                    <a:cubicBezTo>
                      <a:pt x="127" y="32"/>
                      <a:pt x="144" y="32"/>
                      <a:pt x="160" y="27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57" y="0"/>
                      <a:pt x="271" y="10"/>
                      <a:pt x="271" y="25"/>
                    </a:cubicBezTo>
                    <a:cubicBezTo>
                      <a:pt x="271" y="147"/>
                      <a:pt x="271" y="147"/>
                      <a:pt x="271" y="147"/>
                    </a:cubicBezTo>
                    <a:cubicBezTo>
                      <a:pt x="271" y="180"/>
                      <a:pt x="249" y="210"/>
                      <a:pt x="217" y="22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6025" y="789"/>
                <a:ext cx="91" cy="45"/>
              </a:xfrm>
              <a:custGeom>
                <a:avLst/>
                <a:gdLst>
                  <a:gd name="T0" fmla="*/ 0 w 63"/>
                  <a:gd name="T1" fmla="*/ 15 h 31"/>
                  <a:gd name="T2" fmla="*/ 37 w 63"/>
                  <a:gd name="T3" fmla="*/ 25 h 31"/>
                  <a:gd name="T4" fmla="*/ 63 w 63"/>
                  <a:gd name="T5" fmla="*/ 0 h 31"/>
                  <a:gd name="T6" fmla="*/ 35 w 63"/>
                  <a:gd name="T7" fmla="*/ 18 h 31"/>
                  <a:gd name="T8" fmla="*/ 0 w 6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1">
                    <a:moveTo>
                      <a:pt x="0" y="15"/>
                    </a:moveTo>
                    <a:cubicBezTo>
                      <a:pt x="0" y="15"/>
                      <a:pt x="19" y="31"/>
                      <a:pt x="37" y="25"/>
                    </a:cubicBezTo>
                    <a:cubicBezTo>
                      <a:pt x="55" y="20"/>
                      <a:pt x="63" y="0"/>
                      <a:pt x="63" y="0"/>
                    </a:cubicBezTo>
                    <a:cubicBezTo>
                      <a:pt x="63" y="0"/>
                      <a:pt x="50" y="14"/>
                      <a:pt x="35" y="18"/>
                    </a:cubicBezTo>
                    <a:cubicBezTo>
                      <a:pt x="2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5988" y="833"/>
                <a:ext cx="214" cy="35"/>
              </a:xfrm>
              <a:custGeom>
                <a:avLst/>
                <a:gdLst>
                  <a:gd name="T0" fmla="*/ 4 w 147"/>
                  <a:gd name="T1" fmla="*/ 24 h 24"/>
                  <a:gd name="T2" fmla="*/ 0 w 147"/>
                  <a:gd name="T3" fmla="*/ 21 h 24"/>
                  <a:gd name="T4" fmla="*/ 4 w 147"/>
                  <a:gd name="T5" fmla="*/ 18 h 24"/>
                  <a:gd name="T6" fmla="*/ 142 w 147"/>
                  <a:gd name="T7" fmla="*/ 1 h 24"/>
                  <a:gd name="T8" fmla="*/ 146 w 147"/>
                  <a:gd name="T9" fmla="*/ 3 h 24"/>
                  <a:gd name="T10" fmla="*/ 144 w 147"/>
                  <a:gd name="T11" fmla="*/ 7 h 24"/>
                  <a:gd name="T12" fmla="*/ 4 w 14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24">
                    <a:moveTo>
                      <a:pt x="4" y="24"/>
                    </a:moveTo>
                    <a:cubicBezTo>
                      <a:pt x="2" y="24"/>
                      <a:pt x="0" y="23"/>
                      <a:pt x="0" y="21"/>
                    </a:cubicBezTo>
                    <a:cubicBezTo>
                      <a:pt x="0" y="20"/>
                      <a:pt x="2" y="18"/>
                      <a:pt x="4" y="18"/>
                    </a:cubicBezTo>
                    <a:cubicBezTo>
                      <a:pt x="4" y="18"/>
                      <a:pt x="93" y="18"/>
                      <a:pt x="142" y="1"/>
                    </a:cubicBezTo>
                    <a:cubicBezTo>
                      <a:pt x="144" y="0"/>
                      <a:pt x="146" y="1"/>
                      <a:pt x="146" y="3"/>
                    </a:cubicBezTo>
                    <a:cubicBezTo>
                      <a:pt x="147" y="4"/>
                      <a:pt x="146" y="6"/>
                      <a:pt x="144" y="7"/>
                    </a:cubicBezTo>
                    <a:cubicBezTo>
                      <a:pt x="94" y="24"/>
                      <a:pt x="7" y="24"/>
                      <a:pt x="4" y="24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5910" y="741"/>
                <a:ext cx="96" cy="13"/>
              </a:xfrm>
              <a:custGeom>
                <a:avLst/>
                <a:gdLst>
                  <a:gd name="T0" fmla="*/ 4 w 66"/>
                  <a:gd name="T1" fmla="*/ 9 h 9"/>
                  <a:gd name="T2" fmla="*/ 0 w 66"/>
                  <a:gd name="T3" fmla="*/ 6 h 9"/>
                  <a:gd name="T4" fmla="*/ 3 w 66"/>
                  <a:gd name="T5" fmla="*/ 3 h 9"/>
                  <a:gd name="T6" fmla="*/ 62 w 66"/>
                  <a:gd name="T7" fmla="*/ 0 h 9"/>
                  <a:gd name="T8" fmla="*/ 66 w 66"/>
                  <a:gd name="T9" fmla="*/ 3 h 9"/>
                  <a:gd name="T10" fmla="*/ 63 w 66"/>
                  <a:gd name="T11" fmla="*/ 7 h 9"/>
                  <a:gd name="T12" fmla="*/ 4 w 66"/>
                  <a:gd name="T13" fmla="*/ 9 h 9"/>
                  <a:gd name="T14" fmla="*/ 4 w 6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9">
                    <a:moveTo>
                      <a:pt x="4" y="9"/>
                    </a:move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6" y="1"/>
                      <a:pt x="66" y="3"/>
                    </a:cubicBezTo>
                    <a:cubicBezTo>
                      <a:pt x="66" y="5"/>
                      <a:pt x="64" y="7"/>
                      <a:pt x="63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1"/>
              <p:cNvSpPr>
                <a:spLocks/>
              </p:cNvSpPr>
              <p:nvPr/>
            </p:nvSpPr>
            <p:spPr bwMode="auto">
              <a:xfrm>
                <a:off x="5892" y="672"/>
                <a:ext cx="121" cy="28"/>
              </a:xfrm>
              <a:custGeom>
                <a:avLst/>
                <a:gdLst>
                  <a:gd name="T0" fmla="*/ 121 w 121"/>
                  <a:gd name="T1" fmla="*/ 28 h 28"/>
                  <a:gd name="T2" fmla="*/ 0 w 121"/>
                  <a:gd name="T3" fmla="*/ 27 h 28"/>
                  <a:gd name="T4" fmla="*/ 5 w 121"/>
                  <a:gd name="T5" fmla="*/ 2 h 28"/>
                  <a:gd name="T6" fmla="*/ 112 w 121"/>
                  <a:gd name="T7" fmla="*/ 0 h 28"/>
                  <a:gd name="T8" fmla="*/ 121 w 12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">
                    <a:moveTo>
                      <a:pt x="121" y="28"/>
                    </a:moveTo>
                    <a:lnTo>
                      <a:pt x="0" y="27"/>
                    </a:lnTo>
                    <a:lnTo>
                      <a:pt x="5" y="2"/>
                    </a:lnTo>
                    <a:lnTo>
                      <a:pt x="112" y="0"/>
                    </a:lnTo>
                    <a:lnTo>
                      <a:pt x="121" y="2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72"/>
              <p:cNvSpPr>
                <a:spLocks/>
              </p:cNvSpPr>
              <p:nvPr/>
            </p:nvSpPr>
            <p:spPr bwMode="auto">
              <a:xfrm>
                <a:off x="6105" y="741"/>
                <a:ext cx="94" cy="13"/>
              </a:xfrm>
              <a:custGeom>
                <a:avLst/>
                <a:gdLst>
                  <a:gd name="T0" fmla="*/ 62 w 65"/>
                  <a:gd name="T1" fmla="*/ 9 h 9"/>
                  <a:gd name="T2" fmla="*/ 62 w 65"/>
                  <a:gd name="T3" fmla="*/ 9 h 9"/>
                  <a:gd name="T4" fmla="*/ 3 w 65"/>
                  <a:gd name="T5" fmla="*/ 7 h 9"/>
                  <a:gd name="T6" fmla="*/ 0 w 65"/>
                  <a:gd name="T7" fmla="*/ 3 h 9"/>
                  <a:gd name="T8" fmla="*/ 3 w 65"/>
                  <a:gd name="T9" fmla="*/ 0 h 9"/>
                  <a:gd name="T10" fmla="*/ 62 w 65"/>
                  <a:gd name="T11" fmla="*/ 3 h 9"/>
                  <a:gd name="T12" fmla="*/ 65 w 65"/>
                  <a:gd name="T13" fmla="*/ 6 h 9"/>
                  <a:gd name="T14" fmla="*/ 62 w 6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9">
                    <a:moveTo>
                      <a:pt x="62" y="9"/>
                    </a:moveTo>
                    <a:cubicBezTo>
                      <a:pt x="62" y="9"/>
                      <a:pt x="62" y="9"/>
                      <a:pt x="62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4" y="3"/>
                      <a:pt x="65" y="4"/>
                      <a:pt x="65" y="6"/>
                    </a:cubicBezTo>
                    <a:cubicBezTo>
                      <a:pt x="65" y="8"/>
                      <a:pt x="64" y="9"/>
                      <a:pt x="62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73"/>
              <p:cNvSpPr>
                <a:spLocks/>
              </p:cNvSpPr>
              <p:nvPr/>
            </p:nvSpPr>
            <p:spPr bwMode="auto">
              <a:xfrm>
                <a:off x="6096" y="672"/>
                <a:ext cx="121" cy="28"/>
              </a:xfrm>
              <a:custGeom>
                <a:avLst/>
                <a:gdLst>
                  <a:gd name="T0" fmla="*/ 0 w 121"/>
                  <a:gd name="T1" fmla="*/ 28 h 28"/>
                  <a:gd name="T2" fmla="*/ 121 w 121"/>
                  <a:gd name="T3" fmla="*/ 27 h 28"/>
                  <a:gd name="T4" fmla="*/ 116 w 121"/>
                  <a:gd name="T5" fmla="*/ 2 h 28"/>
                  <a:gd name="T6" fmla="*/ 10 w 121"/>
                  <a:gd name="T7" fmla="*/ 0 h 28"/>
                  <a:gd name="T8" fmla="*/ 0 w 12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">
                    <a:moveTo>
                      <a:pt x="0" y="28"/>
                    </a:moveTo>
                    <a:lnTo>
                      <a:pt x="121" y="27"/>
                    </a:lnTo>
                    <a:lnTo>
                      <a:pt x="116" y="2"/>
                    </a:lnTo>
                    <a:lnTo>
                      <a:pt x="10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4"/>
              <p:cNvSpPr>
                <a:spLocks/>
              </p:cNvSpPr>
              <p:nvPr/>
            </p:nvSpPr>
            <p:spPr bwMode="auto">
              <a:xfrm>
                <a:off x="4949" y="1309"/>
                <a:ext cx="302" cy="496"/>
              </a:xfrm>
              <a:custGeom>
                <a:avLst/>
                <a:gdLst>
                  <a:gd name="T0" fmla="*/ 302 w 302"/>
                  <a:gd name="T1" fmla="*/ 496 h 496"/>
                  <a:gd name="T2" fmla="*/ 181 w 302"/>
                  <a:gd name="T3" fmla="*/ 496 h 496"/>
                  <a:gd name="T4" fmla="*/ 152 w 302"/>
                  <a:gd name="T5" fmla="*/ 165 h 496"/>
                  <a:gd name="T6" fmla="*/ 120 w 302"/>
                  <a:gd name="T7" fmla="*/ 496 h 496"/>
                  <a:gd name="T8" fmla="*/ 0 w 302"/>
                  <a:gd name="T9" fmla="*/ 496 h 496"/>
                  <a:gd name="T10" fmla="*/ 0 w 302"/>
                  <a:gd name="T11" fmla="*/ 0 h 496"/>
                  <a:gd name="T12" fmla="*/ 302 w 302"/>
                  <a:gd name="T13" fmla="*/ 0 h 496"/>
                  <a:gd name="T14" fmla="*/ 302 w 302"/>
                  <a:gd name="T15" fmla="*/ 49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" h="496">
                    <a:moveTo>
                      <a:pt x="302" y="496"/>
                    </a:moveTo>
                    <a:lnTo>
                      <a:pt x="181" y="496"/>
                    </a:lnTo>
                    <a:lnTo>
                      <a:pt x="152" y="165"/>
                    </a:lnTo>
                    <a:lnTo>
                      <a:pt x="120" y="496"/>
                    </a:lnTo>
                    <a:lnTo>
                      <a:pt x="0" y="496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496"/>
                    </a:ln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4866" y="1733"/>
                <a:ext cx="221" cy="126"/>
              </a:xfrm>
              <a:custGeom>
                <a:avLst/>
                <a:gdLst>
                  <a:gd name="T0" fmla="*/ 121 w 152"/>
                  <a:gd name="T1" fmla="*/ 19 h 86"/>
                  <a:gd name="T2" fmla="*/ 118 w 152"/>
                  <a:gd name="T3" fmla="*/ 67 h 86"/>
                  <a:gd name="T4" fmla="*/ 21 w 152"/>
                  <a:gd name="T5" fmla="*/ 44 h 86"/>
                  <a:gd name="T6" fmla="*/ 80 w 152"/>
                  <a:gd name="T7" fmla="*/ 0 h 86"/>
                  <a:gd name="T8" fmla="*/ 121 w 152"/>
                  <a:gd name="T9" fmla="*/ 1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6">
                    <a:moveTo>
                      <a:pt x="121" y="19"/>
                    </a:moveTo>
                    <a:cubicBezTo>
                      <a:pt x="141" y="40"/>
                      <a:pt x="152" y="62"/>
                      <a:pt x="118" y="67"/>
                    </a:cubicBezTo>
                    <a:cubicBezTo>
                      <a:pt x="87" y="70"/>
                      <a:pt x="0" y="86"/>
                      <a:pt x="21" y="44"/>
                    </a:cubicBezTo>
                    <a:cubicBezTo>
                      <a:pt x="42" y="3"/>
                      <a:pt x="66" y="0"/>
                      <a:pt x="80" y="0"/>
                    </a:cubicBezTo>
                    <a:cubicBezTo>
                      <a:pt x="93" y="0"/>
                      <a:pt x="110" y="7"/>
                      <a:pt x="121" y="19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76"/>
              <p:cNvSpPr>
                <a:spLocks/>
              </p:cNvSpPr>
              <p:nvPr/>
            </p:nvSpPr>
            <p:spPr bwMode="auto">
              <a:xfrm>
                <a:off x="5113" y="1733"/>
                <a:ext cx="222" cy="126"/>
              </a:xfrm>
              <a:custGeom>
                <a:avLst/>
                <a:gdLst>
                  <a:gd name="T0" fmla="*/ 31 w 153"/>
                  <a:gd name="T1" fmla="*/ 19 h 86"/>
                  <a:gd name="T2" fmla="*/ 34 w 153"/>
                  <a:gd name="T3" fmla="*/ 67 h 86"/>
                  <a:gd name="T4" fmla="*/ 131 w 153"/>
                  <a:gd name="T5" fmla="*/ 44 h 86"/>
                  <a:gd name="T6" fmla="*/ 73 w 153"/>
                  <a:gd name="T7" fmla="*/ 0 h 86"/>
                  <a:gd name="T8" fmla="*/ 31 w 153"/>
                  <a:gd name="T9" fmla="*/ 1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86">
                    <a:moveTo>
                      <a:pt x="31" y="19"/>
                    </a:moveTo>
                    <a:cubicBezTo>
                      <a:pt x="11" y="40"/>
                      <a:pt x="0" y="62"/>
                      <a:pt x="34" y="67"/>
                    </a:cubicBezTo>
                    <a:cubicBezTo>
                      <a:pt x="66" y="70"/>
                      <a:pt x="153" y="86"/>
                      <a:pt x="131" y="44"/>
                    </a:cubicBezTo>
                    <a:cubicBezTo>
                      <a:pt x="110" y="3"/>
                      <a:pt x="86" y="0"/>
                      <a:pt x="73" y="0"/>
                    </a:cubicBezTo>
                    <a:cubicBezTo>
                      <a:pt x="59" y="0"/>
                      <a:pt x="42" y="7"/>
                      <a:pt x="31" y="19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>
                <a:off x="4962" y="913"/>
                <a:ext cx="269" cy="268"/>
              </a:xfrm>
              <a:custGeom>
                <a:avLst/>
                <a:gdLst>
                  <a:gd name="T0" fmla="*/ 30 w 269"/>
                  <a:gd name="T1" fmla="*/ 0 h 268"/>
                  <a:gd name="T2" fmla="*/ 245 w 269"/>
                  <a:gd name="T3" fmla="*/ 0 h 268"/>
                  <a:gd name="T4" fmla="*/ 269 w 269"/>
                  <a:gd name="T5" fmla="*/ 65 h 268"/>
                  <a:gd name="T6" fmla="*/ 139 w 269"/>
                  <a:gd name="T7" fmla="*/ 268 h 268"/>
                  <a:gd name="T8" fmla="*/ 0 w 269"/>
                  <a:gd name="T9" fmla="*/ 67 h 268"/>
                  <a:gd name="T10" fmla="*/ 30 w 269"/>
                  <a:gd name="T1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9" h="268">
                    <a:moveTo>
                      <a:pt x="30" y="0"/>
                    </a:moveTo>
                    <a:lnTo>
                      <a:pt x="245" y="0"/>
                    </a:lnTo>
                    <a:lnTo>
                      <a:pt x="269" y="65"/>
                    </a:lnTo>
                    <a:lnTo>
                      <a:pt x="139" y="268"/>
                    </a:lnTo>
                    <a:lnTo>
                      <a:pt x="0" y="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8"/>
              <p:cNvSpPr>
                <a:spLocks/>
              </p:cNvSpPr>
              <p:nvPr/>
            </p:nvSpPr>
            <p:spPr bwMode="auto">
              <a:xfrm>
                <a:off x="5084" y="924"/>
                <a:ext cx="33" cy="41"/>
              </a:xfrm>
              <a:custGeom>
                <a:avLst/>
                <a:gdLst>
                  <a:gd name="T0" fmla="*/ 18 w 23"/>
                  <a:gd name="T1" fmla="*/ 28 h 28"/>
                  <a:gd name="T2" fmla="*/ 5 w 23"/>
                  <a:gd name="T3" fmla="*/ 28 h 28"/>
                  <a:gd name="T4" fmla="*/ 0 w 23"/>
                  <a:gd name="T5" fmla="*/ 23 h 28"/>
                  <a:gd name="T6" fmla="*/ 0 w 23"/>
                  <a:gd name="T7" fmla="*/ 6 h 28"/>
                  <a:gd name="T8" fmla="*/ 5 w 23"/>
                  <a:gd name="T9" fmla="*/ 0 h 28"/>
                  <a:gd name="T10" fmla="*/ 18 w 23"/>
                  <a:gd name="T11" fmla="*/ 0 h 28"/>
                  <a:gd name="T12" fmla="*/ 23 w 23"/>
                  <a:gd name="T13" fmla="*/ 6 h 28"/>
                  <a:gd name="T14" fmla="*/ 23 w 23"/>
                  <a:gd name="T15" fmla="*/ 23 h 28"/>
                  <a:gd name="T16" fmla="*/ 18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6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3"/>
                      <a:pt x="23" y="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6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9"/>
              <p:cNvSpPr>
                <a:spLocks/>
              </p:cNvSpPr>
              <p:nvPr/>
            </p:nvSpPr>
            <p:spPr bwMode="auto">
              <a:xfrm>
                <a:off x="5042" y="961"/>
                <a:ext cx="118" cy="287"/>
              </a:xfrm>
              <a:custGeom>
                <a:avLst/>
                <a:gdLst>
                  <a:gd name="T0" fmla="*/ 48 w 118"/>
                  <a:gd name="T1" fmla="*/ 0 h 287"/>
                  <a:gd name="T2" fmla="*/ 0 w 118"/>
                  <a:gd name="T3" fmla="*/ 251 h 287"/>
                  <a:gd name="T4" fmla="*/ 59 w 118"/>
                  <a:gd name="T5" fmla="*/ 287 h 287"/>
                  <a:gd name="T6" fmla="*/ 118 w 118"/>
                  <a:gd name="T7" fmla="*/ 249 h 287"/>
                  <a:gd name="T8" fmla="*/ 68 w 118"/>
                  <a:gd name="T9" fmla="*/ 0 h 287"/>
                  <a:gd name="T10" fmla="*/ 48 w 118"/>
                  <a:gd name="T11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87">
                    <a:moveTo>
                      <a:pt x="48" y="0"/>
                    </a:moveTo>
                    <a:lnTo>
                      <a:pt x="0" y="251"/>
                    </a:lnTo>
                    <a:lnTo>
                      <a:pt x="59" y="287"/>
                    </a:lnTo>
                    <a:lnTo>
                      <a:pt x="118" y="249"/>
                    </a:lnTo>
                    <a:lnTo>
                      <a:pt x="6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0"/>
              <p:cNvSpPr>
                <a:spLocks/>
              </p:cNvSpPr>
              <p:nvPr/>
            </p:nvSpPr>
            <p:spPr bwMode="auto">
              <a:xfrm>
                <a:off x="5007" y="914"/>
                <a:ext cx="185" cy="85"/>
              </a:xfrm>
              <a:custGeom>
                <a:avLst/>
                <a:gdLst>
                  <a:gd name="T0" fmla="*/ 0 w 185"/>
                  <a:gd name="T1" fmla="*/ 2 h 85"/>
                  <a:gd name="T2" fmla="*/ 10 w 185"/>
                  <a:gd name="T3" fmla="*/ 85 h 85"/>
                  <a:gd name="T4" fmla="*/ 94 w 185"/>
                  <a:gd name="T5" fmla="*/ 31 h 85"/>
                  <a:gd name="T6" fmla="*/ 180 w 185"/>
                  <a:gd name="T7" fmla="*/ 85 h 85"/>
                  <a:gd name="T8" fmla="*/ 185 w 185"/>
                  <a:gd name="T9" fmla="*/ 0 h 85"/>
                  <a:gd name="T10" fmla="*/ 0 w 185"/>
                  <a:gd name="T11" fmla="*/ 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5">
                    <a:moveTo>
                      <a:pt x="0" y="2"/>
                    </a:moveTo>
                    <a:lnTo>
                      <a:pt x="10" y="85"/>
                    </a:lnTo>
                    <a:lnTo>
                      <a:pt x="94" y="31"/>
                    </a:lnTo>
                    <a:lnTo>
                      <a:pt x="180" y="85"/>
                    </a:lnTo>
                    <a:lnTo>
                      <a:pt x="18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81"/>
              <p:cNvSpPr>
                <a:spLocks/>
              </p:cNvSpPr>
              <p:nvPr/>
            </p:nvSpPr>
            <p:spPr bwMode="auto">
              <a:xfrm>
                <a:off x="4864" y="1280"/>
                <a:ext cx="101" cy="170"/>
              </a:xfrm>
              <a:custGeom>
                <a:avLst/>
                <a:gdLst>
                  <a:gd name="T0" fmla="*/ 14 w 69"/>
                  <a:gd name="T1" fmla="*/ 0 h 117"/>
                  <a:gd name="T2" fmla="*/ 12 w 69"/>
                  <a:gd name="T3" fmla="*/ 69 h 117"/>
                  <a:gd name="T4" fmla="*/ 53 w 69"/>
                  <a:gd name="T5" fmla="*/ 112 h 117"/>
                  <a:gd name="T6" fmla="*/ 44 w 69"/>
                  <a:gd name="T7" fmla="*/ 73 h 117"/>
                  <a:gd name="T8" fmla="*/ 54 w 69"/>
                  <a:gd name="T9" fmla="*/ 72 h 117"/>
                  <a:gd name="T10" fmla="*/ 52 w 69"/>
                  <a:gd name="T11" fmla="*/ 22 h 117"/>
                  <a:gd name="T12" fmla="*/ 14 w 69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17">
                    <a:moveTo>
                      <a:pt x="14" y="0"/>
                    </a:moveTo>
                    <a:cubicBezTo>
                      <a:pt x="14" y="0"/>
                      <a:pt x="0" y="38"/>
                      <a:pt x="12" y="69"/>
                    </a:cubicBezTo>
                    <a:cubicBezTo>
                      <a:pt x="23" y="99"/>
                      <a:pt x="36" y="117"/>
                      <a:pt x="53" y="112"/>
                    </a:cubicBezTo>
                    <a:cubicBezTo>
                      <a:pt x="69" y="107"/>
                      <a:pt x="45" y="75"/>
                      <a:pt x="44" y="73"/>
                    </a:cubicBezTo>
                    <a:cubicBezTo>
                      <a:pt x="44" y="73"/>
                      <a:pt x="51" y="77"/>
                      <a:pt x="54" y="72"/>
                    </a:cubicBezTo>
                    <a:cubicBezTo>
                      <a:pt x="57" y="67"/>
                      <a:pt x="58" y="45"/>
                      <a:pt x="52" y="22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4905" y="1360"/>
                <a:ext cx="31" cy="38"/>
              </a:xfrm>
              <a:custGeom>
                <a:avLst/>
                <a:gdLst>
                  <a:gd name="T0" fmla="*/ 21 w 21"/>
                  <a:gd name="T1" fmla="*/ 26 h 26"/>
                  <a:gd name="T2" fmla="*/ 16 w 21"/>
                  <a:gd name="T3" fmla="*/ 18 h 26"/>
                  <a:gd name="T4" fmla="*/ 6 w 21"/>
                  <a:gd name="T5" fmla="*/ 0 h 26"/>
                  <a:gd name="T6" fmla="*/ 21 w 21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9" y="22"/>
                      <a:pt x="16" y="19"/>
                      <a:pt x="16" y="18"/>
                    </a:cubicBezTo>
                    <a:cubicBezTo>
                      <a:pt x="16" y="18"/>
                      <a:pt x="8" y="15"/>
                      <a:pt x="6" y="0"/>
                    </a:cubicBezTo>
                    <a:cubicBezTo>
                      <a:pt x="6" y="0"/>
                      <a:pt x="0" y="22"/>
                      <a:pt x="21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4875" y="929"/>
                <a:ext cx="75" cy="387"/>
              </a:xfrm>
              <a:custGeom>
                <a:avLst/>
                <a:gdLst>
                  <a:gd name="T0" fmla="*/ 48 w 52"/>
                  <a:gd name="T1" fmla="*/ 0 h 266"/>
                  <a:gd name="T2" fmla="*/ 0 w 52"/>
                  <a:gd name="T3" fmla="*/ 261 h 266"/>
                  <a:gd name="T4" fmla="*/ 48 w 52"/>
                  <a:gd name="T5" fmla="*/ 266 h 266"/>
                  <a:gd name="T6" fmla="*/ 48 w 52"/>
                  <a:gd name="T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266">
                    <a:moveTo>
                      <a:pt x="48" y="0"/>
                    </a:moveTo>
                    <a:cubicBezTo>
                      <a:pt x="48" y="0"/>
                      <a:pt x="7" y="93"/>
                      <a:pt x="0" y="261"/>
                    </a:cubicBezTo>
                    <a:cubicBezTo>
                      <a:pt x="0" y="261"/>
                      <a:pt x="31" y="266"/>
                      <a:pt x="48" y="266"/>
                    </a:cubicBezTo>
                    <a:cubicBezTo>
                      <a:pt x="52" y="181"/>
                      <a:pt x="48" y="75"/>
                      <a:pt x="48" y="0"/>
                    </a:cubicBez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4911" y="929"/>
                <a:ext cx="33" cy="387"/>
              </a:xfrm>
              <a:custGeom>
                <a:avLst/>
                <a:gdLst>
                  <a:gd name="T0" fmla="*/ 23 w 23"/>
                  <a:gd name="T1" fmla="*/ 0 h 266"/>
                  <a:gd name="T2" fmla="*/ 23 w 23"/>
                  <a:gd name="T3" fmla="*/ 266 h 266"/>
                  <a:gd name="T4" fmla="*/ 23 w 23"/>
                  <a:gd name="T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66">
                    <a:moveTo>
                      <a:pt x="23" y="0"/>
                    </a:moveTo>
                    <a:cubicBezTo>
                      <a:pt x="23" y="266"/>
                      <a:pt x="23" y="266"/>
                      <a:pt x="23" y="266"/>
                    </a:cubicBezTo>
                    <a:cubicBezTo>
                      <a:pt x="23" y="266"/>
                      <a:pt x="0" y="176"/>
                      <a:pt x="23" y="0"/>
                    </a:cubicBez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5235" y="1280"/>
                <a:ext cx="100" cy="170"/>
              </a:xfrm>
              <a:custGeom>
                <a:avLst/>
                <a:gdLst>
                  <a:gd name="T0" fmla="*/ 55 w 69"/>
                  <a:gd name="T1" fmla="*/ 0 h 117"/>
                  <a:gd name="T2" fmla="*/ 57 w 69"/>
                  <a:gd name="T3" fmla="*/ 69 h 117"/>
                  <a:gd name="T4" fmla="*/ 16 w 69"/>
                  <a:gd name="T5" fmla="*/ 112 h 117"/>
                  <a:gd name="T6" fmla="*/ 25 w 69"/>
                  <a:gd name="T7" fmla="*/ 73 h 117"/>
                  <a:gd name="T8" fmla="*/ 15 w 69"/>
                  <a:gd name="T9" fmla="*/ 72 h 117"/>
                  <a:gd name="T10" fmla="*/ 16 w 69"/>
                  <a:gd name="T11" fmla="*/ 22 h 117"/>
                  <a:gd name="T12" fmla="*/ 55 w 69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17">
                    <a:moveTo>
                      <a:pt x="55" y="0"/>
                    </a:moveTo>
                    <a:cubicBezTo>
                      <a:pt x="55" y="0"/>
                      <a:pt x="69" y="38"/>
                      <a:pt x="57" y="69"/>
                    </a:cubicBezTo>
                    <a:cubicBezTo>
                      <a:pt x="45" y="99"/>
                      <a:pt x="32" y="117"/>
                      <a:pt x="16" y="112"/>
                    </a:cubicBezTo>
                    <a:cubicBezTo>
                      <a:pt x="0" y="107"/>
                      <a:pt x="24" y="75"/>
                      <a:pt x="25" y="73"/>
                    </a:cubicBezTo>
                    <a:cubicBezTo>
                      <a:pt x="25" y="73"/>
                      <a:pt x="18" y="77"/>
                      <a:pt x="15" y="72"/>
                    </a:cubicBezTo>
                    <a:cubicBezTo>
                      <a:pt x="12" y="67"/>
                      <a:pt x="11" y="45"/>
                      <a:pt x="16" y="22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5263" y="1360"/>
                <a:ext cx="30" cy="38"/>
              </a:xfrm>
              <a:custGeom>
                <a:avLst/>
                <a:gdLst>
                  <a:gd name="T0" fmla="*/ 0 w 21"/>
                  <a:gd name="T1" fmla="*/ 26 h 26"/>
                  <a:gd name="T2" fmla="*/ 6 w 21"/>
                  <a:gd name="T3" fmla="*/ 18 h 26"/>
                  <a:gd name="T4" fmla="*/ 16 w 21"/>
                  <a:gd name="T5" fmla="*/ 0 h 26"/>
                  <a:gd name="T6" fmla="*/ 0 w 21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0" y="26"/>
                    </a:moveTo>
                    <a:cubicBezTo>
                      <a:pt x="3" y="22"/>
                      <a:pt x="5" y="19"/>
                      <a:pt x="6" y="18"/>
                    </a:cubicBezTo>
                    <a:cubicBezTo>
                      <a:pt x="6" y="18"/>
                      <a:pt x="13" y="15"/>
                      <a:pt x="16" y="0"/>
                    </a:cubicBezTo>
                    <a:cubicBezTo>
                      <a:pt x="16" y="0"/>
                      <a:pt x="21" y="22"/>
                      <a:pt x="0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>
                <a:off x="5250" y="929"/>
                <a:ext cx="75" cy="387"/>
              </a:xfrm>
              <a:custGeom>
                <a:avLst/>
                <a:gdLst>
                  <a:gd name="T0" fmla="*/ 3 w 52"/>
                  <a:gd name="T1" fmla="*/ 0 h 266"/>
                  <a:gd name="T2" fmla="*/ 52 w 52"/>
                  <a:gd name="T3" fmla="*/ 261 h 266"/>
                  <a:gd name="T4" fmla="*/ 3 w 52"/>
                  <a:gd name="T5" fmla="*/ 266 h 266"/>
                  <a:gd name="T6" fmla="*/ 3 w 52"/>
                  <a:gd name="T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266">
                    <a:moveTo>
                      <a:pt x="3" y="0"/>
                    </a:moveTo>
                    <a:cubicBezTo>
                      <a:pt x="3" y="0"/>
                      <a:pt x="44" y="93"/>
                      <a:pt x="52" y="261"/>
                    </a:cubicBezTo>
                    <a:cubicBezTo>
                      <a:pt x="52" y="261"/>
                      <a:pt x="20" y="266"/>
                      <a:pt x="3" y="266"/>
                    </a:cubicBezTo>
                    <a:cubicBezTo>
                      <a:pt x="0" y="181"/>
                      <a:pt x="4" y="75"/>
                      <a:pt x="3" y="0"/>
                    </a:cubicBez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>
                <a:off x="5254" y="929"/>
                <a:ext cx="33" cy="387"/>
              </a:xfrm>
              <a:custGeom>
                <a:avLst/>
                <a:gdLst>
                  <a:gd name="T0" fmla="*/ 0 w 23"/>
                  <a:gd name="T1" fmla="*/ 0 h 266"/>
                  <a:gd name="T2" fmla="*/ 0 w 23"/>
                  <a:gd name="T3" fmla="*/ 266 h 266"/>
                  <a:gd name="T4" fmla="*/ 0 w 23"/>
                  <a:gd name="T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66">
                    <a:moveTo>
                      <a:pt x="0" y="0"/>
                    </a:moveTo>
                    <a:cubicBezTo>
                      <a:pt x="0" y="266"/>
                      <a:pt x="0" y="266"/>
                      <a:pt x="0" y="266"/>
                    </a:cubicBezTo>
                    <a:cubicBezTo>
                      <a:pt x="0" y="266"/>
                      <a:pt x="23" y="176"/>
                      <a:pt x="0" y="0"/>
                    </a:cubicBez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4944" y="913"/>
                <a:ext cx="310" cy="403"/>
              </a:xfrm>
              <a:custGeom>
                <a:avLst/>
                <a:gdLst>
                  <a:gd name="T0" fmla="*/ 181 w 213"/>
                  <a:gd name="T1" fmla="*/ 0 h 277"/>
                  <a:gd name="T2" fmla="*/ 181 w 213"/>
                  <a:gd name="T3" fmla="*/ 11 h 277"/>
                  <a:gd name="T4" fmla="*/ 107 w 213"/>
                  <a:gd name="T5" fmla="*/ 160 h 277"/>
                  <a:gd name="T6" fmla="*/ 33 w 213"/>
                  <a:gd name="T7" fmla="*/ 11 h 277"/>
                  <a:gd name="T8" fmla="*/ 33 w 213"/>
                  <a:gd name="T9" fmla="*/ 0 h 277"/>
                  <a:gd name="T10" fmla="*/ 0 w 213"/>
                  <a:gd name="T11" fmla="*/ 11 h 277"/>
                  <a:gd name="T12" fmla="*/ 0 w 213"/>
                  <a:gd name="T13" fmla="*/ 277 h 277"/>
                  <a:gd name="T14" fmla="*/ 107 w 213"/>
                  <a:gd name="T15" fmla="*/ 277 h 277"/>
                  <a:gd name="T16" fmla="*/ 107 w 213"/>
                  <a:gd name="T17" fmla="*/ 277 h 277"/>
                  <a:gd name="T18" fmla="*/ 213 w 213"/>
                  <a:gd name="T19" fmla="*/ 277 h 277"/>
                  <a:gd name="T20" fmla="*/ 213 w 213"/>
                  <a:gd name="T21" fmla="*/ 11 h 277"/>
                  <a:gd name="T22" fmla="*/ 181 w 213"/>
                  <a:gd name="T2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77">
                    <a:moveTo>
                      <a:pt x="181" y="0"/>
                    </a:move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8"/>
                      <a:pt x="107" y="160"/>
                      <a:pt x="107" y="160"/>
                    </a:cubicBezTo>
                    <a:cubicBezTo>
                      <a:pt x="107" y="160"/>
                      <a:pt x="34" y="108"/>
                      <a:pt x="33" y="1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07" y="277"/>
                      <a:pt x="107" y="277"/>
                      <a:pt x="107" y="277"/>
                    </a:cubicBezTo>
                    <a:cubicBezTo>
                      <a:pt x="107" y="277"/>
                      <a:pt x="107" y="277"/>
                      <a:pt x="107" y="277"/>
                    </a:cubicBezTo>
                    <a:cubicBezTo>
                      <a:pt x="213" y="277"/>
                      <a:pt x="213" y="277"/>
                      <a:pt x="213" y="277"/>
                    </a:cubicBezTo>
                    <a:cubicBezTo>
                      <a:pt x="213" y="11"/>
                      <a:pt x="213" y="11"/>
                      <a:pt x="213" y="11"/>
                    </a:cubicBez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Oval 90"/>
              <p:cNvSpPr>
                <a:spLocks noChangeArrowheads="1"/>
              </p:cNvSpPr>
              <p:nvPr/>
            </p:nvSpPr>
            <p:spPr bwMode="auto">
              <a:xfrm>
                <a:off x="5084" y="1165"/>
                <a:ext cx="32" cy="30"/>
              </a:xfrm>
              <a:prstGeom prst="ellipse">
                <a:avLst/>
              </a:pr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Oval 91"/>
              <p:cNvSpPr>
                <a:spLocks noChangeArrowheads="1"/>
              </p:cNvSpPr>
              <p:nvPr/>
            </p:nvSpPr>
            <p:spPr bwMode="auto">
              <a:xfrm>
                <a:off x="5084" y="1245"/>
                <a:ext cx="32" cy="32"/>
              </a:xfrm>
              <a:prstGeom prst="ellipse">
                <a:avLst/>
              </a:pr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4941" y="913"/>
                <a:ext cx="159" cy="239"/>
              </a:xfrm>
              <a:custGeom>
                <a:avLst/>
                <a:gdLst>
                  <a:gd name="T0" fmla="*/ 15 w 109"/>
                  <a:gd name="T1" fmla="*/ 85 h 164"/>
                  <a:gd name="T2" fmla="*/ 41 w 109"/>
                  <a:gd name="T3" fmla="*/ 93 h 164"/>
                  <a:gd name="T4" fmla="*/ 53 w 109"/>
                  <a:gd name="T5" fmla="*/ 151 h 164"/>
                  <a:gd name="T6" fmla="*/ 109 w 109"/>
                  <a:gd name="T7" fmla="*/ 160 h 164"/>
                  <a:gd name="T8" fmla="*/ 35 w 109"/>
                  <a:gd name="T9" fmla="*/ 11 h 164"/>
                  <a:gd name="T10" fmla="*/ 35 w 109"/>
                  <a:gd name="T11" fmla="*/ 0 h 164"/>
                  <a:gd name="T12" fmla="*/ 15 w 109"/>
                  <a:gd name="T13" fmla="*/ 8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64">
                    <a:moveTo>
                      <a:pt x="15" y="85"/>
                    </a:moveTo>
                    <a:cubicBezTo>
                      <a:pt x="21" y="95"/>
                      <a:pt x="41" y="93"/>
                      <a:pt x="41" y="93"/>
                    </a:cubicBezTo>
                    <a:cubicBezTo>
                      <a:pt x="41" y="93"/>
                      <a:pt x="33" y="138"/>
                      <a:pt x="53" y="151"/>
                    </a:cubicBezTo>
                    <a:cubicBezTo>
                      <a:pt x="74" y="164"/>
                      <a:pt x="109" y="160"/>
                      <a:pt x="109" y="160"/>
                    </a:cubicBezTo>
                    <a:cubicBezTo>
                      <a:pt x="109" y="160"/>
                      <a:pt x="36" y="108"/>
                      <a:pt x="35" y="1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0" y="58"/>
                      <a:pt x="15" y="85"/>
                    </a:cubicBezTo>
                    <a:close/>
                  </a:path>
                </a:pathLst>
              </a:custGeom>
              <a:solidFill>
                <a:srgbClr val="1E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3"/>
              <p:cNvSpPr>
                <a:spLocks/>
              </p:cNvSpPr>
              <p:nvPr/>
            </p:nvSpPr>
            <p:spPr bwMode="auto">
              <a:xfrm>
                <a:off x="5100" y="913"/>
                <a:ext cx="158" cy="239"/>
              </a:xfrm>
              <a:custGeom>
                <a:avLst/>
                <a:gdLst>
                  <a:gd name="T0" fmla="*/ 94 w 109"/>
                  <a:gd name="T1" fmla="*/ 85 h 164"/>
                  <a:gd name="T2" fmla="*/ 68 w 109"/>
                  <a:gd name="T3" fmla="*/ 93 h 164"/>
                  <a:gd name="T4" fmla="*/ 55 w 109"/>
                  <a:gd name="T5" fmla="*/ 151 h 164"/>
                  <a:gd name="T6" fmla="*/ 0 w 109"/>
                  <a:gd name="T7" fmla="*/ 160 h 164"/>
                  <a:gd name="T8" fmla="*/ 74 w 109"/>
                  <a:gd name="T9" fmla="*/ 11 h 164"/>
                  <a:gd name="T10" fmla="*/ 74 w 109"/>
                  <a:gd name="T11" fmla="*/ 0 h 164"/>
                  <a:gd name="T12" fmla="*/ 94 w 109"/>
                  <a:gd name="T13" fmla="*/ 8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64">
                    <a:moveTo>
                      <a:pt x="94" y="85"/>
                    </a:moveTo>
                    <a:cubicBezTo>
                      <a:pt x="88" y="95"/>
                      <a:pt x="68" y="93"/>
                      <a:pt x="68" y="93"/>
                    </a:cubicBezTo>
                    <a:cubicBezTo>
                      <a:pt x="68" y="93"/>
                      <a:pt x="76" y="138"/>
                      <a:pt x="55" y="151"/>
                    </a:cubicBezTo>
                    <a:cubicBezTo>
                      <a:pt x="35" y="164"/>
                      <a:pt x="0" y="160"/>
                      <a:pt x="0" y="160"/>
                    </a:cubicBezTo>
                    <a:cubicBezTo>
                      <a:pt x="0" y="160"/>
                      <a:pt x="73" y="108"/>
                      <a:pt x="74" y="1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109" y="58"/>
                      <a:pt x="94" y="85"/>
                    </a:cubicBezTo>
                    <a:close/>
                  </a:path>
                </a:pathLst>
              </a:custGeom>
              <a:solidFill>
                <a:srgbClr val="1E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4"/>
              <p:cNvSpPr>
                <a:spLocks/>
              </p:cNvSpPr>
              <p:nvPr/>
            </p:nvSpPr>
            <p:spPr bwMode="auto">
              <a:xfrm>
                <a:off x="4758" y="324"/>
                <a:ext cx="682" cy="426"/>
              </a:xfrm>
              <a:custGeom>
                <a:avLst/>
                <a:gdLst>
                  <a:gd name="T0" fmla="*/ 73 w 469"/>
                  <a:gd name="T1" fmla="*/ 252 h 292"/>
                  <a:gd name="T2" fmla="*/ 235 w 469"/>
                  <a:gd name="T3" fmla="*/ 0 h 292"/>
                  <a:gd name="T4" fmla="*/ 398 w 469"/>
                  <a:gd name="T5" fmla="*/ 252 h 292"/>
                  <a:gd name="T6" fmla="*/ 235 w 469"/>
                  <a:gd name="T7" fmla="*/ 292 h 292"/>
                  <a:gd name="T8" fmla="*/ 73 w 469"/>
                  <a:gd name="T9" fmla="*/ 25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92">
                    <a:moveTo>
                      <a:pt x="73" y="252"/>
                    </a:moveTo>
                    <a:cubicBezTo>
                      <a:pt x="73" y="252"/>
                      <a:pt x="0" y="0"/>
                      <a:pt x="235" y="0"/>
                    </a:cubicBezTo>
                    <a:cubicBezTo>
                      <a:pt x="469" y="0"/>
                      <a:pt x="398" y="252"/>
                      <a:pt x="398" y="252"/>
                    </a:cubicBezTo>
                    <a:cubicBezTo>
                      <a:pt x="235" y="292"/>
                      <a:pt x="235" y="292"/>
                      <a:pt x="235" y="292"/>
                    </a:cubicBezTo>
                    <a:lnTo>
                      <a:pt x="73" y="252"/>
                    </a:ln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5"/>
              <p:cNvSpPr>
                <a:spLocks/>
              </p:cNvSpPr>
              <p:nvPr/>
            </p:nvSpPr>
            <p:spPr bwMode="auto">
              <a:xfrm>
                <a:off x="4825" y="664"/>
                <a:ext cx="100" cy="148"/>
              </a:xfrm>
              <a:custGeom>
                <a:avLst/>
                <a:gdLst>
                  <a:gd name="T0" fmla="*/ 69 w 69"/>
                  <a:gd name="T1" fmla="*/ 21 h 102"/>
                  <a:gd name="T2" fmla="*/ 17 w 69"/>
                  <a:gd name="T3" fmla="*/ 23 h 102"/>
                  <a:gd name="T4" fmla="*/ 69 w 69"/>
                  <a:gd name="T5" fmla="*/ 102 h 102"/>
                  <a:gd name="T6" fmla="*/ 69 w 69"/>
                  <a:gd name="T7" fmla="*/ 2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02">
                    <a:moveTo>
                      <a:pt x="69" y="21"/>
                    </a:moveTo>
                    <a:cubicBezTo>
                      <a:pt x="69" y="21"/>
                      <a:pt x="34" y="0"/>
                      <a:pt x="17" y="23"/>
                    </a:cubicBezTo>
                    <a:cubicBezTo>
                      <a:pt x="0" y="45"/>
                      <a:pt x="33" y="101"/>
                      <a:pt x="69" y="102"/>
                    </a:cubicBezTo>
                    <a:lnTo>
                      <a:pt x="69" y="21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6"/>
              <p:cNvSpPr>
                <a:spLocks/>
              </p:cNvSpPr>
              <p:nvPr/>
            </p:nvSpPr>
            <p:spPr bwMode="auto">
              <a:xfrm>
                <a:off x="5276" y="664"/>
                <a:ext cx="100" cy="148"/>
              </a:xfrm>
              <a:custGeom>
                <a:avLst/>
                <a:gdLst>
                  <a:gd name="T0" fmla="*/ 0 w 69"/>
                  <a:gd name="T1" fmla="*/ 21 h 102"/>
                  <a:gd name="T2" fmla="*/ 51 w 69"/>
                  <a:gd name="T3" fmla="*/ 23 h 102"/>
                  <a:gd name="T4" fmla="*/ 0 w 69"/>
                  <a:gd name="T5" fmla="*/ 102 h 102"/>
                  <a:gd name="T6" fmla="*/ 0 w 69"/>
                  <a:gd name="T7" fmla="*/ 2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02">
                    <a:moveTo>
                      <a:pt x="0" y="21"/>
                    </a:moveTo>
                    <a:cubicBezTo>
                      <a:pt x="0" y="21"/>
                      <a:pt x="34" y="0"/>
                      <a:pt x="51" y="23"/>
                    </a:cubicBezTo>
                    <a:cubicBezTo>
                      <a:pt x="69" y="45"/>
                      <a:pt x="36" y="101"/>
                      <a:pt x="0" y="102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4905" y="474"/>
                <a:ext cx="390" cy="455"/>
              </a:xfrm>
              <a:custGeom>
                <a:avLst/>
                <a:gdLst>
                  <a:gd name="T0" fmla="*/ 158 w 268"/>
                  <a:gd name="T1" fmla="*/ 312 h 312"/>
                  <a:gd name="T2" fmla="*/ 109 w 268"/>
                  <a:gd name="T3" fmla="*/ 312 h 312"/>
                  <a:gd name="T4" fmla="*/ 0 w 268"/>
                  <a:gd name="T5" fmla="*/ 203 h 312"/>
                  <a:gd name="T6" fmla="*/ 0 w 268"/>
                  <a:gd name="T7" fmla="*/ 67 h 312"/>
                  <a:gd name="T8" fmla="*/ 19 w 268"/>
                  <a:gd name="T9" fmla="*/ 25 h 312"/>
                  <a:gd name="T10" fmla="*/ 19 w 268"/>
                  <a:gd name="T11" fmla="*/ 25 h 312"/>
                  <a:gd name="T12" fmla="*/ 113 w 268"/>
                  <a:gd name="T13" fmla="*/ 20 h 312"/>
                  <a:gd name="T14" fmla="*/ 134 w 268"/>
                  <a:gd name="T15" fmla="*/ 35 h 312"/>
                  <a:gd name="T16" fmla="*/ 155 w 268"/>
                  <a:gd name="T17" fmla="*/ 20 h 312"/>
                  <a:gd name="T18" fmla="*/ 248 w 268"/>
                  <a:gd name="T19" fmla="*/ 25 h 312"/>
                  <a:gd name="T20" fmla="*/ 249 w 268"/>
                  <a:gd name="T21" fmla="*/ 25 h 312"/>
                  <a:gd name="T22" fmla="*/ 268 w 268"/>
                  <a:gd name="T23" fmla="*/ 67 h 312"/>
                  <a:gd name="T24" fmla="*/ 268 w 268"/>
                  <a:gd name="T25" fmla="*/ 203 h 312"/>
                  <a:gd name="T26" fmla="*/ 158 w 268"/>
                  <a:gd name="T2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312">
                    <a:moveTo>
                      <a:pt x="158" y="312"/>
                    </a:moveTo>
                    <a:cubicBezTo>
                      <a:pt x="109" y="312"/>
                      <a:pt x="109" y="312"/>
                      <a:pt x="109" y="312"/>
                    </a:cubicBezTo>
                    <a:cubicBezTo>
                      <a:pt x="49" y="312"/>
                      <a:pt x="0" y="263"/>
                      <a:pt x="0" y="20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51"/>
                      <a:pt x="7" y="36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46" y="2"/>
                      <a:pt x="84" y="0"/>
                      <a:pt x="113" y="20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83" y="0"/>
                      <a:pt x="221" y="2"/>
                      <a:pt x="248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61" y="36"/>
                      <a:pt x="268" y="51"/>
                      <a:pt x="268" y="67"/>
                    </a:cubicBezTo>
                    <a:cubicBezTo>
                      <a:pt x="268" y="203"/>
                      <a:pt x="268" y="203"/>
                      <a:pt x="268" y="203"/>
                    </a:cubicBezTo>
                    <a:cubicBezTo>
                      <a:pt x="268" y="263"/>
                      <a:pt x="219" y="312"/>
                      <a:pt x="158" y="312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Oval 98"/>
              <p:cNvSpPr>
                <a:spLocks noChangeArrowheads="1"/>
              </p:cNvSpPr>
              <p:nvPr/>
            </p:nvSpPr>
            <p:spPr bwMode="auto">
              <a:xfrm>
                <a:off x="4950" y="675"/>
                <a:ext cx="64" cy="64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9"/>
              <p:cNvSpPr>
                <a:spLocks/>
              </p:cNvSpPr>
              <p:nvPr/>
            </p:nvSpPr>
            <p:spPr bwMode="auto">
              <a:xfrm>
                <a:off x="4963" y="680"/>
                <a:ext cx="31" cy="19"/>
              </a:xfrm>
              <a:custGeom>
                <a:avLst/>
                <a:gdLst>
                  <a:gd name="T0" fmla="*/ 20 w 21"/>
                  <a:gd name="T1" fmla="*/ 5 h 13"/>
                  <a:gd name="T2" fmla="*/ 11 w 21"/>
                  <a:gd name="T3" fmla="*/ 12 h 13"/>
                  <a:gd name="T4" fmla="*/ 0 w 21"/>
                  <a:gd name="T5" fmla="*/ 8 h 13"/>
                  <a:gd name="T6" fmla="*/ 9 w 21"/>
                  <a:gd name="T7" fmla="*/ 1 h 13"/>
                  <a:gd name="T8" fmla="*/ 2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20" y="5"/>
                    </a:moveTo>
                    <a:cubicBezTo>
                      <a:pt x="21" y="8"/>
                      <a:pt x="17" y="11"/>
                      <a:pt x="11" y="12"/>
                    </a:cubicBezTo>
                    <a:cubicBezTo>
                      <a:pt x="6" y="13"/>
                      <a:pt x="1" y="12"/>
                      <a:pt x="0" y="8"/>
                    </a:cubicBezTo>
                    <a:cubicBezTo>
                      <a:pt x="0" y="5"/>
                      <a:pt x="4" y="2"/>
                      <a:pt x="9" y="1"/>
                    </a:cubicBezTo>
                    <a:cubicBezTo>
                      <a:pt x="14" y="0"/>
                      <a:pt x="19" y="1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00"/>
              <p:cNvSpPr>
                <a:spLocks/>
              </p:cNvSpPr>
              <p:nvPr/>
            </p:nvSpPr>
            <p:spPr bwMode="auto">
              <a:xfrm>
                <a:off x="4917" y="602"/>
                <a:ext cx="107" cy="57"/>
              </a:xfrm>
              <a:custGeom>
                <a:avLst/>
                <a:gdLst>
                  <a:gd name="T0" fmla="*/ 64 w 74"/>
                  <a:gd name="T1" fmla="*/ 0 h 39"/>
                  <a:gd name="T2" fmla="*/ 73 w 74"/>
                  <a:gd name="T3" fmla="*/ 26 h 39"/>
                  <a:gd name="T4" fmla="*/ 0 w 74"/>
                  <a:gd name="T5" fmla="*/ 38 h 39"/>
                  <a:gd name="T6" fmla="*/ 1 w 74"/>
                  <a:gd name="T7" fmla="*/ 26 h 39"/>
                  <a:gd name="T8" fmla="*/ 64 w 7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39">
                    <a:moveTo>
                      <a:pt x="64" y="0"/>
                    </a:moveTo>
                    <a:cubicBezTo>
                      <a:pt x="64" y="0"/>
                      <a:pt x="74" y="8"/>
                      <a:pt x="73" y="26"/>
                    </a:cubicBezTo>
                    <a:cubicBezTo>
                      <a:pt x="73" y="26"/>
                      <a:pt x="44" y="39"/>
                      <a:pt x="0" y="38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58" y="20"/>
                      <a:pt x="64" y="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Oval 101"/>
              <p:cNvSpPr>
                <a:spLocks noChangeArrowheads="1"/>
              </p:cNvSpPr>
              <p:nvPr/>
            </p:nvSpPr>
            <p:spPr bwMode="auto">
              <a:xfrm>
                <a:off x="5158" y="675"/>
                <a:ext cx="63" cy="64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02"/>
              <p:cNvSpPr>
                <a:spLocks/>
              </p:cNvSpPr>
              <p:nvPr/>
            </p:nvSpPr>
            <p:spPr bwMode="auto">
              <a:xfrm>
                <a:off x="5178" y="680"/>
                <a:ext cx="31" cy="19"/>
              </a:xfrm>
              <a:custGeom>
                <a:avLst/>
                <a:gdLst>
                  <a:gd name="T0" fmla="*/ 1 w 21"/>
                  <a:gd name="T1" fmla="*/ 5 h 13"/>
                  <a:gd name="T2" fmla="*/ 9 w 21"/>
                  <a:gd name="T3" fmla="*/ 12 h 13"/>
                  <a:gd name="T4" fmla="*/ 20 w 21"/>
                  <a:gd name="T5" fmla="*/ 8 h 13"/>
                  <a:gd name="T6" fmla="*/ 12 w 21"/>
                  <a:gd name="T7" fmla="*/ 1 h 13"/>
                  <a:gd name="T8" fmla="*/ 1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1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5" y="13"/>
                      <a:pt x="20" y="12"/>
                      <a:pt x="20" y="8"/>
                    </a:cubicBezTo>
                    <a:cubicBezTo>
                      <a:pt x="21" y="5"/>
                      <a:pt x="17" y="2"/>
                      <a:pt x="12" y="1"/>
                    </a:cubicBezTo>
                    <a:cubicBezTo>
                      <a:pt x="6" y="0"/>
                      <a:pt x="1" y="1"/>
                      <a:pt x="1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03"/>
              <p:cNvSpPr>
                <a:spLocks/>
              </p:cNvSpPr>
              <p:nvPr/>
            </p:nvSpPr>
            <p:spPr bwMode="auto">
              <a:xfrm>
                <a:off x="5148" y="602"/>
                <a:ext cx="107" cy="57"/>
              </a:xfrm>
              <a:custGeom>
                <a:avLst/>
                <a:gdLst>
                  <a:gd name="T0" fmla="*/ 10 w 74"/>
                  <a:gd name="T1" fmla="*/ 0 h 39"/>
                  <a:gd name="T2" fmla="*/ 1 w 74"/>
                  <a:gd name="T3" fmla="*/ 26 h 39"/>
                  <a:gd name="T4" fmla="*/ 74 w 74"/>
                  <a:gd name="T5" fmla="*/ 38 h 39"/>
                  <a:gd name="T6" fmla="*/ 73 w 74"/>
                  <a:gd name="T7" fmla="*/ 26 h 39"/>
                  <a:gd name="T8" fmla="*/ 10 w 7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39">
                    <a:moveTo>
                      <a:pt x="10" y="0"/>
                    </a:moveTo>
                    <a:cubicBezTo>
                      <a:pt x="10" y="0"/>
                      <a:pt x="0" y="8"/>
                      <a:pt x="1" y="26"/>
                    </a:cubicBezTo>
                    <a:cubicBezTo>
                      <a:pt x="1" y="26"/>
                      <a:pt x="30" y="39"/>
                      <a:pt x="74" y="3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6"/>
                      <a:pt x="16" y="20"/>
                      <a:pt x="10" y="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4"/>
              <p:cNvSpPr>
                <a:spLocks/>
              </p:cNvSpPr>
              <p:nvPr/>
            </p:nvSpPr>
            <p:spPr bwMode="auto">
              <a:xfrm>
                <a:off x="5059" y="747"/>
                <a:ext cx="53" cy="23"/>
              </a:xfrm>
              <a:custGeom>
                <a:avLst/>
                <a:gdLst>
                  <a:gd name="T0" fmla="*/ 0 w 36"/>
                  <a:gd name="T1" fmla="*/ 16 h 16"/>
                  <a:gd name="T2" fmla="*/ 18 w 36"/>
                  <a:gd name="T3" fmla="*/ 0 h 16"/>
                  <a:gd name="T4" fmla="*/ 36 w 36"/>
                  <a:gd name="T5" fmla="*/ 16 h 16"/>
                  <a:gd name="T6" fmla="*/ 18 w 36"/>
                  <a:gd name="T7" fmla="*/ 7 h 16"/>
                  <a:gd name="T8" fmla="*/ 0 w 3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6">
                    <a:moveTo>
                      <a:pt x="0" y="16"/>
                    </a:moveTo>
                    <a:cubicBezTo>
                      <a:pt x="0" y="16"/>
                      <a:pt x="4" y="0"/>
                      <a:pt x="18" y="0"/>
                    </a:cubicBezTo>
                    <a:cubicBezTo>
                      <a:pt x="33" y="0"/>
                      <a:pt x="36" y="16"/>
                      <a:pt x="36" y="16"/>
                    </a:cubicBezTo>
                    <a:cubicBezTo>
                      <a:pt x="36" y="16"/>
                      <a:pt x="28" y="7"/>
                      <a:pt x="18" y="7"/>
                    </a:cubicBezTo>
                    <a:cubicBezTo>
                      <a:pt x="8" y="7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05"/>
              <p:cNvSpPr>
                <a:spLocks/>
              </p:cNvSpPr>
              <p:nvPr/>
            </p:nvSpPr>
            <p:spPr bwMode="auto">
              <a:xfrm>
                <a:off x="5002" y="769"/>
                <a:ext cx="207" cy="90"/>
              </a:xfrm>
              <a:custGeom>
                <a:avLst/>
                <a:gdLst>
                  <a:gd name="T0" fmla="*/ 3 w 142"/>
                  <a:gd name="T1" fmla="*/ 62 h 62"/>
                  <a:gd name="T2" fmla="*/ 0 w 142"/>
                  <a:gd name="T3" fmla="*/ 60 h 62"/>
                  <a:gd name="T4" fmla="*/ 3 w 142"/>
                  <a:gd name="T5" fmla="*/ 56 h 62"/>
                  <a:gd name="T6" fmla="*/ 136 w 142"/>
                  <a:gd name="T7" fmla="*/ 2 h 62"/>
                  <a:gd name="T8" fmla="*/ 140 w 142"/>
                  <a:gd name="T9" fmla="*/ 1 h 62"/>
                  <a:gd name="T10" fmla="*/ 141 w 142"/>
                  <a:gd name="T11" fmla="*/ 6 h 62"/>
                  <a:gd name="T12" fmla="*/ 62 w 142"/>
                  <a:gd name="T13" fmla="*/ 51 h 62"/>
                  <a:gd name="T14" fmla="*/ 3 w 142"/>
                  <a:gd name="T15" fmla="*/ 62 h 62"/>
                  <a:gd name="T16" fmla="*/ 3 w 142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62">
                    <a:moveTo>
                      <a:pt x="3" y="62"/>
                    </a:moveTo>
                    <a:cubicBezTo>
                      <a:pt x="1" y="62"/>
                      <a:pt x="0" y="61"/>
                      <a:pt x="0" y="60"/>
                    </a:cubicBezTo>
                    <a:cubicBezTo>
                      <a:pt x="0" y="58"/>
                      <a:pt x="1" y="56"/>
                      <a:pt x="3" y="56"/>
                    </a:cubicBezTo>
                    <a:cubicBezTo>
                      <a:pt x="4" y="56"/>
                      <a:pt x="111" y="45"/>
                      <a:pt x="136" y="2"/>
                    </a:cubicBezTo>
                    <a:cubicBezTo>
                      <a:pt x="137" y="1"/>
                      <a:pt x="139" y="0"/>
                      <a:pt x="140" y="1"/>
                    </a:cubicBezTo>
                    <a:cubicBezTo>
                      <a:pt x="142" y="2"/>
                      <a:pt x="142" y="4"/>
                      <a:pt x="141" y="6"/>
                    </a:cubicBezTo>
                    <a:cubicBezTo>
                      <a:pt x="130" y="25"/>
                      <a:pt x="103" y="40"/>
                      <a:pt x="62" y="51"/>
                    </a:cubicBezTo>
                    <a:cubicBezTo>
                      <a:pt x="31" y="60"/>
                      <a:pt x="4" y="62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06"/>
              <p:cNvSpPr>
                <a:spLocks/>
              </p:cNvSpPr>
              <p:nvPr/>
            </p:nvSpPr>
            <p:spPr bwMode="auto">
              <a:xfrm>
                <a:off x="3967" y="1283"/>
                <a:ext cx="362" cy="504"/>
              </a:xfrm>
              <a:custGeom>
                <a:avLst/>
                <a:gdLst>
                  <a:gd name="T0" fmla="*/ 324 w 362"/>
                  <a:gd name="T1" fmla="*/ 1 h 504"/>
                  <a:gd name="T2" fmla="*/ 37 w 362"/>
                  <a:gd name="T3" fmla="*/ 0 h 504"/>
                  <a:gd name="T4" fmla="*/ 0 w 362"/>
                  <a:gd name="T5" fmla="*/ 504 h 504"/>
                  <a:gd name="T6" fmla="*/ 121 w 362"/>
                  <a:gd name="T7" fmla="*/ 504 h 504"/>
                  <a:gd name="T8" fmla="*/ 159 w 362"/>
                  <a:gd name="T9" fmla="*/ 147 h 504"/>
                  <a:gd name="T10" fmla="*/ 195 w 362"/>
                  <a:gd name="T11" fmla="*/ 147 h 504"/>
                  <a:gd name="T12" fmla="*/ 242 w 362"/>
                  <a:gd name="T13" fmla="*/ 504 h 504"/>
                  <a:gd name="T14" fmla="*/ 362 w 362"/>
                  <a:gd name="T15" fmla="*/ 504 h 504"/>
                  <a:gd name="T16" fmla="*/ 324 w 362"/>
                  <a:gd name="T17" fmla="*/ 1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504">
                    <a:moveTo>
                      <a:pt x="324" y="1"/>
                    </a:moveTo>
                    <a:lnTo>
                      <a:pt x="37" y="0"/>
                    </a:lnTo>
                    <a:lnTo>
                      <a:pt x="0" y="504"/>
                    </a:lnTo>
                    <a:lnTo>
                      <a:pt x="121" y="504"/>
                    </a:lnTo>
                    <a:lnTo>
                      <a:pt x="159" y="147"/>
                    </a:lnTo>
                    <a:lnTo>
                      <a:pt x="195" y="147"/>
                    </a:lnTo>
                    <a:lnTo>
                      <a:pt x="242" y="504"/>
                    </a:lnTo>
                    <a:lnTo>
                      <a:pt x="362" y="504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7"/>
              <p:cNvSpPr>
                <a:spLocks/>
              </p:cNvSpPr>
              <p:nvPr/>
            </p:nvSpPr>
            <p:spPr bwMode="auto">
              <a:xfrm>
                <a:off x="4201" y="1742"/>
                <a:ext cx="144" cy="96"/>
              </a:xfrm>
              <a:custGeom>
                <a:avLst/>
                <a:gdLst>
                  <a:gd name="T0" fmla="*/ 83 w 99"/>
                  <a:gd name="T1" fmla="*/ 66 h 66"/>
                  <a:gd name="T2" fmla="*/ 16 w 99"/>
                  <a:gd name="T3" fmla="*/ 66 h 66"/>
                  <a:gd name="T4" fmla="*/ 0 w 99"/>
                  <a:gd name="T5" fmla="*/ 50 h 66"/>
                  <a:gd name="T6" fmla="*/ 0 w 99"/>
                  <a:gd name="T7" fmla="*/ 49 h 66"/>
                  <a:gd name="T8" fmla="*/ 49 w 99"/>
                  <a:gd name="T9" fmla="*/ 0 h 66"/>
                  <a:gd name="T10" fmla="*/ 50 w 99"/>
                  <a:gd name="T11" fmla="*/ 0 h 66"/>
                  <a:gd name="T12" fmla="*/ 99 w 99"/>
                  <a:gd name="T13" fmla="*/ 49 h 66"/>
                  <a:gd name="T14" fmla="*/ 99 w 99"/>
                  <a:gd name="T15" fmla="*/ 50 h 66"/>
                  <a:gd name="T16" fmla="*/ 83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83" y="66"/>
                    </a:moveTo>
                    <a:cubicBezTo>
                      <a:pt x="16" y="66"/>
                      <a:pt x="16" y="66"/>
                      <a:pt x="16" y="66"/>
                    </a:cubicBezTo>
                    <a:cubicBezTo>
                      <a:pt x="7" y="66"/>
                      <a:pt x="0" y="59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22"/>
                      <a:pt x="99" y="49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9"/>
                      <a:pt x="92" y="66"/>
                      <a:pt x="83" y="66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08"/>
              <p:cNvSpPr>
                <a:spLocks/>
              </p:cNvSpPr>
              <p:nvPr/>
            </p:nvSpPr>
            <p:spPr bwMode="auto">
              <a:xfrm>
                <a:off x="3951" y="1742"/>
                <a:ext cx="144" cy="96"/>
              </a:xfrm>
              <a:custGeom>
                <a:avLst/>
                <a:gdLst>
                  <a:gd name="T0" fmla="*/ 16 w 99"/>
                  <a:gd name="T1" fmla="*/ 66 h 66"/>
                  <a:gd name="T2" fmla="*/ 84 w 99"/>
                  <a:gd name="T3" fmla="*/ 66 h 66"/>
                  <a:gd name="T4" fmla="*/ 99 w 99"/>
                  <a:gd name="T5" fmla="*/ 50 h 66"/>
                  <a:gd name="T6" fmla="*/ 99 w 99"/>
                  <a:gd name="T7" fmla="*/ 49 h 66"/>
                  <a:gd name="T8" fmla="*/ 50 w 99"/>
                  <a:gd name="T9" fmla="*/ 0 h 66"/>
                  <a:gd name="T10" fmla="*/ 49 w 99"/>
                  <a:gd name="T11" fmla="*/ 0 h 66"/>
                  <a:gd name="T12" fmla="*/ 0 w 99"/>
                  <a:gd name="T13" fmla="*/ 49 h 66"/>
                  <a:gd name="T14" fmla="*/ 0 w 99"/>
                  <a:gd name="T15" fmla="*/ 50 h 66"/>
                  <a:gd name="T16" fmla="*/ 16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16" y="66"/>
                    </a:moveTo>
                    <a:cubicBezTo>
                      <a:pt x="84" y="66"/>
                      <a:pt x="84" y="66"/>
                      <a:pt x="84" y="66"/>
                    </a:cubicBezTo>
                    <a:cubicBezTo>
                      <a:pt x="92" y="66"/>
                      <a:pt x="99" y="59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22"/>
                      <a:pt x="77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9"/>
                      <a:pt x="7" y="66"/>
                      <a:pt x="16" y="66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109"/>
              <p:cNvSpPr>
                <a:spLocks noChangeArrowheads="1"/>
              </p:cNvSpPr>
              <p:nvPr/>
            </p:nvSpPr>
            <p:spPr bwMode="auto">
              <a:xfrm>
                <a:off x="4043" y="875"/>
                <a:ext cx="209" cy="42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4129" y="897"/>
                <a:ext cx="35" cy="41"/>
              </a:xfrm>
              <a:custGeom>
                <a:avLst/>
                <a:gdLst>
                  <a:gd name="T0" fmla="*/ 18 w 24"/>
                  <a:gd name="T1" fmla="*/ 28 h 28"/>
                  <a:gd name="T2" fmla="*/ 5 w 24"/>
                  <a:gd name="T3" fmla="*/ 28 h 28"/>
                  <a:gd name="T4" fmla="*/ 0 w 24"/>
                  <a:gd name="T5" fmla="*/ 22 h 28"/>
                  <a:gd name="T6" fmla="*/ 0 w 24"/>
                  <a:gd name="T7" fmla="*/ 5 h 28"/>
                  <a:gd name="T8" fmla="*/ 5 w 24"/>
                  <a:gd name="T9" fmla="*/ 0 h 28"/>
                  <a:gd name="T10" fmla="*/ 18 w 24"/>
                  <a:gd name="T11" fmla="*/ 0 h 28"/>
                  <a:gd name="T12" fmla="*/ 24 w 24"/>
                  <a:gd name="T13" fmla="*/ 5 h 28"/>
                  <a:gd name="T14" fmla="*/ 24 w 24"/>
                  <a:gd name="T15" fmla="*/ 22 h 28"/>
                  <a:gd name="T16" fmla="*/ 18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5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2"/>
                      <a:pt x="24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5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11"/>
              <p:cNvSpPr>
                <a:spLocks/>
              </p:cNvSpPr>
              <p:nvPr/>
            </p:nvSpPr>
            <p:spPr bwMode="auto">
              <a:xfrm>
                <a:off x="4117" y="933"/>
                <a:ext cx="58" cy="286"/>
              </a:xfrm>
              <a:custGeom>
                <a:avLst/>
                <a:gdLst>
                  <a:gd name="T0" fmla="*/ 19 w 58"/>
                  <a:gd name="T1" fmla="*/ 0 h 286"/>
                  <a:gd name="T2" fmla="*/ 0 w 58"/>
                  <a:gd name="T3" fmla="*/ 251 h 286"/>
                  <a:gd name="T4" fmla="*/ 31 w 58"/>
                  <a:gd name="T5" fmla="*/ 286 h 286"/>
                  <a:gd name="T6" fmla="*/ 58 w 58"/>
                  <a:gd name="T7" fmla="*/ 249 h 286"/>
                  <a:gd name="T8" fmla="*/ 39 w 58"/>
                  <a:gd name="T9" fmla="*/ 0 h 286"/>
                  <a:gd name="T10" fmla="*/ 19 w 58"/>
                  <a:gd name="T1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86">
                    <a:moveTo>
                      <a:pt x="19" y="0"/>
                    </a:moveTo>
                    <a:lnTo>
                      <a:pt x="0" y="251"/>
                    </a:lnTo>
                    <a:lnTo>
                      <a:pt x="31" y="286"/>
                    </a:lnTo>
                    <a:lnTo>
                      <a:pt x="58" y="249"/>
                    </a:lnTo>
                    <a:lnTo>
                      <a:pt x="3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4053" y="887"/>
                <a:ext cx="185" cy="84"/>
              </a:xfrm>
              <a:custGeom>
                <a:avLst/>
                <a:gdLst>
                  <a:gd name="T0" fmla="*/ 0 w 185"/>
                  <a:gd name="T1" fmla="*/ 0 h 84"/>
                  <a:gd name="T2" fmla="*/ 31 w 185"/>
                  <a:gd name="T3" fmla="*/ 84 h 84"/>
                  <a:gd name="T4" fmla="*/ 95 w 185"/>
                  <a:gd name="T5" fmla="*/ 30 h 84"/>
                  <a:gd name="T6" fmla="*/ 159 w 185"/>
                  <a:gd name="T7" fmla="*/ 84 h 84"/>
                  <a:gd name="T8" fmla="*/ 185 w 185"/>
                  <a:gd name="T9" fmla="*/ 0 h 84"/>
                  <a:gd name="T10" fmla="*/ 0 w 18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4">
                    <a:moveTo>
                      <a:pt x="0" y="0"/>
                    </a:moveTo>
                    <a:lnTo>
                      <a:pt x="31" y="84"/>
                    </a:lnTo>
                    <a:lnTo>
                      <a:pt x="95" y="30"/>
                    </a:lnTo>
                    <a:lnTo>
                      <a:pt x="159" y="84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13"/>
              <p:cNvSpPr>
                <a:spLocks/>
              </p:cNvSpPr>
              <p:nvPr/>
            </p:nvSpPr>
            <p:spPr bwMode="auto">
              <a:xfrm>
                <a:off x="3909" y="1270"/>
                <a:ext cx="124" cy="199"/>
              </a:xfrm>
              <a:custGeom>
                <a:avLst/>
                <a:gdLst>
                  <a:gd name="T0" fmla="*/ 14 w 85"/>
                  <a:gd name="T1" fmla="*/ 0 h 137"/>
                  <a:gd name="T2" fmla="*/ 15 w 85"/>
                  <a:gd name="T3" fmla="*/ 81 h 137"/>
                  <a:gd name="T4" fmla="*/ 66 w 85"/>
                  <a:gd name="T5" fmla="*/ 130 h 137"/>
                  <a:gd name="T6" fmla="*/ 54 w 85"/>
                  <a:gd name="T7" fmla="*/ 84 h 137"/>
                  <a:gd name="T8" fmla="*/ 65 w 85"/>
                  <a:gd name="T9" fmla="*/ 82 h 137"/>
                  <a:gd name="T10" fmla="*/ 60 w 85"/>
                  <a:gd name="T11" fmla="*/ 23 h 137"/>
                  <a:gd name="T12" fmla="*/ 14 w 85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37">
                    <a:moveTo>
                      <a:pt x="14" y="0"/>
                    </a:moveTo>
                    <a:cubicBezTo>
                      <a:pt x="14" y="0"/>
                      <a:pt x="0" y="46"/>
                      <a:pt x="15" y="81"/>
                    </a:cubicBezTo>
                    <a:cubicBezTo>
                      <a:pt x="31" y="116"/>
                      <a:pt x="48" y="137"/>
                      <a:pt x="66" y="130"/>
                    </a:cubicBezTo>
                    <a:cubicBezTo>
                      <a:pt x="85" y="123"/>
                      <a:pt x="55" y="87"/>
                      <a:pt x="54" y="84"/>
                    </a:cubicBezTo>
                    <a:cubicBezTo>
                      <a:pt x="54" y="84"/>
                      <a:pt x="62" y="88"/>
                      <a:pt x="65" y="82"/>
                    </a:cubicBezTo>
                    <a:cubicBezTo>
                      <a:pt x="68" y="76"/>
                      <a:pt x="68" y="51"/>
                      <a:pt x="6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14"/>
              <p:cNvSpPr>
                <a:spLocks/>
              </p:cNvSpPr>
              <p:nvPr/>
            </p:nvSpPr>
            <p:spPr bwMode="auto">
              <a:xfrm>
                <a:off x="3960" y="1363"/>
                <a:ext cx="36" cy="44"/>
              </a:xfrm>
              <a:custGeom>
                <a:avLst/>
                <a:gdLst>
                  <a:gd name="T0" fmla="*/ 25 w 25"/>
                  <a:gd name="T1" fmla="*/ 30 h 30"/>
                  <a:gd name="T2" fmla="*/ 19 w 25"/>
                  <a:gd name="T3" fmla="*/ 20 h 30"/>
                  <a:gd name="T4" fmla="*/ 6 w 25"/>
                  <a:gd name="T5" fmla="*/ 0 h 30"/>
                  <a:gd name="T6" fmla="*/ 25 w 25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0">
                    <a:moveTo>
                      <a:pt x="25" y="30"/>
                    </a:moveTo>
                    <a:cubicBezTo>
                      <a:pt x="22" y="24"/>
                      <a:pt x="19" y="21"/>
                      <a:pt x="19" y="20"/>
                    </a:cubicBezTo>
                    <a:cubicBezTo>
                      <a:pt x="19" y="20"/>
                      <a:pt x="10" y="17"/>
                      <a:pt x="6" y="0"/>
                    </a:cubicBezTo>
                    <a:cubicBezTo>
                      <a:pt x="6" y="0"/>
                      <a:pt x="0" y="26"/>
                      <a:pt x="25" y="3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5"/>
              <p:cNvSpPr>
                <a:spLocks/>
              </p:cNvSpPr>
              <p:nvPr/>
            </p:nvSpPr>
            <p:spPr bwMode="auto">
              <a:xfrm>
                <a:off x="3913" y="882"/>
                <a:ext cx="243" cy="523"/>
              </a:xfrm>
              <a:custGeom>
                <a:avLst/>
                <a:gdLst>
                  <a:gd name="T0" fmla="*/ 104 w 167"/>
                  <a:gd name="T1" fmla="*/ 1 h 359"/>
                  <a:gd name="T2" fmla="*/ 13 w 167"/>
                  <a:gd name="T3" fmla="*/ 81 h 359"/>
                  <a:gd name="T4" fmla="*/ 4 w 167"/>
                  <a:gd name="T5" fmla="*/ 287 h 359"/>
                  <a:gd name="T6" fmla="*/ 51 w 167"/>
                  <a:gd name="T7" fmla="*/ 287 h 359"/>
                  <a:gd name="T8" fmla="*/ 54 w 167"/>
                  <a:gd name="T9" fmla="*/ 359 h 359"/>
                  <a:gd name="T10" fmla="*/ 152 w 167"/>
                  <a:gd name="T11" fmla="*/ 210 h 359"/>
                  <a:gd name="T12" fmla="*/ 120 w 167"/>
                  <a:gd name="T13" fmla="*/ 119 h 359"/>
                  <a:gd name="T14" fmla="*/ 104 w 167"/>
                  <a:gd name="T15" fmla="*/ 1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59">
                    <a:moveTo>
                      <a:pt x="104" y="1"/>
                    </a:moveTo>
                    <a:cubicBezTo>
                      <a:pt x="104" y="1"/>
                      <a:pt x="25" y="0"/>
                      <a:pt x="13" y="81"/>
                    </a:cubicBezTo>
                    <a:cubicBezTo>
                      <a:pt x="0" y="161"/>
                      <a:pt x="4" y="287"/>
                      <a:pt x="4" y="287"/>
                    </a:cubicBezTo>
                    <a:cubicBezTo>
                      <a:pt x="51" y="287"/>
                      <a:pt x="51" y="287"/>
                      <a:pt x="51" y="287"/>
                    </a:cubicBezTo>
                    <a:cubicBezTo>
                      <a:pt x="54" y="359"/>
                      <a:pt x="54" y="359"/>
                      <a:pt x="54" y="359"/>
                    </a:cubicBezTo>
                    <a:cubicBezTo>
                      <a:pt x="54" y="359"/>
                      <a:pt x="167" y="342"/>
                      <a:pt x="152" y="210"/>
                    </a:cubicBezTo>
                    <a:cubicBezTo>
                      <a:pt x="143" y="136"/>
                      <a:pt x="127" y="130"/>
                      <a:pt x="120" y="119"/>
                    </a:cubicBezTo>
                    <a:cubicBezTo>
                      <a:pt x="113" y="109"/>
                      <a:pt x="76" y="65"/>
                      <a:pt x="104" y="1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6"/>
              <p:cNvSpPr>
                <a:spLocks/>
              </p:cNvSpPr>
              <p:nvPr/>
            </p:nvSpPr>
            <p:spPr bwMode="auto">
              <a:xfrm>
                <a:off x="3973" y="1060"/>
                <a:ext cx="19" cy="240"/>
              </a:xfrm>
              <a:custGeom>
                <a:avLst/>
                <a:gdLst>
                  <a:gd name="T0" fmla="*/ 10 w 13"/>
                  <a:gd name="T1" fmla="*/ 165 h 165"/>
                  <a:gd name="T2" fmla="*/ 13 w 13"/>
                  <a:gd name="T3" fmla="*/ 0 h 165"/>
                  <a:gd name="T4" fmla="*/ 1 w 13"/>
                  <a:gd name="T5" fmla="*/ 165 h 165"/>
                  <a:gd name="T6" fmla="*/ 10 w 13"/>
                  <a:gd name="T7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5">
                    <a:moveTo>
                      <a:pt x="10" y="165"/>
                    </a:moveTo>
                    <a:cubicBezTo>
                      <a:pt x="10" y="165"/>
                      <a:pt x="9" y="41"/>
                      <a:pt x="13" y="0"/>
                    </a:cubicBezTo>
                    <a:cubicBezTo>
                      <a:pt x="13" y="0"/>
                      <a:pt x="0" y="56"/>
                      <a:pt x="1" y="165"/>
                    </a:cubicBezTo>
                    <a:lnTo>
                      <a:pt x="10" y="165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7"/>
              <p:cNvSpPr>
                <a:spLocks/>
              </p:cNvSpPr>
              <p:nvPr/>
            </p:nvSpPr>
            <p:spPr bwMode="auto">
              <a:xfrm>
                <a:off x="3993" y="892"/>
                <a:ext cx="115" cy="194"/>
              </a:xfrm>
              <a:custGeom>
                <a:avLst/>
                <a:gdLst>
                  <a:gd name="T0" fmla="*/ 65 w 79"/>
                  <a:gd name="T1" fmla="*/ 112 h 133"/>
                  <a:gd name="T2" fmla="*/ 45 w 79"/>
                  <a:gd name="T3" fmla="*/ 6 h 133"/>
                  <a:gd name="T4" fmla="*/ 43 w 79"/>
                  <a:gd name="T5" fmla="*/ 0 h 133"/>
                  <a:gd name="T6" fmla="*/ 8 w 79"/>
                  <a:gd name="T7" fmla="*/ 74 h 133"/>
                  <a:gd name="T8" fmla="*/ 25 w 79"/>
                  <a:gd name="T9" fmla="*/ 74 h 133"/>
                  <a:gd name="T10" fmla="*/ 20 w 79"/>
                  <a:gd name="T11" fmla="*/ 110 h 133"/>
                  <a:gd name="T12" fmla="*/ 79 w 79"/>
                  <a:gd name="T13" fmla="*/ 133 h 133"/>
                  <a:gd name="T14" fmla="*/ 65 w 79"/>
                  <a:gd name="T15" fmla="*/ 1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33">
                    <a:moveTo>
                      <a:pt x="65" y="112"/>
                    </a:moveTo>
                    <a:cubicBezTo>
                      <a:pt x="59" y="103"/>
                      <a:pt x="26" y="64"/>
                      <a:pt x="45" y="6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0" y="59"/>
                      <a:pt x="8" y="74"/>
                    </a:cubicBezTo>
                    <a:cubicBezTo>
                      <a:pt x="11" y="79"/>
                      <a:pt x="25" y="74"/>
                      <a:pt x="25" y="74"/>
                    </a:cubicBezTo>
                    <a:cubicBezTo>
                      <a:pt x="25" y="74"/>
                      <a:pt x="14" y="100"/>
                      <a:pt x="20" y="110"/>
                    </a:cubicBezTo>
                    <a:cubicBezTo>
                      <a:pt x="25" y="120"/>
                      <a:pt x="55" y="130"/>
                      <a:pt x="79" y="133"/>
                    </a:cubicBezTo>
                    <a:cubicBezTo>
                      <a:pt x="74" y="121"/>
                      <a:pt x="68" y="117"/>
                      <a:pt x="65" y="112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8"/>
              <p:cNvSpPr>
                <a:spLocks/>
              </p:cNvSpPr>
              <p:nvPr/>
            </p:nvSpPr>
            <p:spPr bwMode="auto">
              <a:xfrm>
                <a:off x="4291" y="1270"/>
                <a:ext cx="192" cy="160"/>
              </a:xfrm>
              <a:custGeom>
                <a:avLst/>
                <a:gdLst>
                  <a:gd name="T0" fmla="*/ 87 w 132"/>
                  <a:gd name="T1" fmla="*/ 0 h 110"/>
                  <a:gd name="T2" fmla="*/ 111 w 132"/>
                  <a:gd name="T3" fmla="*/ 26 h 110"/>
                  <a:gd name="T4" fmla="*/ 121 w 132"/>
                  <a:gd name="T5" fmla="*/ 54 h 110"/>
                  <a:gd name="T6" fmla="*/ 91 w 132"/>
                  <a:gd name="T7" fmla="*/ 45 h 110"/>
                  <a:gd name="T8" fmla="*/ 98 w 132"/>
                  <a:gd name="T9" fmla="*/ 64 h 110"/>
                  <a:gd name="T10" fmla="*/ 99 w 132"/>
                  <a:gd name="T11" fmla="*/ 91 h 110"/>
                  <a:gd name="T12" fmla="*/ 65 w 132"/>
                  <a:gd name="T13" fmla="*/ 61 h 110"/>
                  <a:gd name="T14" fmla="*/ 70 w 132"/>
                  <a:gd name="T15" fmla="*/ 75 h 110"/>
                  <a:gd name="T16" fmla="*/ 71 w 132"/>
                  <a:gd name="T17" fmla="*/ 102 h 110"/>
                  <a:gd name="T18" fmla="*/ 40 w 132"/>
                  <a:gd name="T19" fmla="*/ 75 h 110"/>
                  <a:gd name="T20" fmla="*/ 42 w 132"/>
                  <a:gd name="T21" fmla="*/ 87 h 110"/>
                  <a:gd name="T22" fmla="*/ 42 w 132"/>
                  <a:gd name="T23" fmla="*/ 101 h 110"/>
                  <a:gd name="T24" fmla="*/ 12 w 132"/>
                  <a:gd name="T25" fmla="*/ 69 h 110"/>
                  <a:gd name="T26" fmla="*/ 12 w 132"/>
                  <a:gd name="T27" fmla="*/ 13 h 110"/>
                  <a:gd name="T28" fmla="*/ 87 w 132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10">
                    <a:moveTo>
                      <a:pt x="87" y="0"/>
                    </a:moveTo>
                    <a:cubicBezTo>
                      <a:pt x="87" y="0"/>
                      <a:pt x="98" y="18"/>
                      <a:pt x="111" y="26"/>
                    </a:cubicBezTo>
                    <a:cubicBezTo>
                      <a:pt x="124" y="35"/>
                      <a:pt x="132" y="44"/>
                      <a:pt x="121" y="54"/>
                    </a:cubicBezTo>
                    <a:cubicBezTo>
                      <a:pt x="110" y="65"/>
                      <a:pt x="91" y="45"/>
                      <a:pt x="91" y="45"/>
                    </a:cubicBezTo>
                    <a:cubicBezTo>
                      <a:pt x="91" y="45"/>
                      <a:pt x="94" y="57"/>
                      <a:pt x="98" y="64"/>
                    </a:cubicBezTo>
                    <a:cubicBezTo>
                      <a:pt x="103" y="72"/>
                      <a:pt x="111" y="83"/>
                      <a:pt x="99" y="91"/>
                    </a:cubicBezTo>
                    <a:cubicBezTo>
                      <a:pt x="87" y="98"/>
                      <a:pt x="72" y="78"/>
                      <a:pt x="65" y="61"/>
                    </a:cubicBezTo>
                    <a:cubicBezTo>
                      <a:pt x="65" y="61"/>
                      <a:pt x="67" y="69"/>
                      <a:pt x="70" y="75"/>
                    </a:cubicBezTo>
                    <a:cubicBezTo>
                      <a:pt x="73" y="81"/>
                      <a:pt x="84" y="94"/>
                      <a:pt x="71" y="102"/>
                    </a:cubicBezTo>
                    <a:cubicBezTo>
                      <a:pt x="57" y="110"/>
                      <a:pt x="43" y="89"/>
                      <a:pt x="40" y="75"/>
                    </a:cubicBezTo>
                    <a:cubicBezTo>
                      <a:pt x="40" y="75"/>
                      <a:pt x="40" y="82"/>
                      <a:pt x="42" y="87"/>
                    </a:cubicBezTo>
                    <a:cubicBezTo>
                      <a:pt x="45" y="92"/>
                      <a:pt x="47" y="98"/>
                      <a:pt x="42" y="101"/>
                    </a:cubicBezTo>
                    <a:cubicBezTo>
                      <a:pt x="37" y="103"/>
                      <a:pt x="23" y="102"/>
                      <a:pt x="12" y="69"/>
                    </a:cubicBezTo>
                    <a:cubicBezTo>
                      <a:pt x="0" y="37"/>
                      <a:pt x="12" y="13"/>
                      <a:pt x="12" y="13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9"/>
              <p:cNvSpPr>
                <a:spLocks/>
              </p:cNvSpPr>
              <p:nvPr/>
            </p:nvSpPr>
            <p:spPr bwMode="auto">
              <a:xfrm>
                <a:off x="4329" y="1309"/>
                <a:ext cx="90" cy="60"/>
              </a:xfrm>
              <a:custGeom>
                <a:avLst/>
                <a:gdLst>
                  <a:gd name="T0" fmla="*/ 62 w 62"/>
                  <a:gd name="T1" fmla="*/ 0 h 41"/>
                  <a:gd name="T2" fmla="*/ 0 w 62"/>
                  <a:gd name="T3" fmla="*/ 34 h 41"/>
                  <a:gd name="T4" fmla="*/ 62 w 62"/>
                  <a:gd name="T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41">
                    <a:moveTo>
                      <a:pt x="62" y="0"/>
                    </a:moveTo>
                    <a:cubicBezTo>
                      <a:pt x="62" y="0"/>
                      <a:pt x="48" y="30"/>
                      <a:pt x="0" y="34"/>
                    </a:cubicBezTo>
                    <a:cubicBezTo>
                      <a:pt x="0" y="34"/>
                      <a:pt x="51" y="41"/>
                      <a:pt x="62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20"/>
              <p:cNvSpPr>
                <a:spLocks/>
              </p:cNvSpPr>
              <p:nvPr/>
            </p:nvSpPr>
            <p:spPr bwMode="auto">
              <a:xfrm>
                <a:off x="4137" y="882"/>
                <a:ext cx="290" cy="523"/>
              </a:xfrm>
              <a:custGeom>
                <a:avLst/>
                <a:gdLst>
                  <a:gd name="T0" fmla="*/ 63 w 199"/>
                  <a:gd name="T1" fmla="*/ 1 h 359"/>
                  <a:gd name="T2" fmla="*/ 154 w 199"/>
                  <a:gd name="T3" fmla="*/ 81 h 359"/>
                  <a:gd name="T4" fmla="*/ 199 w 199"/>
                  <a:gd name="T5" fmla="*/ 268 h 359"/>
                  <a:gd name="T6" fmla="*/ 116 w 199"/>
                  <a:gd name="T7" fmla="*/ 287 h 359"/>
                  <a:gd name="T8" fmla="*/ 113 w 199"/>
                  <a:gd name="T9" fmla="*/ 359 h 359"/>
                  <a:gd name="T10" fmla="*/ 15 w 199"/>
                  <a:gd name="T11" fmla="*/ 210 h 359"/>
                  <a:gd name="T12" fmla="*/ 47 w 199"/>
                  <a:gd name="T13" fmla="*/ 119 h 359"/>
                  <a:gd name="T14" fmla="*/ 63 w 199"/>
                  <a:gd name="T15" fmla="*/ 1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359">
                    <a:moveTo>
                      <a:pt x="63" y="1"/>
                    </a:moveTo>
                    <a:cubicBezTo>
                      <a:pt x="63" y="1"/>
                      <a:pt x="142" y="0"/>
                      <a:pt x="154" y="81"/>
                    </a:cubicBezTo>
                    <a:cubicBezTo>
                      <a:pt x="167" y="161"/>
                      <a:pt x="199" y="268"/>
                      <a:pt x="199" y="268"/>
                    </a:cubicBezTo>
                    <a:cubicBezTo>
                      <a:pt x="116" y="287"/>
                      <a:pt x="116" y="287"/>
                      <a:pt x="116" y="287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113" y="359"/>
                      <a:pt x="0" y="342"/>
                      <a:pt x="15" y="210"/>
                    </a:cubicBezTo>
                    <a:cubicBezTo>
                      <a:pt x="24" y="136"/>
                      <a:pt x="40" y="130"/>
                      <a:pt x="47" y="119"/>
                    </a:cubicBezTo>
                    <a:cubicBezTo>
                      <a:pt x="54" y="109"/>
                      <a:pt x="91" y="65"/>
                      <a:pt x="63" y="1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21"/>
              <p:cNvSpPr>
                <a:spLocks/>
              </p:cNvSpPr>
              <p:nvPr/>
            </p:nvSpPr>
            <p:spPr bwMode="auto">
              <a:xfrm>
                <a:off x="4302" y="1060"/>
                <a:ext cx="19" cy="240"/>
              </a:xfrm>
              <a:custGeom>
                <a:avLst/>
                <a:gdLst>
                  <a:gd name="T0" fmla="*/ 3 w 13"/>
                  <a:gd name="T1" fmla="*/ 165 h 165"/>
                  <a:gd name="T2" fmla="*/ 0 w 13"/>
                  <a:gd name="T3" fmla="*/ 0 h 165"/>
                  <a:gd name="T4" fmla="*/ 12 w 13"/>
                  <a:gd name="T5" fmla="*/ 162 h 165"/>
                  <a:gd name="T6" fmla="*/ 3 w 13"/>
                  <a:gd name="T7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5">
                    <a:moveTo>
                      <a:pt x="3" y="165"/>
                    </a:moveTo>
                    <a:cubicBezTo>
                      <a:pt x="3" y="165"/>
                      <a:pt x="4" y="41"/>
                      <a:pt x="0" y="0"/>
                    </a:cubicBezTo>
                    <a:cubicBezTo>
                      <a:pt x="0" y="0"/>
                      <a:pt x="13" y="54"/>
                      <a:pt x="12" y="162"/>
                    </a:cubicBezTo>
                    <a:lnTo>
                      <a:pt x="3" y="165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22"/>
              <p:cNvSpPr>
                <a:spLocks/>
              </p:cNvSpPr>
              <p:nvPr/>
            </p:nvSpPr>
            <p:spPr bwMode="auto">
              <a:xfrm>
                <a:off x="4184" y="892"/>
                <a:ext cx="116" cy="194"/>
              </a:xfrm>
              <a:custGeom>
                <a:avLst/>
                <a:gdLst>
                  <a:gd name="T0" fmla="*/ 15 w 80"/>
                  <a:gd name="T1" fmla="*/ 112 h 133"/>
                  <a:gd name="T2" fmla="*/ 35 w 80"/>
                  <a:gd name="T3" fmla="*/ 6 h 133"/>
                  <a:gd name="T4" fmla="*/ 37 w 80"/>
                  <a:gd name="T5" fmla="*/ 0 h 133"/>
                  <a:gd name="T6" fmla="*/ 72 w 80"/>
                  <a:gd name="T7" fmla="*/ 74 h 133"/>
                  <a:gd name="T8" fmla="*/ 55 w 80"/>
                  <a:gd name="T9" fmla="*/ 74 h 133"/>
                  <a:gd name="T10" fmla="*/ 60 w 80"/>
                  <a:gd name="T11" fmla="*/ 110 h 133"/>
                  <a:gd name="T12" fmla="*/ 0 w 80"/>
                  <a:gd name="T13" fmla="*/ 133 h 133"/>
                  <a:gd name="T14" fmla="*/ 15 w 80"/>
                  <a:gd name="T15" fmla="*/ 1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33">
                    <a:moveTo>
                      <a:pt x="15" y="112"/>
                    </a:moveTo>
                    <a:cubicBezTo>
                      <a:pt x="21" y="103"/>
                      <a:pt x="54" y="64"/>
                      <a:pt x="35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80" y="59"/>
                      <a:pt x="72" y="74"/>
                    </a:cubicBezTo>
                    <a:cubicBezTo>
                      <a:pt x="69" y="79"/>
                      <a:pt x="55" y="74"/>
                      <a:pt x="55" y="74"/>
                    </a:cubicBezTo>
                    <a:cubicBezTo>
                      <a:pt x="55" y="74"/>
                      <a:pt x="66" y="100"/>
                      <a:pt x="60" y="110"/>
                    </a:cubicBezTo>
                    <a:cubicBezTo>
                      <a:pt x="55" y="120"/>
                      <a:pt x="25" y="130"/>
                      <a:pt x="0" y="133"/>
                    </a:cubicBezTo>
                    <a:cubicBezTo>
                      <a:pt x="6" y="121"/>
                      <a:pt x="12" y="117"/>
                      <a:pt x="15" y="112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23"/>
              <p:cNvSpPr>
                <a:spLocks/>
              </p:cNvSpPr>
              <p:nvPr/>
            </p:nvSpPr>
            <p:spPr bwMode="auto">
              <a:xfrm>
                <a:off x="3748" y="323"/>
                <a:ext cx="767" cy="411"/>
              </a:xfrm>
              <a:custGeom>
                <a:avLst/>
                <a:gdLst>
                  <a:gd name="T0" fmla="*/ 81 w 528"/>
                  <a:gd name="T1" fmla="*/ 282 h 282"/>
                  <a:gd name="T2" fmla="*/ 110 w 528"/>
                  <a:gd name="T3" fmla="*/ 70 h 282"/>
                  <a:gd name="T4" fmla="*/ 255 w 528"/>
                  <a:gd name="T5" fmla="*/ 0 h 282"/>
                  <a:gd name="T6" fmla="*/ 463 w 528"/>
                  <a:gd name="T7" fmla="*/ 282 h 282"/>
                  <a:gd name="T8" fmla="*/ 81 w 528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82">
                    <a:moveTo>
                      <a:pt x="81" y="282"/>
                    </a:moveTo>
                    <a:cubicBezTo>
                      <a:pt x="81" y="282"/>
                      <a:pt x="0" y="85"/>
                      <a:pt x="110" y="70"/>
                    </a:cubicBezTo>
                    <a:cubicBezTo>
                      <a:pt x="110" y="70"/>
                      <a:pt x="98" y="0"/>
                      <a:pt x="255" y="0"/>
                    </a:cubicBezTo>
                    <a:cubicBezTo>
                      <a:pt x="451" y="0"/>
                      <a:pt x="528" y="47"/>
                      <a:pt x="463" y="282"/>
                    </a:cubicBezTo>
                    <a:lnTo>
                      <a:pt x="81" y="282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24"/>
              <p:cNvSpPr>
                <a:spLocks/>
              </p:cNvSpPr>
              <p:nvPr/>
            </p:nvSpPr>
            <p:spPr bwMode="auto">
              <a:xfrm>
                <a:off x="3842" y="706"/>
                <a:ext cx="156" cy="148"/>
              </a:xfrm>
              <a:custGeom>
                <a:avLst/>
                <a:gdLst>
                  <a:gd name="T0" fmla="*/ 56 w 107"/>
                  <a:gd name="T1" fmla="*/ 17 h 102"/>
                  <a:gd name="T2" fmla="*/ 16 w 107"/>
                  <a:gd name="T3" fmla="*/ 13 h 102"/>
                  <a:gd name="T4" fmla="*/ 107 w 107"/>
                  <a:gd name="T5" fmla="*/ 102 h 102"/>
                  <a:gd name="T6" fmla="*/ 56 w 107"/>
                  <a:gd name="T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102">
                    <a:moveTo>
                      <a:pt x="56" y="17"/>
                    </a:moveTo>
                    <a:cubicBezTo>
                      <a:pt x="56" y="17"/>
                      <a:pt x="33" y="0"/>
                      <a:pt x="16" y="13"/>
                    </a:cubicBezTo>
                    <a:cubicBezTo>
                      <a:pt x="0" y="27"/>
                      <a:pt x="14" y="102"/>
                      <a:pt x="107" y="102"/>
                    </a:cubicBezTo>
                    <a:lnTo>
                      <a:pt x="56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25"/>
              <p:cNvSpPr>
                <a:spLocks/>
              </p:cNvSpPr>
              <p:nvPr/>
            </p:nvSpPr>
            <p:spPr bwMode="auto">
              <a:xfrm>
                <a:off x="4291" y="706"/>
                <a:ext cx="158" cy="148"/>
              </a:xfrm>
              <a:custGeom>
                <a:avLst/>
                <a:gdLst>
                  <a:gd name="T0" fmla="*/ 51 w 108"/>
                  <a:gd name="T1" fmla="*/ 17 h 102"/>
                  <a:gd name="T2" fmla="*/ 91 w 108"/>
                  <a:gd name="T3" fmla="*/ 13 h 102"/>
                  <a:gd name="T4" fmla="*/ 0 w 108"/>
                  <a:gd name="T5" fmla="*/ 102 h 102"/>
                  <a:gd name="T6" fmla="*/ 51 w 108"/>
                  <a:gd name="T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02">
                    <a:moveTo>
                      <a:pt x="51" y="17"/>
                    </a:moveTo>
                    <a:cubicBezTo>
                      <a:pt x="51" y="17"/>
                      <a:pt x="74" y="0"/>
                      <a:pt x="91" y="13"/>
                    </a:cubicBezTo>
                    <a:cubicBezTo>
                      <a:pt x="108" y="27"/>
                      <a:pt x="93" y="102"/>
                      <a:pt x="0" y="102"/>
                    </a:cubicBez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26"/>
              <p:cNvSpPr>
                <a:spLocks/>
              </p:cNvSpPr>
              <p:nvPr/>
            </p:nvSpPr>
            <p:spPr bwMode="auto">
              <a:xfrm>
                <a:off x="3895" y="487"/>
                <a:ext cx="501" cy="432"/>
              </a:xfrm>
              <a:custGeom>
                <a:avLst/>
                <a:gdLst>
                  <a:gd name="T0" fmla="*/ 336 w 345"/>
                  <a:gd name="T1" fmla="*/ 76 h 296"/>
                  <a:gd name="T2" fmla="*/ 172 w 345"/>
                  <a:gd name="T3" fmla="*/ 76 h 296"/>
                  <a:gd name="T4" fmla="*/ 8 w 345"/>
                  <a:gd name="T5" fmla="*/ 76 h 296"/>
                  <a:gd name="T6" fmla="*/ 4 w 345"/>
                  <a:gd name="T7" fmla="*/ 135 h 296"/>
                  <a:gd name="T8" fmla="*/ 172 w 345"/>
                  <a:gd name="T9" fmla="*/ 296 h 296"/>
                  <a:gd name="T10" fmla="*/ 340 w 345"/>
                  <a:gd name="T11" fmla="*/ 135 h 296"/>
                  <a:gd name="T12" fmla="*/ 336 w 345"/>
                  <a:gd name="T13" fmla="*/ 7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296">
                    <a:moveTo>
                      <a:pt x="336" y="76"/>
                    </a:moveTo>
                    <a:cubicBezTo>
                      <a:pt x="314" y="0"/>
                      <a:pt x="172" y="76"/>
                      <a:pt x="172" y="76"/>
                    </a:cubicBezTo>
                    <a:cubicBezTo>
                      <a:pt x="172" y="76"/>
                      <a:pt x="31" y="0"/>
                      <a:pt x="8" y="76"/>
                    </a:cubicBezTo>
                    <a:cubicBezTo>
                      <a:pt x="8" y="76"/>
                      <a:pt x="0" y="101"/>
                      <a:pt x="4" y="135"/>
                    </a:cubicBezTo>
                    <a:cubicBezTo>
                      <a:pt x="13" y="200"/>
                      <a:pt x="67" y="296"/>
                      <a:pt x="172" y="296"/>
                    </a:cubicBezTo>
                    <a:cubicBezTo>
                      <a:pt x="277" y="296"/>
                      <a:pt x="331" y="200"/>
                      <a:pt x="340" y="135"/>
                    </a:cubicBezTo>
                    <a:cubicBezTo>
                      <a:pt x="345" y="101"/>
                      <a:pt x="336" y="76"/>
                      <a:pt x="336" y="76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7"/>
              <p:cNvSpPr>
                <a:spLocks/>
              </p:cNvSpPr>
              <p:nvPr/>
            </p:nvSpPr>
            <p:spPr bwMode="auto">
              <a:xfrm>
                <a:off x="4094" y="758"/>
                <a:ext cx="81" cy="44"/>
              </a:xfrm>
              <a:custGeom>
                <a:avLst/>
                <a:gdLst>
                  <a:gd name="T0" fmla="*/ 0 w 56"/>
                  <a:gd name="T1" fmla="*/ 10 h 30"/>
                  <a:gd name="T2" fmla="*/ 29 w 56"/>
                  <a:gd name="T3" fmla="*/ 29 h 30"/>
                  <a:gd name="T4" fmla="*/ 56 w 56"/>
                  <a:gd name="T5" fmla="*/ 0 h 30"/>
                  <a:gd name="T6" fmla="*/ 28 w 56"/>
                  <a:gd name="T7" fmla="*/ 22 h 30"/>
                  <a:gd name="T8" fmla="*/ 0 w 56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0">
                    <a:moveTo>
                      <a:pt x="0" y="10"/>
                    </a:moveTo>
                    <a:cubicBezTo>
                      <a:pt x="0" y="10"/>
                      <a:pt x="8" y="30"/>
                      <a:pt x="29" y="29"/>
                    </a:cubicBezTo>
                    <a:cubicBezTo>
                      <a:pt x="50" y="28"/>
                      <a:pt x="56" y="0"/>
                      <a:pt x="56" y="0"/>
                    </a:cubicBezTo>
                    <a:cubicBezTo>
                      <a:pt x="56" y="0"/>
                      <a:pt x="45" y="22"/>
                      <a:pt x="28" y="22"/>
                    </a:cubicBezTo>
                    <a:cubicBezTo>
                      <a:pt x="12" y="22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8"/>
              <p:cNvSpPr>
                <a:spLocks/>
              </p:cNvSpPr>
              <p:nvPr/>
            </p:nvSpPr>
            <p:spPr bwMode="auto">
              <a:xfrm>
                <a:off x="4068" y="815"/>
                <a:ext cx="186" cy="44"/>
              </a:xfrm>
              <a:custGeom>
                <a:avLst/>
                <a:gdLst>
                  <a:gd name="T0" fmla="*/ 3 w 128"/>
                  <a:gd name="T1" fmla="*/ 30 h 30"/>
                  <a:gd name="T2" fmla="*/ 0 w 128"/>
                  <a:gd name="T3" fmla="*/ 27 h 30"/>
                  <a:gd name="T4" fmla="*/ 3 w 128"/>
                  <a:gd name="T5" fmla="*/ 24 h 30"/>
                  <a:gd name="T6" fmla="*/ 123 w 128"/>
                  <a:gd name="T7" fmla="*/ 1 h 30"/>
                  <a:gd name="T8" fmla="*/ 127 w 128"/>
                  <a:gd name="T9" fmla="*/ 1 h 30"/>
                  <a:gd name="T10" fmla="*/ 127 w 128"/>
                  <a:gd name="T11" fmla="*/ 6 h 30"/>
                  <a:gd name="T12" fmla="*/ 3 w 128"/>
                  <a:gd name="T13" fmla="*/ 30 h 30"/>
                  <a:gd name="T14" fmla="*/ 3 w 128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30">
                    <a:moveTo>
                      <a:pt x="3" y="30"/>
                    </a:moveTo>
                    <a:cubicBezTo>
                      <a:pt x="2" y="30"/>
                      <a:pt x="0" y="29"/>
                      <a:pt x="0" y="27"/>
                    </a:cubicBezTo>
                    <a:cubicBezTo>
                      <a:pt x="0" y="25"/>
                      <a:pt x="2" y="24"/>
                      <a:pt x="3" y="24"/>
                    </a:cubicBezTo>
                    <a:cubicBezTo>
                      <a:pt x="4" y="24"/>
                      <a:pt x="99" y="22"/>
                      <a:pt x="123" y="1"/>
                    </a:cubicBezTo>
                    <a:cubicBezTo>
                      <a:pt x="124" y="0"/>
                      <a:pt x="126" y="0"/>
                      <a:pt x="127" y="1"/>
                    </a:cubicBezTo>
                    <a:cubicBezTo>
                      <a:pt x="128" y="2"/>
                      <a:pt x="128" y="4"/>
                      <a:pt x="127" y="6"/>
                    </a:cubicBezTo>
                    <a:cubicBezTo>
                      <a:pt x="101" y="28"/>
                      <a:pt x="7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4254" y="792"/>
                <a:ext cx="24" cy="38"/>
              </a:xfrm>
              <a:custGeom>
                <a:avLst/>
                <a:gdLst>
                  <a:gd name="T0" fmla="*/ 11 w 17"/>
                  <a:gd name="T1" fmla="*/ 26 h 26"/>
                  <a:gd name="T2" fmla="*/ 11 w 17"/>
                  <a:gd name="T3" fmla="*/ 26 h 26"/>
                  <a:gd name="T4" fmla="*/ 8 w 17"/>
                  <a:gd name="T5" fmla="*/ 22 h 26"/>
                  <a:gd name="T6" fmla="*/ 2 w 17"/>
                  <a:gd name="T7" fmla="*/ 6 h 26"/>
                  <a:gd name="T8" fmla="*/ 0 w 17"/>
                  <a:gd name="T9" fmla="*/ 2 h 26"/>
                  <a:gd name="T10" fmla="*/ 4 w 17"/>
                  <a:gd name="T11" fmla="*/ 0 h 26"/>
                  <a:gd name="T12" fmla="*/ 14 w 17"/>
                  <a:gd name="T13" fmla="*/ 23 h 26"/>
                  <a:gd name="T14" fmla="*/ 11 w 17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6">
                    <a:moveTo>
                      <a:pt x="11" y="26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9" y="25"/>
                      <a:pt x="8" y="24"/>
                      <a:pt x="8" y="22"/>
                    </a:cubicBezTo>
                    <a:cubicBezTo>
                      <a:pt x="10" y="9"/>
                      <a:pt x="3" y="6"/>
                      <a:pt x="2" y="6"/>
                    </a:cubicBezTo>
                    <a:cubicBezTo>
                      <a:pt x="1" y="6"/>
                      <a:pt x="0" y="4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17" y="4"/>
                      <a:pt x="14" y="23"/>
                    </a:cubicBezTo>
                    <a:cubicBezTo>
                      <a:pt x="14" y="24"/>
                      <a:pt x="12" y="26"/>
                      <a:pt x="11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Oval 130"/>
              <p:cNvSpPr>
                <a:spLocks noChangeArrowheads="1"/>
              </p:cNvSpPr>
              <p:nvPr/>
            </p:nvSpPr>
            <p:spPr bwMode="auto">
              <a:xfrm>
                <a:off x="3970" y="669"/>
                <a:ext cx="64" cy="65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31"/>
              <p:cNvSpPr>
                <a:spLocks/>
              </p:cNvSpPr>
              <p:nvPr/>
            </p:nvSpPr>
            <p:spPr bwMode="auto">
              <a:xfrm>
                <a:off x="3992" y="674"/>
                <a:ext cx="31" cy="19"/>
              </a:xfrm>
              <a:custGeom>
                <a:avLst/>
                <a:gdLst>
                  <a:gd name="T0" fmla="*/ 0 w 21"/>
                  <a:gd name="T1" fmla="*/ 5 h 13"/>
                  <a:gd name="T2" fmla="*/ 9 w 21"/>
                  <a:gd name="T3" fmla="*/ 12 h 13"/>
                  <a:gd name="T4" fmla="*/ 20 w 21"/>
                  <a:gd name="T5" fmla="*/ 9 h 13"/>
                  <a:gd name="T6" fmla="*/ 11 w 21"/>
                  <a:gd name="T7" fmla="*/ 1 h 13"/>
                  <a:gd name="T8" fmla="*/ 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0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4" y="13"/>
                      <a:pt x="19" y="12"/>
                      <a:pt x="20" y="9"/>
                    </a:cubicBezTo>
                    <a:cubicBezTo>
                      <a:pt x="21" y="5"/>
                      <a:pt x="17" y="2"/>
                      <a:pt x="11" y="1"/>
                    </a:cubicBezTo>
                    <a:cubicBezTo>
                      <a:pt x="6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32"/>
              <p:cNvSpPr>
                <a:spLocks/>
              </p:cNvSpPr>
              <p:nvPr/>
            </p:nvSpPr>
            <p:spPr bwMode="auto">
              <a:xfrm>
                <a:off x="3940" y="621"/>
                <a:ext cx="116" cy="38"/>
              </a:xfrm>
              <a:custGeom>
                <a:avLst/>
                <a:gdLst>
                  <a:gd name="T0" fmla="*/ 80 w 80"/>
                  <a:gd name="T1" fmla="*/ 26 h 26"/>
                  <a:gd name="T2" fmla="*/ 76 w 80"/>
                  <a:gd name="T3" fmla="*/ 8 h 26"/>
                  <a:gd name="T4" fmla="*/ 3 w 80"/>
                  <a:gd name="T5" fmla="*/ 5 h 26"/>
                  <a:gd name="T6" fmla="*/ 0 w 80"/>
                  <a:gd name="T7" fmla="*/ 21 h 26"/>
                  <a:gd name="T8" fmla="*/ 80 w 8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6">
                    <a:moveTo>
                      <a:pt x="80" y="26"/>
                    </a:moveTo>
                    <a:cubicBezTo>
                      <a:pt x="76" y="8"/>
                      <a:pt x="76" y="8"/>
                      <a:pt x="76" y="8"/>
                    </a:cubicBezTo>
                    <a:cubicBezTo>
                      <a:pt x="76" y="8"/>
                      <a:pt x="33" y="0"/>
                      <a:pt x="3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1" y="16"/>
                      <a:pt x="80" y="2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Oval 133"/>
              <p:cNvSpPr>
                <a:spLocks noChangeArrowheads="1"/>
              </p:cNvSpPr>
              <p:nvPr/>
            </p:nvSpPr>
            <p:spPr bwMode="auto">
              <a:xfrm>
                <a:off x="4225" y="669"/>
                <a:ext cx="62" cy="65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34"/>
              <p:cNvSpPr>
                <a:spLocks/>
              </p:cNvSpPr>
              <p:nvPr/>
            </p:nvSpPr>
            <p:spPr bwMode="auto">
              <a:xfrm>
                <a:off x="4245" y="674"/>
                <a:ext cx="31" cy="19"/>
              </a:xfrm>
              <a:custGeom>
                <a:avLst/>
                <a:gdLst>
                  <a:gd name="T0" fmla="*/ 1 w 21"/>
                  <a:gd name="T1" fmla="*/ 5 h 13"/>
                  <a:gd name="T2" fmla="*/ 9 w 21"/>
                  <a:gd name="T3" fmla="*/ 12 h 13"/>
                  <a:gd name="T4" fmla="*/ 20 w 21"/>
                  <a:gd name="T5" fmla="*/ 9 h 13"/>
                  <a:gd name="T6" fmla="*/ 12 w 21"/>
                  <a:gd name="T7" fmla="*/ 1 h 13"/>
                  <a:gd name="T8" fmla="*/ 1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1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5" y="13"/>
                      <a:pt x="20" y="12"/>
                      <a:pt x="20" y="9"/>
                    </a:cubicBezTo>
                    <a:cubicBezTo>
                      <a:pt x="21" y="5"/>
                      <a:pt x="17" y="2"/>
                      <a:pt x="12" y="1"/>
                    </a:cubicBezTo>
                    <a:cubicBezTo>
                      <a:pt x="6" y="0"/>
                      <a:pt x="2" y="2"/>
                      <a:pt x="1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35"/>
              <p:cNvSpPr>
                <a:spLocks/>
              </p:cNvSpPr>
              <p:nvPr/>
            </p:nvSpPr>
            <p:spPr bwMode="auto">
              <a:xfrm>
                <a:off x="4201" y="621"/>
                <a:ext cx="118" cy="38"/>
              </a:xfrm>
              <a:custGeom>
                <a:avLst/>
                <a:gdLst>
                  <a:gd name="T0" fmla="*/ 0 w 81"/>
                  <a:gd name="T1" fmla="*/ 26 h 26"/>
                  <a:gd name="T2" fmla="*/ 4 w 81"/>
                  <a:gd name="T3" fmla="*/ 8 h 26"/>
                  <a:gd name="T4" fmla="*/ 77 w 81"/>
                  <a:gd name="T5" fmla="*/ 5 h 26"/>
                  <a:gd name="T6" fmla="*/ 81 w 81"/>
                  <a:gd name="T7" fmla="*/ 21 h 26"/>
                  <a:gd name="T8" fmla="*/ 0 w 81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6">
                    <a:moveTo>
                      <a:pt x="0" y="26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7" y="0"/>
                      <a:pt x="77" y="5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1" y="21"/>
                      <a:pt x="59" y="16"/>
                      <a:pt x="0" y="2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36"/>
              <p:cNvSpPr>
                <a:spLocks/>
              </p:cNvSpPr>
              <p:nvPr/>
            </p:nvSpPr>
            <p:spPr bwMode="auto">
              <a:xfrm>
                <a:off x="3050" y="1296"/>
                <a:ext cx="325" cy="509"/>
              </a:xfrm>
              <a:custGeom>
                <a:avLst/>
                <a:gdLst>
                  <a:gd name="T0" fmla="*/ 0 w 224"/>
                  <a:gd name="T1" fmla="*/ 0 h 349"/>
                  <a:gd name="T2" fmla="*/ 224 w 224"/>
                  <a:gd name="T3" fmla="*/ 0 h 349"/>
                  <a:gd name="T4" fmla="*/ 199 w 224"/>
                  <a:gd name="T5" fmla="*/ 327 h 349"/>
                  <a:gd name="T6" fmla="*/ 109 w 224"/>
                  <a:gd name="T7" fmla="*/ 349 h 349"/>
                  <a:gd name="T8" fmla="*/ 20 w 224"/>
                  <a:gd name="T9" fmla="*/ 324 h 349"/>
                  <a:gd name="T10" fmla="*/ 0 w 224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349">
                    <a:moveTo>
                      <a:pt x="0" y="0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05" y="285"/>
                      <a:pt x="199" y="327"/>
                    </a:cubicBezTo>
                    <a:cubicBezTo>
                      <a:pt x="109" y="349"/>
                      <a:pt x="109" y="349"/>
                      <a:pt x="109" y="349"/>
                    </a:cubicBezTo>
                    <a:cubicBezTo>
                      <a:pt x="20" y="324"/>
                      <a:pt x="20" y="324"/>
                      <a:pt x="20" y="3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7"/>
              <p:cNvSpPr>
                <a:spLocks/>
              </p:cNvSpPr>
              <p:nvPr/>
            </p:nvSpPr>
            <p:spPr bwMode="auto">
              <a:xfrm>
                <a:off x="3195" y="1449"/>
                <a:ext cx="26" cy="364"/>
              </a:xfrm>
              <a:custGeom>
                <a:avLst/>
                <a:gdLst>
                  <a:gd name="T0" fmla="*/ 26 w 26"/>
                  <a:gd name="T1" fmla="*/ 353 h 364"/>
                  <a:gd name="T2" fmla="*/ 18 w 26"/>
                  <a:gd name="T3" fmla="*/ 0 h 364"/>
                  <a:gd name="T4" fmla="*/ 0 w 26"/>
                  <a:gd name="T5" fmla="*/ 351 h 364"/>
                  <a:gd name="T6" fmla="*/ 13 w 26"/>
                  <a:gd name="T7" fmla="*/ 364 h 364"/>
                  <a:gd name="T8" fmla="*/ 26 w 26"/>
                  <a:gd name="T9" fmla="*/ 35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64">
                    <a:moveTo>
                      <a:pt x="26" y="353"/>
                    </a:moveTo>
                    <a:lnTo>
                      <a:pt x="18" y="0"/>
                    </a:lnTo>
                    <a:lnTo>
                      <a:pt x="0" y="351"/>
                    </a:lnTo>
                    <a:lnTo>
                      <a:pt x="13" y="364"/>
                    </a:lnTo>
                    <a:lnTo>
                      <a:pt x="26" y="353"/>
                    </a:lnTo>
                    <a:close/>
                  </a:path>
                </a:pathLst>
              </a:custGeom>
              <a:solidFill>
                <a:srgbClr val="4C3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8"/>
              <p:cNvSpPr>
                <a:spLocks/>
              </p:cNvSpPr>
              <p:nvPr/>
            </p:nvSpPr>
            <p:spPr bwMode="auto">
              <a:xfrm>
                <a:off x="2944" y="1746"/>
                <a:ext cx="285" cy="95"/>
              </a:xfrm>
              <a:custGeom>
                <a:avLst/>
                <a:gdLst>
                  <a:gd name="T0" fmla="*/ 96 w 196"/>
                  <a:gd name="T1" fmla="*/ 4 h 65"/>
                  <a:gd name="T2" fmla="*/ 98 w 196"/>
                  <a:gd name="T3" fmla="*/ 63 h 65"/>
                  <a:gd name="T4" fmla="*/ 181 w 196"/>
                  <a:gd name="T5" fmla="*/ 40 h 65"/>
                  <a:gd name="T6" fmla="*/ 96 w 196"/>
                  <a:gd name="T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6" y="4"/>
                    </a:moveTo>
                    <a:cubicBezTo>
                      <a:pt x="66" y="6"/>
                      <a:pt x="0" y="65"/>
                      <a:pt x="98" y="63"/>
                    </a:cubicBezTo>
                    <a:cubicBezTo>
                      <a:pt x="196" y="61"/>
                      <a:pt x="182" y="47"/>
                      <a:pt x="181" y="40"/>
                    </a:cubicBezTo>
                    <a:cubicBezTo>
                      <a:pt x="180" y="32"/>
                      <a:pt x="141" y="0"/>
                      <a:pt x="96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39"/>
              <p:cNvSpPr>
                <a:spLocks/>
              </p:cNvSpPr>
              <p:nvPr/>
            </p:nvSpPr>
            <p:spPr bwMode="auto">
              <a:xfrm>
                <a:off x="3189" y="1746"/>
                <a:ext cx="285" cy="95"/>
              </a:xfrm>
              <a:custGeom>
                <a:avLst/>
                <a:gdLst>
                  <a:gd name="T0" fmla="*/ 99 w 196"/>
                  <a:gd name="T1" fmla="*/ 4 h 65"/>
                  <a:gd name="T2" fmla="*/ 98 w 196"/>
                  <a:gd name="T3" fmla="*/ 63 h 65"/>
                  <a:gd name="T4" fmla="*/ 15 w 196"/>
                  <a:gd name="T5" fmla="*/ 40 h 65"/>
                  <a:gd name="T6" fmla="*/ 99 w 196"/>
                  <a:gd name="T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9" y="4"/>
                    </a:moveTo>
                    <a:cubicBezTo>
                      <a:pt x="130" y="6"/>
                      <a:pt x="196" y="65"/>
                      <a:pt x="98" y="63"/>
                    </a:cubicBezTo>
                    <a:cubicBezTo>
                      <a:pt x="0" y="61"/>
                      <a:pt x="13" y="47"/>
                      <a:pt x="15" y="40"/>
                    </a:cubicBezTo>
                    <a:cubicBezTo>
                      <a:pt x="16" y="32"/>
                      <a:pt x="55" y="0"/>
                      <a:pt x="99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40"/>
              <p:cNvSpPr>
                <a:spLocks noChangeArrowheads="1"/>
              </p:cNvSpPr>
              <p:nvPr/>
            </p:nvSpPr>
            <p:spPr bwMode="auto">
              <a:xfrm>
                <a:off x="3108" y="973"/>
                <a:ext cx="214" cy="201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Oval 141"/>
              <p:cNvSpPr>
                <a:spLocks noChangeArrowheads="1"/>
              </p:cNvSpPr>
              <p:nvPr/>
            </p:nvSpPr>
            <p:spPr bwMode="auto">
              <a:xfrm>
                <a:off x="3224" y="1009"/>
                <a:ext cx="22" cy="2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142"/>
              <p:cNvSpPr>
                <a:spLocks noChangeArrowheads="1"/>
              </p:cNvSpPr>
              <p:nvPr/>
            </p:nvSpPr>
            <p:spPr bwMode="auto">
              <a:xfrm>
                <a:off x="3224" y="1060"/>
                <a:ext cx="22" cy="2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143"/>
              <p:cNvSpPr>
                <a:spLocks noChangeArrowheads="1"/>
              </p:cNvSpPr>
              <p:nvPr/>
            </p:nvSpPr>
            <p:spPr bwMode="auto">
              <a:xfrm>
                <a:off x="3224" y="1110"/>
                <a:ext cx="22" cy="23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4"/>
              <p:cNvSpPr>
                <a:spLocks/>
              </p:cNvSpPr>
              <p:nvPr/>
            </p:nvSpPr>
            <p:spPr bwMode="auto">
              <a:xfrm>
                <a:off x="3069" y="958"/>
                <a:ext cx="295" cy="54"/>
              </a:xfrm>
              <a:custGeom>
                <a:avLst/>
                <a:gdLst>
                  <a:gd name="T0" fmla="*/ 31 w 203"/>
                  <a:gd name="T1" fmla="*/ 0 h 37"/>
                  <a:gd name="T2" fmla="*/ 33 w 203"/>
                  <a:gd name="T3" fmla="*/ 37 h 37"/>
                  <a:gd name="T4" fmla="*/ 101 w 203"/>
                  <a:gd name="T5" fmla="*/ 16 h 37"/>
                  <a:gd name="T6" fmla="*/ 165 w 203"/>
                  <a:gd name="T7" fmla="*/ 37 h 37"/>
                  <a:gd name="T8" fmla="*/ 169 w 203"/>
                  <a:gd name="T9" fmla="*/ 0 h 37"/>
                  <a:gd name="T10" fmla="*/ 31 w 203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37">
                    <a:moveTo>
                      <a:pt x="31" y="0"/>
                    </a:moveTo>
                    <a:cubicBezTo>
                      <a:pt x="31" y="0"/>
                      <a:pt x="0" y="37"/>
                      <a:pt x="33" y="37"/>
                    </a:cubicBezTo>
                    <a:cubicBezTo>
                      <a:pt x="66" y="37"/>
                      <a:pt x="101" y="16"/>
                      <a:pt x="101" y="16"/>
                    </a:cubicBezTo>
                    <a:cubicBezTo>
                      <a:pt x="101" y="16"/>
                      <a:pt x="128" y="37"/>
                      <a:pt x="165" y="37"/>
                    </a:cubicBezTo>
                    <a:cubicBezTo>
                      <a:pt x="203" y="37"/>
                      <a:pt x="169" y="0"/>
                      <a:pt x="16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5"/>
              <p:cNvSpPr>
                <a:spLocks/>
              </p:cNvSpPr>
              <p:nvPr/>
            </p:nvSpPr>
            <p:spPr bwMode="auto">
              <a:xfrm>
                <a:off x="3198" y="990"/>
                <a:ext cx="19" cy="184"/>
              </a:xfrm>
              <a:custGeom>
                <a:avLst/>
                <a:gdLst>
                  <a:gd name="T0" fmla="*/ 13 w 13"/>
                  <a:gd name="T1" fmla="*/ 0 h 126"/>
                  <a:gd name="T2" fmla="*/ 13 w 13"/>
                  <a:gd name="T3" fmla="*/ 126 h 126"/>
                  <a:gd name="T4" fmla="*/ 13 w 13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6">
                    <a:moveTo>
                      <a:pt x="13" y="0"/>
                    </a:moveTo>
                    <a:cubicBezTo>
                      <a:pt x="13" y="126"/>
                      <a:pt x="13" y="126"/>
                      <a:pt x="13" y="126"/>
                    </a:cubicBezTo>
                    <a:cubicBezTo>
                      <a:pt x="13" y="126"/>
                      <a:pt x="0" y="54"/>
                      <a:pt x="13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6"/>
              <p:cNvSpPr>
                <a:spLocks/>
              </p:cNvSpPr>
              <p:nvPr/>
            </p:nvSpPr>
            <p:spPr bwMode="auto">
              <a:xfrm>
                <a:off x="3060" y="958"/>
                <a:ext cx="310" cy="382"/>
              </a:xfrm>
              <a:custGeom>
                <a:avLst/>
                <a:gdLst>
                  <a:gd name="T0" fmla="*/ 106 w 213"/>
                  <a:gd name="T1" fmla="*/ 262 h 262"/>
                  <a:gd name="T2" fmla="*/ 213 w 213"/>
                  <a:gd name="T3" fmla="*/ 256 h 262"/>
                  <a:gd name="T4" fmla="*/ 204 w 213"/>
                  <a:gd name="T5" fmla="*/ 12 h 262"/>
                  <a:gd name="T6" fmla="*/ 175 w 213"/>
                  <a:gd name="T7" fmla="*/ 0 h 262"/>
                  <a:gd name="T8" fmla="*/ 106 w 213"/>
                  <a:gd name="T9" fmla="*/ 133 h 262"/>
                  <a:gd name="T10" fmla="*/ 37 w 213"/>
                  <a:gd name="T11" fmla="*/ 0 h 262"/>
                  <a:gd name="T12" fmla="*/ 8 w 213"/>
                  <a:gd name="T13" fmla="*/ 12 h 262"/>
                  <a:gd name="T14" fmla="*/ 0 w 213"/>
                  <a:gd name="T15" fmla="*/ 256 h 262"/>
                  <a:gd name="T16" fmla="*/ 106 w 213"/>
                  <a:gd name="T17" fmla="*/ 262 h 262"/>
                  <a:gd name="T18" fmla="*/ 106 w 213"/>
                  <a:gd name="T19" fmla="*/ 262 h 262"/>
                  <a:gd name="T20" fmla="*/ 106 w 213"/>
                  <a:gd name="T21" fmla="*/ 262 h 262"/>
                  <a:gd name="T22" fmla="*/ 106 w 213"/>
                  <a:gd name="T2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62">
                    <a:moveTo>
                      <a:pt x="106" y="262"/>
                    </a:moveTo>
                    <a:cubicBezTo>
                      <a:pt x="108" y="262"/>
                      <a:pt x="195" y="262"/>
                      <a:pt x="213" y="256"/>
                    </a:cubicBezTo>
                    <a:cubicBezTo>
                      <a:pt x="204" y="12"/>
                      <a:pt x="204" y="12"/>
                      <a:pt x="204" y="12"/>
                    </a:cubicBezTo>
                    <a:cubicBezTo>
                      <a:pt x="204" y="12"/>
                      <a:pt x="198" y="5"/>
                      <a:pt x="175" y="0"/>
                    </a:cubicBezTo>
                    <a:cubicBezTo>
                      <a:pt x="175" y="0"/>
                      <a:pt x="156" y="99"/>
                      <a:pt x="106" y="133"/>
                    </a:cubicBezTo>
                    <a:cubicBezTo>
                      <a:pt x="56" y="99"/>
                      <a:pt x="37" y="0"/>
                      <a:pt x="37" y="0"/>
                    </a:cubicBezTo>
                    <a:cubicBezTo>
                      <a:pt x="15" y="5"/>
                      <a:pt x="8" y="12"/>
                      <a:pt x="8" y="12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8" y="262"/>
                      <a:pt x="105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7"/>
              <p:cNvSpPr>
                <a:spLocks/>
              </p:cNvSpPr>
              <p:nvPr/>
            </p:nvSpPr>
            <p:spPr bwMode="auto">
              <a:xfrm>
                <a:off x="3073" y="958"/>
                <a:ext cx="141" cy="194"/>
              </a:xfrm>
              <a:custGeom>
                <a:avLst/>
                <a:gdLst>
                  <a:gd name="T0" fmla="*/ 28 w 97"/>
                  <a:gd name="T1" fmla="*/ 0 h 133"/>
                  <a:gd name="T2" fmla="*/ 4 w 97"/>
                  <a:gd name="T3" fmla="*/ 43 h 133"/>
                  <a:gd name="T4" fmla="*/ 44 w 97"/>
                  <a:gd name="T5" fmla="*/ 89 h 133"/>
                  <a:gd name="T6" fmla="*/ 36 w 97"/>
                  <a:gd name="T7" fmla="*/ 117 h 133"/>
                  <a:gd name="T8" fmla="*/ 97 w 97"/>
                  <a:gd name="T9" fmla="*/ 133 h 133"/>
                  <a:gd name="T10" fmla="*/ 96 w 97"/>
                  <a:gd name="T11" fmla="*/ 133 h 133"/>
                  <a:gd name="T12" fmla="*/ 28 w 97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28" y="0"/>
                    </a:moveTo>
                    <a:cubicBezTo>
                      <a:pt x="28" y="0"/>
                      <a:pt x="0" y="20"/>
                      <a:pt x="4" y="43"/>
                    </a:cubicBezTo>
                    <a:cubicBezTo>
                      <a:pt x="9" y="67"/>
                      <a:pt x="44" y="89"/>
                      <a:pt x="44" y="89"/>
                    </a:cubicBezTo>
                    <a:cubicBezTo>
                      <a:pt x="44" y="89"/>
                      <a:pt x="29" y="104"/>
                      <a:pt x="36" y="117"/>
                    </a:cubicBezTo>
                    <a:cubicBezTo>
                      <a:pt x="43" y="133"/>
                      <a:pt x="97" y="133"/>
                      <a:pt x="97" y="133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47" y="9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8"/>
              <p:cNvSpPr>
                <a:spLocks/>
              </p:cNvSpPr>
              <p:nvPr/>
            </p:nvSpPr>
            <p:spPr bwMode="auto">
              <a:xfrm>
                <a:off x="3214" y="958"/>
                <a:ext cx="141" cy="194"/>
              </a:xfrm>
              <a:custGeom>
                <a:avLst/>
                <a:gdLst>
                  <a:gd name="T0" fmla="*/ 69 w 97"/>
                  <a:gd name="T1" fmla="*/ 0 h 133"/>
                  <a:gd name="T2" fmla="*/ 93 w 97"/>
                  <a:gd name="T3" fmla="*/ 43 h 133"/>
                  <a:gd name="T4" fmla="*/ 53 w 97"/>
                  <a:gd name="T5" fmla="*/ 89 h 133"/>
                  <a:gd name="T6" fmla="*/ 61 w 97"/>
                  <a:gd name="T7" fmla="*/ 117 h 133"/>
                  <a:gd name="T8" fmla="*/ 0 w 97"/>
                  <a:gd name="T9" fmla="*/ 133 h 133"/>
                  <a:gd name="T10" fmla="*/ 1 w 97"/>
                  <a:gd name="T11" fmla="*/ 133 h 133"/>
                  <a:gd name="T12" fmla="*/ 69 w 97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69" y="0"/>
                    </a:moveTo>
                    <a:cubicBezTo>
                      <a:pt x="69" y="0"/>
                      <a:pt x="97" y="20"/>
                      <a:pt x="93" y="43"/>
                    </a:cubicBezTo>
                    <a:cubicBezTo>
                      <a:pt x="89" y="67"/>
                      <a:pt x="53" y="89"/>
                      <a:pt x="53" y="89"/>
                    </a:cubicBezTo>
                    <a:cubicBezTo>
                      <a:pt x="53" y="89"/>
                      <a:pt x="68" y="104"/>
                      <a:pt x="61" y="117"/>
                    </a:cubicBezTo>
                    <a:cubicBezTo>
                      <a:pt x="54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50" y="98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49"/>
              <p:cNvSpPr>
                <a:spLocks/>
              </p:cNvSpPr>
              <p:nvPr/>
            </p:nvSpPr>
            <p:spPr bwMode="auto">
              <a:xfrm>
                <a:off x="2965" y="1267"/>
                <a:ext cx="118" cy="202"/>
              </a:xfrm>
              <a:custGeom>
                <a:avLst/>
                <a:gdLst>
                  <a:gd name="T0" fmla="*/ 17 w 81"/>
                  <a:gd name="T1" fmla="*/ 0 h 139"/>
                  <a:gd name="T2" fmla="*/ 14 w 81"/>
                  <a:gd name="T3" fmla="*/ 81 h 139"/>
                  <a:gd name="T4" fmla="*/ 62 w 81"/>
                  <a:gd name="T5" fmla="*/ 133 h 139"/>
                  <a:gd name="T6" fmla="*/ 52 w 81"/>
                  <a:gd name="T7" fmla="*/ 86 h 139"/>
                  <a:gd name="T8" fmla="*/ 64 w 81"/>
                  <a:gd name="T9" fmla="*/ 85 h 139"/>
                  <a:gd name="T10" fmla="*/ 62 w 81"/>
                  <a:gd name="T11" fmla="*/ 26 h 139"/>
                  <a:gd name="T12" fmla="*/ 17 w 81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17" y="0"/>
                    </a:moveTo>
                    <a:cubicBezTo>
                      <a:pt x="17" y="0"/>
                      <a:pt x="0" y="45"/>
                      <a:pt x="14" y="81"/>
                    </a:cubicBezTo>
                    <a:cubicBezTo>
                      <a:pt x="28" y="117"/>
                      <a:pt x="43" y="139"/>
                      <a:pt x="62" y="133"/>
                    </a:cubicBezTo>
                    <a:cubicBezTo>
                      <a:pt x="81" y="127"/>
                      <a:pt x="53" y="89"/>
                      <a:pt x="52" y="86"/>
                    </a:cubicBezTo>
                    <a:cubicBezTo>
                      <a:pt x="52" y="86"/>
                      <a:pt x="60" y="91"/>
                      <a:pt x="64" y="85"/>
                    </a:cubicBezTo>
                    <a:cubicBezTo>
                      <a:pt x="67" y="79"/>
                      <a:pt x="69" y="54"/>
                      <a:pt x="62" y="26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0"/>
              <p:cNvSpPr>
                <a:spLocks/>
              </p:cNvSpPr>
              <p:nvPr/>
            </p:nvSpPr>
            <p:spPr bwMode="auto">
              <a:xfrm>
                <a:off x="3013" y="1362"/>
                <a:ext cx="37" cy="45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1 h 31"/>
                  <a:gd name="T4" fmla="*/ 7 w 25"/>
                  <a:gd name="T5" fmla="*/ 0 h 31"/>
                  <a:gd name="T6" fmla="*/ 25 w 25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cubicBezTo>
                      <a:pt x="22" y="26"/>
                      <a:pt x="19" y="22"/>
                      <a:pt x="19" y="21"/>
                    </a:cubicBezTo>
                    <a:cubicBezTo>
                      <a:pt x="19" y="21"/>
                      <a:pt x="10" y="18"/>
                      <a:pt x="7" y="0"/>
                    </a:cubicBezTo>
                    <a:cubicBezTo>
                      <a:pt x="7" y="0"/>
                      <a:pt x="0" y="26"/>
                      <a:pt x="25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"/>
              <p:cNvSpPr>
                <a:spLocks/>
              </p:cNvSpPr>
              <p:nvPr/>
            </p:nvSpPr>
            <p:spPr bwMode="auto">
              <a:xfrm>
                <a:off x="3345" y="1267"/>
                <a:ext cx="118" cy="202"/>
              </a:xfrm>
              <a:custGeom>
                <a:avLst/>
                <a:gdLst>
                  <a:gd name="T0" fmla="*/ 64 w 81"/>
                  <a:gd name="T1" fmla="*/ 0 h 139"/>
                  <a:gd name="T2" fmla="*/ 67 w 81"/>
                  <a:gd name="T3" fmla="*/ 81 h 139"/>
                  <a:gd name="T4" fmla="*/ 19 w 81"/>
                  <a:gd name="T5" fmla="*/ 133 h 139"/>
                  <a:gd name="T6" fmla="*/ 29 w 81"/>
                  <a:gd name="T7" fmla="*/ 86 h 139"/>
                  <a:gd name="T8" fmla="*/ 17 w 81"/>
                  <a:gd name="T9" fmla="*/ 85 h 139"/>
                  <a:gd name="T10" fmla="*/ 19 w 81"/>
                  <a:gd name="T11" fmla="*/ 26 h 139"/>
                  <a:gd name="T12" fmla="*/ 64 w 81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64" y="0"/>
                    </a:moveTo>
                    <a:cubicBezTo>
                      <a:pt x="64" y="0"/>
                      <a:pt x="81" y="45"/>
                      <a:pt x="67" y="81"/>
                    </a:cubicBezTo>
                    <a:cubicBezTo>
                      <a:pt x="54" y="117"/>
                      <a:pt x="38" y="139"/>
                      <a:pt x="19" y="133"/>
                    </a:cubicBezTo>
                    <a:cubicBezTo>
                      <a:pt x="0" y="127"/>
                      <a:pt x="28" y="89"/>
                      <a:pt x="29" y="86"/>
                    </a:cubicBezTo>
                    <a:cubicBezTo>
                      <a:pt x="29" y="86"/>
                      <a:pt x="21" y="91"/>
                      <a:pt x="17" y="85"/>
                    </a:cubicBezTo>
                    <a:cubicBezTo>
                      <a:pt x="14" y="79"/>
                      <a:pt x="12" y="54"/>
                      <a:pt x="19" y="2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2"/>
              <p:cNvSpPr>
                <a:spLocks/>
              </p:cNvSpPr>
              <p:nvPr/>
            </p:nvSpPr>
            <p:spPr bwMode="auto">
              <a:xfrm>
                <a:off x="3378" y="1362"/>
                <a:ext cx="37" cy="45"/>
              </a:xfrm>
              <a:custGeom>
                <a:avLst/>
                <a:gdLst>
                  <a:gd name="T0" fmla="*/ 0 w 25"/>
                  <a:gd name="T1" fmla="*/ 31 h 31"/>
                  <a:gd name="T2" fmla="*/ 6 w 25"/>
                  <a:gd name="T3" fmla="*/ 21 h 31"/>
                  <a:gd name="T4" fmla="*/ 18 w 25"/>
                  <a:gd name="T5" fmla="*/ 0 h 31"/>
                  <a:gd name="T6" fmla="*/ 0 w 25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0" y="31"/>
                    </a:moveTo>
                    <a:cubicBezTo>
                      <a:pt x="3" y="26"/>
                      <a:pt x="6" y="22"/>
                      <a:pt x="6" y="21"/>
                    </a:cubicBezTo>
                    <a:cubicBezTo>
                      <a:pt x="6" y="21"/>
                      <a:pt x="15" y="18"/>
                      <a:pt x="18" y="0"/>
                    </a:cubicBezTo>
                    <a:cubicBezTo>
                      <a:pt x="18" y="0"/>
                      <a:pt x="25" y="26"/>
                      <a:pt x="0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53"/>
              <p:cNvSpPr>
                <a:spLocks/>
              </p:cNvSpPr>
              <p:nvPr/>
            </p:nvSpPr>
            <p:spPr bwMode="auto">
              <a:xfrm>
                <a:off x="2979" y="975"/>
                <a:ext cx="93" cy="352"/>
              </a:xfrm>
              <a:custGeom>
                <a:avLst/>
                <a:gdLst>
                  <a:gd name="T0" fmla="*/ 64 w 64"/>
                  <a:gd name="T1" fmla="*/ 0 h 241"/>
                  <a:gd name="T2" fmla="*/ 0 w 64"/>
                  <a:gd name="T3" fmla="*/ 227 h 241"/>
                  <a:gd name="T4" fmla="*/ 56 w 64"/>
                  <a:gd name="T5" fmla="*/ 240 h 241"/>
                  <a:gd name="T6" fmla="*/ 64 w 64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241">
                    <a:moveTo>
                      <a:pt x="64" y="0"/>
                    </a:moveTo>
                    <a:cubicBezTo>
                      <a:pt x="64" y="0"/>
                      <a:pt x="8" y="59"/>
                      <a:pt x="0" y="227"/>
                    </a:cubicBezTo>
                    <a:cubicBezTo>
                      <a:pt x="0" y="227"/>
                      <a:pt x="39" y="241"/>
                      <a:pt x="56" y="240"/>
                    </a:cubicBezTo>
                    <a:cubicBezTo>
                      <a:pt x="60" y="156"/>
                      <a:pt x="63" y="75"/>
                      <a:pt x="64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54"/>
              <p:cNvSpPr>
                <a:spLocks/>
              </p:cNvSpPr>
              <p:nvPr/>
            </p:nvSpPr>
            <p:spPr bwMode="auto">
              <a:xfrm>
                <a:off x="3357" y="975"/>
                <a:ext cx="94" cy="352"/>
              </a:xfrm>
              <a:custGeom>
                <a:avLst/>
                <a:gdLst>
                  <a:gd name="T0" fmla="*/ 0 w 65"/>
                  <a:gd name="T1" fmla="*/ 0 h 241"/>
                  <a:gd name="T2" fmla="*/ 65 w 65"/>
                  <a:gd name="T3" fmla="*/ 227 h 241"/>
                  <a:gd name="T4" fmla="*/ 8 w 65"/>
                  <a:gd name="T5" fmla="*/ 240 h 241"/>
                  <a:gd name="T6" fmla="*/ 0 w 65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41">
                    <a:moveTo>
                      <a:pt x="0" y="0"/>
                    </a:moveTo>
                    <a:cubicBezTo>
                      <a:pt x="0" y="0"/>
                      <a:pt x="56" y="59"/>
                      <a:pt x="65" y="227"/>
                    </a:cubicBezTo>
                    <a:cubicBezTo>
                      <a:pt x="65" y="227"/>
                      <a:pt x="25" y="241"/>
                      <a:pt x="8" y="240"/>
                    </a:cubicBezTo>
                    <a:cubicBezTo>
                      <a:pt x="4" y="144"/>
                      <a:pt x="0" y="47"/>
                      <a:pt x="0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5"/>
              <p:cNvSpPr>
                <a:spLocks/>
              </p:cNvSpPr>
              <p:nvPr/>
            </p:nvSpPr>
            <p:spPr bwMode="auto">
              <a:xfrm>
                <a:off x="3047" y="1064"/>
                <a:ext cx="22" cy="261"/>
              </a:xfrm>
              <a:custGeom>
                <a:avLst/>
                <a:gdLst>
                  <a:gd name="T0" fmla="*/ 0 w 15"/>
                  <a:gd name="T1" fmla="*/ 178 h 179"/>
                  <a:gd name="T2" fmla="*/ 9 w 15"/>
                  <a:gd name="T3" fmla="*/ 179 h 179"/>
                  <a:gd name="T4" fmla="*/ 15 w 15"/>
                  <a:gd name="T5" fmla="*/ 0 h 179"/>
                  <a:gd name="T6" fmla="*/ 0 w 15"/>
                  <a:gd name="T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9">
                    <a:moveTo>
                      <a:pt x="0" y="178"/>
                    </a:moveTo>
                    <a:cubicBezTo>
                      <a:pt x="3" y="179"/>
                      <a:pt x="6" y="179"/>
                      <a:pt x="9" y="17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6"/>
              <p:cNvSpPr>
                <a:spLocks/>
              </p:cNvSpPr>
              <p:nvPr/>
            </p:nvSpPr>
            <p:spPr bwMode="auto">
              <a:xfrm>
                <a:off x="3360" y="1064"/>
                <a:ext cx="23" cy="261"/>
              </a:xfrm>
              <a:custGeom>
                <a:avLst/>
                <a:gdLst>
                  <a:gd name="T0" fmla="*/ 16 w 16"/>
                  <a:gd name="T1" fmla="*/ 178 h 179"/>
                  <a:gd name="T2" fmla="*/ 6 w 16"/>
                  <a:gd name="T3" fmla="*/ 179 h 179"/>
                  <a:gd name="T4" fmla="*/ 0 w 16"/>
                  <a:gd name="T5" fmla="*/ 0 h 179"/>
                  <a:gd name="T6" fmla="*/ 16 w 16"/>
                  <a:gd name="T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9">
                    <a:moveTo>
                      <a:pt x="16" y="178"/>
                    </a:moveTo>
                    <a:cubicBezTo>
                      <a:pt x="12" y="179"/>
                      <a:pt x="9" y="179"/>
                      <a:pt x="6" y="1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2894" y="648"/>
                <a:ext cx="122" cy="214"/>
              </a:xfrm>
              <a:custGeom>
                <a:avLst/>
                <a:gdLst>
                  <a:gd name="T0" fmla="*/ 71 w 84"/>
                  <a:gd name="T1" fmla="*/ 28 h 147"/>
                  <a:gd name="T2" fmla="*/ 28 w 84"/>
                  <a:gd name="T3" fmla="*/ 16 h 147"/>
                  <a:gd name="T4" fmla="*/ 84 w 84"/>
                  <a:gd name="T5" fmla="*/ 147 h 147"/>
                  <a:gd name="T6" fmla="*/ 71 w 84"/>
                  <a:gd name="T7" fmla="*/ 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71" y="28"/>
                    </a:moveTo>
                    <a:cubicBezTo>
                      <a:pt x="71" y="28"/>
                      <a:pt x="57" y="0"/>
                      <a:pt x="28" y="16"/>
                    </a:cubicBezTo>
                    <a:cubicBezTo>
                      <a:pt x="0" y="31"/>
                      <a:pt x="16" y="135"/>
                      <a:pt x="84" y="147"/>
                    </a:cubicBezTo>
                    <a:lnTo>
                      <a:pt x="71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3413" y="648"/>
                <a:ext cx="122" cy="214"/>
              </a:xfrm>
              <a:custGeom>
                <a:avLst/>
                <a:gdLst>
                  <a:gd name="T0" fmla="*/ 13 w 84"/>
                  <a:gd name="T1" fmla="*/ 28 h 147"/>
                  <a:gd name="T2" fmla="*/ 55 w 84"/>
                  <a:gd name="T3" fmla="*/ 16 h 147"/>
                  <a:gd name="T4" fmla="*/ 0 w 84"/>
                  <a:gd name="T5" fmla="*/ 147 h 147"/>
                  <a:gd name="T6" fmla="*/ 13 w 84"/>
                  <a:gd name="T7" fmla="*/ 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13" y="28"/>
                    </a:moveTo>
                    <a:cubicBezTo>
                      <a:pt x="13" y="28"/>
                      <a:pt x="27" y="0"/>
                      <a:pt x="55" y="16"/>
                    </a:cubicBezTo>
                    <a:cubicBezTo>
                      <a:pt x="84" y="31"/>
                      <a:pt x="68" y="135"/>
                      <a:pt x="0" y="147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2986" y="578"/>
                <a:ext cx="456" cy="390"/>
              </a:xfrm>
              <a:custGeom>
                <a:avLst/>
                <a:gdLst>
                  <a:gd name="T0" fmla="*/ 0 w 314"/>
                  <a:gd name="T1" fmla="*/ 0 h 268"/>
                  <a:gd name="T2" fmla="*/ 0 w 314"/>
                  <a:gd name="T3" fmla="*/ 156 h 268"/>
                  <a:gd name="T4" fmla="*/ 157 w 314"/>
                  <a:gd name="T5" fmla="*/ 268 h 268"/>
                  <a:gd name="T6" fmla="*/ 314 w 314"/>
                  <a:gd name="T7" fmla="*/ 156 h 268"/>
                  <a:gd name="T8" fmla="*/ 314 w 314"/>
                  <a:gd name="T9" fmla="*/ 156 h 268"/>
                  <a:gd name="T10" fmla="*/ 314 w 314"/>
                  <a:gd name="T11" fmla="*/ 14 h 268"/>
                  <a:gd name="T12" fmla="*/ 0 w 314"/>
                  <a:gd name="T1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68">
                    <a:moveTo>
                      <a:pt x="0" y="0"/>
                    </a:moveTo>
                    <a:cubicBezTo>
                      <a:pt x="0" y="156"/>
                      <a:pt x="0" y="156"/>
                      <a:pt x="0" y="156"/>
                    </a:cubicBezTo>
                    <a:cubicBezTo>
                      <a:pt x="6" y="255"/>
                      <a:pt x="93" y="268"/>
                      <a:pt x="157" y="268"/>
                    </a:cubicBezTo>
                    <a:cubicBezTo>
                      <a:pt x="222" y="268"/>
                      <a:pt x="308" y="255"/>
                      <a:pt x="314" y="156"/>
                    </a:cubicBezTo>
                    <a:cubicBezTo>
                      <a:pt x="314" y="156"/>
                      <a:pt x="314" y="156"/>
                      <a:pt x="314" y="156"/>
                    </a:cubicBezTo>
                    <a:cubicBezTo>
                      <a:pt x="314" y="14"/>
                      <a:pt x="314" y="14"/>
                      <a:pt x="314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2884" y="323"/>
                <a:ext cx="660" cy="409"/>
              </a:xfrm>
              <a:custGeom>
                <a:avLst/>
                <a:gdLst>
                  <a:gd name="T0" fmla="*/ 35 w 454"/>
                  <a:gd name="T1" fmla="*/ 239 h 281"/>
                  <a:gd name="T2" fmla="*/ 227 w 454"/>
                  <a:gd name="T3" fmla="*/ 0 h 281"/>
                  <a:gd name="T4" fmla="*/ 419 w 454"/>
                  <a:gd name="T5" fmla="*/ 239 h 281"/>
                  <a:gd name="T6" fmla="*/ 387 w 454"/>
                  <a:gd name="T7" fmla="*/ 245 h 281"/>
                  <a:gd name="T8" fmla="*/ 387 w 454"/>
                  <a:gd name="T9" fmla="*/ 264 h 281"/>
                  <a:gd name="T10" fmla="*/ 117 w 454"/>
                  <a:gd name="T11" fmla="*/ 207 h 281"/>
                  <a:gd name="T12" fmla="*/ 78 w 454"/>
                  <a:gd name="T13" fmla="*/ 185 h 281"/>
                  <a:gd name="T14" fmla="*/ 74 w 454"/>
                  <a:gd name="T15" fmla="*/ 245 h 281"/>
                  <a:gd name="T16" fmla="*/ 35 w 454"/>
                  <a:gd name="T17" fmla="*/ 239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281">
                    <a:moveTo>
                      <a:pt x="35" y="239"/>
                    </a:moveTo>
                    <a:cubicBezTo>
                      <a:pt x="35" y="239"/>
                      <a:pt x="0" y="0"/>
                      <a:pt x="227" y="0"/>
                    </a:cubicBezTo>
                    <a:cubicBezTo>
                      <a:pt x="454" y="0"/>
                      <a:pt x="419" y="239"/>
                      <a:pt x="419" y="239"/>
                    </a:cubicBezTo>
                    <a:cubicBezTo>
                      <a:pt x="406" y="231"/>
                      <a:pt x="393" y="237"/>
                      <a:pt x="387" y="245"/>
                    </a:cubicBezTo>
                    <a:cubicBezTo>
                      <a:pt x="383" y="252"/>
                      <a:pt x="384" y="257"/>
                      <a:pt x="387" y="264"/>
                    </a:cubicBezTo>
                    <a:cubicBezTo>
                      <a:pt x="212" y="281"/>
                      <a:pt x="147" y="234"/>
                      <a:pt x="117" y="207"/>
                    </a:cubicBezTo>
                    <a:cubicBezTo>
                      <a:pt x="106" y="196"/>
                      <a:pt x="95" y="181"/>
                      <a:pt x="78" y="185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61" y="237"/>
                      <a:pt x="47" y="233"/>
                      <a:pt x="35" y="239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3077" y="767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8 h 18"/>
                  <a:gd name="T4" fmla="*/ 1 w 48"/>
                  <a:gd name="T5" fmla="*/ 13 h 18"/>
                  <a:gd name="T6" fmla="*/ 24 w 48"/>
                  <a:gd name="T7" fmla="*/ 1 h 18"/>
                  <a:gd name="T8" fmla="*/ 47 w 48"/>
                  <a:gd name="T9" fmla="*/ 13 h 18"/>
                  <a:gd name="T10" fmla="*/ 45 w 48"/>
                  <a:gd name="T11" fmla="*/ 18 h 18"/>
                  <a:gd name="T12" fmla="*/ 41 w 48"/>
                  <a:gd name="T13" fmla="*/ 16 h 18"/>
                  <a:gd name="T14" fmla="*/ 24 w 48"/>
                  <a:gd name="T15" fmla="*/ 8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2"/>
                      <a:pt x="6" y="1"/>
                      <a:pt x="24" y="1"/>
                    </a:cubicBezTo>
                    <a:cubicBezTo>
                      <a:pt x="41" y="0"/>
                      <a:pt x="47" y="13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1" y="16"/>
                    </a:cubicBezTo>
                    <a:cubicBezTo>
                      <a:pt x="40" y="16"/>
                      <a:pt x="37" y="7"/>
                      <a:pt x="24" y="8"/>
                    </a:cubicBezTo>
                    <a:cubicBezTo>
                      <a:pt x="11" y="8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3312" y="767"/>
                <a:ext cx="69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8 h 18"/>
                  <a:gd name="T4" fmla="*/ 1 w 48"/>
                  <a:gd name="T5" fmla="*/ 13 h 18"/>
                  <a:gd name="T6" fmla="*/ 24 w 48"/>
                  <a:gd name="T7" fmla="*/ 1 h 18"/>
                  <a:gd name="T8" fmla="*/ 47 w 48"/>
                  <a:gd name="T9" fmla="*/ 13 h 18"/>
                  <a:gd name="T10" fmla="*/ 45 w 48"/>
                  <a:gd name="T11" fmla="*/ 18 h 18"/>
                  <a:gd name="T12" fmla="*/ 40 w 48"/>
                  <a:gd name="T13" fmla="*/ 16 h 18"/>
                  <a:gd name="T14" fmla="*/ 24 w 48"/>
                  <a:gd name="T15" fmla="*/ 8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3"/>
                      <a:pt x="6" y="0"/>
                      <a:pt x="24" y="1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0" y="16"/>
                    </a:cubicBezTo>
                    <a:cubicBezTo>
                      <a:pt x="40" y="16"/>
                      <a:pt x="36" y="8"/>
                      <a:pt x="24" y="8"/>
                    </a:cubicBezTo>
                    <a:cubicBezTo>
                      <a:pt x="11" y="7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63"/>
              <p:cNvSpPr>
                <a:spLocks/>
              </p:cNvSpPr>
              <p:nvPr/>
            </p:nvSpPr>
            <p:spPr bwMode="auto">
              <a:xfrm>
                <a:off x="3182" y="828"/>
                <a:ext cx="87" cy="35"/>
              </a:xfrm>
              <a:custGeom>
                <a:avLst/>
                <a:gdLst>
                  <a:gd name="T0" fmla="*/ 0 w 60"/>
                  <a:gd name="T1" fmla="*/ 0 h 24"/>
                  <a:gd name="T2" fmla="*/ 30 w 60"/>
                  <a:gd name="T3" fmla="*/ 23 h 24"/>
                  <a:gd name="T4" fmla="*/ 60 w 60"/>
                  <a:gd name="T5" fmla="*/ 0 h 24"/>
                  <a:gd name="T6" fmla="*/ 30 w 60"/>
                  <a:gd name="T7" fmla="*/ 15 h 24"/>
                  <a:gd name="T8" fmla="*/ 0 w 6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0" y="0"/>
                    </a:moveTo>
                    <a:cubicBezTo>
                      <a:pt x="0" y="0"/>
                      <a:pt x="5" y="24"/>
                      <a:pt x="30" y="23"/>
                    </a:cubicBezTo>
                    <a:cubicBezTo>
                      <a:pt x="55" y="23"/>
                      <a:pt x="60" y="0"/>
                      <a:pt x="60" y="0"/>
                    </a:cubicBezTo>
                    <a:cubicBezTo>
                      <a:pt x="60" y="0"/>
                      <a:pt x="45" y="15"/>
                      <a:pt x="30" y="15"/>
                    </a:cubicBezTo>
                    <a:cubicBezTo>
                      <a:pt x="15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3115" y="888"/>
                <a:ext cx="229" cy="48"/>
              </a:xfrm>
              <a:custGeom>
                <a:avLst/>
                <a:gdLst>
                  <a:gd name="T0" fmla="*/ 81 w 157"/>
                  <a:gd name="T1" fmla="*/ 29 h 33"/>
                  <a:gd name="T2" fmla="*/ 76 w 157"/>
                  <a:gd name="T3" fmla="*/ 29 h 33"/>
                  <a:gd name="T4" fmla="*/ 2 w 157"/>
                  <a:gd name="T5" fmla="*/ 6 h 33"/>
                  <a:gd name="T6" fmla="*/ 1 w 157"/>
                  <a:gd name="T7" fmla="*/ 2 h 33"/>
                  <a:gd name="T8" fmla="*/ 6 w 157"/>
                  <a:gd name="T9" fmla="*/ 1 h 33"/>
                  <a:gd name="T10" fmla="*/ 152 w 157"/>
                  <a:gd name="T11" fmla="*/ 2 h 33"/>
                  <a:gd name="T12" fmla="*/ 156 w 157"/>
                  <a:gd name="T13" fmla="*/ 3 h 33"/>
                  <a:gd name="T14" fmla="*/ 155 w 157"/>
                  <a:gd name="T15" fmla="*/ 7 h 33"/>
                  <a:gd name="T16" fmla="*/ 81 w 157"/>
                  <a:gd name="T1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3">
                    <a:moveTo>
                      <a:pt x="81" y="29"/>
                    </a:moveTo>
                    <a:cubicBezTo>
                      <a:pt x="79" y="29"/>
                      <a:pt x="77" y="29"/>
                      <a:pt x="76" y="29"/>
                    </a:cubicBezTo>
                    <a:cubicBezTo>
                      <a:pt x="48" y="28"/>
                      <a:pt x="21" y="20"/>
                      <a:pt x="2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0" y="26"/>
                      <a:pt x="106" y="33"/>
                      <a:pt x="152" y="2"/>
                    </a:cubicBezTo>
                    <a:cubicBezTo>
                      <a:pt x="153" y="1"/>
                      <a:pt x="155" y="2"/>
                      <a:pt x="156" y="3"/>
                    </a:cubicBezTo>
                    <a:cubicBezTo>
                      <a:pt x="157" y="4"/>
                      <a:pt x="157" y="6"/>
                      <a:pt x="155" y="7"/>
                    </a:cubicBezTo>
                    <a:cubicBezTo>
                      <a:pt x="135" y="21"/>
                      <a:pt x="108" y="29"/>
                      <a:pt x="81" y="2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3054" y="713"/>
                <a:ext cx="93" cy="29"/>
              </a:xfrm>
              <a:custGeom>
                <a:avLst/>
                <a:gdLst>
                  <a:gd name="T0" fmla="*/ 9 w 64"/>
                  <a:gd name="T1" fmla="*/ 20 h 20"/>
                  <a:gd name="T2" fmla="*/ 9 w 64"/>
                  <a:gd name="T3" fmla="*/ 20 h 20"/>
                  <a:gd name="T4" fmla="*/ 0 w 64"/>
                  <a:gd name="T5" fmla="*/ 9 h 20"/>
                  <a:gd name="T6" fmla="*/ 32 w 64"/>
                  <a:gd name="T7" fmla="*/ 0 h 20"/>
                  <a:gd name="T8" fmla="*/ 64 w 64"/>
                  <a:gd name="T9" fmla="*/ 10 h 20"/>
                  <a:gd name="T10" fmla="*/ 55 w 64"/>
                  <a:gd name="T11" fmla="*/ 20 h 20"/>
                  <a:gd name="T12" fmla="*/ 55 w 64"/>
                  <a:gd name="T13" fmla="*/ 20 h 20"/>
                  <a:gd name="T14" fmla="*/ 32 w 64"/>
                  <a:gd name="T15" fmla="*/ 14 h 20"/>
                  <a:gd name="T16" fmla="*/ 9 w 6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53" y="0"/>
                      <a:pt x="63" y="9"/>
                      <a:pt x="64" y="1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48" y="14"/>
                      <a:pt x="32" y="14"/>
                    </a:cubicBezTo>
                    <a:cubicBezTo>
                      <a:pt x="16" y="14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6"/>
              <p:cNvSpPr>
                <a:spLocks/>
              </p:cNvSpPr>
              <p:nvPr/>
            </p:nvSpPr>
            <p:spPr bwMode="auto">
              <a:xfrm>
                <a:off x="3312" y="713"/>
                <a:ext cx="94" cy="29"/>
              </a:xfrm>
              <a:custGeom>
                <a:avLst/>
                <a:gdLst>
                  <a:gd name="T0" fmla="*/ 55 w 65"/>
                  <a:gd name="T1" fmla="*/ 20 h 20"/>
                  <a:gd name="T2" fmla="*/ 32 w 65"/>
                  <a:gd name="T3" fmla="*/ 14 h 20"/>
                  <a:gd name="T4" fmla="*/ 9 w 65"/>
                  <a:gd name="T5" fmla="*/ 20 h 20"/>
                  <a:gd name="T6" fmla="*/ 9 w 65"/>
                  <a:gd name="T7" fmla="*/ 20 h 20"/>
                  <a:gd name="T8" fmla="*/ 0 w 65"/>
                  <a:gd name="T9" fmla="*/ 10 h 20"/>
                  <a:gd name="T10" fmla="*/ 32 w 65"/>
                  <a:gd name="T11" fmla="*/ 0 h 20"/>
                  <a:gd name="T12" fmla="*/ 32 w 65"/>
                  <a:gd name="T13" fmla="*/ 0 h 20"/>
                  <a:gd name="T14" fmla="*/ 65 w 65"/>
                  <a:gd name="T15" fmla="*/ 9 h 20"/>
                  <a:gd name="T16" fmla="*/ 55 w 65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55" y="20"/>
                    </a:moveTo>
                    <a:cubicBezTo>
                      <a:pt x="55" y="20"/>
                      <a:pt x="48" y="14"/>
                      <a:pt x="32" y="14"/>
                    </a:cubicBezTo>
                    <a:cubicBezTo>
                      <a:pt x="17" y="14"/>
                      <a:pt x="10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3" y="9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7"/>
              <p:cNvSpPr>
                <a:spLocks/>
              </p:cNvSpPr>
              <p:nvPr/>
            </p:nvSpPr>
            <p:spPr bwMode="auto">
              <a:xfrm>
                <a:off x="2055" y="1235"/>
                <a:ext cx="163" cy="157"/>
              </a:xfrm>
              <a:custGeom>
                <a:avLst/>
                <a:gdLst>
                  <a:gd name="T0" fmla="*/ 30 w 112"/>
                  <a:gd name="T1" fmla="*/ 29 h 108"/>
                  <a:gd name="T2" fmla="*/ 33 w 112"/>
                  <a:gd name="T3" fmla="*/ 63 h 108"/>
                  <a:gd name="T4" fmla="*/ 9 w 112"/>
                  <a:gd name="T5" fmla="*/ 66 h 108"/>
                  <a:gd name="T6" fmla="*/ 55 w 112"/>
                  <a:gd name="T7" fmla="*/ 103 h 108"/>
                  <a:gd name="T8" fmla="*/ 74 w 112"/>
                  <a:gd name="T9" fmla="*/ 88 h 108"/>
                  <a:gd name="T10" fmla="*/ 81 w 112"/>
                  <a:gd name="T11" fmla="*/ 0 h 108"/>
                  <a:gd name="T12" fmla="*/ 30 w 112"/>
                  <a:gd name="T13" fmla="*/ 2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08">
                    <a:moveTo>
                      <a:pt x="30" y="29"/>
                    </a:moveTo>
                    <a:cubicBezTo>
                      <a:pt x="30" y="29"/>
                      <a:pt x="29" y="55"/>
                      <a:pt x="33" y="63"/>
                    </a:cubicBezTo>
                    <a:cubicBezTo>
                      <a:pt x="33" y="63"/>
                      <a:pt x="18" y="52"/>
                      <a:pt x="9" y="66"/>
                    </a:cubicBezTo>
                    <a:cubicBezTo>
                      <a:pt x="0" y="80"/>
                      <a:pt x="34" y="108"/>
                      <a:pt x="55" y="103"/>
                    </a:cubicBezTo>
                    <a:cubicBezTo>
                      <a:pt x="69" y="99"/>
                      <a:pt x="74" y="88"/>
                      <a:pt x="74" y="88"/>
                    </a:cubicBezTo>
                    <a:cubicBezTo>
                      <a:pt x="74" y="88"/>
                      <a:pt x="112" y="28"/>
                      <a:pt x="81" y="0"/>
                    </a:cubicBezTo>
                    <a:lnTo>
                      <a:pt x="30" y="29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8"/>
              <p:cNvSpPr>
                <a:spLocks/>
              </p:cNvSpPr>
              <p:nvPr/>
            </p:nvSpPr>
            <p:spPr bwMode="auto">
              <a:xfrm>
                <a:off x="2099" y="1308"/>
                <a:ext cx="35" cy="42"/>
              </a:xfrm>
              <a:custGeom>
                <a:avLst/>
                <a:gdLst>
                  <a:gd name="T0" fmla="*/ 0 w 24"/>
                  <a:gd name="T1" fmla="*/ 0 h 29"/>
                  <a:gd name="T2" fmla="*/ 3 w 24"/>
                  <a:gd name="T3" fmla="*/ 13 h 29"/>
                  <a:gd name="T4" fmla="*/ 24 w 24"/>
                  <a:gd name="T5" fmla="*/ 29 h 29"/>
                  <a:gd name="T6" fmla="*/ 0 w 24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5"/>
                      <a:pt x="2" y="10"/>
                      <a:pt x="3" y="13"/>
                    </a:cubicBezTo>
                    <a:cubicBezTo>
                      <a:pt x="3" y="13"/>
                      <a:pt x="19" y="27"/>
                      <a:pt x="24" y="29"/>
                    </a:cubicBezTo>
                    <a:cubicBezTo>
                      <a:pt x="24" y="29"/>
                      <a:pt x="5" y="11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9"/>
              <p:cNvSpPr>
                <a:spLocks/>
              </p:cNvSpPr>
              <p:nvPr/>
            </p:nvSpPr>
            <p:spPr bwMode="auto">
              <a:xfrm>
                <a:off x="2544" y="868"/>
                <a:ext cx="198" cy="214"/>
              </a:xfrm>
              <a:custGeom>
                <a:avLst/>
                <a:gdLst>
                  <a:gd name="T0" fmla="*/ 30 w 136"/>
                  <a:gd name="T1" fmla="*/ 102 h 147"/>
                  <a:gd name="T2" fmla="*/ 47 w 136"/>
                  <a:gd name="T3" fmla="*/ 60 h 147"/>
                  <a:gd name="T4" fmla="*/ 71 w 136"/>
                  <a:gd name="T5" fmla="*/ 3 h 147"/>
                  <a:gd name="T6" fmla="*/ 79 w 136"/>
                  <a:gd name="T7" fmla="*/ 49 h 147"/>
                  <a:gd name="T8" fmla="*/ 119 w 136"/>
                  <a:gd name="T9" fmla="*/ 21 h 147"/>
                  <a:gd name="T10" fmla="*/ 106 w 136"/>
                  <a:gd name="T11" fmla="*/ 77 h 147"/>
                  <a:gd name="T12" fmla="*/ 117 w 136"/>
                  <a:gd name="T13" fmla="*/ 81 h 147"/>
                  <a:gd name="T14" fmla="*/ 116 w 136"/>
                  <a:gd name="T15" fmla="*/ 97 h 147"/>
                  <a:gd name="T16" fmla="*/ 120 w 136"/>
                  <a:gd name="T17" fmla="*/ 113 h 147"/>
                  <a:gd name="T18" fmla="*/ 97 w 136"/>
                  <a:gd name="T19" fmla="*/ 132 h 147"/>
                  <a:gd name="T20" fmla="*/ 84 w 136"/>
                  <a:gd name="T21" fmla="*/ 147 h 147"/>
                  <a:gd name="T22" fmla="*/ 29 w 136"/>
                  <a:gd name="T23" fmla="*/ 113 h 147"/>
                  <a:gd name="T24" fmla="*/ 30 w 136"/>
                  <a:gd name="T25" fmla="*/ 10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47">
                    <a:moveTo>
                      <a:pt x="30" y="102"/>
                    </a:moveTo>
                    <a:cubicBezTo>
                      <a:pt x="30" y="102"/>
                      <a:pt x="0" y="54"/>
                      <a:pt x="47" y="60"/>
                    </a:cubicBezTo>
                    <a:cubicBezTo>
                      <a:pt x="47" y="60"/>
                      <a:pt x="48" y="0"/>
                      <a:pt x="71" y="3"/>
                    </a:cubicBezTo>
                    <a:cubicBezTo>
                      <a:pt x="94" y="7"/>
                      <a:pt x="79" y="49"/>
                      <a:pt x="79" y="49"/>
                    </a:cubicBezTo>
                    <a:cubicBezTo>
                      <a:pt x="79" y="49"/>
                      <a:pt x="102" y="9"/>
                      <a:pt x="119" y="21"/>
                    </a:cubicBezTo>
                    <a:cubicBezTo>
                      <a:pt x="136" y="32"/>
                      <a:pt x="106" y="77"/>
                      <a:pt x="106" y="77"/>
                    </a:cubicBezTo>
                    <a:cubicBezTo>
                      <a:pt x="106" y="77"/>
                      <a:pt x="114" y="76"/>
                      <a:pt x="117" y="81"/>
                    </a:cubicBezTo>
                    <a:cubicBezTo>
                      <a:pt x="122" y="87"/>
                      <a:pt x="116" y="97"/>
                      <a:pt x="116" y="97"/>
                    </a:cubicBezTo>
                    <a:cubicBezTo>
                      <a:pt x="116" y="97"/>
                      <a:pt x="127" y="103"/>
                      <a:pt x="120" y="113"/>
                    </a:cubicBezTo>
                    <a:cubicBezTo>
                      <a:pt x="114" y="123"/>
                      <a:pt x="104" y="131"/>
                      <a:pt x="97" y="13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29" y="113"/>
                      <a:pt x="29" y="113"/>
                      <a:pt x="29" y="113"/>
                    </a:cubicBezTo>
                    <a:lnTo>
                      <a:pt x="30" y="102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70"/>
              <p:cNvSpPr>
                <a:spLocks/>
              </p:cNvSpPr>
              <p:nvPr/>
            </p:nvSpPr>
            <p:spPr bwMode="auto">
              <a:xfrm>
                <a:off x="2612" y="949"/>
                <a:ext cx="103" cy="117"/>
              </a:xfrm>
              <a:custGeom>
                <a:avLst/>
                <a:gdLst>
                  <a:gd name="T0" fmla="*/ 39 w 71"/>
                  <a:gd name="T1" fmla="*/ 66 h 80"/>
                  <a:gd name="T2" fmla="*/ 71 w 71"/>
                  <a:gd name="T3" fmla="*/ 42 h 80"/>
                  <a:gd name="T4" fmla="*/ 69 w 71"/>
                  <a:gd name="T5" fmla="*/ 41 h 80"/>
                  <a:gd name="T6" fmla="*/ 69 w 71"/>
                  <a:gd name="T7" fmla="*/ 41 h 80"/>
                  <a:gd name="T8" fmla="*/ 34 w 71"/>
                  <a:gd name="T9" fmla="*/ 61 h 80"/>
                  <a:gd name="T10" fmla="*/ 35 w 71"/>
                  <a:gd name="T11" fmla="*/ 38 h 80"/>
                  <a:gd name="T12" fmla="*/ 59 w 71"/>
                  <a:gd name="T13" fmla="*/ 21 h 80"/>
                  <a:gd name="T14" fmla="*/ 63 w 71"/>
                  <a:gd name="T15" fmla="*/ 15 h 80"/>
                  <a:gd name="T16" fmla="*/ 63 w 71"/>
                  <a:gd name="T17" fmla="*/ 15 h 80"/>
                  <a:gd name="T18" fmla="*/ 33 w 71"/>
                  <a:gd name="T19" fmla="*/ 33 h 80"/>
                  <a:gd name="T20" fmla="*/ 0 w 71"/>
                  <a:gd name="T21" fmla="*/ 0 h 80"/>
                  <a:gd name="T22" fmla="*/ 0 w 71"/>
                  <a:gd name="T23" fmla="*/ 4 h 80"/>
                  <a:gd name="T24" fmla="*/ 30 w 71"/>
                  <a:gd name="T25" fmla="*/ 28 h 80"/>
                  <a:gd name="T26" fmla="*/ 6 w 71"/>
                  <a:gd name="T27" fmla="*/ 35 h 80"/>
                  <a:gd name="T28" fmla="*/ 28 w 71"/>
                  <a:gd name="T29" fmla="*/ 39 h 80"/>
                  <a:gd name="T30" fmla="*/ 25 w 71"/>
                  <a:gd name="T31" fmla="*/ 62 h 80"/>
                  <a:gd name="T32" fmla="*/ 34 w 71"/>
                  <a:gd name="T33" fmla="*/ 66 h 80"/>
                  <a:gd name="T34" fmla="*/ 38 w 71"/>
                  <a:gd name="T35" fmla="*/ 77 h 80"/>
                  <a:gd name="T36" fmla="*/ 47 w 71"/>
                  <a:gd name="T37" fmla="*/ 79 h 80"/>
                  <a:gd name="T38" fmla="*/ 47 w 71"/>
                  <a:gd name="T39" fmla="*/ 79 h 80"/>
                  <a:gd name="T40" fmla="*/ 50 w 71"/>
                  <a:gd name="T41" fmla="*/ 76 h 80"/>
                  <a:gd name="T42" fmla="*/ 39 w 71"/>
                  <a:gd name="T4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1" h="80">
                    <a:moveTo>
                      <a:pt x="39" y="66"/>
                    </a:moveTo>
                    <a:cubicBezTo>
                      <a:pt x="39" y="66"/>
                      <a:pt x="66" y="59"/>
                      <a:pt x="71" y="42"/>
                    </a:cubicBezTo>
                    <a:cubicBezTo>
                      <a:pt x="70" y="42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48" y="64"/>
                      <a:pt x="34" y="61"/>
                    </a:cubicBezTo>
                    <a:cubicBezTo>
                      <a:pt x="21" y="58"/>
                      <a:pt x="30" y="43"/>
                      <a:pt x="35" y="38"/>
                    </a:cubicBezTo>
                    <a:cubicBezTo>
                      <a:pt x="40" y="33"/>
                      <a:pt x="59" y="21"/>
                      <a:pt x="59" y="21"/>
                    </a:cubicBezTo>
                    <a:cubicBezTo>
                      <a:pt x="59" y="21"/>
                      <a:pt x="61" y="19"/>
                      <a:pt x="63" y="15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15"/>
                      <a:pt x="41" y="29"/>
                      <a:pt x="33" y="33"/>
                    </a:cubicBezTo>
                    <a:cubicBezTo>
                      <a:pt x="33" y="33"/>
                      <a:pt x="52" y="12"/>
                      <a:pt x="0" y="0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38" y="15"/>
                      <a:pt x="30" y="28"/>
                    </a:cubicBezTo>
                    <a:cubicBezTo>
                      <a:pt x="24" y="38"/>
                      <a:pt x="6" y="35"/>
                      <a:pt x="6" y="35"/>
                    </a:cubicBezTo>
                    <a:cubicBezTo>
                      <a:pt x="6" y="35"/>
                      <a:pt x="16" y="43"/>
                      <a:pt x="28" y="39"/>
                    </a:cubicBezTo>
                    <a:cubicBezTo>
                      <a:pt x="28" y="39"/>
                      <a:pt x="15" y="53"/>
                      <a:pt x="25" y="62"/>
                    </a:cubicBezTo>
                    <a:cubicBezTo>
                      <a:pt x="29" y="65"/>
                      <a:pt x="34" y="66"/>
                      <a:pt x="34" y="66"/>
                    </a:cubicBezTo>
                    <a:cubicBezTo>
                      <a:pt x="34" y="66"/>
                      <a:pt x="33" y="73"/>
                      <a:pt x="38" y="77"/>
                    </a:cubicBezTo>
                    <a:cubicBezTo>
                      <a:pt x="44" y="80"/>
                      <a:pt x="47" y="79"/>
                      <a:pt x="47" y="79"/>
                    </a:cubicBezTo>
                    <a:cubicBezTo>
                      <a:pt x="47" y="79"/>
                      <a:pt x="47" y="79"/>
                      <a:pt x="47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0" y="76"/>
                      <a:pt x="39" y="73"/>
                      <a:pt x="39" y="6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71"/>
              <p:cNvSpPr>
                <a:spLocks/>
              </p:cNvSpPr>
              <p:nvPr/>
            </p:nvSpPr>
            <p:spPr bwMode="auto">
              <a:xfrm>
                <a:off x="2138" y="1286"/>
                <a:ext cx="371" cy="503"/>
              </a:xfrm>
              <a:custGeom>
                <a:avLst/>
                <a:gdLst>
                  <a:gd name="T0" fmla="*/ 335 w 371"/>
                  <a:gd name="T1" fmla="*/ 0 h 503"/>
                  <a:gd name="T2" fmla="*/ 39 w 371"/>
                  <a:gd name="T3" fmla="*/ 0 h 503"/>
                  <a:gd name="T4" fmla="*/ 0 w 371"/>
                  <a:gd name="T5" fmla="*/ 503 h 503"/>
                  <a:gd name="T6" fmla="*/ 121 w 371"/>
                  <a:gd name="T7" fmla="*/ 503 h 503"/>
                  <a:gd name="T8" fmla="*/ 167 w 371"/>
                  <a:gd name="T9" fmla="*/ 146 h 503"/>
                  <a:gd name="T10" fmla="*/ 204 w 371"/>
                  <a:gd name="T11" fmla="*/ 146 h 503"/>
                  <a:gd name="T12" fmla="*/ 250 w 371"/>
                  <a:gd name="T13" fmla="*/ 503 h 503"/>
                  <a:gd name="T14" fmla="*/ 371 w 371"/>
                  <a:gd name="T15" fmla="*/ 503 h 503"/>
                  <a:gd name="T16" fmla="*/ 335 w 371"/>
                  <a:gd name="T1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1" h="503">
                    <a:moveTo>
                      <a:pt x="335" y="0"/>
                    </a:moveTo>
                    <a:lnTo>
                      <a:pt x="39" y="0"/>
                    </a:lnTo>
                    <a:lnTo>
                      <a:pt x="0" y="503"/>
                    </a:lnTo>
                    <a:lnTo>
                      <a:pt x="121" y="503"/>
                    </a:lnTo>
                    <a:lnTo>
                      <a:pt x="167" y="146"/>
                    </a:lnTo>
                    <a:lnTo>
                      <a:pt x="204" y="146"/>
                    </a:lnTo>
                    <a:lnTo>
                      <a:pt x="250" y="503"/>
                    </a:lnTo>
                    <a:lnTo>
                      <a:pt x="371" y="50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72"/>
              <p:cNvSpPr>
                <a:spLocks/>
              </p:cNvSpPr>
              <p:nvPr/>
            </p:nvSpPr>
            <p:spPr bwMode="auto">
              <a:xfrm>
                <a:off x="2381" y="1743"/>
                <a:ext cx="144" cy="97"/>
              </a:xfrm>
              <a:custGeom>
                <a:avLst/>
                <a:gdLst>
                  <a:gd name="T0" fmla="*/ 83 w 99"/>
                  <a:gd name="T1" fmla="*/ 66 h 66"/>
                  <a:gd name="T2" fmla="*/ 16 w 99"/>
                  <a:gd name="T3" fmla="*/ 66 h 66"/>
                  <a:gd name="T4" fmla="*/ 0 w 99"/>
                  <a:gd name="T5" fmla="*/ 50 h 66"/>
                  <a:gd name="T6" fmla="*/ 0 w 99"/>
                  <a:gd name="T7" fmla="*/ 49 h 66"/>
                  <a:gd name="T8" fmla="*/ 49 w 99"/>
                  <a:gd name="T9" fmla="*/ 0 h 66"/>
                  <a:gd name="T10" fmla="*/ 50 w 99"/>
                  <a:gd name="T11" fmla="*/ 0 h 66"/>
                  <a:gd name="T12" fmla="*/ 99 w 99"/>
                  <a:gd name="T13" fmla="*/ 49 h 66"/>
                  <a:gd name="T14" fmla="*/ 99 w 99"/>
                  <a:gd name="T15" fmla="*/ 50 h 66"/>
                  <a:gd name="T16" fmla="*/ 83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83" y="66"/>
                    </a:moveTo>
                    <a:cubicBezTo>
                      <a:pt x="16" y="66"/>
                      <a:pt x="16" y="66"/>
                      <a:pt x="16" y="66"/>
                    </a:cubicBezTo>
                    <a:cubicBezTo>
                      <a:pt x="7" y="66"/>
                      <a:pt x="0" y="59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22"/>
                      <a:pt x="99" y="49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9"/>
                      <a:pt x="92" y="66"/>
                      <a:pt x="83" y="6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73"/>
              <p:cNvSpPr>
                <a:spLocks/>
              </p:cNvSpPr>
              <p:nvPr/>
            </p:nvSpPr>
            <p:spPr bwMode="auto">
              <a:xfrm>
                <a:off x="2122" y="1743"/>
                <a:ext cx="144" cy="97"/>
              </a:xfrm>
              <a:custGeom>
                <a:avLst/>
                <a:gdLst>
                  <a:gd name="T0" fmla="*/ 16 w 99"/>
                  <a:gd name="T1" fmla="*/ 66 h 66"/>
                  <a:gd name="T2" fmla="*/ 83 w 99"/>
                  <a:gd name="T3" fmla="*/ 66 h 66"/>
                  <a:gd name="T4" fmla="*/ 99 w 99"/>
                  <a:gd name="T5" fmla="*/ 50 h 66"/>
                  <a:gd name="T6" fmla="*/ 99 w 99"/>
                  <a:gd name="T7" fmla="*/ 49 h 66"/>
                  <a:gd name="T8" fmla="*/ 50 w 99"/>
                  <a:gd name="T9" fmla="*/ 0 h 66"/>
                  <a:gd name="T10" fmla="*/ 49 w 99"/>
                  <a:gd name="T11" fmla="*/ 0 h 66"/>
                  <a:gd name="T12" fmla="*/ 0 w 99"/>
                  <a:gd name="T13" fmla="*/ 49 h 66"/>
                  <a:gd name="T14" fmla="*/ 0 w 99"/>
                  <a:gd name="T15" fmla="*/ 50 h 66"/>
                  <a:gd name="T16" fmla="*/ 16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16" y="66"/>
                    </a:moveTo>
                    <a:cubicBezTo>
                      <a:pt x="83" y="66"/>
                      <a:pt x="83" y="66"/>
                      <a:pt x="83" y="66"/>
                    </a:cubicBezTo>
                    <a:cubicBezTo>
                      <a:pt x="92" y="66"/>
                      <a:pt x="99" y="59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22"/>
                      <a:pt x="77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9"/>
                      <a:pt x="7" y="66"/>
                      <a:pt x="16" y="6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74"/>
              <p:cNvSpPr>
                <a:spLocks/>
              </p:cNvSpPr>
              <p:nvPr/>
            </p:nvSpPr>
            <p:spPr bwMode="auto">
              <a:xfrm>
                <a:off x="2031" y="945"/>
                <a:ext cx="642" cy="339"/>
              </a:xfrm>
              <a:custGeom>
                <a:avLst/>
                <a:gdLst>
                  <a:gd name="T0" fmla="*/ 117 w 442"/>
                  <a:gd name="T1" fmla="*/ 18 h 233"/>
                  <a:gd name="T2" fmla="*/ 1 w 442"/>
                  <a:gd name="T3" fmla="*/ 149 h 233"/>
                  <a:gd name="T4" fmla="*/ 44 w 442"/>
                  <a:gd name="T5" fmla="*/ 233 h 233"/>
                  <a:gd name="T6" fmla="*/ 102 w 442"/>
                  <a:gd name="T7" fmla="*/ 200 h 233"/>
                  <a:gd name="T8" fmla="*/ 86 w 442"/>
                  <a:gd name="T9" fmla="*/ 154 h 233"/>
                  <a:gd name="T10" fmla="*/ 113 w 442"/>
                  <a:gd name="T11" fmla="*/ 120 h 233"/>
                  <a:gd name="T12" fmla="*/ 203 w 442"/>
                  <a:gd name="T13" fmla="*/ 180 h 233"/>
                  <a:gd name="T14" fmla="*/ 299 w 442"/>
                  <a:gd name="T15" fmla="*/ 148 h 233"/>
                  <a:gd name="T16" fmla="*/ 370 w 442"/>
                  <a:gd name="T17" fmla="*/ 205 h 233"/>
                  <a:gd name="T18" fmla="*/ 442 w 442"/>
                  <a:gd name="T19" fmla="*/ 92 h 233"/>
                  <a:gd name="T20" fmla="*/ 383 w 442"/>
                  <a:gd name="T21" fmla="*/ 49 h 233"/>
                  <a:gd name="T22" fmla="*/ 353 w 442"/>
                  <a:gd name="T23" fmla="*/ 102 h 233"/>
                  <a:gd name="T24" fmla="*/ 289 w 442"/>
                  <a:gd name="T25" fmla="*/ 18 h 233"/>
                  <a:gd name="T26" fmla="*/ 258 w 442"/>
                  <a:gd name="T27" fmla="*/ 2 h 233"/>
                  <a:gd name="T28" fmla="*/ 158 w 442"/>
                  <a:gd name="T29" fmla="*/ 0 h 233"/>
                  <a:gd name="T30" fmla="*/ 117 w 442"/>
                  <a:gd name="T31" fmla="*/ 1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2" h="233">
                    <a:moveTo>
                      <a:pt x="117" y="18"/>
                    </a:moveTo>
                    <a:cubicBezTo>
                      <a:pt x="117" y="18"/>
                      <a:pt x="2" y="137"/>
                      <a:pt x="1" y="149"/>
                    </a:cubicBezTo>
                    <a:cubicBezTo>
                      <a:pt x="0" y="161"/>
                      <a:pt x="44" y="233"/>
                      <a:pt x="44" y="233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203" y="180"/>
                      <a:pt x="203" y="180"/>
                      <a:pt x="203" y="180"/>
                    </a:cubicBezTo>
                    <a:cubicBezTo>
                      <a:pt x="299" y="148"/>
                      <a:pt x="299" y="148"/>
                      <a:pt x="299" y="148"/>
                    </a:cubicBezTo>
                    <a:cubicBezTo>
                      <a:pt x="299" y="148"/>
                      <a:pt x="349" y="211"/>
                      <a:pt x="370" y="205"/>
                    </a:cubicBezTo>
                    <a:cubicBezTo>
                      <a:pt x="390" y="199"/>
                      <a:pt x="442" y="92"/>
                      <a:pt x="442" y="92"/>
                    </a:cubicBezTo>
                    <a:cubicBezTo>
                      <a:pt x="383" y="49"/>
                      <a:pt x="383" y="49"/>
                      <a:pt x="383" y="49"/>
                    </a:cubicBezTo>
                    <a:cubicBezTo>
                      <a:pt x="353" y="102"/>
                      <a:pt x="353" y="102"/>
                      <a:pt x="353" y="102"/>
                    </a:cubicBezTo>
                    <a:cubicBezTo>
                      <a:pt x="289" y="18"/>
                      <a:pt x="289" y="18"/>
                      <a:pt x="289" y="18"/>
                    </a:cubicBezTo>
                    <a:cubicBezTo>
                      <a:pt x="258" y="2"/>
                      <a:pt x="258" y="2"/>
                      <a:pt x="258" y="2"/>
                    </a:cubicBezTo>
                    <a:cubicBezTo>
                      <a:pt x="158" y="0"/>
                      <a:pt x="158" y="0"/>
                      <a:pt x="158" y="0"/>
                    </a:cubicBez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75"/>
              <p:cNvSpPr>
                <a:spLocks/>
              </p:cNvSpPr>
              <p:nvPr/>
            </p:nvSpPr>
            <p:spPr bwMode="auto">
              <a:xfrm>
                <a:off x="2173" y="948"/>
                <a:ext cx="305" cy="379"/>
              </a:xfrm>
              <a:custGeom>
                <a:avLst/>
                <a:gdLst>
                  <a:gd name="T0" fmla="*/ 278 w 305"/>
                  <a:gd name="T1" fmla="*/ 23 h 379"/>
                  <a:gd name="T2" fmla="*/ 241 w 305"/>
                  <a:gd name="T3" fmla="*/ 0 h 379"/>
                  <a:gd name="T4" fmla="*/ 153 w 305"/>
                  <a:gd name="T5" fmla="*/ 198 h 379"/>
                  <a:gd name="T6" fmla="*/ 64 w 305"/>
                  <a:gd name="T7" fmla="*/ 0 h 379"/>
                  <a:gd name="T8" fmla="*/ 28 w 305"/>
                  <a:gd name="T9" fmla="*/ 23 h 379"/>
                  <a:gd name="T10" fmla="*/ 0 w 305"/>
                  <a:gd name="T11" fmla="*/ 379 h 379"/>
                  <a:gd name="T12" fmla="*/ 153 w 305"/>
                  <a:gd name="T13" fmla="*/ 379 h 379"/>
                  <a:gd name="T14" fmla="*/ 305 w 305"/>
                  <a:gd name="T15" fmla="*/ 379 h 379"/>
                  <a:gd name="T16" fmla="*/ 278 w 305"/>
                  <a:gd name="T17" fmla="*/ 2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379">
                    <a:moveTo>
                      <a:pt x="278" y="23"/>
                    </a:moveTo>
                    <a:lnTo>
                      <a:pt x="241" y="0"/>
                    </a:lnTo>
                    <a:lnTo>
                      <a:pt x="153" y="198"/>
                    </a:lnTo>
                    <a:lnTo>
                      <a:pt x="64" y="0"/>
                    </a:lnTo>
                    <a:lnTo>
                      <a:pt x="28" y="23"/>
                    </a:lnTo>
                    <a:lnTo>
                      <a:pt x="0" y="379"/>
                    </a:lnTo>
                    <a:lnTo>
                      <a:pt x="153" y="379"/>
                    </a:lnTo>
                    <a:lnTo>
                      <a:pt x="305" y="379"/>
                    </a:lnTo>
                    <a:lnTo>
                      <a:pt x="278" y="23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76"/>
              <p:cNvSpPr>
                <a:spLocks/>
              </p:cNvSpPr>
              <p:nvPr/>
            </p:nvSpPr>
            <p:spPr bwMode="auto">
              <a:xfrm>
                <a:off x="2240" y="965"/>
                <a:ext cx="86" cy="59"/>
              </a:xfrm>
              <a:custGeom>
                <a:avLst/>
                <a:gdLst>
                  <a:gd name="T0" fmla="*/ 59 w 59"/>
                  <a:gd name="T1" fmla="*/ 17 h 40"/>
                  <a:gd name="T2" fmla="*/ 59 w 59"/>
                  <a:gd name="T3" fmla="*/ 25 h 40"/>
                  <a:gd name="T4" fmla="*/ 11 w 59"/>
                  <a:gd name="T5" fmla="*/ 38 h 40"/>
                  <a:gd name="T6" fmla="*/ 0 w 59"/>
                  <a:gd name="T7" fmla="*/ 30 h 40"/>
                  <a:gd name="T8" fmla="*/ 0 w 59"/>
                  <a:gd name="T9" fmla="*/ 10 h 40"/>
                  <a:gd name="T10" fmla="*/ 11 w 59"/>
                  <a:gd name="T11" fmla="*/ 2 h 40"/>
                  <a:gd name="T12" fmla="*/ 59 w 59"/>
                  <a:gd name="T13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59" y="17"/>
                    </a:moveTo>
                    <a:cubicBezTo>
                      <a:pt x="59" y="25"/>
                      <a:pt x="59" y="25"/>
                      <a:pt x="59" y="2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5" y="40"/>
                      <a:pt x="0" y="36"/>
                      <a:pt x="0" y="3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2"/>
                    </a:cubicBezTo>
                    <a:lnTo>
                      <a:pt x="59" y="17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77"/>
              <p:cNvSpPr>
                <a:spLocks/>
              </p:cNvSpPr>
              <p:nvPr/>
            </p:nvSpPr>
            <p:spPr bwMode="auto">
              <a:xfrm>
                <a:off x="2326" y="965"/>
                <a:ext cx="86" cy="59"/>
              </a:xfrm>
              <a:custGeom>
                <a:avLst/>
                <a:gdLst>
                  <a:gd name="T0" fmla="*/ 0 w 59"/>
                  <a:gd name="T1" fmla="*/ 17 h 40"/>
                  <a:gd name="T2" fmla="*/ 0 w 59"/>
                  <a:gd name="T3" fmla="*/ 25 h 40"/>
                  <a:gd name="T4" fmla="*/ 49 w 59"/>
                  <a:gd name="T5" fmla="*/ 38 h 40"/>
                  <a:gd name="T6" fmla="*/ 59 w 59"/>
                  <a:gd name="T7" fmla="*/ 30 h 40"/>
                  <a:gd name="T8" fmla="*/ 59 w 59"/>
                  <a:gd name="T9" fmla="*/ 10 h 40"/>
                  <a:gd name="T10" fmla="*/ 48 w 59"/>
                  <a:gd name="T11" fmla="*/ 2 h 40"/>
                  <a:gd name="T12" fmla="*/ 0 w 59"/>
                  <a:gd name="T13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0" y="17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4" y="40"/>
                      <a:pt x="59" y="36"/>
                      <a:pt x="59" y="3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8" y="2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78"/>
              <p:cNvSpPr>
                <a:spLocks/>
              </p:cNvSpPr>
              <p:nvPr/>
            </p:nvSpPr>
            <p:spPr bwMode="auto">
              <a:xfrm>
                <a:off x="2304" y="977"/>
                <a:ext cx="44" cy="39"/>
              </a:xfrm>
              <a:custGeom>
                <a:avLst/>
                <a:gdLst>
                  <a:gd name="T0" fmla="*/ 21 w 30"/>
                  <a:gd name="T1" fmla="*/ 27 h 27"/>
                  <a:gd name="T2" fmla="*/ 9 w 30"/>
                  <a:gd name="T3" fmla="*/ 27 h 27"/>
                  <a:gd name="T4" fmla="*/ 0 w 30"/>
                  <a:gd name="T5" fmla="*/ 17 h 27"/>
                  <a:gd name="T6" fmla="*/ 0 w 30"/>
                  <a:gd name="T7" fmla="*/ 9 h 27"/>
                  <a:gd name="T8" fmla="*/ 9 w 30"/>
                  <a:gd name="T9" fmla="*/ 0 h 27"/>
                  <a:gd name="T10" fmla="*/ 21 w 30"/>
                  <a:gd name="T11" fmla="*/ 0 h 27"/>
                  <a:gd name="T12" fmla="*/ 30 w 30"/>
                  <a:gd name="T13" fmla="*/ 9 h 27"/>
                  <a:gd name="T14" fmla="*/ 30 w 30"/>
                  <a:gd name="T15" fmla="*/ 17 h 27"/>
                  <a:gd name="T16" fmla="*/ 21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1" y="27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4" y="27"/>
                      <a:pt x="0" y="23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6" y="0"/>
                      <a:pt x="30" y="4"/>
                      <a:pt x="30" y="9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23"/>
                      <a:pt x="26" y="27"/>
                      <a:pt x="21" y="27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Oval 179"/>
              <p:cNvSpPr>
                <a:spLocks noChangeArrowheads="1"/>
              </p:cNvSpPr>
              <p:nvPr/>
            </p:nvSpPr>
            <p:spPr bwMode="auto">
              <a:xfrm>
                <a:off x="2314" y="1032"/>
                <a:ext cx="25" cy="25"/>
              </a:xfrm>
              <a:prstGeom prst="ellipse">
                <a:avLst/>
              </a:pr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Oval 180"/>
              <p:cNvSpPr>
                <a:spLocks noChangeArrowheads="1"/>
              </p:cNvSpPr>
              <p:nvPr/>
            </p:nvSpPr>
            <p:spPr bwMode="auto">
              <a:xfrm>
                <a:off x="2314" y="1089"/>
                <a:ext cx="25" cy="25"/>
              </a:xfrm>
              <a:prstGeom prst="ellipse">
                <a:avLst/>
              </a:pr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81"/>
              <p:cNvSpPr>
                <a:spLocks/>
              </p:cNvSpPr>
              <p:nvPr/>
            </p:nvSpPr>
            <p:spPr bwMode="auto">
              <a:xfrm>
                <a:off x="2032" y="267"/>
                <a:ext cx="621" cy="570"/>
              </a:xfrm>
              <a:custGeom>
                <a:avLst/>
                <a:gdLst>
                  <a:gd name="T0" fmla="*/ 6 w 427"/>
                  <a:gd name="T1" fmla="*/ 292 h 391"/>
                  <a:gd name="T2" fmla="*/ 0 w 427"/>
                  <a:gd name="T3" fmla="*/ 199 h 391"/>
                  <a:gd name="T4" fmla="*/ 59 w 427"/>
                  <a:gd name="T5" fmla="*/ 93 h 391"/>
                  <a:gd name="T6" fmla="*/ 308 w 427"/>
                  <a:gd name="T7" fmla="*/ 57 h 391"/>
                  <a:gd name="T8" fmla="*/ 409 w 427"/>
                  <a:gd name="T9" fmla="*/ 288 h 391"/>
                  <a:gd name="T10" fmla="*/ 208 w 427"/>
                  <a:gd name="T11" fmla="*/ 391 h 391"/>
                  <a:gd name="T12" fmla="*/ 6 w 427"/>
                  <a:gd name="T13" fmla="*/ 29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91">
                    <a:moveTo>
                      <a:pt x="6" y="292"/>
                    </a:moveTo>
                    <a:cubicBezTo>
                      <a:pt x="6" y="292"/>
                      <a:pt x="0" y="253"/>
                      <a:pt x="0" y="199"/>
                    </a:cubicBezTo>
                    <a:cubicBezTo>
                      <a:pt x="0" y="135"/>
                      <a:pt x="29" y="84"/>
                      <a:pt x="59" y="93"/>
                    </a:cubicBezTo>
                    <a:cubicBezTo>
                      <a:pt x="59" y="93"/>
                      <a:pt x="124" y="0"/>
                      <a:pt x="308" y="57"/>
                    </a:cubicBezTo>
                    <a:cubicBezTo>
                      <a:pt x="408" y="88"/>
                      <a:pt x="427" y="194"/>
                      <a:pt x="409" y="288"/>
                    </a:cubicBezTo>
                    <a:cubicBezTo>
                      <a:pt x="208" y="391"/>
                      <a:pt x="208" y="391"/>
                      <a:pt x="208" y="391"/>
                    </a:cubicBezTo>
                    <a:lnTo>
                      <a:pt x="6" y="292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82"/>
              <p:cNvSpPr>
                <a:spLocks/>
              </p:cNvSpPr>
              <p:nvPr/>
            </p:nvSpPr>
            <p:spPr bwMode="auto">
              <a:xfrm>
                <a:off x="2054" y="489"/>
                <a:ext cx="551" cy="245"/>
              </a:xfrm>
              <a:custGeom>
                <a:avLst/>
                <a:gdLst>
                  <a:gd name="T0" fmla="*/ 0 w 379"/>
                  <a:gd name="T1" fmla="*/ 168 h 168"/>
                  <a:gd name="T2" fmla="*/ 0 w 379"/>
                  <a:gd name="T3" fmla="*/ 96 h 168"/>
                  <a:gd name="T4" fmla="*/ 40 w 379"/>
                  <a:gd name="T5" fmla="*/ 21 h 168"/>
                  <a:gd name="T6" fmla="*/ 52 w 379"/>
                  <a:gd name="T7" fmla="*/ 13 h 168"/>
                  <a:gd name="T8" fmla="*/ 113 w 379"/>
                  <a:gd name="T9" fmla="*/ 10 h 168"/>
                  <a:gd name="T10" fmla="*/ 176 w 379"/>
                  <a:gd name="T11" fmla="*/ 41 h 168"/>
                  <a:gd name="T12" fmla="*/ 204 w 379"/>
                  <a:gd name="T13" fmla="*/ 41 h 168"/>
                  <a:gd name="T14" fmla="*/ 264 w 379"/>
                  <a:gd name="T15" fmla="*/ 10 h 168"/>
                  <a:gd name="T16" fmla="*/ 325 w 379"/>
                  <a:gd name="T17" fmla="*/ 13 h 168"/>
                  <a:gd name="T18" fmla="*/ 338 w 379"/>
                  <a:gd name="T19" fmla="*/ 21 h 168"/>
                  <a:gd name="T20" fmla="*/ 379 w 379"/>
                  <a:gd name="T21" fmla="*/ 97 h 168"/>
                  <a:gd name="T22" fmla="*/ 379 w 379"/>
                  <a:gd name="T23" fmla="*/ 168 h 168"/>
                  <a:gd name="T24" fmla="*/ 0 w 379"/>
                  <a:gd name="T2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168">
                    <a:moveTo>
                      <a:pt x="0" y="168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66"/>
                      <a:pt x="15" y="38"/>
                      <a:pt x="40" y="2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70" y="1"/>
                      <a:pt x="94" y="0"/>
                      <a:pt x="113" y="10"/>
                    </a:cubicBezTo>
                    <a:cubicBezTo>
                      <a:pt x="176" y="41"/>
                      <a:pt x="176" y="41"/>
                      <a:pt x="176" y="41"/>
                    </a:cubicBezTo>
                    <a:cubicBezTo>
                      <a:pt x="184" y="45"/>
                      <a:pt x="195" y="45"/>
                      <a:pt x="204" y="41"/>
                    </a:cubicBezTo>
                    <a:cubicBezTo>
                      <a:pt x="264" y="10"/>
                      <a:pt x="264" y="10"/>
                      <a:pt x="264" y="10"/>
                    </a:cubicBezTo>
                    <a:cubicBezTo>
                      <a:pt x="283" y="0"/>
                      <a:pt x="307" y="1"/>
                      <a:pt x="325" y="13"/>
                    </a:cubicBezTo>
                    <a:cubicBezTo>
                      <a:pt x="338" y="21"/>
                      <a:pt x="338" y="21"/>
                      <a:pt x="338" y="21"/>
                    </a:cubicBezTo>
                    <a:cubicBezTo>
                      <a:pt x="364" y="38"/>
                      <a:pt x="379" y="66"/>
                      <a:pt x="379" y="97"/>
                    </a:cubicBezTo>
                    <a:cubicBezTo>
                      <a:pt x="379" y="168"/>
                      <a:pt x="379" y="168"/>
                      <a:pt x="379" y="168"/>
                    </a:cubicBez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83"/>
              <p:cNvSpPr>
                <a:spLocks/>
              </p:cNvSpPr>
              <p:nvPr/>
            </p:nvSpPr>
            <p:spPr bwMode="auto">
              <a:xfrm>
                <a:off x="1991" y="662"/>
                <a:ext cx="127" cy="175"/>
              </a:xfrm>
              <a:custGeom>
                <a:avLst/>
                <a:gdLst>
                  <a:gd name="T0" fmla="*/ 75 w 87"/>
                  <a:gd name="T1" fmla="*/ 29 h 120"/>
                  <a:gd name="T2" fmla="*/ 26 w 87"/>
                  <a:gd name="T3" fmla="*/ 14 h 120"/>
                  <a:gd name="T4" fmla="*/ 87 w 87"/>
                  <a:gd name="T5" fmla="*/ 120 h 120"/>
                  <a:gd name="T6" fmla="*/ 75 w 87"/>
                  <a:gd name="T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0">
                    <a:moveTo>
                      <a:pt x="75" y="29"/>
                    </a:moveTo>
                    <a:cubicBezTo>
                      <a:pt x="75" y="29"/>
                      <a:pt x="51" y="0"/>
                      <a:pt x="26" y="14"/>
                    </a:cubicBezTo>
                    <a:cubicBezTo>
                      <a:pt x="0" y="27"/>
                      <a:pt x="35" y="113"/>
                      <a:pt x="87" y="120"/>
                    </a:cubicBezTo>
                    <a:lnTo>
                      <a:pt x="75" y="29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84"/>
              <p:cNvSpPr>
                <a:spLocks/>
              </p:cNvSpPr>
              <p:nvPr/>
            </p:nvSpPr>
            <p:spPr bwMode="auto">
              <a:xfrm>
                <a:off x="2544" y="662"/>
                <a:ext cx="126" cy="175"/>
              </a:xfrm>
              <a:custGeom>
                <a:avLst/>
                <a:gdLst>
                  <a:gd name="T0" fmla="*/ 12 w 87"/>
                  <a:gd name="T1" fmla="*/ 29 h 120"/>
                  <a:gd name="T2" fmla="*/ 61 w 87"/>
                  <a:gd name="T3" fmla="*/ 14 h 120"/>
                  <a:gd name="T4" fmla="*/ 0 w 87"/>
                  <a:gd name="T5" fmla="*/ 120 h 120"/>
                  <a:gd name="T6" fmla="*/ 12 w 87"/>
                  <a:gd name="T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0">
                    <a:moveTo>
                      <a:pt x="12" y="29"/>
                    </a:moveTo>
                    <a:cubicBezTo>
                      <a:pt x="12" y="29"/>
                      <a:pt x="35" y="0"/>
                      <a:pt x="61" y="14"/>
                    </a:cubicBezTo>
                    <a:cubicBezTo>
                      <a:pt x="87" y="27"/>
                      <a:pt x="51" y="113"/>
                      <a:pt x="0" y="120"/>
                    </a:cubicBez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85"/>
              <p:cNvSpPr>
                <a:spLocks/>
              </p:cNvSpPr>
              <p:nvPr/>
            </p:nvSpPr>
            <p:spPr bwMode="auto">
              <a:xfrm>
                <a:off x="2084" y="576"/>
                <a:ext cx="490" cy="417"/>
              </a:xfrm>
              <a:custGeom>
                <a:avLst/>
                <a:gdLst>
                  <a:gd name="T0" fmla="*/ 305 w 337"/>
                  <a:gd name="T1" fmla="*/ 216 h 286"/>
                  <a:gd name="T2" fmla="*/ 273 w 337"/>
                  <a:gd name="T3" fmla="*/ 239 h 286"/>
                  <a:gd name="T4" fmla="*/ 64 w 337"/>
                  <a:gd name="T5" fmla="*/ 239 h 286"/>
                  <a:gd name="T6" fmla="*/ 33 w 337"/>
                  <a:gd name="T7" fmla="*/ 216 h 286"/>
                  <a:gd name="T8" fmla="*/ 0 w 337"/>
                  <a:gd name="T9" fmla="*/ 150 h 286"/>
                  <a:gd name="T10" fmla="*/ 0 w 337"/>
                  <a:gd name="T11" fmla="*/ 43 h 286"/>
                  <a:gd name="T12" fmla="*/ 46 w 337"/>
                  <a:gd name="T13" fmla="*/ 13 h 286"/>
                  <a:gd name="T14" fmla="*/ 101 w 337"/>
                  <a:gd name="T15" fmla="*/ 9 h 286"/>
                  <a:gd name="T16" fmla="*/ 156 w 337"/>
                  <a:gd name="T17" fmla="*/ 37 h 286"/>
                  <a:gd name="T18" fmla="*/ 181 w 337"/>
                  <a:gd name="T19" fmla="*/ 37 h 286"/>
                  <a:gd name="T20" fmla="*/ 235 w 337"/>
                  <a:gd name="T21" fmla="*/ 9 h 286"/>
                  <a:gd name="T22" fmla="*/ 289 w 337"/>
                  <a:gd name="T23" fmla="*/ 12 h 286"/>
                  <a:gd name="T24" fmla="*/ 337 w 337"/>
                  <a:gd name="T25" fmla="*/ 43 h 286"/>
                  <a:gd name="T26" fmla="*/ 337 w 337"/>
                  <a:gd name="T27" fmla="*/ 150 h 286"/>
                  <a:gd name="T28" fmla="*/ 305 w 337"/>
                  <a:gd name="T29" fmla="*/ 21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7" h="286">
                    <a:moveTo>
                      <a:pt x="305" y="216"/>
                    </a:move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11" y="286"/>
                      <a:pt x="126" y="286"/>
                      <a:pt x="64" y="239"/>
                    </a:cubicBezTo>
                    <a:cubicBezTo>
                      <a:pt x="33" y="216"/>
                      <a:pt x="33" y="216"/>
                      <a:pt x="33" y="216"/>
                    </a:cubicBezTo>
                    <a:cubicBezTo>
                      <a:pt x="12" y="200"/>
                      <a:pt x="0" y="176"/>
                      <a:pt x="0" y="15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62" y="2"/>
                      <a:pt x="83" y="0"/>
                      <a:pt x="101" y="9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64" y="41"/>
                      <a:pt x="173" y="41"/>
                      <a:pt x="181" y="37"/>
                    </a:cubicBezTo>
                    <a:cubicBezTo>
                      <a:pt x="235" y="9"/>
                      <a:pt x="235" y="9"/>
                      <a:pt x="235" y="9"/>
                    </a:cubicBezTo>
                    <a:cubicBezTo>
                      <a:pt x="252" y="0"/>
                      <a:pt x="273" y="1"/>
                      <a:pt x="289" y="12"/>
                    </a:cubicBezTo>
                    <a:cubicBezTo>
                      <a:pt x="337" y="43"/>
                      <a:pt x="337" y="43"/>
                      <a:pt x="337" y="43"/>
                    </a:cubicBezTo>
                    <a:cubicBezTo>
                      <a:pt x="337" y="150"/>
                      <a:pt x="337" y="150"/>
                      <a:pt x="337" y="150"/>
                    </a:cubicBezTo>
                    <a:cubicBezTo>
                      <a:pt x="337" y="176"/>
                      <a:pt x="325" y="200"/>
                      <a:pt x="305" y="216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86"/>
              <p:cNvSpPr>
                <a:spLocks/>
              </p:cNvSpPr>
              <p:nvPr/>
            </p:nvSpPr>
            <p:spPr bwMode="auto">
              <a:xfrm>
                <a:off x="2182" y="729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3 w 48"/>
                  <a:gd name="T3" fmla="*/ 17 h 18"/>
                  <a:gd name="T4" fmla="*/ 1 w 48"/>
                  <a:gd name="T5" fmla="*/ 13 h 18"/>
                  <a:gd name="T6" fmla="*/ 24 w 48"/>
                  <a:gd name="T7" fmla="*/ 0 h 18"/>
                  <a:gd name="T8" fmla="*/ 47 w 48"/>
                  <a:gd name="T9" fmla="*/ 13 h 18"/>
                  <a:gd name="T10" fmla="*/ 46 w 48"/>
                  <a:gd name="T11" fmla="*/ 17 h 18"/>
                  <a:gd name="T12" fmla="*/ 41 w 48"/>
                  <a:gd name="T13" fmla="*/ 15 h 18"/>
                  <a:gd name="T14" fmla="*/ 24 w 48"/>
                  <a:gd name="T15" fmla="*/ 7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4" y="18"/>
                      <a:pt x="3" y="17"/>
                      <a:pt x="3" y="17"/>
                    </a:cubicBezTo>
                    <a:cubicBezTo>
                      <a:pt x="1" y="16"/>
                      <a:pt x="0" y="14"/>
                      <a:pt x="1" y="13"/>
                    </a:cubicBezTo>
                    <a:cubicBezTo>
                      <a:pt x="1" y="12"/>
                      <a:pt x="7" y="1"/>
                      <a:pt x="24" y="0"/>
                    </a:cubicBezTo>
                    <a:cubicBezTo>
                      <a:pt x="42" y="0"/>
                      <a:pt x="47" y="12"/>
                      <a:pt x="47" y="13"/>
                    </a:cubicBezTo>
                    <a:cubicBezTo>
                      <a:pt x="48" y="14"/>
                      <a:pt x="47" y="16"/>
                      <a:pt x="46" y="17"/>
                    </a:cubicBezTo>
                    <a:cubicBezTo>
                      <a:pt x="44" y="18"/>
                      <a:pt x="42" y="17"/>
                      <a:pt x="41" y="15"/>
                    </a:cubicBezTo>
                    <a:cubicBezTo>
                      <a:pt x="41" y="15"/>
                      <a:pt x="37" y="7"/>
                      <a:pt x="24" y="7"/>
                    </a:cubicBezTo>
                    <a:cubicBezTo>
                      <a:pt x="11" y="8"/>
                      <a:pt x="8" y="15"/>
                      <a:pt x="7" y="16"/>
                    </a:cubicBezTo>
                    <a:cubicBezTo>
                      <a:pt x="7" y="17"/>
                      <a:pt x="6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7"/>
              <p:cNvSpPr>
                <a:spLocks/>
              </p:cNvSpPr>
              <p:nvPr/>
            </p:nvSpPr>
            <p:spPr bwMode="auto">
              <a:xfrm>
                <a:off x="2416" y="729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7 h 18"/>
                  <a:gd name="T4" fmla="*/ 1 w 48"/>
                  <a:gd name="T5" fmla="*/ 13 h 18"/>
                  <a:gd name="T6" fmla="*/ 24 w 48"/>
                  <a:gd name="T7" fmla="*/ 0 h 18"/>
                  <a:gd name="T8" fmla="*/ 47 w 48"/>
                  <a:gd name="T9" fmla="*/ 13 h 18"/>
                  <a:gd name="T10" fmla="*/ 45 w 48"/>
                  <a:gd name="T11" fmla="*/ 17 h 18"/>
                  <a:gd name="T12" fmla="*/ 41 w 48"/>
                  <a:gd name="T13" fmla="*/ 16 h 18"/>
                  <a:gd name="T14" fmla="*/ 24 w 48"/>
                  <a:gd name="T15" fmla="*/ 7 h 18"/>
                  <a:gd name="T16" fmla="*/ 7 w 48"/>
                  <a:gd name="T17" fmla="*/ 15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7"/>
                      <a:pt x="2" y="17"/>
                    </a:cubicBezTo>
                    <a:cubicBezTo>
                      <a:pt x="1" y="16"/>
                      <a:pt x="0" y="14"/>
                      <a:pt x="1" y="13"/>
                    </a:cubicBezTo>
                    <a:cubicBezTo>
                      <a:pt x="1" y="12"/>
                      <a:pt x="6" y="0"/>
                      <a:pt x="24" y="0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4"/>
                      <a:pt x="47" y="16"/>
                      <a:pt x="45" y="17"/>
                    </a:cubicBezTo>
                    <a:cubicBezTo>
                      <a:pt x="43" y="18"/>
                      <a:pt x="41" y="17"/>
                      <a:pt x="41" y="16"/>
                    </a:cubicBezTo>
                    <a:cubicBezTo>
                      <a:pt x="40" y="15"/>
                      <a:pt x="36" y="8"/>
                      <a:pt x="24" y="7"/>
                    </a:cubicBezTo>
                    <a:cubicBezTo>
                      <a:pt x="11" y="7"/>
                      <a:pt x="7" y="15"/>
                      <a:pt x="7" y="15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8"/>
              <p:cNvSpPr>
                <a:spLocks/>
              </p:cNvSpPr>
              <p:nvPr/>
            </p:nvSpPr>
            <p:spPr bwMode="auto">
              <a:xfrm>
                <a:off x="2282" y="808"/>
                <a:ext cx="87" cy="35"/>
              </a:xfrm>
              <a:custGeom>
                <a:avLst/>
                <a:gdLst>
                  <a:gd name="T0" fmla="*/ 60 w 60"/>
                  <a:gd name="T1" fmla="*/ 24 h 24"/>
                  <a:gd name="T2" fmla="*/ 30 w 60"/>
                  <a:gd name="T3" fmla="*/ 1 h 24"/>
                  <a:gd name="T4" fmla="*/ 0 w 60"/>
                  <a:gd name="T5" fmla="*/ 24 h 24"/>
                  <a:gd name="T6" fmla="*/ 30 w 60"/>
                  <a:gd name="T7" fmla="*/ 9 h 24"/>
                  <a:gd name="T8" fmla="*/ 60 w 60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60" y="24"/>
                    </a:moveTo>
                    <a:cubicBezTo>
                      <a:pt x="60" y="24"/>
                      <a:pt x="55" y="0"/>
                      <a:pt x="30" y="1"/>
                    </a:cubicBezTo>
                    <a:cubicBezTo>
                      <a:pt x="4" y="1"/>
                      <a:pt x="0" y="24"/>
                      <a:pt x="0" y="24"/>
                    </a:cubicBezTo>
                    <a:cubicBezTo>
                      <a:pt x="0" y="24"/>
                      <a:pt x="15" y="9"/>
                      <a:pt x="30" y="9"/>
                    </a:cubicBezTo>
                    <a:cubicBezTo>
                      <a:pt x="45" y="9"/>
                      <a:pt x="60" y="24"/>
                      <a:pt x="60" y="24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9"/>
              <p:cNvSpPr>
                <a:spLocks/>
              </p:cNvSpPr>
              <p:nvPr/>
            </p:nvSpPr>
            <p:spPr bwMode="auto">
              <a:xfrm>
                <a:off x="2212" y="879"/>
                <a:ext cx="227" cy="48"/>
              </a:xfrm>
              <a:custGeom>
                <a:avLst/>
                <a:gdLst>
                  <a:gd name="T0" fmla="*/ 80 w 156"/>
                  <a:gd name="T1" fmla="*/ 28 h 33"/>
                  <a:gd name="T2" fmla="*/ 75 w 156"/>
                  <a:gd name="T3" fmla="*/ 28 h 33"/>
                  <a:gd name="T4" fmla="*/ 1 w 156"/>
                  <a:gd name="T5" fmla="*/ 6 h 33"/>
                  <a:gd name="T6" fmla="*/ 1 w 156"/>
                  <a:gd name="T7" fmla="*/ 1 h 33"/>
                  <a:gd name="T8" fmla="*/ 5 w 156"/>
                  <a:gd name="T9" fmla="*/ 1 h 33"/>
                  <a:gd name="T10" fmla="*/ 151 w 156"/>
                  <a:gd name="T11" fmla="*/ 2 h 33"/>
                  <a:gd name="T12" fmla="*/ 155 w 156"/>
                  <a:gd name="T13" fmla="*/ 3 h 33"/>
                  <a:gd name="T14" fmla="*/ 155 w 156"/>
                  <a:gd name="T15" fmla="*/ 7 h 33"/>
                  <a:gd name="T16" fmla="*/ 80 w 156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33">
                    <a:moveTo>
                      <a:pt x="80" y="28"/>
                    </a:moveTo>
                    <a:cubicBezTo>
                      <a:pt x="78" y="28"/>
                      <a:pt x="77" y="28"/>
                      <a:pt x="75" y="28"/>
                    </a:cubicBezTo>
                    <a:cubicBezTo>
                      <a:pt x="47" y="27"/>
                      <a:pt x="20" y="19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40" y="25"/>
                      <a:pt x="106" y="33"/>
                      <a:pt x="151" y="2"/>
                    </a:cubicBezTo>
                    <a:cubicBezTo>
                      <a:pt x="153" y="1"/>
                      <a:pt x="154" y="1"/>
                      <a:pt x="155" y="3"/>
                    </a:cubicBezTo>
                    <a:cubicBezTo>
                      <a:pt x="156" y="4"/>
                      <a:pt x="156" y="6"/>
                      <a:pt x="155" y="7"/>
                    </a:cubicBezTo>
                    <a:cubicBezTo>
                      <a:pt x="134" y="21"/>
                      <a:pt x="108" y="28"/>
                      <a:pt x="80" y="28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90"/>
              <p:cNvSpPr>
                <a:spLocks/>
              </p:cNvSpPr>
              <p:nvPr/>
            </p:nvSpPr>
            <p:spPr bwMode="auto">
              <a:xfrm>
                <a:off x="2159" y="675"/>
                <a:ext cx="94" cy="29"/>
              </a:xfrm>
              <a:custGeom>
                <a:avLst/>
                <a:gdLst>
                  <a:gd name="T0" fmla="*/ 9 w 65"/>
                  <a:gd name="T1" fmla="*/ 20 h 20"/>
                  <a:gd name="T2" fmla="*/ 9 w 65"/>
                  <a:gd name="T3" fmla="*/ 20 h 20"/>
                  <a:gd name="T4" fmla="*/ 0 w 65"/>
                  <a:gd name="T5" fmla="*/ 9 h 20"/>
                  <a:gd name="T6" fmla="*/ 32 w 65"/>
                  <a:gd name="T7" fmla="*/ 0 h 20"/>
                  <a:gd name="T8" fmla="*/ 65 w 65"/>
                  <a:gd name="T9" fmla="*/ 9 h 20"/>
                  <a:gd name="T10" fmla="*/ 55 w 65"/>
                  <a:gd name="T11" fmla="*/ 20 h 20"/>
                  <a:gd name="T12" fmla="*/ 56 w 65"/>
                  <a:gd name="T13" fmla="*/ 20 h 20"/>
                  <a:gd name="T14" fmla="*/ 33 w 65"/>
                  <a:gd name="T15" fmla="*/ 14 h 20"/>
                  <a:gd name="T16" fmla="*/ 9 w 65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2" y="0"/>
                      <a:pt x="32" y="0"/>
                    </a:cubicBezTo>
                    <a:cubicBezTo>
                      <a:pt x="54" y="0"/>
                      <a:pt x="64" y="8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19"/>
                      <a:pt x="48" y="13"/>
                      <a:pt x="33" y="14"/>
                    </a:cubicBezTo>
                    <a:cubicBezTo>
                      <a:pt x="17" y="14"/>
                      <a:pt x="10" y="19"/>
                      <a:pt x="9" y="20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91"/>
              <p:cNvSpPr>
                <a:spLocks/>
              </p:cNvSpPr>
              <p:nvPr/>
            </p:nvSpPr>
            <p:spPr bwMode="auto">
              <a:xfrm>
                <a:off x="2416" y="675"/>
                <a:ext cx="94" cy="29"/>
              </a:xfrm>
              <a:custGeom>
                <a:avLst/>
                <a:gdLst>
                  <a:gd name="T0" fmla="*/ 56 w 65"/>
                  <a:gd name="T1" fmla="*/ 20 h 20"/>
                  <a:gd name="T2" fmla="*/ 32 w 65"/>
                  <a:gd name="T3" fmla="*/ 14 h 20"/>
                  <a:gd name="T4" fmla="*/ 9 w 65"/>
                  <a:gd name="T5" fmla="*/ 20 h 20"/>
                  <a:gd name="T6" fmla="*/ 9 w 65"/>
                  <a:gd name="T7" fmla="*/ 20 h 20"/>
                  <a:gd name="T8" fmla="*/ 0 w 65"/>
                  <a:gd name="T9" fmla="*/ 9 h 20"/>
                  <a:gd name="T10" fmla="*/ 32 w 65"/>
                  <a:gd name="T11" fmla="*/ 0 h 20"/>
                  <a:gd name="T12" fmla="*/ 32 w 65"/>
                  <a:gd name="T13" fmla="*/ 0 h 20"/>
                  <a:gd name="T14" fmla="*/ 65 w 65"/>
                  <a:gd name="T15" fmla="*/ 9 h 20"/>
                  <a:gd name="T16" fmla="*/ 55 w 65"/>
                  <a:gd name="T17" fmla="*/ 20 h 20"/>
                  <a:gd name="T18" fmla="*/ 56 w 65"/>
                  <a:gd name="T1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0">
                    <a:moveTo>
                      <a:pt x="56" y="20"/>
                    </a:moveTo>
                    <a:cubicBezTo>
                      <a:pt x="55" y="19"/>
                      <a:pt x="48" y="14"/>
                      <a:pt x="32" y="14"/>
                    </a:cubicBezTo>
                    <a:cubicBezTo>
                      <a:pt x="17" y="14"/>
                      <a:pt x="10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4" y="8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92"/>
              <p:cNvSpPr>
                <a:spLocks/>
              </p:cNvSpPr>
              <p:nvPr/>
            </p:nvSpPr>
            <p:spPr bwMode="auto">
              <a:xfrm>
                <a:off x="1229" y="1311"/>
                <a:ext cx="345" cy="485"/>
              </a:xfrm>
              <a:custGeom>
                <a:avLst/>
                <a:gdLst>
                  <a:gd name="T0" fmla="*/ 14 w 237"/>
                  <a:gd name="T1" fmla="*/ 11 h 333"/>
                  <a:gd name="T2" fmla="*/ 221 w 237"/>
                  <a:gd name="T3" fmla="*/ 11 h 333"/>
                  <a:gd name="T4" fmla="*/ 237 w 237"/>
                  <a:gd name="T5" fmla="*/ 328 h 333"/>
                  <a:gd name="T6" fmla="*/ 142 w 237"/>
                  <a:gd name="T7" fmla="*/ 333 h 333"/>
                  <a:gd name="T8" fmla="*/ 117 w 237"/>
                  <a:gd name="T9" fmla="*/ 124 h 333"/>
                  <a:gd name="T10" fmla="*/ 97 w 237"/>
                  <a:gd name="T11" fmla="*/ 331 h 333"/>
                  <a:gd name="T12" fmla="*/ 0 w 237"/>
                  <a:gd name="T13" fmla="*/ 330 h 333"/>
                  <a:gd name="T14" fmla="*/ 14 w 237"/>
                  <a:gd name="T15" fmla="*/ 1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333">
                    <a:moveTo>
                      <a:pt x="14" y="11"/>
                    </a:moveTo>
                    <a:cubicBezTo>
                      <a:pt x="14" y="11"/>
                      <a:pt x="169" y="0"/>
                      <a:pt x="221" y="11"/>
                    </a:cubicBezTo>
                    <a:cubicBezTo>
                      <a:pt x="237" y="328"/>
                      <a:pt x="237" y="328"/>
                      <a:pt x="237" y="328"/>
                    </a:cubicBezTo>
                    <a:cubicBezTo>
                      <a:pt x="142" y="333"/>
                      <a:pt x="142" y="333"/>
                      <a:pt x="142" y="333"/>
                    </a:cubicBezTo>
                    <a:cubicBezTo>
                      <a:pt x="141" y="279"/>
                      <a:pt x="130" y="204"/>
                      <a:pt x="117" y="124"/>
                    </a:cubicBezTo>
                    <a:cubicBezTo>
                      <a:pt x="117" y="124"/>
                      <a:pt x="99" y="257"/>
                      <a:pt x="97" y="33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0" y="330"/>
                      <a:pt x="11" y="45"/>
                      <a:pt x="14" y="11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93"/>
              <p:cNvSpPr>
                <a:spLocks/>
              </p:cNvSpPr>
              <p:nvPr/>
            </p:nvSpPr>
            <p:spPr bwMode="auto">
              <a:xfrm>
                <a:off x="1222" y="1752"/>
                <a:ext cx="157" cy="88"/>
              </a:xfrm>
              <a:custGeom>
                <a:avLst/>
                <a:gdLst>
                  <a:gd name="T0" fmla="*/ 108 w 108"/>
                  <a:gd name="T1" fmla="*/ 46 h 60"/>
                  <a:gd name="T2" fmla="*/ 54 w 108"/>
                  <a:gd name="T3" fmla="*/ 59 h 60"/>
                  <a:gd name="T4" fmla="*/ 0 w 108"/>
                  <a:gd name="T5" fmla="*/ 46 h 60"/>
                  <a:gd name="T6" fmla="*/ 54 w 108"/>
                  <a:gd name="T7" fmla="*/ 0 h 60"/>
                  <a:gd name="T8" fmla="*/ 108 w 108"/>
                  <a:gd name="T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0">
                    <a:moveTo>
                      <a:pt x="108" y="46"/>
                    </a:moveTo>
                    <a:cubicBezTo>
                      <a:pt x="108" y="60"/>
                      <a:pt x="84" y="59"/>
                      <a:pt x="54" y="59"/>
                    </a:cubicBezTo>
                    <a:cubicBezTo>
                      <a:pt x="24" y="59"/>
                      <a:pt x="0" y="60"/>
                      <a:pt x="0" y="46"/>
                    </a:cubicBezTo>
                    <a:cubicBezTo>
                      <a:pt x="0" y="21"/>
                      <a:pt x="24" y="0"/>
                      <a:pt x="54" y="0"/>
                    </a:cubicBezTo>
                    <a:cubicBezTo>
                      <a:pt x="84" y="0"/>
                      <a:pt x="108" y="21"/>
                      <a:pt x="108" y="46"/>
                    </a:cubicBez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94"/>
              <p:cNvSpPr>
                <a:spLocks/>
              </p:cNvSpPr>
              <p:nvPr/>
            </p:nvSpPr>
            <p:spPr bwMode="auto">
              <a:xfrm>
                <a:off x="1427" y="1752"/>
                <a:ext cx="157" cy="88"/>
              </a:xfrm>
              <a:custGeom>
                <a:avLst/>
                <a:gdLst>
                  <a:gd name="T0" fmla="*/ 0 w 108"/>
                  <a:gd name="T1" fmla="*/ 46 h 60"/>
                  <a:gd name="T2" fmla="*/ 54 w 108"/>
                  <a:gd name="T3" fmla="*/ 59 h 60"/>
                  <a:gd name="T4" fmla="*/ 108 w 108"/>
                  <a:gd name="T5" fmla="*/ 46 h 60"/>
                  <a:gd name="T6" fmla="*/ 54 w 108"/>
                  <a:gd name="T7" fmla="*/ 0 h 60"/>
                  <a:gd name="T8" fmla="*/ 0 w 108"/>
                  <a:gd name="T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0">
                    <a:moveTo>
                      <a:pt x="0" y="46"/>
                    </a:moveTo>
                    <a:cubicBezTo>
                      <a:pt x="0" y="60"/>
                      <a:pt x="24" y="59"/>
                      <a:pt x="54" y="59"/>
                    </a:cubicBezTo>
                    <a:cubicBezTo>
                      <a:pt x="84" y="59"/>
                      <a:pt x="108" y="60"/>
                      <a:pt x="108" y="46"/>
                    </a:cubicBezTo>
                    <a:cubicBezTo>
                      <a:pt x="108" y="21"/>
                      <a:pt x="84" y="0"/>
                      <a:pt x="54" y="0"/>
                    </a:cubicBezTo>
                    <a:cubicBezTo>
                      <a:pt x="24" y="0"/>
                      <a:pt x="0" y="21"/>
                      <a:pt x="0" y="46"/>
                    </a:cubicBez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95"/>
              <p:cNvSpPr>
                <a:spLocks noChangeArrowheads="1"/>
              </p:cNvSpPr>
              <p:nvPr/>
            </p:nvSpPr>
            <p:spPr bwMode="auto">
              <a:xfrm>
                <a:off x="1314" y="924"/>
                <a:ext cx="176" cy="404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96"/>
              <p:cNvSpPr>
                <a:spLocks/>
              </p:cNvSpPr>
              <p:nvPr/>
            </p:nvSpPr>
            <p:spPr bwMode="auto">
              <a:xfrm>
                <a:off x="1384" y="946"/>
                <a:ext cx="33" cy="41"/>
              </a:xfrm>
              <a:custGeom>
                <a:avLst/>
                <a:gdLst>
                  <a:gd name="T0" fmla="*/ 18 w 23"/>
                  <a:gd name="T1" fmla="*/ 28 h 28"/>
                  <a:gd name="T2" fmla="*/ 5 w 23"/>
                  <a:gd name="T3" fmla="*/ 28 h 28"/>
                  <a:gd name="T4" fmla="*/ 0 w 23"/>
                  <a:gd name="T5" fmla="*/ 23 h 28"/>
                  <a:gd name="T6" fmla="*/ 0 w 23"/>
                  <a:gd name="T7" fmla="*/ 6 h 28"/>
                  <a:gd name="T8" fmla="*/ 5 w 23"/>
                  <a:gd name="T9" fmla="*/ 0 h 28"/>
                  <a:gd name="T10" fmla="*/ 18 w 23"/>
                  <a:gd name="T11" fmla="*/ 0 h 28"/>
                  <a:gd name="T12" fmla="*/ 23 w 23"/>
                  <a:gd name="T13" fmla="*/ 6 h 28"/>
                  <a:gd name="T14" fmla="*/ 23 w 23"/>
                  <a:gd name="T15" fmla="*/ 23 h 28"/>
                  <a:gd name="T16" fmla="*/ 18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6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3"/>
                      <a:pt x="23" y="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6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7"/>
              <p:cNvSpPr>
                <a:spLocks/>
              </p:cNvSpPr>
              <p:nvPr/>
            </p:nvSpPr>
            <p:spPr bwMode="auto">
              <a:xfrm>
                <a:off x="1372" y="983"/>
                <a:ext cx="58" cy="285"/>
              </a:xfrm>
              <a:custGeom>
                <a:avLst/>
                <a:gdLst>
                  <a:gd name="T0" fmla="*/ 17 w 58"/>
                  <a:gd name="T1" fmla="*/ 0 h 285"/>
                  <a:gd name="T2" fmla="*/ 0 w 58"/>
                  <a:gd name="T3" fmla="*/ 250 h 285"/>
                  <a:gd name="T4" fmla="*/ 29 w 58"/>
                  <a:gd name="T5" fmla="*/ 285 h 285"/>
                  <a:gd name="T6" fmla="*/ 58 w 58"/>
                  <a:gd name="T7" fmla="*/ 249 h 285"/>
                  <a:gd name="T8" fmla="*/ 38 w 58"/>
                  <a:gd name="T9" fmla="*/ 0 h 285"/>
                  <a:gd name="T10" fmla="*/ 17 w 58"/>
                  <a:gd name="T1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85">
                    <a:moveTo>
                      <a:pt x="17" y="0"/>
                    </a:moveTo>
                    <a:lnTo>
                      <a:pt x="0" y="250"/>
                    </a:lnTo>
                    <a:lnTo>
                      <a:pt x="29" y="285"/>
                    </a:lnTo>
                    <a:lnTo>
                      <a:pt x="58" y="249"/>
                    </a:lnTo>
                    <a:lnTo>
                      <a:pt x="3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8"/>
              <p:cNvSpPr>
                <a:spLocks/>
              </p:cNvSpPr>
              <p:nvPr/>
            </p:nvSpPr>
            <p:spPr bwMode="auto">
              <a:xfrm>
                <a:off x="1306" y="936"/>
                <a:ext cx="185" cy="85"/>
              </a:xfrm>
              <a:custGeom>
                <a:avLst/>
                <a:gdLst>
                  <a:gd name="T0" fmla="*/ 0 w 185"/>
                  <a:gd name="T1" fmla="*/ 2 h 85"/>
                  <a:gd name="T2" fmla="*/ 0 w 185"/>
                  <a:gd name="T3" fmla="*/ 85 h 85"/>
                  <a:gd name="T4" fmla="*/ 95 w 185"/>
                  <a:gd name="T5" fmla="*/ 31 h 85"/>
                  <a:gd name="T6" fmla="*/ 182 w 185"/>
                  <a:gd name="T7" fmla="*/ 85 h 85"/>
                  <a:gd name="T8" fmla="*/ 185 w 185"/>
                  <a:gd name="T9" fmla="*/ 0 h 85"/>
                  <a:gd name="T10" fmla="*/ 0 w 185"/>
                  <a:gd name="T11" fmla="*/ 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5">
                    <a:moveTo>
                      <a:pt x="0" y="2"/>
                    </a:moveTo>
                    <a:lnTo>
                      <a:pt x="0" y="85"/>
                    </a:lnTo>
                    <a:lnTo>
                      <a:pt x="95" y="31"/>
                    </a:lnTo>
                    <a:lnTo>
                      <a:pt x="182" y="85"/>
                    </a:lnTo>
                    <a:lnTo>
                      <a:pt x="18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99"/>
              <p:cNvSpPr>
                <a:spLocks noChangeArrowheads="1"/>
              </p:cNvSpPr>
              <p:nvPr/>
            </p:nvSpPr>
            <p:spPr bwMode="auto">
              <a:xfrm>
                <a:off x="1301" y="1303"/>
                <a:ext cx="192" cy="37"/>
              </a:xfrm>
              <a:prstGeom prst="rect">
                <a:avLst/>
              </a:pr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00"/>
              <p:cNvSpPr>
                <a:spLocks/>
              </p:cNvSpPr>
              <p:nvPr/>
            </p:nvSpPr>
            <p:spPr bwMode="auto">
              <a:xfrm>
                <a:off x="958" y="1101"/>
                <a:ext cx="271" cy="242"/>
              </a:xfrm>
              <a:custGeom>
                <a:avLst/>
                <a:gdLst>
                  <a:gd name="T0" fmla="*/ 181 w 187"/>
                  <a:gd name="T1" fmla="*/ 63 h 166"/>
                  <a:gd name="T2" fmla="*/ 161 w 187"/>
                  <a:gd name="T3" fmla="*/ 132 h 166"/>
                  <a:gd name="T4" fmla="*/ 147 w 187"/>
                  <a:gd name="T5" fmla="*/ 166 h 166"/>
                  <a:gd name="T6" fmla="*/ 133 w 187"/>
                  <a:gd name="T7" fmla="*/ 121 h 166"/>
                  <a:gd name="T8" fmla="*/ 106 w 187"/>
                  <a:gd name="T9" fmla="*/ 161 h 166"/>
                  <a:gd name="T10" fmla="*/ 96 w 187"/>
                  <a:gd name="T11" fmla="*/ 121 h 166"/>
                  <a:gd name="T12" fmla="*/ 65 w 187"/>
                  <a:gd name="T13" fmla="*/ 156 h 166"/>
                  <a:gd name="T14" fmla="*/ 63 w 187"/>
                  <a:gd name="T15" fmla="*/ 81 h 166"/>
                  <a:gd name="T16" fmla="*/ 46 w 187"/>
                  <a:gd name="T17" fmla="*/ 85 h 166"/>
                  <a:gd name="T18" fmla="*/ 9 w 187"/>
                  <a:gd name="T19" fmla="*/ 93 h 166"/>
                  <a:gd name="T20" fmla="*/ 48 w 187"/>
                  <a:gd name="T21" fmla="*/ 51 h 166"/>
                  <a:gd name="T22" fmla="*/ 80 w 187"/>
                  <a:gd name="T23" fmla="*/ 11 h 166"/>
                  <a:gd name="T24" fmla="*/ 109 w 187"/>
                  <a:gd name="T25" fmla="*/ 0 h 166"/>
                  <a:gd name="T26" fmla="*/ 187 w 187"/>
                  <a:gd name="T27" fmla="*/ 23 h 166"/>
                  <a:gd name="T28" fmla="*/ 181 w 187"/>
                  <a:gd name="T29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66">
                    <a:moveTo>
                      <a:pt x="181" y="63"/>
                    </a:moveTo>
                    <a:cubicBezTo>
                      <a:pt x="181" y="63"/>
                      <a:pt x="162" y="109"/>
                      <a:pt x="161" y="132"/>
                    </a:cubicBezTo>
                    <a:cubicBezTo>
                      <a:pt x="160" y="155"/>
                      <a:pt x="154" y="165"/>
                      <a:pt x="147" y="166"/>
                    </a:cubicBezTo>
                    <a:cubicBezTo>
                      <a:pt x="141" y="166"/>
                      <a:pt x="125" y="158"/>
                      <a:pt x="133" y="121"/>
                    </a:cubicBezTo>
                    <a:cubicBezTo>
                      <a:pt x="133" y="121"/>
                      <a:pt x="126" y="164"/>
                      <a:pt x="106" y="161"/>
                    </a:cubicBezTo>
                    <a:cubicBezTo>
                      <a:pt x="85" y="159"/>
                      <a:pt x="96" y="121"/>
                      <a:pt x="96" y="121"/>
                    </a:cubicBezTo>
                    <a:cubicBezTo>
                      <a:pt x="96" y="121"/>
                      <a:pt x="89" y="162"/>
                      <a:pt x="65" y="156"/>
                    </a:cubicBezTo>
                    <a:cubicBezTo>
                      <a:pt x="42" y="149"/>
                      <a:pt x="63" y="81"/>
                      <a:pt x="63" y="81"/>
                    </a:cubicBezTo>
                    <a:cubicBezTo>
                      <a:pt x="63" y="81"/>
                      <a:pt x="56" y="80"/>
                      <a:pt x="46" y="85"/>
                    </a:cubicBezTo>
                    <a:cubicBezTo>
                      <a:pt x="32" y="91"/>
                      <a:pt x="14" y="102"/>
                      <a:pt x="9" y="93"/>
                    </a:cubicBezTo>
                    <a:cubicBezTo>
                      <a:pt x="0" y="76"/>
                      <a:pt x="27" y="54"/>
                      <a:pt x="48" y="51"/>
                    </a:cubicBezTo>
                    <a:cubicBezTo>
                      <a:pt x="55" y="50"/>
                      <a:pt x="54" y="28"/>
                      <a:pt x="80" y="1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87" y="23"/>
                      <a:pt x="187" y="23"/>
                      <a:pt x="187" y="23"/>
                    </a:cubicBezTo>
                    <a:lnTo>
                      <a:pt x="181" y="63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01"/>
              <p:cNvSpPr>
                <a:spLocks/>
              </p:cNvSpPr>
              <p:nvPr/>
            </p:nvSpPr>
            <p:spPr bwMode="auto">
              <a:xfrm>
                <a:off x="1058" y="1203"/>
                <a:ext cx="110" cy="30"/>
              </a:xfrm>
              <a:custGeom>
                <a:avLst/>
                <a:gdLst>
                  <a:gd name="T0" fmla="*/ 0 w 76"/>
                  <a:gd name="T1" fmla="*/ 0 h 21"/>
                  <a:gd name="T2" fmla="*/ 76 w 76"/>
                  <a:gd name="T3" fmla="*/ 19 h 21"/>
                  <a:gd name="T4" fmla="*/ 0 w 76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1">
                    <a:moveTo>
                      <a:pt x="0" y="0"/>
                    </a:moveTo>
                    <a:cubicBezTo>
                      <a:pt x="0" y="0"/>
                      <a:pt x="44" y="21"/>
                      <a:pt x="76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02"/>
              <p:cNvSpPr>
                <a:spLocks/>
              </p:cNvSpPr>
              <p:nvPr/>
            </p:nvSpPr>
            <p:spPr bwMode="auto">
              <a:xfrm>
                <a:off x="1074" y="927"/>
                <a:ext cx="264" cy="266"/>
              </a:xfrm>
              <a:custGeom>
                <a:avLst/>
                <a:gdLst>
                  <a:gd name="T0" fmla="*/ 182 w 182"/>
                  <a:gd name="T1" fmla="*/ 0 h 182"/>
                  <a:gd name="T2" fmla="*/ 69 w 182"/>
                  <a:gd name="T3" fmla="*/ 100 h 182"/>
                  <a:gd name="T4" fmla="*/ 0 w 182"/>
                  <a:gd name="T5" fmla="*/ 130 h 182"/>
                  <a:gd name="T6" fmla="*/ 101 w 182"/>
                  <a:gd name="T7" fmla="*/ 182 h 182"/>
                  <a:gd name="T8" fmla="*/ 121 w 182"/>
                  <a:gd name="T9" fmla="*/ 167 h 182"/>
                  <a:gd name="T10" fmla="*/ 182 w 182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2">
                    <a:moveTo>
                      <a:pt x="182" y="0"/>
                    </a:moveTo>
                    <a:cubicBezTo>
                      <a:pt x="182" y="0"/>
                      <a:pt x="112" y="3"/>
                      <a:pt x="69" y="100"/>
                    </a:cubicBezTo>
                    <a:cubicBezTo>
                      <a:pt x="69" y="100"/>
                      <a:pt x="15" y="97"/>
                      <a:pt x="0" y="130"/>
                    </a:cubicBezTo>
                    <a:cubicBezTo>
                      <a:pt x="0" y="130"/>
                      <a:pt x="80" y="114"/>
                      <a:pt x="101" y="182"/>
                    </a:cubicBezTo>
                    <a:cubicBezTo>
                      <a:pt x="121" y="167"/>
                      <a:pt x="121" y="167"/>
                      <a:pt x="121" y="167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68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03"/>
              <p:cNvSpPr>
                <a:spLocks/>
              </p:cNvSpPr>
              <p:nvPr/>
            </p:nvSpPr>
            <p:spPr bwMode="auto">
              <a:xfrm>
                <a:off x="1607" y="748"/>
                <a:ext cx="246" cy="316"/>
              </a:xfrm>
              <a:custGeom>
                <a:avLst/>
                <a:gdLst>
                  <a:gd name="T0" fmla="*/ 50 w 169"/>
                  <a:gd name="T1" fmla="*/ 217 h 217"/>
                  <a:gd name="T2" fmla="*/ 137 w 169"/>
                  <a:gd name="T3" fmla="*/ 22 h 217"/>
                  <a:gd name="T4" fmla="*/ 79 w 169"/>
                  <a:gd name="T5" fmla="*/ 86 h 217"/>
                  <a:gd name="T6" fmla="*/ 33 w 169"/>
                  <a:gd name="T7" fmla="*/ 74 h 217"/>
                  <a:gd name="T8" fmla="*/ 33 w 169"/>
                  <a:gd name="T9" fmla="*/ 101 h 217"/>
                  <a:gd name="T10" fmla="*/ 8 w 169"/>
                  <a:gd name="T11" fmla="*/ 113 h 217"/>
                  <a:gd name="T12" fmla="*/ 23 w 169"/>
                  <a:gd name="T13" fmla="*/ 146 h 217"/>
                  <a:gd name="T14" fmla="*/ 0 w 169"/>
                  <a:gd name="T15" fmla="*/ 193 h 217"/>
                  <a:gd name="T16" fmla="*/ 50 w 169"/>
                  <a:gd name="T17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217">
                    <a:moveTo>
                      <a:pt x="50" y="217"/>
                    </a:moveTo>
                    <a:cubicBezTo>
                      <a:pt x="50" y="217"/>
                      <a:pt x="169" y="43"/>
                      <a:pt x="137" y="22"/>
                    </a:cubicBezTo>
                    <a:cubicBezTo>
                      <a:pt x="105" y="0"/>
                      <a:pt x="79" y="86"/>
                      <a:pt x="79" y="86"/>
                    </a:cubicBezTo>
                    <a:cubicBezTo>
                      <a:pt x="79" y="86"/>
                      <a:pt x="48" y="57"/>
                      <a:pt x="33" y="74"/>
                    </a:cubicBezTo>
                    <a:cubicBezTo>
                      <a:pt x="18" y="91"/>
                      <a:pt x="33" y="101"/>
                      <a:pt x="33" y="101"/>
                    </a:cubicBezTo>
                    <a:cubicBezTo>
                      <a:pt x="33" y="100"/>
                      <a:pt x="16" y="95"/>
                      <a:pt x="8" y="113"/>
                    </a:cubicBezTo>
                    <a:cubicBezTo>
                      <a:pt x="1" y="131"/>
                      <a:pt x="20" y="145"/>
                      <a:pt x="23" y="146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50" y="217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04"/>
              <p:cNvSpPr>
                <a:spLocks/>
              </p:cNvSpPr>
              <p:nvPr/>
            </p:nvSpPr>
            <p:spPr bwMode="auto">
              <a:xfrm>
                <a:off x="1638" y="932"/>
                <a:ext cx="57" cy="46"/>
              </a:xfrm>
              <a:custGeom>
                <a:avLst/>
                <a:gdLst>
                  <a:gd name="T0" fmla="*/ 2 w 39"/>
                  <a:gd name="T1" fmla="*/ 20 h 32"/>
                  <a:gd name="T2" fmla="*/ 22 w 39"/>
                  <a:gd name="T3" fmla="*/ 23 h 32"/>
                  <a:gd name="T4" fmla="*/ 16 w 39"/>
                  <a:gd name="T5" fmla="*/ 0 h 32"/>
                  <a:gd name="T6" fmla="*/ 26 w 39"/>
                  <a:gd name="T7" fmla="*/ 26 h 32"/>
                  <a:gd name="T8" fmla="*/ 0 w 39"/>
                  <a:gd name="T9" fmla="*/ 24 h 32"/>
                  <a:gd name="T10" fmla="*/ 2 w 39"/>
                  <a:gd name="T1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2">
                    <a:moveTo>
                      <a:pt x="2" y="20"/>
                    </a:moveTo>
                    <a:cubicBezTo>
                      <a:pt x="2" y="20"/>
                      <a:pt x="15" y="27"/>
                      <a:pt x="22" y="23"/>
                    </a:cubicBezTo>
                    <a:cubicBezTo>
                      <a:pt x="26" y="21"/>
                      <a:pt x="28" y="11"/>
                      <a:pt x="16" y="0"/>
                    </a:cubicBezTo>
                    <a:cubicBezTo>
                      <a:pt x="16" y="0"/>
                      <a:pt x="39" y="13"/>
                      <a:pt x="26" y="26"/>
                    </a:cubicBezTo>
                    <a:cubicBezTo>
                      <a:pt x="22" y="29"/>
                      <a:pt x="13" y="32"/>
                      <a:pt x="0" y="24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1635" y="892"/>
              <a:ext cx="64" cy="22"/>
            </a:xfrm>
            <a:custGeom>
              <a:avLst/>
              <a:gdLst>
                <a:gd name="T0" fmla="*/ 14 w 44"/>
                <a:gd name="T1" fmla="*/ 2 h 15"/>
                <a:gd name="T2" fmla="*/ 14 w 44"/>
                <a:gd name="T3" fmla="*/ 1 h 15"/>
                <a:gd name="T4" fmla="*/ 0 w 44"/>
                <a:gd name="T5" fmla="*/ 2 h 15"/>
                <a:gd name="T6" fmla="*/ 44 w 44"/>
                <a:gd name="T7" fmla="*/ 15 h 15"/>
                <a:gd name="T8" fmla="*/ 14 w 4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5">
                  <a:moveTo>
                    <a:pt x="14" y="2"/>
                  </a:moveTo>
                  <a:cubicBezTo>
                    <a:pt x="14" y="2"/>
                    <a:pt x="14" y="2"/>
                    <a:pt x="14" y="1"/>
                  </a:cubicBezTo>
                  <a:cubicBezTo>
                    <a:pt x="12" y="1"/>
                    <a:pt x="6" y="0"/>
                    <a:pt x="0" y="2"/>
                  </a:cubicBezTo>
                  <a:cubicBezTo>
                    <a:pt x="11" y="2"/>
                    <a:pt x="44" y="15"/>
                    <a:pt x="44" y="15"/>
                  </a:cubicBezTo>
                  <a:cubicBezTo>
                    <a:pt x="43" y="10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1488" y="927"/>
              <a:ext cx="202" cy="333"/>
            </a:xfrm>
            <a:custGeom>
              <a:avLst/>
              <a:gdLst>
                <a:gd name="T0" fmla="*/ 0 w 139"/>
                <a:gd name="T1" fmla="*/ 0 h 228"/>
                <a:gd name="T2" fmla="*/ 71 w 139"/>
                <a:gd name="T3" fmla="*/ 77 h 228"/>
                <a:gd name="T4" fmla="*/ 82 w 139"/>
                <a:gd name="T5" fmla="*/ 59 h 228"/>
                <a:gd name="T6" fmla="*/ 139 w 139"/>
                <a:gd name="T7" fmla="*/ 91 h 228"/>
                <a:gd name="T8" fmla="*/ 49 w 139"/>
                <a:gd name="T9" fmla="*/ 225 h 228"/>
                <a:gd name="T10" fmla="*/ 17 w 139"/>
                <a:gd name="T11" fmla="*/ 192 h 228"/>
                <a:gd name="T12" fmla="*/ 0 w 139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28">
                  <a:moveTo>
                    <a:pt x="0" y="0"/>
                  </a:moveTo>
                  <a:cubicBezTo>
                    <a:pt x="0" y="0"/>
                    <a:pt x="64" y="27"/>
                    <a:pt x="71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39" y="91"/>
                    <a:pt x="71" y="221"/>
                    <a:pt x="49" y="225"/>
                  </a:cubicBezTo>
                  <a:cubicBezTo>
                    <a:pt x="28" y="228"/>
                    <a:pt x="17" y="192"/>
                    <a:pt x="17" y="1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1568" y="1012"/>
              <a:ext cx="23" cy="76"/>
            </a:xfrm>
            <a:custGeom>
              <a:avLst/>
              <a:gdLst>
                <a:gd name="T0" fmla="*/ 11 w 16"/>
                <a:gd name="T1" fmla="*/ 0 h 52"/>
                <a:gd name="T2" fmla="*/ 11 w 16"/>
                <a:gd name="T3" fmla="*/ 0 h 52"/>
                <a:gd name="T4" fmla="*/ 0 w 16"/>
                <a:gd name="T5" fmla="*/ 52 h 52"/>
                <a:gd name="T6" fmla="*/ 16 w 16"/>
                <a:gd name="T7" fmla="*/ 19 h 52"/>
                <a:gd name="T8" fmla="*/ 11 w 1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6"/>
                    <a:pt x="0" y="52"/>
                    <a:pt x="0" y="52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2"/>
                    <a:pt x="13" y="6"/>
                    <a:pt x="11" y="0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1216" y="945"/>
              <a:ext cx="150" cy="453"/>
            </a:xfrm>
            <a:custGeom>
              <a:avLst/>
              <a:gdLst>
                <a:gd name="T0" fmla="*/ 13 w 150"/>
                <a:gd name="T1" fmla="*/ 218 h 453"/>
                <a:gd name="T2" fmla="*/ 0 w 150"/>
                <a:gd name="T3" fmla="*/ 453 h 453"/>
                <a:gd name="T4" fmla="*/ 112 w 150"/>
                <a:gd name="T5" fmla="*/ 453 h 453"/>
                <a:gd name="T6" fmla="*/ 150 w 150"/>
                <a:gd name="T7" fmla="*/ 140 h 453"/>
                <a:gd name="T8" fmla="*/ 115 w 150"/>
                <a:gd name="T9" fmla="*/ 0 h 453"/>
                <a:gd name="T10" fmla="*/ 13 w 150"/>
                <a:gd name="T11" fmla="*/ 21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453">
                  <a:moveTo>
                    <a:pt x="13" y="218"/>
                  </a:moveTo>
                  <a:lnTo>
                    <a:pt x="0" y="453"/>
                  </a:lnTo>
                  <a:lnTo>
                    <a:pt x="112" y="453"/>
                  </a:lnTo>
                  <a:lnTo>
                    <a:pt x="150" y="140"/>
                  </a:lnTo>
                  <a:lnTo>
                    <a:pt x="115" y="0"/>
                  </a:lnTo>
                  <a:lnTo>
                    <a:pt x="13" y="218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1434" y="927"/>
              <a:ext cx="140" cy="471"/>
            </a:xfrm>
            <a:custGeom>
              <a:avLst/>
              <a:gdLst>
                <a:gd name="T0" fmla="*/ 0 w 140"/>
                <a:gd name="T1" fmla="*/ 159 h 471"/>
                <a:gd name="T2" fmla="*/ 25 w 140"/>
                <a:gd name="T3" fmla="*/ 471 h 471"/>
                <a:gd name="T4" fmla="*/ 140 w 140"/>
                <a:gd name="T5" fmla="*/ 471 h 471"/>
                <a:gd name="T6" fmla="*/ 117 w 140"/>
                <a:gd name="T7" fmla="*/ 129 h 471"/>
                <a:gd name="T8" fmla="*/ 50 w 140"/>
                <a:gd name="T9" fmla="*/ 0 h 471"/>
                <a:gd name="T10" fmla="*/ 0 w 140"/>
                <a:gd name="T11" fmla="*/ 15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71">
                  <a:moveTo>
                    <a:pt x="0" y="159"/>
                  </a:moveTo>
                  <a:lnTo>
                    <a:pt x="25" y="471"/>
                  </a:lnTo>
                  <a:lnTo>
                    <a:pt x="140" y="471"/>
                  </a:lnTo>
                  <a:lnTo>
                    <a:pt x="117" y="129"/>
                  </a:lnTo>
                  <a:lnTo>
                    <a:pt x="5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434" y="945"/>
              <a:ext cx="72" cy="141"/>
            </a:xfrm>
            <a:custGeom>
              <a:avLst/>
              <a:gdLst>
                <a:gd name="T0" fmla="*/ 43 w 72"/>
                <a:gd name="T1" fmla="*/ 0 h 141"/>
                <a:gd name="T2" fmla="*/ 72 w 72"/>
                <a:gd name="T3" fmla="*/ 57 h 141"/>
                <a:gd name="T4" fmla="*/ 38 w 72"/>
                <a:gd name="T5" fmla="*/ 80 h 141"/>
                <a:gd name="T6" fmla="*/ 47 w 72"/>
                <a:gd name="T7" fmla="*/ 103 h 141"/>
                <a:gd name="T8" fmla="*/ 0 w 72"/>
                <a:gd name="T9" fmla="*/ 141 h 141"/>
                <a:gd name="T10" fmla="*/ 43 w 72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1">
                  <a:moveTo>
                    <a:pt x="43" y="0"/>
                  </a:moveTo>
                  <a:lnTo>
                    <a:pt x="72" y="57"/>
                  </a:lnTo>
                  <a:lnTo>
                    <a:pt x="38" y="80"/>
                  </a:lnTo>
                  <a:lnTo>
                    <a:pt x="47" y="103"/>
                  </a:lnTo>
                  <a:lnTo>
                    <a:pt x="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7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1298" y="945"/>
              <a:ext cx="68" cy="140"/>
            </a:xfrm>
            <a:custGeom>
              <a:avLst/>
              <a:gdLst>
                <a:gd name="T0" fmla="*/ 68 w 68"/>
                <a:gd name="T1" fmla="*/ 140 h 140"/>
                <a:gd name="T2" fmla="*/ 19 w 68"/>
                <a:gd name="T3" fmla="*/ 90 h 140"/>
                <a:gd name="T4" fmla="*/ 33 w 68"/>
                <a:gd name="T5" fmla="*/ 74 h 140"/>
                <a:gd name="T6" fmla="*/ 0 w 68"/>
                <a:gd name="T7" fmla="*/ 54 h 140"/>
                <a:gd name="T8" fmla="*/ 33 w 68"/>
                <a:gd name="T9" fmla="*/ 0 h 140"/>
                <a:gd name="T10" fmla="*/ 68 w 68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0">
                  <a:moveTo>
                    <a:pt x="68" y="140"/>
                  </a:moveTo>
                  <a:lnTo>
                    <a:pt x="19" y="90"/>
                  </a:lnTo>
                  <a:lnTo>
                    <a:pt x="33" y="74"/>
                  </a:lnTo>
                  <a:lnTo>
                    <a:pt x="0" y="54"/>
                  </a:lnTo>
                  <a:lnTo>
                    <a:pt x="33" y="0"/>
                  </a:lnTo>
                  <a:lnTo>
                    <a:pt x="68" y="140"/>
                  </a:lnTo>
                  <a:close/>
                </a:path>
              </a:pathLst>
            </a:custGeom>
            <a:solidFill>
              <a:srgbClr val="7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059" y="321"/>
              <a:ext cx="695" cy="568"/>
            </a:xfrm>
            <a:custGeom>
              <a:avLst/>
              <a:gdLst>
                <a:gd name="T0" fmla="*/ 108 w 478"/>
                <a:gd name="T1" fmla="*/ 390 h 390"/>
                <a:gd name="T2" fmla="*/ 11 w 478"/>
                <a:gd name="T3" fmla="*/ 287 h 390"/>
                <a:gd name="T4" fmla="*/ 12 w 478"/>
                <a:gd name="T5" fmla="*/ 151 h 390"/>
                <a:gd name="T6" fmla="*/ 53 w 478"/>
                <a:gd name="T7" fmla="*/ 100 h 390"/>
                <a:gd name="T8" fmla="*/ 30 w 478"/>
                <a:gd name="T9" fmla="*/ 104 h 390"/>
                <a:gd name="T10" fmla="*/ 245 w 478"/>
                <a:gd name="T11" fmla="*/ 21 h 390"/>
                <a:gd name="T12" fmla="*/ 235 w 478"/>
                <a:gd name="T13" fmla="*/ 1 h 390"/>
                <a:gd name="T14" fmla="*/ 408 w 478"/>
                <a:gd name="T15" fmla="*/ 98 h 390"/>
                <a:gd name="T16" fmla="*/ 412 w 478"/>
                <a:gd name="T17" fmla="*/ 80 h 390"/>
                <a:gd name="T18" fmla="*/ 460 w 478"/>
                <a:gd name="T19" fmla="*/ 164 h 390"/>
                <a:gd name="T20" fmla="*/ 370 w 478"/>
                <a:gd name="T21" fmla="*/ 388 h 390"/>
                <a:gd name="T22" fmla="*/ 108 w 478"/>
                <a:gd name="T2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8" h="390">
                  <a:moveTo>
                    <a:pt x="108" y="390"/>
                  </a:moveTo>
                  <a:cubicBezTo>
                    <a:pt x="108" y="390"/>
                    <a:pt x="33" y="382"/>
                    <a:pt x="11" y="287"/>
                  </a:cubicBezTo>
                  <a:cubicBezTo>
                    <a:pt x="1" y="247"/>
                    <a:pt x="0" y="197"/>
                    <a:pt x="12" y="151"/>
                  </a:cubicBezTo>
                  <a:cubicBezTo>
                    <a:pt x="18" y="127"/>
                    <a:pt x="39" y="107"/>
                    <a:pt x="53" y="100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63" y="43"/>
                    <a:pt x="129" y="0"/>
                    <a:pt x="245" y="21"/>
                  </a:cubicBezTo>
                  <a:cubicBezTo>
                    <a:pt x="245" y="21"/>
                    <a:pt x="247" y="11"/>
                    <a:pt x="235" y="1"/>
                  </a:cubicBezTo>
                  <a:cubicBezTo>
                    <a:pt x="235" y="1"/>
                    <a:pt x="353" y="3"/>
                    <a:pt x="408" y="98"/>
                  </a:cubicBezTo>
                  <a:cubicBezTo>
                    <a:pt x="408" y="98"/>
                    <a:pt x="411" y="91"/>
                    <a:pt x="412" y="80"/>
                  </a:cubicBezTo>
                  <a:cubicBezTo>
                    <a:pt x="412" y="80"/>
                    <a:pt x="447" y="107"/>
                    <a:pt x="460" y="164"/>
                  </a:cubicBezTo>
                  <a:cubicBezTo>
                    <a:pt x="478" y="241"/>
                    <a:pt x="467" y="356"/>
                    <a:pt x="370" y="388"/>
                  </a:cubicBezTo>
                  <a:lnTo>
                    <a:pt x="108" y="39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107" y="671"/>
              <a:ext cx="82" cy="156"/>
            </a:xfrm>
            <a:custGeom>
              <a:avLst/>
              <a:gdLst>
                <a:gd name="T0" fmla="*/ 56 w 56"/>
                <a:gd name="T1" fmla="*/ 14 h 107"/>
                <a:gd name="T2" fmla="*/ 18 w 56"/>
                <a:gd name="T3" fmla="*/ 14 h 107"/>
                <a:gd name="T4" fmla="*/ 56 w 56"/>
                <a:gd name="T5" fmla="*/ 107 h 107"/>
                <a:gd name="T6" fmla="*/ 56 w 5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7">
                  <a:moveTo>
                    <a:pt x="56" y="14"/>
                  </a:moveTo>
                  <a:cubicBezTo>
                    <a:pt x="56" y="14"/>
                    <a:pt x="33" y="0"/>
                    <a:pt x="18" y="14"/>
                  </a:cubicBezTo>
                  <a:cubicBezTo>
                    <a:pt x="3" y="29"/>
                    <a:pt x="0" y="91"/>
                    <a:pt x="56" y="107"/>
                  </a:cubicBezTo>
                  <a:lnTo>
                    <a:pt x="56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612" y="671"/>
              <a:ext cx="81" cy="156"/>
            </a:xfrm>
            <a:custGeom>
              <a:avLst/>
              <a:gdLst>
                <a:gd name="T0" fmla="*/ 0 w 56"/>
                <a:gd name="T1" fmla="*/ 14 h 107"/>
                <a:gd name="T2" fmla="*/ 38 w 56"/>
                <a:gd name="T3" fmla="*/ 14 h 107"/>
                <a:gd name="T4" fmla="*/ 0 w 56"/>
                <a:gd name="T5" fmla="*/ 107 h 107"/>
                <a:gd name="T6" fmla="*/ 0 w 5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7">
                  <a:moveTo>
                    <a:pt x="0" y="14"/>
                  </a:moveTo>
                  <a:cubicBezTo>
                    <a:pt x="0" y="14"/>
                    <a:pt x="23" y="0"/>
                    <a:pt x="38" y="14"/>
                  </a:cubicBezTo>
                  <a:cubicBezTo>
                    <a:pt x="53" y="29"/>
                    <a:pt x="56" y="91"/>
                    <a:pt x="0" y="107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179" y="532"/>
              <a:ext cx="443" cy="417"/>
            </a:xfrm>
            <a:custGeom>
              <a:avLst/>
              <a:gdLst>
                <a:gd name="T0" fmla="*/ 0 w 305"/>
                <a:gd name="T1" fmla="*/ 63 h 286"/>
                <a:gd name="T2" fmla="*/ 0 w 305"/>
                <a:gd name="T3" fmla="*/ 191 h 286"/>
                <a:gd name="T4" fmla="*/ 57 w 305"/>
                <a:gd name="T5" fmla="*/ 273 h 286"/>
                <a:gd name="T6" fmla="*/ 153 w 305"/>
                <a:gd name="T7" fmla="*/ 286 h 286"/>
                <a:gd name="T8" fmla="*/ 248 w 305"/>
                <a:gd name="T9" fmla="*/ 273 h 286"/>
                <a:gd name="T10" fmla="*/ 305 w 305"/>
                <a:gd name="T11" fmla="*/ 191 h 286"/>
                <a:gd name="T12" fmla="*/ 305 w 305"/>
                <a:gd name="T13" fmla="*/ 31 h 286"/>
                <a:gd name="T14" fmla="*/ 232 w 305"/>
                <a:gd name="T15" fmla="*/ 0 h 286"/>
                <a:gd name="T16" fmla="*/ 100 w 305"/>
                <a:gd name="T17" fmla="*/ 2 h 286"/>
                <a:gd name="T18" fmla="*/ 0 w 305"/>
                <a:gd name="T19" fmla="*/ 6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86">
                  <a:moveTo>
                    <a:pt x="0" y="63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228"/>
                    <a:pt x="23" y="261"/>
                    <a:pt x="57" y="273"/>
                  </a:cubicBezTo>
                  <a:cubicBezTo>
                    <a:pt x="79" y="281"/>
                    <a:pt x="110" y="286"/>
                    <a:pt x="153" y="286"/>
                  </a:cubicBezTo>
                  <a:cubicBezTo>
                    <a:pt x="195" y="286"/>
                    <a:pt x="226" y="281"/>
                    <a:pt x="248" y="273"/>
                  </a:cubicBezTo>
                  <a:cubicBezTo>
                    <a:pt x="283" y="261"/>
                    <a:pt x="305" y="228"/>
                    <a:pt x="305" y="191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37" y="6"/>
                    <a:pt x="3" y="26"/>
                    <a:pt x="0" y="63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1083" y="382"/>
              <a:ext cx="581" cy="314"/>
            </a:xfrm>
            <a:custGeom>
              <a:avLst/>
              <a:gdLst>
                <a:gd name="T0" fmla="*/ 371 w 400"/>
                <a:gd name="T1" fmla="*/ 169 h 215"/>
                <a:gd name="T2" fmla="*/ 261 w 400"/>
                <a:gd name="T3" fmla="*/ 9 h 215"/>
                <a:gd name="T4" fmla="*/ 273 w 400"/>
                <a:gd name="T5" fmla="*/ 39 h 215"/>
                <a:gd name="T6" fmla="*/ 155 w 400"/>
                <a:gd name="T7" fmla="*/ 13 h 215"/>
                <a:gd name="T8" fmla="*/ 181 w 400"/>
                <a:gd name="T9" fmla="*/ 38 h 215"/>
                <a:gd name="T10" fmla="*/ 63 w 400"/>
                <a:gd name="T11" fmla="*/ 45 h 215"/>
                <a:gd name="T12" fmla="*/ 102 w 400"/>
                <a:gd name="T13" fmla="*/ 58 h 215"/>
                <a:gd name="T14" fmla="*/ 0 w 400"/>
                <a:gd name="T15" fmla="*/ 101 h 215"/>
                <a:gd name="T16" fmla="*/ 58 w 400"/>
                <a:gd name="T17" fmla="*/ 94 h 215"/>
                <a:gd name="T18" fmla="*/ 5 w 400"/>
                <a:gd name="T19" fmla="*/ 156 h 215"/>
                <a:gd name="T20" fmla="*/ 77 w 400"/>
                <a:gd name="T21" fmla="*/ 123 h 215"/>
                <a:gd name="T22" fmla="*/ 20 w 400"/>
                <a:gd name="T23" fmla="*/ 215 h 215"/>
                <a:gd name="T24" fmla="*/ 156 w 400"/>
                <a:gd name="T25" fmla="*/ 119 h 215"/>
                <a:gd name="T26" fmla="*/ 219 w 400"/>
                <a:gd name="T27" fmla="*/ 127 h 215"/>
                <a:gd name="T28" fmla="*/ 292 w 400"/>
                <a:gd name="T29" fmla="*/ 118 h 215"/>
                <a:gd name="T30" fmla="*/ 371 w 400"/>
                <a:gd name="T31" fmla="*/ 16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15">
                  <a:moveTo>
                    <a:pt x="371" y="169"/>
                  </a:moveTo>
                  <a:cubicBezTo>
                    <a:pt x="371" y="169"/>
                    <a:pt x="400" y="49"/>
                    <a:pt x="261" y="9"/>
                  </a:cubicBezTo>
                  <a:cubicBezTo>
                    <a:pt x="261" y="9"/>
                    <a:pt x="275" y="21"/>
                    <a:pt x="273" y="39"/>
                  </a:cubicBezTo>
                  <a:cubicBezTo>
                    <a:pt x="273" y="39"/>
                    <a:pt x="228" y="0"/>
                    <a:pt x="155" y="13"/>
                  </a:cubicBezTo>
                  <a:cubicBezTo>
                    <a:pt x="155" y="13"/>
                    <a:pt x="182" y="25"/>
                    <a:pt x="181" y="38"/>
                  </a:cubicBezTo>
                  <a:cubicBezTo>
                    <a:pt x="181" y="38"/>
                    <a:pt x="115" y="13"/>
                    <a:pt x="63" y="45"/>
                  </a:cubicBezTo>
                  <a:cubicBezTo>
                    <a:pt x="63" y="45"/>
                    <a:pt x="90" y="43"/>
                    <a:pt x="102" y="58"/>
                  </a:cubicBezTo>
                  <a:cubicBezTo>
                    <a:pt x="102" y="58"/>
                    <a:pt x="27" y="64"/>
                    <a:pt x="0" y="101"/>
                  </a:cubicBezTo>
                  <a:cubicBezTo>
                    <a:pt x="0" y="101"/>
                    <a:pt x="38" y="92"/>
                    <a:pt x="58" y="94"/>
                  </a:cubicBezTo>
                  <a:cubicBezTo>
                    <a:pt x="58" y="94"/>
                    <a:pt x="9" y="116"/>
                    <a:pt x="5" y="156"/>
                  </a:cubicBezTo>
                  <a:cubicBezTo>
                    <a:pt x="5" y="156"/>
                    <a:pt x="44" y="121"/>
                    <a:pt x="77" y="123"/>
                  </a:cubicBezTo>
                  <a:cubicBezTo>
                    <a:pt x="77" y="123"/>
                    <a:pt x="18" y="150"/>
                    <a:pt x="20" y="215"/>
                  </a:cubicBezTo>
                  <a:cubicBezTo>
                    <a:pt x="20" y="215"/>
                    <a:pt x="80" y="119"/>
                    <a:pt x="156" y="119"/>
                  </a:cubicBezTo>
                  <a:cubicBezTo>
                    <a:pt x="191" y="119"/>
                    <a:pt x="179" y="126"/>
                    <a:pt x="219" y="127"/>
                  </a:cubicBezTo>
                  <a:cubicBezTo>
                    <a:pt x="260" y="127"/>
                    <a:pt x="246" y="118"/>
                    <a:pt x="292" y="118"/>
                  </a:cubicBezTo>
                  <a:cubicBezTo>
                    <a:pt x="359" y="117"/>
                    <a:pt x="371" y="169"/>
                    <a:pt x="371" y="16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350" y="755"/>
              <a:ext cx="83" cy="25"/>
            </a:xfrm>
            <a:custGeom>
              <a:avLst/>
              <a:gdLst>
                <a:gd name="T0" fmla="*/ 0 w 57"/>
                <a:gd name="T1" fmla="*/ 0 h 17"/>
                <a:gd name="T2" fmla="*/ 30 w 57"/>
                <a:gd name="T3" fmla="*/ 17 h 17"/>
                <a:gd name="T4" fmla="*/ 57 w 57"/>
                <a:gd name="T5" fmla="*/ 0 h 17"/>
                <a:gd name="T6" fmla="*/ 29 w 57"/>
                <a:gd name="T7" fmla="*/ 10 h 17"/>
                <a:gd name="T8" fmla="*/ 0 w 5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0"/>
                  </a:moveTo>
                  <a:cubicBezTo>
                    <a:pt x="0" y="0"/>
                    <a:pt x="14" y="17"/>
                    <a:pt x="30" y="17"/>
                  </a:cubicBezTo>
                  <a:cubicBezTo>
                    <a:pt x="45" y="16"/>
                    <a:pt x="57" y="0"/>
                    <a:pt x="57" y="0"/>
                  </a:cubicBezTo>
                  <a:cubicBezTo>
                    <a:pt x="57" y="0"/>
                    <a:pt x="43" y="10"/>
                    <a:pt x="29" y="10"/>
                  </a:cubicBezTo>
                  <a:cubicBezTo>
                    <a:pt x="16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1320" y="773"/>
              <a:ext cx="180" cy="122"/>
            </a:xfrm>
            <a:custGeom>
              <a:avLst/>
              <a:gdLst>
                <a:gd name="T0" fmla="*/ 0 w 124"/>
                <a:gd name="T1" fmla="*/ 44 h 84"/>
                <a:gd name="T2" fmla="*/ 94 w 124"/>
                <a:gd name="T3" fmla="*/ 20 h 84"/>
                <a:gd name="T4" fmla="*/ 118 w 124"/>
                <a:gd name="T5" fmla="*/ 60 h 84"/>
                <a:gd name="T6" fmla="*/ 19 w 124"/>
                <a:gd name="T7" fmla="*/ 84 h 84"/>
                <a:gd name="T8" fmla="*/ 0 w 124"/>
                <a:gd name="T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4">
                  <a:moveTo>
                    <a:pt x="0" y="44"/>
                  </a:moveTo>
                  <a:cubicBezTo>
                    <a:pt x="0" y="44"/>
                    <a:pt x="64" y="40"/>
                    <a:pt x="94" y="20"/>
                  </a:cubicBezTo>
                  <a:cubicBezTo>
                    <a:pt x="124" y="0"/>
                    <a:pt x="123" y="40"/>
                    <a:pt x="118" y="60"/>
                  </a:cubicBezTo>
                  <a:cubicBezTo>
                    <a:pt x="113" y="80"/>
                    <a:pt x="73" y="84"/>
                    <a:pt x="19" y="84"/>
                  </a:cubicBezTo>
                  <a:cubicBezTo>
                    <a:pt x="19" y="84"/>
                    <a:pt x="19" y="57"/>
                    <a:pt x="0" y="44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1370" y="849"/>
              <a:ext cx="107" cy="46"/>
            </a:xfrm>
            <a:custGeom>
              <a:avLst/>
              <a:gdLst>
                <a:gd name="T0" fmla="*/ 73 w 73"/>
                <a:gd name="T1" fmla="*/ 21 h 32"/>
                <a:gd name="T2" fmla="*/ 32 w 73"/>
                <a:gd name="T3" fmla="*/ 4 h 32"/>
                <a:gd name="T4" fmla="*/ 0 w 73"/>
                <a:gd name="T5" fmla="*/ 32 h 32"/>
                <a:gd name="T6" fmla="*/ 73 w 73"/>
                <a:gd name="T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2">
                  <a:moveTo>
                    <a:pt x="73" y="21"/>
                  </a:moveTo>
                  <a:cubicBezTo>
                    <a:pt x="64" y="10"/>
                    <a:pt x="51" y="0"/>
                    <a:pt x="32" y="4"/>
                  </a:cubicBezTo>
                  <a:cubicBezTo>
                    <a:pt x="9" y="8"/>
                    <a:pt x="2" y="21"/>
                    <a:pt x="0" y="32"/>
                  </a:cubicBezTo>
                  <a:cubicBezTo>
                    <a:pt x="33" y="31"/>
                    <a:pt x="59" y="29"/>
                    <a:pt x="73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21"/>
            <p:cNvSpPr>
              <a:spLocks noChangeArrowheads="1"/>
            </p:cNvSpPr>
            <p:nvPr/>
          </p:nvSpPr>
          <p:spPr bwMode="auto">
            <a:xfrm>
              <a:off x="1229" y="669"/>
              <a:ext cx="63" cy="62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1251" y="674"/>
              <a:ext cx="29" cy="19"/>
            </a:xfrm>
            <a:custGeom>
              <a:avLst/>
              <a:gdLst>
                <a:gd name="T0" fmla="*/ 0 w 20"/>
                <a:gd name="T1" fmla="*/ 4 h 13"/>
                <a:gd name="T2" fmla="*/ 9 w 20"/>
                <a:gd name="T3" fmla="*/ 12 h 13"/>
                <a:gd name="T4" fmla="*/ 19 w 20"/>
                <a:gd name="T5" fmla="*/ 8 h 13"/>
                <a:gd name="T6" fmla="*/ 11 w 20"/>
                <a:gd name="T7" fmla="*/ 1 h 13"/>
                <a:gd name="T8" fmla="*/ 0 w 2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0" y="4"/>
                  </a:moveTo>
                  <a:cubicBezTo>
                    <a:pt x="0" y="7"/>
                    <a:pt x="3" y="11"/>
                    <a:pt x="9" y="12"/>
                  </a:cubicBezTo>
                  <a:cubicBezTo>
                    <a:pt x="14" y="13"/>
                    <a:pt x="19" y="11"/>
                    <a:pt x="19" y="8"/>
                  </a:cubicBezTo>
                  <a:cubicBezTo>
                    <a:pt x="20" y="5"/>
                    <a:pt x="16" y="2"/>
                    <a:pt x="11" y="1"/>
                  </a:cubicBezTo>
                  <a:cubicBezTo>
                    <a:pt x="6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3"/>
            <p:cNvSpPr>
              <a:spLocks/>
            </p:cNvSpPr>
            <p:nvPr/>
          </p:nvSpPr>
          <p:spPr bwMode="auto">
            <a:xfrm>
              <a:off x="1218" y="610"/>
              <a:ext cx="88" cy="59"/>
            </a:xfrm>
            <a:custGeom>
              <a:avLst/>
              <a:gdLst>
                <a:gd name="T0" fmla="*/ 0 w 88"/>
                <a:gd name="T1" fmla="*/ 24 h 59"/>
                <a:gd name="T2" fmla="*/ 26 w 88"/>
                <a:gd name="T3" fmla="*/ 0 h 59"/>
                <a:gd name="T4" fmla="*/ 88 w 88"/>
                <a:gd name="T5" fmla="*/ 43 h 59"/>
                <a:gd name="T6" fmla="*/ 80 w 88"/>
                <a:gd name="T7" fmla="*/ 59 h 59"/>
                <a:gd name="T8" fmla="*/ 0 w 88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9">
                  <a:moveTo>
                    <a:pt x="0" y="24"/>
                  </a:moveTo>
                  <a:lnTo>
                    <a:pt x="26" y="0"/>
                  </a:lnTo>
                  <a:lnTo>
                    <a:pt x="88" y="43"/>
                  </a:lnTo>
                  <a:lnTo>
                    <a:pt x="80" y="5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24"/>
            <p:cNvSpPr>
              <a:spLocks noChangeArrowheads="1"/>
            </p:cNvSpPr>
            <p:nvPr/>
          </p:nvSpPr>
          <p:spPr bwMode="auto">
            <a:xfrm>
              <a:off x="1517" y="669"/>
              <a:ext cx="61" cy="62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1538" y="674"/>
              <a:ext cx="29" cy="19"/>
            </a:xfrm>
            <a:custGeom>
              <a:avLst/>
              <a:gdLst>
                <a:gd name="T0" fmla="*/ 0 w 20"/>
                <a:gd name="T1" fmla="*/ 4 h 13"/>
                <a:gd name="T2" fmla="*/ 9 w 20"/>
                <a:gd name="T3" fmla="*/ 12 h 13"/>
                <a:gd name="T4" fmla="*/ 19 w 20"/>
                <a:gd name="T5" fmla="*/ 8 h 13"/>
                <a:gd name="T6" fmla="*/ 11 w 20"/>
                <a:gd name="T7" fmla="*/ 1 h 13"/>
                <a:gd name="T8" fmla="*/ 0 w 2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0" y="4"/>
                  </a:moveTo>
                  <a:cubicBezTo>
                    <a:pt x="0" y="7"/>
                    <a:pt x="4" y="11"/>
                    <a:pt x="9" y="12"/>
                  </a:cubicBezTo>
                  <a:cubicBezTo>
                    <a:pt x="14" y="13"/>
                    <a:pt x="19" y="11"/>
                    <a:pt x="19" y="8"/>
                  </a:cubicBezTo>
                  <a:cubicBezTo>
                    <a:pt x="20" y="5"/>
                    <a:pt x="16" y="2"/>
                    <a:pt x="11" y="1"/>
                  </a:cubicBezTo>
                  <a:cubicBezTo>
                    <a:pt x="6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6"/>
            <p:cNvSpPr>
              <a:spLocks/>
            </p:cNvSpPr>
            <p:nvPr/>
          </p:nvSpPr>
          <p:spPr bwMode="auto">
            <a:xfrm>
              <a:off x="1503" y="610"/>
              <a:ext cx="88" cy="59"/>
            </a:xfrm>
            <a:custGeom>
              <a:avLst/>
              <a:gdLst>
                <a:gd name="T0" fmla="*/ 88 w 88"/>
                <a:gd name="T1" fmla="*/ 24 h 59"/>
                <a:gd name="T2" fmla="*/ 61 w 88"/>
                <a:gd name="T3" fmla="*/ 0 h 59"/>
                <a:gd name="T4" fmla="*/ 0 w 88"/>
                <a:gd name="T5" fmla="*/ 43 h 59"/>
                <a:gd name="T6" fmla="*/ 7 w 88"/>
                <a:gd name="T7" fmla="*/ 59 h 59"/>
                <a:gd name="T8" fmla="*/ 88 w 88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9">
                  <a:moveTo>
                    <a:pt x="88" y="24"/>
                  </a:moveTo>
                  <a:lnTo>
                    <a:pt x="61" y="0"/>
                  </a:lnTo>
                  <a:lnTo>
                    <a:pt x="0" y="43"/>
                  </a:lnTo>
                  <a:lnTo>
                    <a:pt x="7" y="59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513" y="1592"/>
              <a:ext cx="99" cy="248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5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34" y="1793"/>
              <a:ext cx="56" cy="47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9"/>
            <p:cNvSpPr>
              <a:spLocks/>
            </p:cNvSpPr>
            <p:nvPr/>
          </p:nvSpPr>
          <p:spPr bwMode="auto">
            <a:xfrm>
              <a:off x="376" y="1592"/>
              <a:ext cx="100" cy="248"/>
            </a:xfrm>
            <a:custGeom>
              <a:avLst/>
              <a:gdLst>
                <a:gd name="T0" fmla="*/ 0 w 69"/>
                <a:gd name="T1" fmla="*/ 0 h 170"/>
                <a:gd name="T2" fmla="*/ 69 w 69"/>
                <a:gd name="T3" fmla="*/ 0 h 170"/>
                <a:gd name="T4" fmla="*/ 35 w 69"/>
                <a:gd name="T5" fmla="*/ 170 h 170"/>
                <a:gd name="T6" fmla="*/ 0 w 6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0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0"/>
                    <a:pt x="35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399" y="1793"/>
              <a:ext cx="54" cy="47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4 h 32"/>
                <a:gd name="T4" fmla="*/ 19 w 37"/>
                <a:gd name="T5" fmla="*/ 32 h 32"/>
                <a:gd name="T6" fmla="*/ 19 w 37"/>
                <a:gd name="T7" fmla="*/ 32 h 32"/>
                <a:gd name="T8" fmla="*/ 37 w 37"/>
                <a:gd name="T9" fmla="*/ 4 h 32"/>
                <a:gd name="T10" fmla="*/ 18 w 3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cubicBezTo>
                    <a:pt x="8" y="0"/>
                    <a:pt x="3" y="2"/>
                    <a:pt x="0" y="4"/>
                  </a:cubicBezTo>
                  <a:cubicBezTo>
                    <a:pt x="4" y="21"/>
                    <a:pt x="10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7" y="4"/>
                  </a:cubicBezTo>
                  <a:cubicBezTo>
                    <a:pt x="34" y="2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344" y="1389"/>
              <a:ext cx="298" cy="274"/>
            </a:xfrm>
            <a:custGeom>
              <a:avLst/>
              <a:gdLst>
                <a:gd name="T0" fmla="*/ 150 w 298"/>
                <a:gd name="T1" fmla="*/ 0 h 274"/>
                <a:gd name="T2" fmla="*/ 0 w 298"/>
                <a:gd name="T3" fmla="*/ 0 h 274"/>
                <a:gd name="T4" fmla="*/ 20 w 298"/>
                <a:gd name="T5" fmla="*/ 274 h 274"/>
                <a:gd name="T6" fmla="*/ 150 w 298"/>
                <a:gd name="T7" fmla="*/ 274 h 274"/>
                <a:gd name="T8" fmla="*/ 224 w 298"/>
                <a:gd name="T9" fmla="*/ 274 h 274"/>
                <a:gd name="T10" fmla="*/ 233 w 298"/>
                <a:gd name="T11" fmla="*/ 228 h 274"/>
                <a:gd name="T12" fmla="*/ 243 w 298"/>
                <a:gd name="T13" fmla="*/ 274 h 274"/>
                <a:gd name="T14" fmla="*/ 278 w 298"/>
                <a:gd name="T15" fmla="*/ 274 h 274"/>
                <a:gd name="T16" fmla="*/ 298 w 298"/>
                <a:gd name="T17" fmla="*/ 0 h 274"/>
                <a:gd name="T18" fmla="*/ 150 w 298"/>
                <a:gd name="T1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274">
                  <a:moveTo>
                    <a:pt x="150" y="0"/>
                  </a:moveTo>
                  <a:lnTo>
                    <a:pt x="0" y="0"/>
                  </a:lnTo>
                  <a:lnTo>
                    <a:pt x="20" y="274"/>
                  </a:lnTo>
                  <a:lnTo>
                    <a:pt x="150" y="274"/>
                  </a:lnTo>
                  <a:lnTo>
                    <a:pt x="224" y="274"/>
                  </a:lnTo>
                  <a:lnTo>
                    <a:pt x="233" y="228"/>
                  </a:lnTo>
                  <a:lnTo>
                    <a:pt x="243" y="274"/>
                  </a:lnTo>
                  <a:lnTo>
                    <a:pt x="278" y="274"/>
                  </a:lnTo>
                  <a:lnTo>
                    <a:pt x="298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427" y="974"/>
              <a:ext cx="134" cy="433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470" y="994"/>
              <a:ext cx="47" cy="31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6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6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470" y="1010"/>
              <a:ext cx="47" cy="267"/>
            </a:xfrm>
            <a:custGeom>
              <a:avLst/>
              <a:gdLst>
                <a:gd name="T0" fmla="*/ 14 w 47"/>
                <a:gd name="T1" fmla="*/ 0 h 267"/>
                <a:gd name="T2" fmla="*/ 34 w 47"/>
                <a:gd name="T3" fmla="*/ 0 h 267"/>
                <a:gd name="T4" fmla="*/ 47 w 47"/>
                <a:gd name="T5" fmla="*/ 239 h 267"/>
                <a:gd name="T6" fmla="*/ 24 w 47"/>
                <a:gd name="T7" fmla="*/ 267 h 267"/>
                <a:gd name="T8" fmla="*/ 0 w 47"/>
                <a:gd name="T9" fmla="*/ 238 h 267"/>
                <a:gd name="T10" fmla="*/ 14 w 47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67">
                  <a:moveTo>
                    <a:pt x="14" y="0"/>
                  </a:moveTo>
                  <a:lnTo>
                    <a:pt x="34" y="0"/>
                  </a:lnTo>
                  <a:lnTo>
                    <a:pt x="47" y="239"/>
                  </a:lnTo>
                  <a:lnTo>
                    <a:pt x="24" y="267"/>
                  </a:lnTo>
                  <a:lnTo>
                    <a:pt x="0" y="23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408" y="974"/>
              <a:ext cx="173" cy="63"/>
            </a:xfrm>
            <a:custGeom>
              <a:avLst/>
              <a:gdLst>
                <a:gd name="T0" fmla="*/ 49 w 173"/>
                <a:gd name="T1" fmla="*/ 63 h 63"/>
                <a:gd name="T2" fmla="*/ 86 w 173"/>
                <a:gd name="T3" fmla="*/ 17 h 63"/>
                <a:gd name="T4" fmla="*/ 121 w 173"/>
                <a:gd name="T5" fmla="*/ 63 h 63"/>
                <a:gd name="T6" fmla="*/ 173 w 173"/>
                <a:gd name="T7" fmla="*/ 0 h 63"/>
                <a:gd name="T8" fmla="*/ 0 w 173"/>
                <a:gd name="T9" fmla="*/ 0 h 63"/>
                <a:gd name="T10" fmla="*/ 49 w 173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">
                  <a:moveTo>
                    <a:pt x="49" y="63"/>
                  </a:moveTo>
                  <a:lnTo>
                    <a:pt x="86" y="17"/>
                  </a:lnTo>
                  <a:lnTo>
                    <a:pt x="121" y="63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49" y="6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6"/>
            <p:cNvSpPr>
              <a:spLocks/>
            </p:cNvSpPr>
            <p:nvPr/>
          </p:nvSpPr>
          <p:spPr bwMode="auto">
            <a:xfrm>
              <a:off x="260" y="967"/>
              <a:ext cx="193" cy="504"/>
            </a:xfrm>
            <a:custGeom>
              <a:avLst/>
              <a:gdLst>
                <a:gd name="T0" fmla="*/ 109 w 133"/>
                <a:gd name="T1" fmla="*/ 0 h 346"/>
                <a:gd name="T2" fmla="*/ 0 w 133"/>
                <a:gd name="T3" fmla="*/ 195 h 346"/>
                <a:gd name="T4" fmla="*/ 52 w 133"/>
                <a:gd name="T5" fmla="*/ 259 h 346"/>
                <a:gd name="T6" fmla="*/ 42 w 133"/>
                <a:gd name="T7" fmla="*/ 346 h 346"/>
                <a:gd name="T8" fmla="*/ 126 w 133"/>
                <a:gd name="T9" fmla="*/ 326 h 346"/>
                <a:gd name="T10" fmla="*/ 133 w 133"/>
                <a:gd name="T11" fmla="*/ 0 h 346"/>
                <a:gd name="T12" fmla="*/ 109 w 13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346">
                  <a:moveTo>
                    <a:pt x="109" y="0"/>
                  </a:moveTo>
                  <a:cubicBezTo>
                    <a:pt x="109" y="0"/>
                    <a:pt x="0" y="147"/>
                    <a:pt x="0" y="195"/>
                  </a:cubicBezTo>
                  <a:cubicBezTo>
                    <a:pt x="0" y="221"/>
                    <a:pt x="52" y="259"/>
                    <a:pt x="52" y="259"/>
                  </a:cubicBezTo>
                  <a:cubicBezTo>
                    <a:pt x="52" y="259"/>
                    <a:pt x="39" y="302"/>
                    <a:pt x="42" y="346"/>
                  </a:cubicBezTo>
                  <a:cubicBezTo>
                    <a:pt x="126" y="326"/>
                    <a:pt x="126" y="326"/>
                    <a:pt x="126" y="326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308" y="1188"/>
              <a:ext cx="56" cy="156"/>
            </a:xfrm>
            <a:custGeom>
              <a:avLst/>
              <a:gdLst>
                <a:gd name="T0" fmla="*/ 19 w 39"/>
                <a:gd name="T1" fmla="*/ 107 h 107"/>
                <a:gd name="T2" fmla="*/ 39 w 39"/>
                <a:gd name="T3" fmla="*/ 0 h 107"/>
                <a:gd name="T4" fmla="*/ 0 w 39"/>
                <a:gd name="T5" fmla="*/ 92 h 107"/>
                <a:gd name="T6" fmla="*/ 19 w 3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07">
                  <a:moveTo>
                    <a:pt x="19" y="107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0" y="101"/>
                    <a:pt x="19" y="107"/>
                    <a:pt x="19" y="10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388" y="993"/>
              <a:ext cx="64" cy="210"/>
            </a:xfrm>
            <a:custGeom>
              <a:avLst/>
              <a:gdLst>
                <a:gd name="T0" fmla="*/ 64 w 64"/>
                <a:gd name="T1" fmla="*/ 0 h 210"/>
                <a:gd name="T2" fmla="*/ 2 w 64"/>
                <a:gd name="T3" fmla="*/ 89 h 210"/>
                <a:gd name="T4" fmla="*/ 23 w 64"/>
                <a:gd name="T5" fmla="*/ 106 h 210"/>
                <a:gd name="T6" fmla="*/ 0 w 64"/>
                <a:gd name="T7" fmla="*/ 141 h 210"/>
                <a:gd name="T8" fmla="*/ 61 w 64"/>
                <a:gd name="T9" fmla="*/ 210 h 210"/>
                <a:gd name="T10" fmla="*/ 64 w 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10">
                  <a:moveTo>
                    <a:pt x="64" y="0"/>
                  </a:moveTo>
                  <a:lnTo>
                    <a:pt x="2" y="89"/>
                  </a:lnTo>
                  <a:lnTo>
                    <a:pt x="23" y="106"/>
                  </a:lnTo>
                  <a:lnTo>
                    <a:pt x="0" y="141"/>
                  </a:lnTo>
                  <a:lnTo>
                    <a:pt x="61" y="21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534" y="967"/>
              <a:ext cx="194" cy="504"/>
            </a:xfrm>
            <a:custGeom>
              <a:avLst/>
              <a:gdLst>
                <a:gd name="T0" fmla="*/ 24 w 133"/>
                <a:gd name="T1" fmla="*/ 0 h 346"/>
                <a:gd name="T2" fmla="*/ 133 w 133"/>
                <a:gd name="T3" fmla="*/ 195 h 346"/>
                <a:gd name="T4" fmla="*/ 81 w 133"/>
                <a:gd name="T5" fmla="*/ 259 h 346"/>
                <a:gd name="T6" fmla="*/ 91 w 133"/>
                <a:gd name="T7" fmla="*/ 346 h 346"/>
                <a:gd name="T8" fmla="*/ 6 w 133"/>
                <a:gd name="T9" fmla="*/ 326 h 346"/>
                <a:gd name="T10" fmla="*/ 0 w 133"/>
                <a:gd name="T11" fmla="*/ 0 h 346"/>
                <a:gd name="T12" fmla="*/ 24 w 13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346">
                  <a:moveTo>
                    <a:pt x="24" y="0"/>
                  </a:moveTo>
                  <a:cubicBezTo>
                    <a:pt x="24" y="0"/>
                    <a:pt x="133" y="147"/>
                    <a:pt x="133" y="195"/>
                  </a:cubicBezTo>
                  <a:cubicBezTo>
                    <a:pt x="133" y="221"/>
                    <a:pt x="81" y="259"/>
                    <a:pt x="81" y="259"/>
                  </a:cubicBezTo>
                  <a:cubicBezTo>
                    <a:pt x="81" y="259"/>
                    <a:pt x="94" y="302"/>
                    <a:pt x="91" y="346"/>
                  </a:cubicBezTo>
                  <a:cubicBezTo>
                    <a:pt x="6" y="326"/>
                    <a:pt x="6" y="326"/>
                    <a:pt x="6" y="3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622" y="1188"/>
              <a:ext cx="56" cy="156"/>
            </a:xfrm>
            <a:custGeom>
              <a:avLst/>
              <a:gdLst>
                <a:gd name="T0" fmla="*/ 21 w 39"/>
                <a:gd name="T1" fmla="*/ 107 h 107"/>
                <a:gd name="T2" fmla="*/ 0 w 39"/>
                <a:gd name="T3" fmla="*/ 0 h 107"/>
                <a:gd name="T4" fmla="*/ 39 w 39"/>
                <a:gd name="T5" fmla="*/ 92 h 107"/>
                <a:gd name="T6" fmla="*/ 21 w 3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07">
                  <a:moveTo>
                    <a:pt x="21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9" y="101"/>
                    <a:pt x="21" y="107"/>
                    <a:pt x="21" y="10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1"/>
            <p:cNvSpPr>
              <a:spLocks/>
            </p:cNvSpPr>
            <p:nvPr/>
          </p:nvSpPr>
          <p:spPr bwMode="auto">
            <a:xfrm>
              <a:off x="534" y="993"/>
              <a:ext cx="66" cy="210"/>
            </a:xfrm>
            <a:custGeom>
              <a:avLst/>
              <a:gdLst>
                <a:gd name="T0" fmla="*/ 0 w 66"/>
                <a:gd name="T1" fmla="*/ 0 h 210"/>
                <a:gd name="T2" fmla="*/ 62 w 66"/>
                <a:gd name="T3" fmla="*/ 89 h 210"/>
                <a:gd name="T4" fmla="*/ 41 w 66"/>
                <a:gd name="T5" fmla="*/ 106 h 210"/>
                <a:gd name="T6" fmla="*/ 66 w 66"/>
                <a:gd name="T7" fmla="*/ 141 h 210"/>
                <a:gd name="T8" fmla="*/ 5 w 66"/>
                <a:gd name="T9" fmla="*/ 210 h 210"/>
                <a:gd name="T10" fmla="*/ 0 w 66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10">
                  <a:moveTo>
                    <a:pt x="0" y="0"/>
                  </a:moveTo>
                  <a:lnTo>
                    <a:pt x="62" y="89"/>
                  </a:lnTo>
                  <a:lnTo>
                    <a:pt x="41" y="106"/>
                  </a:lnTo>
                  <a:lnTo>
                    <a:pt x="66" y="141"/>
                  </a:lnTo>
                  <a:lnTo>
                    <a:pt x="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2"/>
            <p:cNvSpPr>
              <a:spLocks/>
            </p:cNvSpPr>
            <p:nvPr/>
          </p:nvSpPr>
          <p:spPr bwMode="auto">
            <a:xfrm>
              <a:off x="196" y="735"/>
              <a:ext cx="117" cy="143"/>
            </a:xfrm>
            <a:custGeom>
              <a:avLst/>
              <a:gdLst>
                <a:gd name="T0" fmla="*/ 60 w 81"/>
                <a:gd name="T1" fmla="*/ 18 h 98"/>
                <a:gd name="T2" fmla="*/ 17 w 81"/>
                <a:gd name="T3" fmla="*/ 15 h 98"/>
                <a:gd name="T4" fmla="*/ 81 w 81"/>
                <a:gd name="T5" fmla="*/ 98 h 98"/>
                <a:gd name="T6" fmla="*/ 60 w 81"/>
                <a:gd name="T7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98">
                  <a:moveTo>
                    <a:pt x="60" y="18"/>
                  </a:moveTo>
                  <a:cubicBezTo>
                    <a:pt x="60" y="18"/>
                    <a:pt x="35" y="0"/>
                    <a:pt x="17" y="15"/>
                  </a:cubicBezTo>
                  <a:cubicBezTo>
                    <a:pt x="0" y="30"/>
                    <a:pt x="15" y="91"/>
                    <a:pt x="81" y="98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3"/>
            <p:cNvSpPr>
              <a:spLocks/>
            </p:cNvSpPr>
            <p:nvPr/>
          </p:nvSpPr>
          <p:spPr bwMode="auto">
            <a:xfrm>
              <a:off x="670" y="735"/>
              <a:ext cx="119" cy="143"/>
            </a:xfrm>
            <a:custGeom>
              <a:avLst/>
              <a:gdLst>
                <a:gd name="T0" fmla="*/ 21 w 82"/>
                <a:gd name="T1" fmla="*/ 18 h 98"/>
                <a:gd name="T2" fmla="*/ 65 w 82"/>
                <a:gd name="T3" fmla="*/ 15 h 98"/>
                <a:gd name="T4" fmla="*/ 0 w 82"/>
                <a:gd name="T5" fmla="*/ 98 h 98"/>
                <a:gd name="T6" fmla="*/ 21 w 82"/>
                <a:gd name="T7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98">
                  <a:moveTo>
                    <a:pt x="21" y="18"/>
                  </a:moveTo>
                  <a:cubicBezTo>
                    <a:pt x="21" y="18"/>
                    <a:pt x="47" y="0"/>
                    <a:pt x="65" y="15"/>
                  </a:cubicBezTo>
                  <a:cubicBezTo>
                    <a:pt x="82" y="30"/>
                    <a:pt x="67" y="91"/>
                    <a:pt x="0" y="9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4"/>
            <p:cNvSpPr>
              <a:spLocks noChangeArrowheads="1"/>
            </p:cNvSpPr>
            <p:nvPr/>
          </p:nvSpPr>
          <p:spPr bwMode="auto">
            <a:xfrm>
              <a:off x="271" y="551"/>
              <a:ext cx="442" cy="445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5"/>
            <p:cNvSpPr>
              <a:spLocks/>
            </p:cNvSpPr>
            <p:nvPr/>
          </p:nvSpPr>
          <p:spPr bwMode="auto">
            <a:xfrm>
              <a:off x="438" y="895"/>
              <a:ext cx="92" cy="45"/>
            </a:xfrm>
            <a:custGeom>
              <a:avLst/>
              <a:gdLst>
                <a:gd name="T0" fmla="*/ 0 w 63"/>
                <a:gd name="T1" fmla="*/ 12 h 31"/>
                <a:gd name="T2" fmla="*/ 17 w 63"/>
                <a:gd name="T3" fmla="*/ 0 h 31"/>
                <a:gd name="T4" fmla="*/ 32 w 63"/>
                <a:gd name="T5" fmla="*/ 10 h 31"/>
                <a:gd name="T6" fmla="*/ 49 w 63"/>
                <a:gd name="T7" fmla="*/ 1 h 31"/>
                <a:gd name="T8" fmla="*/ 63 w 63"/>
                <a:gd name="T9" fmla="*/ 13 h 31"/>
                <a:gd name="T10" fmla="*/ 31 w 63"/>
                <a:gd name="T11" fmla="*/ 31 h 31"/>
                <a:gd name="T12" fmla="*/ 0 w 63"/>
                <a:gd name="T1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1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1"/>
                    <a:pt x="31" y="31"/>
                  </a:cubicBezTo>
                  <a:cubicBezTo>
                    <a:pt x="8" y="31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6"/>
            <p:cNvSpPr>
              <a:spLocks/>
            </p:cNvSpPr>
            <p:nvPr/>
          </p:nvSpPr>
          <p:spPr bwMode="auto">
            <a:xfrm>
              <a:off x="462" y="853"/>
              <a:ext cx="46" cy="22"/>
            </a:xfrm>
            <a:custGeom>
              <a:avLst/>
              <a:gdLst>
                <a:gd name="T0" fmla="*/ 32 w 32"/>
                <a:gd name="T1" fmla="*/ 0 h 15"/>
                <a:gd name="T2" fmla="*/ 16 w 32"/>
                <a:gd name="T3" fmla="*/ 15 h 15"/>
                <a:gd name="T4" fmla="*/ 0 w 32"/>
                <a:gd name="T5" fmla="*/ 0 h 15"/>
                <a:gd name="T6" fmla="*/ 16 w 32"/>
                <a:gd name="T7" fmla="*/ 9 h 15"/>
                <a:gd name="T8" fmla="*/ 3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0"/>
                    <a:pt x="30" y="15"/>
                    <a:pt x="16" y="15"/>
                  </a:cubicBezTo>
                  <a:cubicBezTo>
                    <a:pt x="3" y="15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7"/>
            <p:cNvSpPr>
              <a:spLocks/>
            </p:cNvSpPr>
            <p:nvPr/>
          </p:nvSpPr>
          <p:spPr bwMode="auto">
            <a:xfrm>
              <a:off x="316" y="817"/>
              <a:ext cx="63" cy="23"/>
            </a:xfrm>
            <a:custGeom>
              <a:avLst/>
              <a:gdLst>
                <a:gd name="T0" fmla="*/ 39 w 43"/>
                <a:gd name="T1" fmla="*/ 16 h 16"/>
                <a:gd name="T2" fmla="*/ 39 w 43"/>
                <a:gd name="T3" fmla="*/ 16 h 16"/>
                <a:gd name="T4" fmla="*/ 3 w 43"/>
                <a:gd name="T5" fmla="*/ 7 h 16"/>
                <a:gd name="T6" fmla="*/ 1 w 43"/>
                <a:gd name="T7" fmla="*/ 2 h 16"/>
                <a:gd name="T8" fmla="*/ 6 w 43"/>
                <a:gd name="T9" fmla="*/ 1 h 16"/>
                <a:gd name="T10" fmla="*/ 39 w 43"/>
                <a:gd name="T11" fmla="*/ 9 h 16"/>
                <a:gd name="T12" fmla="*/ 43 w 43"/>
                <a:gd name="T13" fmla="*/ 13 h 16"/>
                <a:gd name="T14" fmla="*/ 39 w 43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13" y="14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5" y="0"/>
                    <a:pt x="6" y="1"/>
                  </a:cubicBezTo>
                  <a:cubicBezTo>
                    <a:pt x="15" y="7"/>
                    <a:pt x="39" y="9"/>
                    <a:pt x="39" y="9"/>
                  </a:cubicBezTo>
                  <a:cubicBezTo>
                    <a:pt x="41" y="9"/>
                    <a:pt x="43" y="11"/>
                    <a:pt x="43" y="13"/>
                  </a:cubicBezTo>
                  <a:cubicBezTo>
                    <a:pt x="42" y="15"/>
                    <a:pt x="41" y="16"/>
                    <a:pt x="39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8"/>
            <p:cNvSpPr>
              <a:spLocks/>
            </p:cNvSpPr>
            <p:nvPr/>
          </p:nvSpPr>
          <p:spPr bwMode="auto">
            <a:xfrm>
              <a:off x="318" y="795"/>
              <a:ext cx="55" cy="33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1 h 23"/>
                <a:gd name="T6" fmla="*/ 6 w 38"/>
                <a:gd name="T7" fmla="*/ 2 h 23"/>
                <a:gd name="T8" fmla="*/ 6 w 38"/>
                <a:gd name="T9" fmla="*/ 2 h 23"/>
                <a:gd name="T10" fmla="*/ 35 w 38"/>
                <a:gd name="T11" fmla="*/ 17 h 23"/>
                <a:gd name="T12" fmla="*/ 35 w 38"/>
                <a:gd name="T13" fmla="*/ 17 h 23"/>
                <a:gd name="T14" fmla="*/ 38 w 38"/>
                <a:gd name="T15" fmla="*/ 20 h 23"/>
                <a:gd name="T16" fmla="*/ 35 w 38"/>
                <a:gd name="T17" fmla="*/ 23 h 23"/>
                <a:gd name="T18" fmla="*/ 3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1" y="7"/>
                    <a:pt x="1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17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7"/>
                    <a:pt x="38" y="18"/>
                    <a:pt x="38" y="20"/>
                  </a:cubicBezTo>
                  <a:cubicBezTo>
                    <a:pt x="38" y="22"/>
                    <a:pt x="37" y="23"/>
                    <a:pt x="35" y="23"/>
                  </a:cubicBezTo>
                  <a:cubicBezTo>
                    <a:pt x="35" y="23"/>
                    <a:pt x="35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9"/>
            <p:cNvSpPr>
              <a:spLocks/>
            </p:cNvSpPr>
            <p:nvPr/>
          </p:nvSpPr>
          <p:spPr bwMode="auto">
            <a:xfrm>
              <a:off x="345" y="787"/>
              <a:ext cx="56" cy="56"/>
            </a:xfrm>
            <a:custGeom>
              <a:avLst/>
              <a:gdLst>
                <a:gd name="T0" fmla="*/ 36 w 38"/>
                <a:gd name="T1" fmla="*/ 23 h 38"/>
                <a:gd name="T2" fmla="*/ 15 w 38"/>
                <a:gd name="T3" fmla="*/ 36 h 38"/>
                <a:gd name="T4" fmla="*/ 2 w 38"/>
                <a:gd name="T5" fmla="*/ 15 h 38"/>
                <a:gd name="T6" fmla="*/ 23 w 38"/>
                <a:gd name="T7" fmla="*/ 2 h 38"/>
                <a:gd name="T8" fmla="*/ 36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6" y="23"/>
                  </a:moveTo>
                  <a:cubicBezTo>
                    <a:pt x="33" y="32"/>
                    <a:pt x="24" y="38"/>
                    <a:pt x="15" y="36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5" y="6"/>
                    <a:pt x="14" y="0"/>
                    <a:pt x="23" y="2"/>
                  </a:cubicBezTo>
                  <a:cubicBezTo>
                    <a:pt x="32" y="5"/>
                    <a:pt x="38" y="14"/>
                    <a:pt x="36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0"/>
            <p:cNvSpPr>
              <a:spLocks/>
            </p:cNvSpPr>
            <p:nvPr/>
          </p:nvSpPr>
          <p:spPr bwMode="auto">
            <a:xfrm>
              <a:off x="361" y="793"/>
              <a:ext cx="24" cy="15"/>
            </a:xfrm>
            <a:custGeom>
              <a:avLst/>
              <a:gdLst>
                <a:gd name="T0" fmla="*/ 16 w 16"/>
                <a:gd name="T1" fmla="*/ 5 h 10"/>
                <a:gd name="T2" fmla="*/ 8 w 16"/>
                <a:gd name="T3" fmla="*/ 9 h 10"/>
                <a:gd name="T4" fmla="*/ 0 w 16"/>
                <a:gd name="T5" fmla="*/ 5 h 10"/>
                <a:gd name="T6" fmla="*/ 8 w 16"/>
                <a:gd name="T7" fmla="*/ 0 h 10"/>
                <a:gd name="T8" fmla="*/ 16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6" y="5"/>
                  </a:moveTo>
                  <a:cubicBezTo>
                    <a:pt x="16" y="8"/>
                    <a:pt x="12" y="10"/>
                    <a:pt x="8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1"/>
                    <a:pt x="16" y="3"/>
                    <a:pt x="16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1"/>
            <p:cNvSpPr>
              <a:spLocks/>
            </p:cNvSpPr>
            <p:nvPr/>
          </p:nvSpPr>
          <p:spPr bwMode="auto">
            <a:xfrm>
              <a:off x="558" y="735"/>
              <a:ext cx="117" cy="34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9 h 23"/>
                <a:gd name="T4" fmla="*/ 2 w 81"/>
                <a:gd name="T5" fmla="*/ 7 h 23"/>
                <a:gd name="T6" fmla="*/ 80 w 81"/>
                <a:gd name="T7" fmla="*/ 12 h 23"/>
                <a:gd name="T8" fmla="*/ 81 w 81"/>
                <a:gd name="T9" fmla="*/ 15 h 23"/>
                <a:gd name="T10" fmla="*/ 77 w 81"/>
                <a:gd name="T11" fmla="*/ 22 h 23"/>
                <a:gd name="T12" fmla="*/ 74 w 81"/>
                <a:gd name="T13" fmla="*/ 23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8" y="0"/>
                    <a:pt x="80" y="12"/>
                  </a:cubicBezTo>
                  <a:cubicBezTo>
                    <a:pt x="81" y="13"/>
                    <a:pt x="81" y="14"/>
                    <a:pt x="81" y="15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68" y="21"/>
                    <a:pt x="41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2"/>
            <p:cNvSpPr>
              <a:spLocks/>
            </p:cNvSpPr>
            <p:nvPr/>
          </p:nvSpPr>
          <p:spPr bwMode="auto">
            <a:xfrm>
              <a:off x="606" y="817"/>
              <a:ext cx="62" cy="23"/>
            </a:xfrm>
            <a:custGeom>
              <a:avLst/>
              <a:gdLst>
                <a:gd name="T0" fmla="*/ 4 w 43"/>
                <a:gd name="T1" fmla="*/ 16 h 16"/>
                <a:gd name="T2" fmla="*/ 1 w 43"/>
                <a:gd name="T3" fmla="*/ 13 h 16"/>
                <a:gd name="T4" fmla="*/ 4 w 43"/>
                <a:gd name="T5" fmla="*/ 9 h 16"/>
                <a:gd name="T6" fmla="*/ 37 w 43"/>
                <a:gd name="T7" fmla="*/ 1 h 16"/>
                <a:gd name="T8" fmla="*/ 42 w 43"/>
                <a:gd name="T9" fmla="*/ 2 h 16"/>
                <a:gd name="T10" fmla="*/ 41 w 43"/>
                <a:gd name="T11" fmla="*/ 7 h 16"/>
                <a:gd name="T12" fmla="*/ 4 w 43"/>
                <a:gd name="T13" fmla="*/ 16 h 16"/>
                <a:gd name="T14" fmla="*/ 4 w 43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4" y="16"/>
                  </a:moveTo>
                  <a:cubicBezTo>
                    <a:pt x="2" y="16"/>
                    <a:pt x="1" y="15"/>
                    <a:pt x="1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4" y="9"/>
                    <a:pt x="28" y="7"/>
                    <a:pt x="37" y="1"/>
                  </a:cubicBezTo>
                  <a:cubicBezTo>
                    <a:pt x="39" y="0"/>
                    <a:pt x="41" y="1"/>
                    <a:pt x="42" y="2"/>
                  </a:cubicBezTo>
                  <a:cubicBezTo>
                    <a:pt x="43" y="4"/>
                    <a:pt x="42" y="6"/>
                    <a:pt x="41" y="7"/>
                  </a:cubicBezTo>
                  <a:cubicBezTo>
                    <a:pt x="30" y="14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3"/>
            <p:cNvSpPr>
              <a:spLocks/>
            </p:cNvSpPr>
            <p:nvPr/>
          </p:nvSpPr>
          <p:spPr bwMode="auto">
            <a:xfrm>
              <a:off x="612" y="795"/>
              <a:ext cx="55" cy="33"/>
            </a:xfrm>
            <a:custGeom>
              <a:avLst/>
              <a:gdLst>
                <a:gd name="T0" fmla="*/ 4 w 38"/>
                <a:gd name="T1" fmla="*/ 23 h 23"/>
                <a:gd name="T2" fmla="*/ 3 w 38"/>
                <a:gd name="T3" fmla="*/ 23 h 23"/>
                <a:gd name="T4" fmla="*/ 0 w 38"/>
                <a:gd name="T5" fmla="*/ 20 h 23"/>
                <a:gd name="T6" fmla="*/ 3 w 38"/>
                <a:gd name="T7" fmla="*/ 17 h 23"/>
                <a:gd name="T8" fmla="*/ 3 w 38"/>
                <a:gd name="T9" fmla="*/ 17 h 23"/>
                <a:gd name="T10" fmla="*/ 4 w 38"/>
                <a:gd name="T11" fmla="*/ 17 h 23"/>
                <a:gd name="T12" fmla="*/ 32 w 38"/>
                <a:gd name="T13" fmla="*/ 2 h 23"/>
                <a:gd name="T14" fmla="*/ 36 w 38"/>
                <a:gd name="T15" fmla="*/ 1 h 23"/>
                <a:gd name="T16" fmla="*/ 37 w 38"/>
                <a:gd name="T17" fmla="*/ 6 h 23"/>
                <a:gd name="T18" fmla="*/ 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4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18"/>
                    <a:pt x="1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21" y="17"/>
                    <a:pt x="32" y="2"/>
                    <a:pt x="32" y="2"/>
                  </a:cubicBezTo>
                  <a:cubicBezTo>
                    <a:pt x="33" y="1"/>
                    <a:pt x="35" y="0"/>
                    <a:pt x="36" y="1"/>
                  </a:cubicBezTo>
                  <a:cubicBezTo>
                    <a:pt x="38" y="2"/>
                    <a:pt x="38" y="5"/>
                    <a:pt x="37" y="6"/>
                  </a:cubicBezTo>
                  <a:cubicBezTo>
                    <a:pt x="37" y="7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4"/>
            <p:cNvSpPr>
              <a:spLocks/>
            </p:cNvSpPr>
            <p:nvPr/>
          </p:nvSpPr>
          <p:spPr bwMode="auto">
            <a:xfrm>
              <a:off x="584" y="787"/>
              <a:ext cx="55" cy="56"/>
            </a:xfrm>
            <a:custGeom>
              <a:avLst/>
              <a:gdLst>
                <a:gd name="T0" fmla="*/ 3 w 38"/>
                <a:gd name="T1" fmla="*/ 23 h 38"/>
                <a:gd name="T2" fmla="*/ 23 w 38"/>
                <a:gd name="T3" fmla="*/ 36 h 38"/>
                <a:gd name="T4" fmla="*/ 36 w 38"/>
                <a:gd name="T5" fmla="*/ 15 h 38"/>
                <a:gd name="T6" fmla="*/ 15 w 38"/>
                <a:gd name="T7" fmla="*/ 2 h 38"/>
                <a:gd name="T8" fmla="*/ 3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" y="23"/>
                  </a:moveTo>
                  <a:cubicBezTo>
                    <a:pt x="5" y="32"/>
                    <a:pt x="14" y="38"/>
                    <a:pt x="23" y="36"/>
                  </a:cubicBezTo>
                  <a:cubicBezTo>
                    <a:pt x="32" y="33"/>
                    <a:pt x="38" y="24"/>
                    <a:pt x="36" y="15"/>
                  </a:cubicBezTo>
                  <a:cubicBezTo>
                    <a:pt x="34" y="6"/>
                    <a:pt x="24" y="0"/>
                    <a:pt x="15" y="2"/>
                  </a:cubicBezTo>
                  <a:cubicBezTo>
                    <a:pt x="6" y="5"/>
                    <a:pt x="0" y="14"/>
                    <a:pt x="3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600" y="793"/>
              <a:ext cx="23" cy="15"/>
            </a:xfrm>
            <a:custGeom>
              <a:avLst/>
              <a:gdLst>
                <a:gd name="T0" fmla="*/ 1 w 16"/>
                <a:gd name="T1" fmla="*/ 5 h 10"/>
                <a:gd name="T2" fmla="*/ 8 w 16"/>
                <a:gd name="T3" fmla="*/ 9 h 10"/>
                <a:gd name="T4" fmla="*/ 16 w 16"/>
                <a:gd name="T5" fmla="*/ 5 h 10"/>
                <a:gd name="T6" fmla="*/ 8 w 16"/>
                <a:gd name="T7" fmla="*/ 0 h 10"/>
                <a:gd name="T8" fmla="*/ 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" y="5"/>
                  </a:moveTo>
                  <a:cubicBezTo>
                    <a:pt x="1" y="8"/>
                    <a:pt x="4" y="10"/>
                    <a:pt x="8" y="9"/>
                  </a:cubicBezTo>
                  <a:cubicBezTo>
                    <a:pt x="13" y="9"/>
                    <a:pt x="16" y="7"/>
                    <a:pt x="16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4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309" y="735"/>
              <a:ext cx="118" cy="34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9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5 w 81"/>
                <a:gd name="T11" fmla="*/ 22 h 23"/>
                <a:gd name="T12" fmla="*/ 7 w 81"/>
                <a:gd name="T13" fmla="*/ 23 h 23"/>
                <a:gd name="T14" fmla="*/ 79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9"/>
                    <a:pt x="81" y="9"/>
                    <a:pt x="81" y="9"/>
                  </a:cubicBezTo>
                  <a:cubicBezTo>
                    <a:pt x="81" y="8"/>
                    <a:pt x="80" y="7"/>
                    <a:pt x="79" y="7"/>
                  </a:cubicBezTo>
                  <a:cubicBezTo>
                    <a:pt x="70" y="6"/>
                    <a:pt x="24" y="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1"/>
                    <a:pt x="41" y="13"/>
                    <a:pt x="79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2" y="324"/>
              <a:ext cx="980" cy="745"/>
            </a:xfrm>
            <a:custGeom>
              <a:avLst/>
              <a:gdLst>
                <a:gd name="T0" fmla="*/ 337 w 674"/>
                <a:gd name="T1" fmla="*/ 0 h 511"/>
                <a:gd name="T2" fmla="*/ 194 w 674"/>
                <a:gd name="T3" fmla="*/ 505 h 511"/>
                <a:gd name="T4" fmla="*/ 219 w 674"/>
                <a:gd name="T5" fmla="*/ 511 h 511"/>
                <a:gd name="T6" fmla="*/ 208 w 674"/>
                <a:gd name="T7" fmla="*/ 255 h 511"/>
                <a:gd name="T8" fmla="*/ 337 w 674"/>
                <a:gd name="T9" fmla="*/ 255 h 511"/>
                <a:gd name="T10" fmla="*/ 465 w 674"/>
                <a:gd name="T11" fmla="*/ 255 h 511"/>
                <a:gd name="T12" fmla="*/ 454 w 674"/>
                <a:gd name="T13" fmla="*/ 511 h 511"/>
                <a:gd name="T14" fmla="*/ 480 w 674"/>
                <a:gd name="T15" fmla="*/ 505 h 511"/>
                <a:gd name="T16" fmla="*/ 337 w 674"/>
                <a:gd name="T1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511">
                  <a:moveTo>
                    <a:pt x="337" y="0"/>
                  </a:moveTo>
                  <a:cubicBezTo>
                    <a:pt x="0" y="0"/>
                    <a:pt x="194" y="505"/>
                    <a:pt x="194" y="505"/>
                  </a:cubicBezTo>
                  <a:cubicBezTo>
                    <a:pt x="219" y="511"/>
                    <a:pt x="219" y="511"/>
                    <a:pt x="219" y="511"/>
                  </a:cubicBezTo>
                  <a:cubicBezTo>
                    <a:pt x="208" y="255"/>
                    <a:pt x="208" y="255"/>
                    <a:pt x="208" y="255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465" y="255"/>
                    <a:pt x="465" y="255"/>
                    <a:pt x="465" y="255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80" y="505"/>
                    <a:pt x="480" y="505"/>
                    <a:pt x="480" y="505"/>
                  </a:cubicBezTo>
                  <a:cubicBezTo>
                    <a:pt x="480" y="505"/>
                    <a:pt x="674" y="0"/>
                    <a:pt x="337" y="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0" name="组合 509"/>
          <p:cNvGrpSpPr>
            <a:grpSpLocks noChangeAspect="1"/>
          </p:cNvGrpSpPr>
          <p:nvPr/>
        </p:nvGrpSpPr>
        <p:grpSpPr>
          <a:xfrm>
            <a:off x="10705629" y="3184076"/>
            <a:ext cx="1168797" cy="2408400"/>
            <a:chOff x="12265026" y="10258426"/>
            <a:chExt cx="1912938" cy="3941762"/>
          </a:xfrm>
        </p:grpSpPr>
        <p:sp>
          <p:nvSpPr>
            <p:cNvPr id="372" name="Freeform 324"/>
            <p:cNvSpPr>
              <a:spLocks/>
            </p:cNvSpPr>
            <p:nvPr/>
          </p:nvSpPr>
          <p:spPr bwMode="auto">
            <a:xfrm>
              <a:off x="12322176" y="10258426"/>
              <a:ext cx="1363663" cy="2143125"/>
            </a:xfrm>
            <a:custGeom>
              <a:avLst/>
              <a:gdLst>
                <a:gd name="T0" fmla="*/ 181 w 363"/>
                <a:gd name="T1" fmla="*/ 0 h 571"/>
                <a:gd name="T2" fmla="*/ 10 w 363"/>
                <a:gd name="T3" fmla="*/ 217 h 571"/>
                <a:gd name="T4" fmla="*/ 10 w 363"/>
                <a:gd name="T5" fmla="*/ 405 h 571"/>
                <a:gd name="T6" fmla="*/ 38 w 363"/>
                <a:gd name="T7" fmla="*/ 405 h 571"/>
                <a:gd name="T8" fmla="*/ 15 w 363"/>
                <a:gd name="T9" fmla="*/ 430 h 571"/>
                <a:gd name="T10" fmla="*/ 181 w 363"/>
                <a:gd name="T11" fmla="*/ 559 h 571"/>
                <a:gd name="T12" fmla="*/ 348 w 363"/>
                <a:gd name="T13" fmla="*/ 430 h 571"/>
                <a:gd name="T14" fmla="*/ 325 w 363"/>
                <a:gd name="T15" fmla="*/ 405 h 571"/>
                <a:gd name="T16" fmla="*/ 352 w 363"/>
                <a:gd name="T17" fmla="*/ 405 h 571"/>
                <a:gd name="T18" fmla="*/ 352 w 363"/>
                <a:gd name="T19" fmla="*/ 217 h 571"/>
                <a:gd name="T20" fmla="*/ 181 w 363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3" h="571">
                  <a:moveTo>
                    <a:pt x="181" y="0"/>
                  </a:moveTo>
                  <a:cubicBezTo>
                    <a:pt x="10" y="0"/>
                    <a:pt x="0" y="109"/>
                    <a:pt x="10" y="217"/>
                  </a:cubicBezTo>
                  <a:cubicBezTo>
                    <a:pt x="20" y="325"/>
                    <a:pt x="10" y="405"/>
                    <a:pt x="10" y="405"/>
                  </a:cubicBezTo>
                  <a:cubicBezTo>
                    <a:pt x="20" y="418"/>
                    <a:pt x="38" y="405"/>
                    <a:pt x="38" y="405"/>
                  </a:cubicBezTo>
                  <a:cubicBezTo>
                    <a:pt x="30" y="423"/>
                    <a:pt x="15" y="430"/>
                    <a:pt x="15" y="430"/>
                  </a:cubicBezTo>
                  <a:cubicBezTo>
                    <a:pt x="51" y="571"/>
                    <a:pt x="181" y="559"/>
                    <a:pt x="181" y="559"/>
                  </a:cubicBezTo>
                  <a:cubicBezTo>
                    <a:pt x="181" y="559"/>
                    <a:pt x="312" y="571"/>
                    <a:pt x="348" y="430"/>
                  </a:cubicBezTo>
                  <a:cubicBezTo>
                    <a:pt x="348" y="430"/>
                    <a:pt x="333" y="423"/>
                    <a:pt x="325" y="405"/>
                  </a:cubicBezTo>
                  <a:cubicBezTo>
                    <a:pt x="325" y="405"/>
                    <a:pt x="342" y="418"/>
                    <a:pt x="352" y="405"/>
                  </a:cubicBezTo>
                  <a:cubicBezTo>
                    <a:pt x="352" y="405"/>
                    <a:pt x="342" y="325"/>
                    <a:pt x="352" y="217"/>
                  </a:cubicBezTo>
                  <a:cubicBezTo>
                    <a:pt x="363" y="109"/>
                    <a:pt x="353" y="0"/>
                    <a:pt x="181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25"/>
            <p:cNvSpPr>
              <a:spLocks/>
            </p:cNvSpPr>
            <p:nvPr/>
          </p:nvSpPr>
          <p:spPr bwMode="auto">
            <a:xfrm>
              <a:off x="12679363" y="12514263"/>
              <a:ext cx="649288" cy="1590675"/>
            </a:xfrm>
            <a:custGeom>
              <a:avLst/>
              <a:gdLst>
                <a:gd name="T0" fmla="*/ 40 w 409"/>
                <a:gd name="T1" fmla="*/ 1002 h 1002"/>
                <a:gd name="T2" fmla="*/ 172 w 409"/>
                <a:gd name="T3" fmla="*/ 1002 h 1002"/>
                <a:gd name="T4" fmla="*/ 205 w 409"/>
                <a:gd name="T5" fmla="*/ 343 h 1002"/>
                <a:gd name="T6" fmla="*/ 236 w 409"/>
                <a:gd name="T7" fmla="*/ 1002 h 1002"/>
                <a:gd name="T8" fmla="*/ 371 w 409"/>
                <a:gd name="T9" fmla="*/ 1002 h 1002"/>
                <a:gd name="T10" fmla="*/ 409 w 409"/>
                <a:gd name="T11" fmla="*/ 0 h 1002"/>
                <a:gd name="T12" fmla="*/ 0 w 409"/>
                <a:gd name="T13" fmla="*/ 0 h 1002"/>
                <a:gd name="T14" fmla="*/ 40 w 409"/>
                <a:gd name="T15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1002">
                  <a:moveTo>
                    <a:pt x="40" y="1002"/>
                  </a:moveTo>
                  <a:lnTo>
                    <a:pt x="172" y="1002"/>
                  </a:lnTo>
                  <a:lnTo>
                    <a:pt x="205" y="343"/>
                  </a:lnTo>
                  <a:lnTo>
                    <a:pt x="236" y="1002"/>
                  </a:lnTo>
                  <a:lnTo>
                    <a:pt x="371" y="1002"/>
                  </a:lnTo>
                  <a:lnTo>
                    <a:pt x="409" y="0"/>
                  </a:lnTo>
                  <a:lnTo>
                    <a:pt x="0" y="0"/>
                  </a:lnTo>
                  <a:lnTo>
                    <a:pt x="40" y="1002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26"/>
            <p:cNvSpPr>
              <a:spLocks/>
            </p:cNvSpPr>
            <p:nvPr/>
          </p:nvSpPr>
          <p:spPr bwMode="auto">
            <a:xfrm>
              <a:off x="13023851" y="13981113"/>
              <a:ext cx="387350" cy="219075"/>
            </a:xfrm>
            <a:custGeom>
              <a:avLst/>
              <a:gdLst>
                <a:gd name="T0" fmla="*/ 21 w 103"/>
                <a:gd name="T1" fmla="*/ 12 h 58"/>
                <a:gd name="T2" fmla="*/ 23 w 103"/>
                <a:gd name="T3" fmla="*/ 45 h 58"/>
                <a:gd name="T4" fmla="*/ 89 w 103"/>
                <a:gd name="T5" fmla="*/ 29 h 58"/>
                <a:gd name="T6" fmla="*/ 49 w 103"/>
                <a:gd name="T7" fmla="*/ 0 h 58"/>
                <a:gd name="T8" fmla="*/ 21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21" y="12"/>
                  </a:moveTo>
                  <a:cubicBezTo>
                    <a:pt x="7" y="26"/>
                    <a:pt x="0" y="42"/>
                    <a:pt x="23" y="45"/>
                  </a:cubicBezTo>
                  <a:cubicBezTo>
                    <a:pt x="44" y="47"/>
                    <a:pt x="103" y="58"/>
                    <a:pt x="89" y="29"/>
                  </a:cubicBezTo>
                  <a:cubicBezTo>
                    <a:pt x="75" y="2"/>
                    <a:pt x="58" y="0"/>
                    <a:pt x="49" y="0"/>
                  </a:cubicBezTo>
                  <a:cubicBezTo>
                    <a:pt x="40" y="0"/>
                    <a:pt x="28" y="4"/>
                    <a:pt x="21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27"/>
            <p:cNvSpPr>
              <a:spLocks/>
            </p:cNvSpPr>
            <p:nvPr/>
          </p:nvSpPr>
          <p:spPr bwMode="auto">
            <a:xfrm>
              <a:off x="12596813" y="13981113"/>
              <a:ext cx="385763" cy="219075"/>
            </a:xfrm>
            <a:custGeom>
              <a:avLst/>
              <a:gdLst>
                <a:gd name="T0" fmla="*/ 82 w 103"/>
                <a:gd name="T1" fmla="*/ 12 h 58"/>
                <a:gd name="T2" fmla="*/ 80 w 103"/>
                <a:gd name="T3" fmla="*/ 45 h 58"/>
                <a:gd name="T4" fmla="*/ 15 w 103"/>
                <a:gd name="T5" fmla="*/ 29 h 58"/>
                <a:gd name="T6" fmla="*/ 54 w 103"/>
                <a:gd name="T7" fmla="*/ 0 h 58"/>
                <a:gd name="T8" fmla="*/ 82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82" y="12"/>
                  </a:moveTo>
                  <a:cubicBezTo>
                    <a:pt x="96" y="26"/>
                    <a:pt x="103" y="42"/>
                    <a:pt x="80" y="45"/>
                  </a:cubicBezTo>
                  <a:cubicBezTo>
                    <a:pt x="59" y="47"/>
                    <a:pt x="0" y="58"/>
                    <a:pt x="15" y="29"/>
                  </a:cubicBezTo>
                  <a:cubicBezTo>
                    <a:pt x="29" y="2"/>
                    <a:pt x="45" y="0"/>
                    <a:pt x="54" y="0"/>
                  </a:cubicBezTo>
                  <a:cubicBezTo>
                    <a:pt x="63" y="0"/>
                    <a:pt x="75" y="4"/>
                    <a:pt x="82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28"/>
            <p:cNvSpPr>
              <a:spLocks noChangeArrowheads="1"/>
            </p:cNvSpPr>
            <p:nvPr/>
          </p:nvSpPr>
          <p:spPr bwMode="auto">
            <a:xfrm>
              <a:off x="12822238" y="11553826"/>
              <a:ext cx="360363" cy="987425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Oval 329"/>
            <p:cNvSpPr>
              <a:spLocks noChangeArrowheads="1"/>
            </p:cNvSpPr>
            <p:nvPr/>
          </p:nvSpPr>
          <p:spPr bwMode="auto">
            <a:xfrm>
              <a:off x="12963526" y="11703051"/>
              <a:ext cx="68263" cy="6826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330"/>
            <p:cNvSpPr>
              <a:spLocks noChangeArrowheads="1"/>
            </p:cNvSpPr>
            <p:nvPr/>
          </p:nvSpPr>
          <p:spPr bwMode="auto">
            <a:xfrm>
              <a:off x="12963526" y="11857038"/>
              <a:ext cx="68263" cy="71438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Oval 331"/>
            <p:cNvSpPr>
              <a:spLocks noChangeArrowheads="1"/>
            </p:cNvSpPr>
            <p:nvPr/>
          </p:nvSpPr>
          <p:spPr bwMode="auto">
            <a:xfrm>
              <a:off x="12963526" y="12015788"/>
              <a:ext cx="68263" cy="6985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332"/>
            <p:cNvSpPr>
              <a:spLocks noChangeArrowheads="1"/>
            </p:cNvSpPr>
            <p:nvPr/>
          </p:nvSpPr>
          <p:spPr bwMode="auto">
            <a:xfrm>
              <a:off x="12963526" y="12172951"/>
              <a:ext cx="68263" cy="6667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Oval 333"/>
            <p:cNvSpPr>
              <a:spLocks noChangeArrowheads="1"/>
            </p:cNvSpPr>
            <p:nvPr/>
          </p:nvSpPr>
          <p:spPr bwMode="auto">
            <a:xfrm>
              <a:off x="12963526" y="12326938"/>
              <a:ext cx="68263" cy="71438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34"/>
            <p:cNvSpPr>
              <a:spLocks/>
            </p:cNvSpPr>
            <p:nvPr/>
          </p:nvSpPr>
          <p:spPr bwMode="auto">
            <a:xfrm>
              <a:off x="12776201" y="11568113"/>
              <a:ext cx="447675" cy="161925"/>
            </a:xfrm>
            <a:custGeom>
              <a:avLst/>
              <a:gdLst>
                <a:gd name="T0" fmla="*/ 83 w 282"/>
                <a:gd name="T1" fmla="*/ 102 h 102"/>
                <a:gd name="T2" fmla="*/ 140 w 282"/>
                <a:gd name="T3" fmla="*/ 29 h 102"/>
                <a:gd name="T4" fmla="*/ 197 w 282"/>
                <a:gd name="T5" fmla="*/ 102 h 102"/>
                <a:gd name="T6" fmla="*/ 282 w 282"/>
                <a:gd name="T7" fmla="*/ 0 h 102"/>
                <a:gd name="T8" fmla="*/ 0 w 282"/>
                <a:gd name="T9" fmla="*/ 0 h 102"/>
                <a:gd name="T10" fmla="*/ 83 w 282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102">
                  <a:moveTo>
                    <a:pt x="83" y="102"/>
                  </a:moveTo>
                  <a:lnTo>
                    <a:pt x="140" y="29"/>
                  </a:lnTo>
                  <a:lnTo>
                    <a:pt x="197" y="102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83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35"/>
            <p:cNvSpPr>
              <a:spLocks/>
            </p:cNvSpPr>
            <p:nvPr/>
          </p:nvSpPr>
          <p:spPr bwMode="auto">
            <a:xfrm>
              <a:off x="12490451" y="12439651"/>
              <a:ext cx="219075" cy="377825"/>
            </a:xfrm>
            <a:custGeom>
              <a:avLst/>
              <a:gdLst>
                <a:gd name="T0" fmla="*/ 8 w 58"/>
                <a:gd name="T1" fmla="*/ 0 h 101"/>
                <a:gd name="T2" fmla="*/ 11 w 58"/>
                <a:gd name="T3" fmla="*/ 63 h 101"/>
                <a:gd name="T4" fmla="*/ 45 w 58"/>
                <a:gd name="T5" fmla="*/ 96 h 101"/>
                <a:gd name="T6" fmla="*/ 37 w 58"/>
                <a:gd name="T7" fmla="*/ 65 h 101"/>
                <a:gd name="T8" fmla="*/ 45 w 58"/>
                <a:gd name="T9" fmla="*/ 64 h 101"/>
                <a:gd name="T10" fmla="*/ 44 w 58"/>
                <a:gd name="T11" fmla="*/ 8 h 101"/>
                <a:gd name="T12" fmla="*/ 8 w 58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01">
                  <a:moveTo>
                    <a:pt x="8" y="0"/>
                  </a:moveTo>
                  <a:cubicBezTo>
                    <a:pt x="8" y="0"/>
                    <a:pt x="0" y="40"/>
                    <a:pt x="11" y="63"/>
                  </a:cubicBezTo>
                  <a:cubicBezTo>
                    <a:pt x="22" y="87"/>
                    <a:pt x="33" y="101"/>
                    <a:pt x="45" y="96"/>
                  </a:cubicBezTo>
                  <a:cubicBezTo>
                    <a:pt x="58" y="91"/>
                    <a:pt x="38" y="67"/>
                    <a:pt x="37" y="65"/>
                  </a:cubicBezTo>
                  <a:cubicBezTo>
                    <a:pt x="37" y="65"/>
                    <a:pt x="42" y="68"/>
                    <a:pt x="45" y="64"/>
                  </a:cubicBezTo>
                  <a:cubicBezTo>
                    <a:pt x="47" y="60"/>
                    <a:pt x="48" y="27"/>
                    <a:pt x="44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36"/>
            <p:cNvSpPr>
              <a:spLocks/>
            </p:cNvSpPr>
            <p:nvPr/>
          </p:nvSpPr>
          <p:spPr bwMode="auto">
            <a:xfrm>
              <a:off x="12580938" y="12630151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14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5" y="17"/>
                    <a:pt x="13" y="15"/>
                    <a:pt x="13" y="14"/>
                  </a:cubicBezTo>
                  <a:cubicBezTo>
                    <a:pt x="13" y="14"/>
                    <a:pt x="6" y="12"/>
                    <a:pt x="4" y="0"/>
                  </a:cubicBezTo>
                  <a:cubicBezTo>
                    <a:pt x="4" y="0"/>
                    <a:pt x="0" y="18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37"/>
            <p:cNvSpPr>
              <a:spLocks/>
            </p:cNvSpPr>
            <p:nvPr/>
          </p:nvSpPr>
          <p:spPr bwMode="auto">
            <a:xfrm>
              <a:off x="12476163" y="11553826"/>
              <a:ext cx="363538" cy="1477963"/>
            </a:xfrm>
            <a:custGeom>
              <a:avLst/>
              <a:gdLst>
                <a:gd name="T0" fmla="*/ 95 w 97"/>
                <a:gd name="T1" fmla="*/ 9 h 394"/>
                <a:gd name="T2" fmla="*/ 96 w 97"/>
                <a:gd name="T3" fmla="*/ 285 h 394"/>
                <a:gd name="T4" fmla="*/ 51 w 97"/>
                <a:gd name="T5" fmla="*/ 378 h 394"/>
                <a:gd name="T6" fmla="*/ 52 w 97"/>
                <a:gd name="T7" fmla="*/ 245 h 394"/>
                <a:gd name="T8" fmla="*/ 5 w 97"/>
                <a:gd name="T9" fmla="*/ 245 h 394"/>
                <a:gd name="T10" fmla="*/ 15 w 97"/>
                <a:gd name="T11" fmla="*/ 94 h 394"/>
                <a:gd name="T12" fmla="*/ 95 w 97"/>
                <a:gd name="T13" fmla="*/ 0 h 394"/>
                <a:gd name="T14" fmla="*/ 95 w 97"/>
                <a:gd name="T15" fmla="*/ 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394">
                  <a:moveTo>
                    <a:pt x="95" y="9"/>
                  </a:moveTo>
                  <a:cubicBezTo>
                    <a:pt x="95" y="9"/>
                    <a:pt x="95" y="176"/>
                    <a:pt x="96" y="285"/>
                  </a:cubicBezTo>
                  <a:cubicBezTo>
                    <a:pt x="97" y="394"/>
                    <a:pt x="51" y="378"/>
                    <a:pt x="51" y="378"/>
                  </a:cubicBezTo>
                  <a:cubicBezTo>
                    <a:pt x="43" y="352"/>
                    <a:pt x="52" y="245"/>
                    <a:pt x="52" y="245"/>
                  </a:cubicBezTo>
                  <a:cubicBezTo>
                    <a:pt x="5" y="245"/>
                    <a:pt x="5" y="245"/>
                    <a:pt x="5" y="245"/>
                  </a:cubicBezTo>
                  <a:cubicBezTo>
                    <a:pt x="5" y="245"/>
                    <a:pt x="0" y="202"/>
                    <a:pt x="15" y="94"/>
                  </a:cubicBezTo>
                  <a:cubicBezTo>
                    <a:pt x="26" y="22"/>
                    <a:pt x="67" y="4"/>
                    <a:pt x="95" y="0"/>
                  </a:cubicBezTo>
                  <a:lnTo>
                    <a:pt x="95" y="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38"/>
            <p:cNvSpPr>
              <a:spLocks/>
            </p:cNvSpPr>
            <p:nvPr/>
          </p:nvSpPr>
          <p:spPr bwMode="auto">
            <a:xfrm>
              <a:off x="12622213" y="11890376"/>
              <a:ext cx="87313" cy="582613"/>
            </a:xfrm>
            <a:custGeom>
              <a:avLst/>
              <a:gdLst>
                <a:gd name="T0" fmla="*/ 31 w 55"/>
                <a:gd name="T1" fmla="*/ 367 h 367"/>
                <a:gd name="T2" fmla="*/ 55 w 55"/>
                <a:gd name="T3" fmla="*/ 0 h 367"/>
                <a:gd name="T4" fmla="*/ 0 w 55"/>
                <a:gd name="T5" fmla="*/ 367 h 367"/>
                <a:gd name="T6" fmla="*/ 31 w 5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367">
                  <a:moveTo>
                    <a:pt x="31" y="367"/>
                  </a:moveTo>
                  <a:lnTo>
                    <a:pt x="55" y="0"/>
                  </a:lnTo>
                  <a:lnTo>
                    <a:pt x="0" y="367"/>
                  </a:lnTo>
                  <a:lnTo>
                    <a:pt x="31" y="367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39"/>
            <p:cNvSpPr>
              <a:spLocks/>
            </p:cNvSpPr>
            <p:nvPr/>
          </p:nvSpPr>
          <p:spPr bwMode="auto">
            <a:xfrm>
              <a:off x="13369926" y="11790363"/>
              <a:ext cx="808038" cy="709613"/>
            </a:xfrm>
            <a:custGeom>
              <a:avLst/>
              <a:gdLst>
                <a:gd name="T0" fmla="*/ 30 w 215"/>
                <a:gd name="T1" fmla="*/ 0 h 189"/>
                <a:gd name="T2" fmla="*/ 136 w 215"/>
                <a:gd name="T3" fmla="*/ 87 h 189"/>
                <a:gd name="T4" fmla="*/ 193 w 215"/>
                <a:gd name="T5" fmla="*/ 81 h 189"/>
                <a:gd name="T6" fmla="*/ 161 w 215"/>
                <a:gd name="T7" fmla="*/ 112 h 189"/>
                <a:gd name="T8" fmla="*/ 211 w 215"/>
                <a:gd name="T9" fmla="*/ 145 h 189"/>
                <a:gd name="T10" fmla="*/ 174 w 215"/>
                <a:gd name="T11" fmla="*/ 142 h 189"/>
                <a:gd name="T12" fmla="*/ 196 w 215"/>
                <a:gd name="T13" fmla="*/ 165 h 189"/>
                <a:gd name="T14" fmla="*/ 164 w 215"/>
                <a:gd name="T15" fmla="*/ 160 h 189"/>
                <a:gd name="T16" fmla="*/ 178 w 215"/>
                <a:gd name="T17" fmla="*/ 179 h 189"/>
                <a:gd name="T18" fmla="*/ 139 w 215"/>
                <a:gd name="T19" fmla="*/ 171 h 189"/>
                <a:gd name="T20" fmla="*/ 99 w 215"/>
                <a:gd name="T21" fmla="*/ 122 h 189"/>
                <a:gd name="T22" fmla="*/ 0 w 215"/>
                <a:gd name="T23" fmla="*/ 31 h 189"/>
                <a:gd name="T24" fmla="*/ 30 w 215"/>
                <a:gd name="T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89">
                  <a:moveTo>
                    <a:pt x="30" y="0"/>
                  </a:moveTo>
                  <a:cubicBezTo>
                    <a:pt x="30" y="0"/>
                    <a:pt x="105" y="89"/>
                    <a:pt x="136" y="87"/>
                  </a:cubicBezTo>
                  <a:cubicBezTo>
                    <a:pt x="168" y="84"/>
                    <a:pt x="182" y="74"/>
                    <a:pt x="193" y="81"/>
                  </a:cubicBezTo>
                  <a:cubicBezTo>
                    <a:pt x="204" y="89"/>
                    <a:pt x="178" y="113"/>
                    <a:pt x="161" y="112"/>
                  </a:cubicBezTo>
                  <a:cubicBezTo>
                    <a:pt x="161" y="112"/>
                    <a:pt x="215" y="130"/>
                    <a:pt x="211" y="145"/>
                  </a:cubicBezTo>
                  <a:cubicBezTo>
                    <a:pt x="207" y="159"/>
                    <a:pt x="174" y="142"/>
                    <a:pt x="174" y="142"/>
                  </a:cubicBezTo>
                  <a:cubicBezTo>
                    <a:pt x="174" y="142"/>
                    <a:pt x="200" y="156"/>
                    <a:pt x="196" y="165"/>
                  </a:cubicBezTo>
                  <a:cubicBezTo>
                    <a:pt x="192" y="174"/>
                    <a:pt x="164" y="160"/>
                    <a:pt x="164" y="160"/>
                  </a:cubicBezTo>
                  <a:cubicBezTo>
                    <a:pt x="164" y="160"/>
                    <a:pt x="183" y="173"/>
                    <a:pt x="178" y="179"/>
                  </a:cubicBezTo>
                  <a:cubicBezTo>
                    <a:pt x="171" y="189"/>
                    <a:pt x="139" y="171"/>
                    <a:pt x="139" y="171"/>
                  </a:cubicBezTo>
                  <a:cubicBezTo>
                    <a:pt x="120" y="160"/>
                    <a:pt x="106" y="145"/>
                    <a:pt x="99" y="122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40"/>
            <p:cNvSpPr>
              <a:spLocks/>
            </p:cNvSpPr>
            <p:nvPr/>
          </p:nvSpPr>
          <p:spPr bwMode="auto">
            <a:xfrm>
              <a:off x="13881101" y="12217401"/>
              <a:ext cx="112713" cy="123825"/>
            </a:xfrm>
            <a:custGeom>
              <a:avLst/>
              <a:gdLst>
                <a:gd name="T0" fmla="*/ 23 w 30"/>
                <a:gd name="T1" fmla="*/ 0 h 33"/>
                <a:gd name="T2" fmla="*/ 0 w 30"/>
                <a:gd name="T3" fmla="*/ 33 h 33"/>
                <a:gd name="T4" fmla="*/ 23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23" y="0"/>
                  </a:moveTo>
                  <a:cubicBezTo>
                    <a:pt x="23" y="0"/>
                    <a:pt x="23" y="20"/>
                    <a:pt x="0" y="33"/>
                  </a:cubicBezTo>
                  <a:cubicBezTo>
                    <a:pt x="0" y="33"/>
                    <a:pt x="30" y="27"/>
                    <a:pt x="23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41"/>
            <p:cNvSpPr>
              <a:spLocks/>
            </p:cNvSpPr>
            <p:nvPr/>
          </p:nvSpPr>
          <p:spPr bwMode="auto">
            <a:xfrm>
              <a:off x="13163551" y="11553826"/>
              <a:ext cx="684213" cy="1477963"/>
            </a:xfrm>
            <a:custGeom>
              <a:avLst/>
              <a:gdLst>
                <a:gd name="T0" fmla="*/ 2 w 182"/>
                <a:gd name="T1" fmla="*/ 9 h 394"/>
                <a:gd name="T2" fmla="*/ 1 w 182"/>
                <a:gd name="T3" fmla="*/ 285 h 394"/>
                <a:gd name="T4" fmla="*/ 47 w 182"/>
                <a:gd name="T5" fmla="*/ 378 h 394"/>
                <a:gd name="T6" fmla="*/ 46 w 182"/>
                <a:gd name="T7" fmla="*/ 245 h 394"/>
                <a:gd name="T8" fmla="*/ 35 w 182"/>
                <a:gd name="T9" fmla="*/ 84 h 394"/>
                <a:gd name="T10" fmla="*/ 150 w 182"/>
                <a:gd name="T11" fmla="*/ 190 h 394"/>
                <a:gd name="T12" fmla="*/ 182 w 182"/>
                <a:gd name="T13" fmla="*/ 143 h 394"/>
                <a:gd name="T14" fmla="*/ 43 w 182"/>
                <a:gd name="T15" fmla="*/ 17 h 394"/>
                <a:gd name="T16" fmla="*/ 2 w 182"/>
                <a:gd name="T17" fmla="*/ 0 h 394"/>
                <a:gd name="T18" fmla="*/ 2 w 182"/>
                <a:gd name="T19" fmla="*/ 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394">
                  <a:moveTo>
                    <a:pt x="2" y="9"/>
                  </a:moveTo>
                  <a:cubicBezTo>
                    <a:pt x="2" y="9"/>
                    <a:pt x="2" y="176"/>
                    <a:pt x="1" y="285"/>
                  </a:cubicBezTo>
                  <a:cubicBezTo>
                    <a:pt x="0" y="394"/>
                    <a:pt x="47" y="378"/>
                    <a:pt x="47" y="378"/>
                  </a:cubicBezTo>
                  <a:cubicBezTo>
                    <a:pt x="54" y="352"/>
                    <a:pt x="46" y="245"/>
                    <a:pt x="46" y="24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137" y="177"/>
                    <a:pt x="150" y="190"/>
                  </a:cubicBezTo>
                  <a:cubicBezTo>
                    <a:pt x="182" y="143"/>
                    <a:pt x="182" y="143"/>
                    <a:pt x="182" y="143"/>
                  </a:cubicBezTo>
                  <a:cubicBezTo>
                    <a:pt x="160" y="124"/>
                    <a:pt x="60" y="30"/>
                    <a:pt x="43" y="17"/>
                  </a:cubicBezTo>
                  <a:cubicBezTo>
                    <a:pt x="29" y="6"/>
                    <a:pt x="14" y="2"/>
                    <a:pt x="2" y="0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42"/>
            <p:cNvSpPr>
              <a:spLocks/>
            </p:cNvSpPr>
            <p:nvPr/>
          </p:nvSpPr>
          <p:spPr bwMode="auto">
            <a:xfrm>
              <a:off x="12265026" y="11122026"/>
              <a:ext cx="285750" cy="269875"/>
            </a:xfrm>
            <a:custGeom>
              <a:avLst/>
              <a:gdLst>
                <a:gd name="T0" fmla="*/ 62 w 76"/>
                <a:gd name="T1" fmla="*/ 12 h 72"/>
                <a:gd name="T2" fmla="*/ 35 w 76"/>
                <a:gd name="T3" fmla="*/ 4 h 72"/>
                <a:gd name="T4" fmla="*/ 76 w 76"/>
                <a:gd name="T5" fmla="*/ 72 h 72"/>
                <a:gd name="T6" fmla="*/ 62 w 76"/>
                <a:gd name="T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2">
                  <a:moveTo>
                    <a:pt x="62" y="12"/>
                  </a:moveTo>
                  <a:cubicBezTo>
                    <a:pt x="62" y="12"/>
                    <a:pt x="52" y="0"/>
                    <a:pt x="35" y="4"/>
                  </a:cubicBezTo>
                  <a:cubicBezTo>
                    <a:pt x="20" y="8"/>
                    <a:pt x="0" y="51"/>
                    <a:pt x="76" y="72"/>
                  </a:cubicBezTo>
                  <a:lnTo>
                    <a:pt x="62" y="1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43"/>
            <p:cNvSpPr>
              <a:spLocks/>
            </p:cNvSpPr>
            <p:nvPr/>
          </p:nvSpPr>
          <p:spPr bwMode="auto">
            <a:xfrm>
              <a:off x="13455651" y="11122026"/>
              <a:ext cx="285750" cy="269875"/>
            </a:xfrm>
            <a:custGeom>
              <a:avLst/>
              <a:gdLst>
                <a:gd name="T0" fmla="*/ 14 w 76"/>
                <a:gd name="T1" fmla="*/ 12 h 72"/>
                <a:gd name="T2" fmla="*/ 41 w 76"/>
                <a:gd name="T3" fmla="*/ 4 h 72"/>
                <a:gd name="T4" fmla="*/ 0 w 76"/>
                <a:gd name="T5" fmla="*/ 72 h 72"/>
                <a:gd name="T6" fmla="*/ 14 w 76"/>
                <a:gd name="T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2">
                  <a:moveTo>
                    <a:pt x="14" y="12"/>
                  </a:moveTo>
                  <a:cubicBezTo>
                    <a:pt x="14" y="12"/>
                    <a:pt x="24" y="0"/>
                    <a:pt x="41" y="4"/>
                  </a:cubicBezTo>
                  <a:cubicBezTo>
                    <a:pt x="56" y="8"/>
                    <a:pt x="76" y="51"/>
                    <a:pt x="0" y="72"/>
                  </a:cubicBezTo>
                  <a:lnTo>
                    <a:pt x="14" y="1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44"/>
            <p:cNvSpPr>
              <a:spLocks/>
            </p:cNvSpPr>
            <p:nvPr/>
          </p:nvSpPr>
          <p:spPr bwMode="auto">
            <a:xfrm>
              <a:off x="12465051" y="10764838"/>
              <a:ext cx="1077913" cy="855663"/>
            </a:xfrm>
            <a:custGeom>
              <a:avLst/>
              <a:gdLst>
                <a:gd name="T0" fmla="*/ 232 w 287"/>
                <a:gd name="T1" fmla="*/ 199 h 228"/>
                <a:gd name="T2" fmla="*/ 179 w 287"/>
                <a:gd name="T3" fmla="*/ 219 h 228"/>
                <a:gd name="T4" fmla="*/ 107 w 287"/>
                <a:gd name="T5" fmla="*/ 219 h 228"/>
                <a:gd name="T6" fmla="*/ 55 w 287"/>
                <a:gd name="T7" fmla="*/ 199 h 228"/>
                <a:gd name="T8" fmla="*/ 0 w 287"/>
                <a:gd name="T9" fmla="*/ 118 h 228"/>
                <a:gd name="T10" fmla="*/ 0 w 287"/>
                <a:gd name="T11" fmla="*/ 0 h 228"/>
                <a:gd name="T12" fmla="*/ 287 w 287"/>
                <a:gd name="T13" fmla="*/ 0 h 228"/>
                <a:gd name="T14" fmla="*/ 287 w 287"/>
                <a:gd name="T15" fmla="*/ 118 h 228"/>
                <a:gd name="T16" fmla="*/ 232 w 287"/>
                <a:gd name="T17" fmla="*/ 19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28">
                  <a:moveTo>
                    <a:pt x="232" y="199"/>
                  </a:moveTo>
                  <a:cubicBezTo>
                    <a:pt x="179" y="219"/>
                    <a:pt x="179" y="219"/>
                    <a:pt x="179" y="219"/>
                  </a:cubicBezTo>
                  <a:cubicBezTo>
                    <a:pt x="156" y="228"/>
                    <a:pt x="130" y="228"/>
                    <a:pt x="107" y="219"/>
                  </a:cubicBezTo>
                  <a:cubicBezTo>
                    <a:pt x="55" y="199"/>
                    <a:pt x="55" y="199"/>
                    <a:pt x="55" y="199"/>
                  </a:cubicBezTo>
                  <a:cubicBezTo>
                    <a:pt x="22" y="186"/>
                    <a:pt x="0" y="154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7" y="118"/>
                    <a:pt x="287" y="118"/>
                    <a:pt x="287" y="118"/>
                  </a:cubicBezTo>
                  <a:cubicBezTo>
                    <a:pt x="287" y="154"/>
                    <a:pt x="265" y="186"/>
                    <a:pt x="232" y="199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45"/>
            <p:cNvSpPr>
              <a:spLocks/>
            </p:cNvSpPr>
            <p:nvPr/>
          </p:nvSpPr>
          <p:spPr bwMode="auto">
            <a:xfrm>
              <a:off x="12896851" y="11395076"/>
              <a:ext cx="236538" cy="106363"/>
            </a:xfrm>
            <a:custGeom>
              <a:avLst/>
              <a:gdLst>
                <a:gd name="T0" fmla="*/ 0 w 63"/>
                <a:gd name="T1" fmla="*/ 12 h 28"/>
                <a:gd name="T2" fmla="*/ 17 w 63"/>
                <a:gd name="T3" fmla="*/ 0 h 28"/>
                <a:gd name="T4" fmla="*/ 31 w 63"/>
                <a:gd name="T5" fmla="*/ 10 h 28"/>
                <a:gd name="T6" fmla="*/ 49 w 63"/>
                <a:gd name="T7" fmla="*/ 1 h 28"/>
                <a:gd name="T8" fmla="*/ 63 w 63"/>
                <a:gd name="T9" fmla="*/ 13 h 28"/>
                <a:gd name="T10" fmla="*/ 30 w 63"/>
                <a:gd name="T11" fmla="*/ 28 h 28"/>
                <a:gd name="T12" fmla="*/ 0 w 63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8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39" y="0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3" y="28"/>
                    <a:pt x="30" y="28"/>
                  </a:cubicBezTo>
                  <a:cubicBezTo>
                    <a:pt x="7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46"/>
            <p:cNvSpPr>
              <a:spLocks/>
            </p:cNvSpPr>
            <p:nvPr/>
          </p:nvSpPr>
          <p:spPr bwMode="auto">
            <a:xfrm>
              <a:off x="12633326" y="11034713"/>
              <a:ext cx="188913" cy="117475"/>
            </a:xfrm>
            <a:custGeom>
              <a:avLst/>
              <a:gdLst>
                <a:gd name="T0" fmla="*/ 4 w 50"/>
                <a:gd name="T1" fmla="*/ 31 h 31"/>
                <a:gd name="T2" fmla="*/ 0 w 50"/>
                <a:gd name="T3" fmla="*/ 28 h 31"/>
                <a:gd name="T4" fmla="*/ 23 w 50"/>
                <a:gd name="T5" fmla="*/ 0 h 31"/>
                <a:gd name="T6" fmla="*/ 50 w 50"/>
                <a:gd name="T7" fmla="*/ 22 h 31"/>
                <a:gd name="T8" fmla="*/ 47 w 50"/>
                <a:gd name="T9" fmla="*/ 26 h 31"/>
                <a:gd name="T10" fmla="*/ 43 w 50"/>
                <a:gd name="T11" fmla="*/ 23 h 31"/>
                <a:gd name="T12" fmla="*/ 23 w 50"/>
                <a:gd name="T13" fmla="*/ 7 h 31"/>
                <a:gd name="T14" fmla="*/ 7 w 50"/>
                <a:gd name="T15" fmla="*/ 28 h 31"/>
                <a:gd name="T16" fmla="*/ 4 w 50"/>
                <a:gd name="T17" fmla="*/ 31 h 31"/>
                <a:gd name="T18" fmla="*/ 4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" y="31"/>
                  </a:moveTo>
                  <a:cubicBezTo>
                    <a:pt x="2" y="31"/>
                    <a:pt x="0" y="30"/>
                    <a:pt x="0" y="28"/>
                  </a:cubicBezTo>
                  <a:cubicBezTo>
                    <a:pt x="0" y="19"/>
                    <a:pt x="5" y="1"/>
                    <a:pt x="23" y="0"/>
                  </a:cubicBezTo>
                  <a:cubicBezTo>
                    <a:pt x="40" y="0"/>
                    <a:pt x="48" y="14"/>
                    <a:pt x="50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7"/>
                    <a:pt x="44" y="25"/>
                    <a:pt x="43" y="23"/>
                  </a:cubicBezTo>
                  <a:cubicBezTo>
                    <a:pt x="43" y="23"/>
                    <a:pt x="39" y="7"/>
                    <a:pt x="23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6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47"/>
            <p:cNvSpPr>
              <a:spLocks/>
            </p:cNvSpPr>
            <p:nvPr/>
          </p:nvSpPr>
          <p:spPr bwMode="auto">
            <a:xfrm>
              <a:off x="12558713" y="11114088"/>
              <a:ext cx="104775" cy="38100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6" y="3"/>
                    <a:pt x="27" y="5"/>
                  </a:cubicBezTo>
                  <a:cubicBezTo>
                    <a:pt x="28" y="7"/>
                    <a:pt x="26" y="9"/>
                    <a:pt x="25" y="9"/>
                  </a:cubicBezTo>
                  <a:cubicBezTo>
                    <a:pt x="24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48"/>
            <p:cNvSpPr>
              <a:spLocks/>
            </p:cNvSpPr>
            <p:nvPr/>
          </p:nvSpPr>
          <p:spPr bwMode="auto">
            <a:xfrm>
              <a:off x="12558713" y="11061701"/>
              <a:ext cx="104775" cy="63500"/>
            </a:xfrm>
            <a:custGeom>
              <a:avLst/>
              <a:gdLst>
                <a:gd name="T0" fmla="*/ 24 w 28"/>
                <a:gd name="T1" fmla="*/ 17 h 17"/>
                <a:gd name="T2" fmla="*/ 2 w 28"/>
                <a:gd name="T3" fmla="*/ 7 h 17"/>
                <a:gd name="T4" fmla="*/ 1 w 28"/>
                <a:gd name="T5" fmla="*/ 2 h 17"/>
                <a:gd name="T6" fmla="*/ 6 w 28"/>
                <a:gd name="T7" fmla="*/ 2 h 17"/>
                <a:gd name="T8" fmla="*/ 6 w 28"/>
                <a:gd name="T9" fmla="*/ 2 h 17"/>
                <a:gd name="T10" fmla="*/ 24 w 28"/>
                <a:gd name="T11" fmla="*/ 10 h 17"/>
                <a:gd name="T12" fmla="*/ 24 w 28"/>
                <a:gd name="T13" fmla="*/ 10 h 17"/>
                <a:gd name="T14" fmla="*/ 28 w 28"/>
                <a:gd name="T15" fmla="*/ 13 h 17"/>
                <a:gd name="T16" fmla="*/ 24 w 28"/>
                <a:gd name="T17" fmla="*/ 17 h 17"/>
                <a:gd name="T18" fmla="*/ 24 w 28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7">
                  <a:moveTo>
                    <a:pt x="24" y="17"/>
                  </a:moveTo>
                  <a:cubicBezTo>
                    <a:pt x="14" y="1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4"/>
                    <a:pt x="1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8" y="11"/>
                    <a:pt x="28" y="13"/>
                  </a:cubicBezTo>
                  <a:cubicBezTo>
                    <a:pt x="28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49"/>
            <p:cNvSpPr>
              <a:spLocks/>
            </p:cNvSpPr>
            <p:nvPr/>
          </p:nvSpPr>
          <p:spPr bwMode="auto">
            <a:xfrm>
              <a:off x="13166726" y="11034713"/>
              <a:ext cx="188913" cy="117475"/>
            </a:xfrm>
            <a:custGeom>
              <a:avLst/>
              <a:gdLst>
                <a:gd name="T0" fmla="*/ 46 w 50"/>
                <a:gd name="T1" fmla="*/ 31 h 31"/>
                <a:gd name="T2" fmla="*/ 46 w 50"/>
                <a:gd name="T3" fmla="*/ 31 h 31"/>
                <a:gd name="T4" fmla="*/ 43 w 50"/>
                <a:gd name="T5" fmla="*/ 28 h 31"/>
                <a:gd name="T6" fmla="*/ 27 w 50"/>
                <a:gd name="T7" fmla="*/ 7 h 31"/>
                <a:gd name="T8" fmla="*/ 7 w 50"/>
                <a:gd name="T9" fmla="*/ 23 h 31"/>
                <a:gd name="T10" fmla="*/ 3 w 50"/>
                <a:gd name="T11" fmla="*/ 26 h 31"/>
                <a:gd name="T12" fmla="*/ 0 w 50"/>
                <a:gd name="T13" fmla="*/ 22 h 31"/>
                <a:gd name="T14" fmla="*/ 27 w 50"/>
                <a:gd name="T15" fmla="*/ 0 h 31"/>
                <a:gd name="T16" fmla="*/ 50 w 50"/>
                <a:gd name="T17" fmla="*/ 28 h 31"/>
                <a:gd name="T18" fmla="*/ 46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7" y="7"/>
                  </a:cubicBezTo>
                  <a:cubicBezTo>
                    <a:pt x="11" y="7"/>
                    <a:pt x="7" y="23"/>
                    <a:pt x="7" y="23"/>
                  </a:cubicBezTo>
                  <a:cubicBezTo>
                    <a:pt x="7" y="25"/>
                    <a:pt x="5" y="27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2" y="14"/>
                    <a:pt x="10" y="0"/>
                    <a:pt x="27" y="0"/>
                  </a:cubicBezTo>
                  <a:cubicBezTo>
                    <a:pt x="45" y="1"/>
                    <a:pt x="50" y="19"/>
                    <a:pt x="50" y="28"/>
                  </a:cubicBezTo>
                  <a:cubicBezTo>
                    <a:pt x="50" y="30"/>
                    <a:pt x="48" y="31"/>
                    <a:pt x="46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50"/>
            <p:cNvSpPr>
              <a:spLocks/>
            </p:cNvSpPr>
            <p:nvPr/>
          </p:nvSpPr>
          <p:spPr bwMode="auto">
            <a:xfrm>
              <a:off x="13328651" y="11114088"/>
              <a:ext cx="101600" cy="38100"/>
            </a:xfrm>
            <a:custGeom>
              <a:avLst/>
              <a:gdLst>
                <a:gd name="T0" fmla="*/ 9 w 27"/>
                <a:gd name="T1" fmla="*/ 10 h 10"/>
                <a:gd name="T2" fmla="*/ 3 w 27"/>
                <a:gd name="T3" fmla="*/ 9 h 10"/>
                <a:gd name="T4" fmla="*/ 0 w 27"/>
                <a:gd name="T5" fmla="*/ 5 h 10"/>
                <a:gd name="T6" fmla="*/ 4 w 27"/>
                <a:gd name="T7" fmla="*/ 3 h 10"/>
                <a:gd name="T8" fmla="*/ 22 w 27"/>
                <a:gd name="T9" fmla="*/ 1 h 10"/>
                <a:gd name="T10" fmla="*/ 26 w 27"/>
                <a:gd name="T11" fmla="*/ 3 h 10"/>
                <a:gd name="T12" fmla="*/ 24 w 27"/>
                <a:gd name="T13" fmla="*/ 7 h 10"/>
                <a:gd name="T14" fmla="*/ 9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9" y="10"/>
                  </a:moveTo>
                  <a:cubicBezTo>
                    <a:pt x="5" y="10"/>
                    <a:pt x="3" y="9"/>
                    <a:pt x="3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1" y="3"/>
                    <a:pt x="3" y="2"/>
                    <a:pt x="4" y="3"/>
                  </a:cubicBezTo>
                  <a:cubicBezTo>
                    <a:pt x="5" y="3"/>
                    <a:pt x="12" y="5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8" y="10"/>
                    <a:pt x="13" y="10"/>
                    <a:pt x="9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51"/>
            <p:cNvSpPr>
              <a:spLocks/>
            </p:cNvSpPr>
            <p:nvPr/>
          </p:nvSpPr>
          <p:spPr bwMode="auto">
            <a:xfrm>
              <a:off x="13325476" y="11061701"/>
              <a:ext cx="104775" cy="63500"/>
            </a:xfrm>
            <a:custGeom>
              <a:avLst/>
              <a:gdLst>
                <a:gd name="T0" fmla="*/ 4 w 28"/>
                <a:gd name="T1" fmla="*/ 17 h 17"/>
                <a:gd name="T2" fmla="*/ 4 w 28"/>
                <a:gd name="T3" fmla="*/ 17 h 17"/>
                <a:gd name="T4" fmla="*/ 0 w 28"/>
                <a:gd name="T5" fmla="*/ 13 h 17"/>
                <a:gd name="T6" fmla="*/ 4 w 28"/>
                <a:gd name="T7" fmla="*/ 10 h 17"/>
                <a:gd name="T8" fmla="*/ 4 w 28"/>
                <a:gd name="T9" fmla="*/ 10 h 17"/>
                <a:gd name="T10" fmla="*/ 22 w 28"/>
                <a:gd name="T11" fmla="*/ 2 h 17"/>
                <a:gd name="T12" fmla="*/ 27 w 28"/>
                <a:gd name="T13" fmla="*/ 2 h 17"/>
                <a:gd name="T14" fmla="*/ 26 w 28"/>
                <a:gd name="T15" fmla="*/ 7 h 17"/>
                <a:gd name="T16" fmla="*/ 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11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0"/>
                    <a:pt x="19" y="4"/>
                    <a:pt x="22" y="2"/>
                  </a:cubicBezTo>
                  <a:cubicBezTo>
                    <a:pt x="23" y="0"/>
                    <a:pt x="26" y="1"/>
                    <a:pt x="27" y="2"/>
                  </a:cubicBezTo>
                  <a:cubicBezTo>
                    <a:pt x="28" y="4"/>
                    <a:pt x="28" y="6"/>
                    <a:pt x="26" y="7"/>
                  </a:cubicBezTo>
                  <a:cubicBezTo>
                    <a:pt x="26" y="7"/>
                    <a:pt x="14" y="17"/>
                    <a:pt x="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52"/>
            <p:cNvSpPr>
              <a:spLocks/>
            </p:cNvSpPr>
            <p:nvPr/>
          </p:nvSpPr>
          <p:spPr bwMode="auto">
            <a:xfrm>
              <a:off x="12441238" y="10566401"/>
              <a:ext cx="1109663" cy="574675"/>
            </a:xfrm>
            <a:custGeom>
              <a:avLst/>
              <a:gdLst>
                <a:gd name="T0" fmla="*/ 6 w 295"/>
                <a:gd name="T1" fmla="*/ 153 h 153"/>
                <a:gd name="T2" fmla="*/ 90 w 295"/>
                <a:gd name="T3" fmla="*/ 66 h 153"/>
                <a:gd name="T4" fmla="*/ 295 w 295"/>
                <a:gd name="T5" fmla="*/ 125 h 153"/>
                <a:gd name="T6" fmla="*/ 295 w 295"/>
                <a:gd name="T7" fmla="*/ 0 h 153"/>
                <a:gd name="T8" fmla="*/ 5 w 295"/>
                <a:gd name="T9" fmla="*/ 0 h 153"/>
                <a:gd name="T10" fmla="*/ 0 w 295"/>
                <a:gd name="T11" fmla="*/ 141 h 153"/>
                <a:gd name="T12" fmla="*/ 6 w 295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153">
                  <a:moveTo>
                    <a:pt x="6" y="153"/>
                  </a:moveTo>
                  <a:cubicBezTo>
                    <a:pt x="6" y="153"/>
                    <a:pt x="68" y="131"/>
                    <a:pt x="90" y="66"/>
                  </a:cubicBezTo>
                  <a:cubicBezTo>
                    <a:pt x="90" y="66"/>
                    <a:pt x="150" y="137"/>
                    <a:pt x="295" y="125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6" y="153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9171169" y="3184076"/>
            <a:ext cx="1266121" cy="2408400"/>
            <a:chOff x="9399588" y="14382869"/>
            <a:chExt cx="1266121" cy="2003469"/>
          </a:xfrm>
        </p:grpSpPr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9441955" y="15149548"/>
              <a:ext cx="1025770" cy="737349"/>
            </a:xfrm>
            <a:custGeom>
              <a:avLst/>
              <a:gdLst>
                <a:gd name="T0" fmla="*/ 532 w 532"/>
                <a:gd name="T1" fmla="*/ 239 h 383"/>
                <a:gd name="T2" fmla="*/ 487 w 532"/>
                <a:gd name="T3" fmla="*/ 0 h 383"/>
                <a:gd name="T4" fmla="*/ 271 w 532"/>
                <a:gd name="T5" fmla="*/ 14 h 383"/>
                <a:gd name="T6" fmla="*/ 54 w 532"/>
                <a:gd name="T7" fmla="*/ 0 h 383"/>
                <a:gd name="T8" fmla="*/ 9 w 532"/>
                <a:gd name="T9" fmla="*/ 239 h 383"/>
                <a:gd name="T10" fmla="*/ 46 w 532"/>
                <a:gd name="T11" fmla="*/ 235 h 383"/>
                <a:gd name="T12" fmla="*/ 61 w 532"/>
                <a:gd name="T13" fmla="*/ 334 h 383"/>
                <a:gd name="T14" fmla="*/ 68 w 532"/>
                <a:gd name="T15" fmla="*/ 293 h 383"/>
                <a:gd name="T16" fmla="*/ 271 w 532"/>
                <a:gd name="T17" fmla="*/ 374 h 383"/>
                <a:gd name="T18" fmla="*/ 509 w 532"/>
                <a:gd name="T19" fmla="*/ 285 h 383"/>
                <a:gd name="T20" fmla="*/ 495 w 532"/>
                <a:gd name="T21" fmla="*/ 235 h 383"/>
                <a:gd name="T22" fmla="*/ 532 w 532"/>
                <a:gd name="T23" fmla="*/ 2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2" h="383">
                  <a:moveTo>
                    <a:pt x="532" y="239"/>
                  </a:moveTo>
                  <a:cubicBezTo>
                    <a:pt x="532" y="239"/>
                    <a:pt x="483" y="220"/>
                    <a:pt x="487" y="0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220"/>
                    <a:pt x="9" y="239"/>
                    <a:pt x="9" y="239"/>
                  </a:cubicBezTo>
                  <a:cubicBezTo>
                    <a:pt x="37" y="239"/>
                    <a:pt x="46" y="235"/>
                    <a:pt x="46" y="235"/>
                  </a:cubicBezTo>
                  <a:cubicBezTo>
                    <a:pt x="0" y="305"/>
                    <a:pt x="61" y="334"/>
                    <a:pt x="61" y="334"/>
                  </a:cubicBezTo>
                  <a:cubicBezTo>
                    <a:pt x="48" y="309"/>
                    <a:pt x="68" y="293"/>
                    <a:pt x="68" y="293"/>
                  </a:cubicBezTo>
                  <a:cubicBezTo>
                    <a:pt x="117" y="383"/>
                    <a:pt x="271" y="374"/>
                    <a:pt x="271" y="374"/>
                  </a:cubicBezTo>
                  <a:cubicBezTo>
                    <a:pt x="271" y="374"/>
                    <a:pt x="460" y="382"/>
                    <a:pt x="509" y="285"/>
                  </a:cubicBezTo>
                  <a:cubicBezTo>
                    <a:pt x="509" y="285"/>
                    <a:pt x="469" y="273"/>
                    <a:pt x="495" y="235"/>
                  </a:cubicBezTo>
                  <a:cubicBezTo>
                    <a:pt x="495" y="235"/>
                    <a:pt x="504" y="239"/>
                    <a:pt x="532" y="239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62"/>
            <p:cNvSpPr>
              <a:spLocks/>
            </p:cNvSpPr>
            <p:nvPr/>
          </p:nvSpPr>
          <p:spPr bwMode="auto">
            <a:xfrm>
              <a:off x="9995170" y="16058809"/>
              <a:ext cx="131175" cy="327529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5" y="170"/>
                    <a:pt x="34" y="170"/>
                  </a:cubicBezTo>
                  <a:cubicBezTo>
                    <a:pt x="2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263"/>
            <p:cNvSpPr>
              <a:spLocks/>
            </p:cNvSpPr>
            <p:nvPr/>
          </p:nvSpPr>
          <p:spPr bwMode="auto">
            <a:xfrm>
              <a:off x="10023686" y="16324417"/>
              <a:ext cx="73327" cy="6192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264"/>
            <p:cNvSpPr>
              <a:spLocks/>
            </p:cNvSpPr>
            <p:nvPr/>
          </p:nvSpPr>
          <p:spPr bwMode="auto">
            <a:xfrm>
              <a:off x="9813481" y="16058809"/>
              <a:ext cx="131175" cy="327529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265"/>
            <p:cNvSpPr>
              <a:spLocks/>
            </p:cNvSpPr>
            <p:nvPr/>
          </p:nvSpPr>
          <p:spPr bwMode="auto">
            <a:xfrm>
              <a:off x="9842812" y="16324417"/>
              <a:ext cx="73327" cy="6192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266"/>
            <p:cNvSpPr>
              <a:spLocks/>
            </p:cNvSpPr>
            <p:nvPr/>
          </p:nvSpPr>
          <p:spPr bwMode="auto">
            <a:xfrm>
              <a:off x="9755634" y="15759796"/>
              <a:ext cx="422855" cy="431817"/>
            </a:xfrm>
            <a:custGeom>
              <a:avLst/>
              <a:gdLst>
                <a:gd name="T0" fmla="*/ 29 w 219"/>
                <a:gd name="T1" fmla="*/ 0 h 224"/>
                <a:gd name="T2" fmla="*/ 0 w 219"/>
                <a:gd name="T3" fmla="*/ 213 h 224"/>
                <a:gd name="T4" fmla="*/ 1 w 219"/>
                <a:gd name="T5" fmla="*/ 216 h 224"/>
                <a:gd name="T6" fmla="*/ 13 w 219"/>
                <a:gd name="T7" fmla="*/ 220 h 224"/>
                <a:gd name="T8" fmla="*/ 17 w 219"/>
                <a:gd name="T9" fmla="*/ 218 h 224"/>
                <a:gd name="T10" fmla="*/ 34 w 219"/>
                <a:gd name="T11" fmla="*/ 218 h 224"/>
                <a:gd name="T12" fmla="*/ 37 w 219"/>
                <a:gd name="T13" fmla="*/ 220 h 224"/>
                <a:gd name="T14" fmla="*/ 55 w 219"/>
                <a:gd name="T15" fmla="*/ 220 h 224"/>
                <a:gd name="T16" fmla="*/ 58 w 219"/>
                <a:gd name="T17" fmla="*/ 218 h 224"/>
                <a:gd name="T18" fmla="*/ 75 w 219"/>
                <a:gd name="T19" fmla="*/ 218 h 224"/>
                <a:gd name="T20" fmla="*/ 79 w 219"/>
                <a:gd name="T21" fmla="*/ 220 h 224"/>
                <a:gd name="T22" fmla="*/ 96 w 219"/>
                <a:gd name="T23" fmla="*/ 220 h 224"/>
                <a:gd name="T24" fmla="*/ 99 w 219"/>
                <a:gd name="T25" fmla="*/ 218 h 224"/>
                <a:gd name="T26" fmla="*/ 117 w 219"/>
                <a:gd name="T27" fmla="*/ 218 h 224"/>
                <a:gd name="T28" fmla="*/ 120 w 219"/>
                <a:gd name="T29" fmla="*/ 220 h 224"/>
                <a:gd name="T30" fmla="*/ 137 w 219"/>
                <a:gd name="T31" fmla="*/ 220 h 224"/>
                <a:gd name="T32" fmla="*/ 141 w 219"/>
                <a:gd name="T33" fmla="*/ 218 h 224"/>
                <a:gd name="T34" fmla="*/ 158 w 219"/>
                <a:gd name="T35" fmla="*/ 218 h 224"/>
                <a:gd name="T36" fmla="*/ 161 w 219"/>
                <a:gd name="T37" fmla="*/ 220 h 224"/>
                <a:gd name="T38" fmla="*/ 179 w 219"/>
                <a:gd name="T39" fmla="*/ 220 h 224"/>
                <a:gd name="T40" fmla="*/ 182 w 219"/>
                <a:gd name="T41" fmla="*/ 218 h 224"/>
                <a:gd name="T42" fmla="*/ 199 w 219"/>
                <a:gd name="T43" fmla="*/ 218 h 224"/>
                <a:gd name="T44" fmla="*/ 206 w 219"/>
                <a:gd name="T45" fmla="*/ 222 h 224"/>
                <a:gd name="T46" fmla="*/ 216 w 219"/>
                <a:gd name="T47" fmla="*/ 221 h 224"/>
                <a:gd name="T48" fmla="*/ 219 w 219"/>
                <a:gd name="T49" fmla="*/ 217 h 224"/>
                <a:gd name="T50" fmla="*/ 191 w 219"/>
                <a:gd name="T51" fmla="*/ 0 h 224"/>
                <a:gd name="T52" fmla="*/ 29 w 219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9" h="224">
                  <a:moveTo>
                    <a:pt x="29" y="0"/>
                  </a:moveTo>
                  <a:cubicBezTo>
                    <a:pt x="29" y="0"/>
                    <a:pt x="23" y="194"/>
                    <a:pt x="0" y="213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3" y="221"/>
                    <a:pt x="9" y="223"/>
                    <a:pt x="13" y="220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22" y="215"/>
                    <a:pt x="29" y="215"/>
                    <a:pt x="34" y="218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43" y="224"/>
                    <a:pt x="49" y="224"/>
                    <a:pt x="55" y="220"/>
                  </a:cubicBezTo>
                  <a:cubicBezTo>
                    <a:pt x="58" y="218"/>
                    <a:pt x="58" y="218"/>
                    <a:pt x="58" y="218"/>
                  </a:cubicBezTo>
                  <a:cubicBezTo>
                    <a:pt x="63" y="215"/>
                    <a:pt x="70" y="215"/>
                    <a:pt x="75" y="218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84" y="224"/>
                    <a:pt x="91" y="224"/>
                    <a:pt x="96" y="220"/>
                  </a:cubicBezTo>
                  <a:cubicBezTo>
                    <a:pt x="99" y="218"/>
                    <a:pt x="99" y="218"/>
                    <a:pt x="99" y="218"/>
                  </a:cubicBezTo>
                  <a:cubicBezTo>
                    <a:pt x="105" y="215"/>
                    <a:pt x="111" y="215"/>
                    <a:pt x="117" y="218"/>
                  </a:cubicBezTo>
                  <a:cubicBezTo>
                    <a:pt x="120" y="220"/>
                    <a:pt x="120" y="220"/>
                    <a:pt x="120" y="220"/>
                  </a:cubicBezTo>
                  <a:cubicBezTo>
                    <a:pt x="125" y="224"/>
                    <a:pt x="132" y="224"/>
                    <a:pt x="137" y="220"/>
                  </a:cubicBezTo>
                  <a:cubicBezTo>
                    <a:pt x="141" y="218"/>
                    <a:pt x="141" y="218"/>
                    <a:pt x="141" y="218"/>
                  </a:cubicBezTo>
                  <a:cubicBezTo>
                    <a:pt x="146" y="215"/>
                    <a:pt x="153" y="215"/>
                    <a:pt x="158" y="218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7" y="224"/>
                    <a:pt x="173" y="224"/>
                    <a:pt x="179" y="220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87" y="215"/>
                    <a:pt x="194" y="215"/>
                    <a:pt x="199" y="218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9" y="224"/>
                    <a:pt x="213" y="224"/>
                    <a:pt x="216" y="221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19" y="217"/>
                    <a:pt x="205" y="214"/>
                    <a:pt x="191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67"/>
            <p:cNvSpPr>
              <a:spLocks/>
            </p:cNvSpPr>
            <p:nvPr/>
          </p:nvSpPr>
          <p:spPr bwMode="auto">
            <a:xfrm>
              <a:off x="9732821" y="15736983"/>
              <a:ext cx="94511" cy="165394"/>
            </a:xfrm>
            <a:custGeom>
              <a:avLst/>
              <a:gdLst>
                <a:gd name="T0" fmla="*/ 6 w 49"/>
                <a:gd name="T1" fmla="*/ 0 h 86"/>
                <a:gd name="T2" fmla="*/ 9 w 49"/>
                <a:gd name="T3" fmla="*/ 54 h 86"/>
                <a:gd name="T4" fmla="*/ 38 w 49"/>
                <a:gd name="T5" fmla="*/ 82 h 86"/>
                <a:gd name="T6" fmla="*/ 31 w 49"/>
                <a:gd name="T7" fmla="*/ 55 h 86"/>
                <a:gd name="T8" fmla="*/ 38 w 49"/>
                <a:gd name="T9" fmla="*/ 54 h 86"/>
                <a:gd name="T10" fmla="*/ 36 w 49"/>
                <a:gd name="T11" fmla="*/ 7 h 86"/>
                <a:gd name="T12" fmla="*/ 6 w 4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6">
                  <a:moveTo>
                    <a:pt x="6" y="0"/>
                  </a:moveTo>
                  <a:cubicBezTo>
                    <a:pt x="6" y="0"/>
                    <a:pt x="0" y="33"/>
                    <a:pt x="9" y="54"/>
                  </a:cubicBezTo>
                  <a:cubicBezTo>
                    <a:pt x="18" y="74"/>
                    <a:pt x="28" y="86"/>
                    <a:pt x="38" y="82"/>
                  </a:cubicBezTo>
                  <a:cubicBezTo>
                    <a:pt x="49" y="78"/>
                    <a:pt x="32" y="57"/>
                    <a:pt x="31" y="55"/>
                  </a:cubicBezTo>
                  <a:cubicBezTo>
                    <a:pt x="31" y="55"/>
                    <a:pt x="36" y="58"/>
                    <a:pt x="38" y="54"/>
                  </a:cubicBezTo>
                  <a:cubicBezTo>
                    <a:pt x="40" y="51"/>
                    <a:pt x="41" y="23"/>
                    <a:pt x="36" y="7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268"/>
            <p:cNvSpPr>
              <a:spLocks/>
            </p:cNvSpPr>
            <p:nvPr/>
          </p:nvSpPr>
          <p:spPr bwMode="auto">
            <a:xfrm>
              <a:off x="9773558" y="15821717"/>
              <a:ext cx="26887" cy="32590"/>
            </a:xfrm>
            <a:custGeom>
              <a:avLst/>
              <a:gdLst>
                <a:gd name="T0" fmla="*/ 14 w 14"/>
                <a:gd name="T1" fmla="*/ 17 h 17"/>
                <a:gd name="T2" fmla="*/ 10 w 14"/>
                <a:gd name="T3" fmla="*/ 11 h 17"/>
                <a:gd name="T4" fmla="*/ 3 w 14"/>
                <a:gd name="T5" fmla="*/ 0 h 17"/>
                <a:gd name="T6" fmla="*/ 14 w 14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17"/>
                  </a:moveTo>
                  <a:cubicBezTo>
                    <a:pt x="12" y="14"/>
                    <a:pt x="10" y="12"/>
                    <a:pt x="10" y="11"/>
                  </a:cubicBezTo>
                  <a:cubicBezTo>
                    <a:pt x="10" y="11"/>
                    <a:pt x="5" y="9"/>
                    <a:pt x="3" y="0"/>
                  </a:cubicBezTo>
                  <a:cubicBezTo>
                    <a:pt x="3" y="0"/>
                    <a:pt x="0" y="14"/>
                    <a:pt x="14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269"/>
            <p:cNvSpPr>
              <a:spLocks/>
            </p:cNvSpPr>
            <p:nvPr/>
          </p:nvSpPr>
          <p:spPr bwMode="auto">
            <a:xfrm>
              <a:off x="10106791" y="15736983"/>
              <a:ext cx="94511" cy="165394"/>
            </a:xfrm>
            <a:custGeom>
              <a:avLst/>
              <a:gdLst>
                <a:gd name="T0" fmla="*/ 43 w 49"/>
                <a:gd name="T1" fmla="*/ 0 h 86"/>
                <a:gd name="T2" fmla="*/ 40 w 49"/>
                <a:gd name="T3" fmla="*/ 54 h 86"/>
                <a:gd name="T4" fmla="*/ 11 w 49"/>
                <a:gd name="T5" fmla="*/ 82 h 86"/>
                <a:gd name="T6" fmla="*/ 18 w 49"/>
                <a:gd name="T7" fmla="*/ 55 h 86"/>
                <a:gd name="T8" fmla="*/ 12 w 49"/>
                <a:gd name="T9" fmla="*/ 54 h 86"/>
                <a:gd name="T10" fmla="*/ 13 w 49"/>
                <a:gd name="T11" fmla="*/ 7 h 86"/>
                <a:gd name="T12" fmla="*/ 43 w 4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6">
                  <a:moveTo>
                    <a:pt x="43" y="0"/>
                  </a:moveTo>
                  <a:cubicBezTo>
                    <a:pt x="43" y="0"/>
                    <a:pt x="49" y="33"/>
                    <a:pt x="40" y="54"/>
                  </a:cubicBezTo>
                  <a:cubicBezTo>
                    <a:pt x="31" y="74"/>
                    <a:pt x="22" y="86"/>
                    <a:pt x="11" y="82"/>
                  </a:cubicBezTo>
                  <a:cubicBezTo>
                    <a:pt x="0" y="78"/>
                    <a:pt x="18" y="57"/>
                    <a:pt x="18" y="55"/>
                  </a:cubicBezTo>
                  <a:cubicBezTo>
                    <a:pt x="18" y="55"/>
                    <a:pt x="13" y="58"/>
                    <a:pt x="12" y="54"/>
                  </a:cubicBezTo>
                  <a:cubicBezTo>
                    <a:pt x="10" y="51"/>
                    <a:pt x="9" y="23"/>
                    <a:pt x="13" y="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270"/>
            <p:cNvSpPr>
              <a:spLocks/>
            </p:cNvSpPr>
            <p:nvPr/>
          </p:nvSpPr>
          <p:spPr bwMode="auto">
            <a:xfrm>
              <a:off x="10136122" y="15821717"/>
              <a:ext cx="26887" cy="32590"/>
            </a:xfrm>
            <a:custGeom>
              <a:avLst/>
              <a:gdLst>
                <a:gd name="T0" fmla="*/ 0 w 14"/>
                <a:gd name="T1" fmla="*/ 17 h 17"/>
                <a:gd name="T2" fmla="*/ 3 w 14"/>
                <a:gd name="T3" fmla="*/ 11 h 17"/>
                <a:gd name="T4" fmla="*/ 11 w 14"/>
                <a:gd name="T5" fmla="*/ 0 h 17"/>
                <a:gd name="T6" fmla="*/ 0 w 14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1" y="14"/>
                    <a:pt x="3" y="12"/>
                    <a:pt x="3" y="11"/>
                  </a:cubicBezTo>
                  <a:cubicBezTo>
                    <a:pt x="3" y="11"/>
                    <a:pt x="9" y="9"/>
                    <a:pt x="11" y="0"/>
                  </a:cubicBezTo>
                  <a:cubicBezTo>
                    <a:pt x="11" y="0"/>
                    <a:pt x="14" y="14"/>
                    <a:pt x="0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271"/>
            <p:cNvSpPr>
              <a:spLocks/>
            </p:cNvSpPr>
            <p:nvPr/>
          </p:nvSpPr>
          <p:spPr bwMode="auto">
            <a:xfrm>
              <a:off x="9718970" y="15303536"/>
              <a:ext cx="497812" cy="471740"/>
            </a:xfrm>
            <a:custGeom>
              <a:avLst/>
              <a:gdLst>
                <a:gd name="T0" fmla="*/ 258 w 258"/>
                <a:gd name="T1" fmla="*/ 217 h 245"/>
                <a:gd name="T2" fmla="*/ 184 w 258"/>
                <a:gd name="T3" fmla="*/ 0 h 245"/>
                <a:gd name="T4" fmla="*/ 129 w 258"/>
                <a:gd name="T5" fmla="*/ 0 h 245"/>
                <a:gd name="T6" fmla="*/ 129 w 258"/>
                <a:gd name="T7" fmla="*/ 0 h 245"/>
                <a:gd name="T8" fmla="*/ 74 w 258"/>
                <a:gd name="T9" fmla="*/ 0 h 245"/>
                <a:gd name="T10" fmla="*/ 0 w 258"/>
                <a:gd name="T11" fmla="*/ 217 h 245"/>
                <a:gd name="T12" fmla="*/ 43 w 258"/>
                <a:gd name="T13" fmla="*/ 232 h 245"/>
                <a:gd name="T14" fmla="*/ 42 w 258"/>
                <a:gd name="T15" fmla="*/ 240 h 245"/>
                <a:gd name="T16" fmla="*/ 129 w 258"/>
                <a:gd name="T17" fmla="*/ 245 h 245"/>
                <a:gd name="T18" fmla="*/ 129 w 258"/>
                <a:gd name="T19" fmla="*/ 245 h 245"/>
                <a:gd name="T20" fmla="*/ 129 w 258"/>
                <a:gd name="T21" fmla="*/ 245 h 245"/>
                <a:gd name="T22" fmla="*/ 129 w 258"/>
                <a:gd name="T23" fmla="*/ 245 h 245"/>
                <a:gd name="T24" fmla="*/ 129 w 258"/>
                <a:gd name="T25" fmla="*/ 245 h 245"/>
                <a:gd name="T26" fmla="*/ 216 w 258"/>
                <a:gd name="T27" fmla="*/ 240 h 245"/>
                <a:gd name="T28" fmla="*/ 214 w 258"/>
                <a:gd name="T29" fmla="*/ 232 h 245"/>
                <a:gd name="T30" fmla="*/ 258 w 258"/>
                <a:gd name="T31" fmla="*/ 2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8" h="245">
                  <a:moveTo>
                    <a:pt x="258" y="217"/>
                  </a:moveTo>
                  <a:cubicBezTo>
                    <a:pt x="244" y="82"/>
                    <a:pt x="184" y="0"/>
                    <a:pt x="184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14" y="82"/>
                    <a:pt x="0" y="217"/>
                  </a:cubicBezTo>
                  <a:cubicBezTo>
                    <a:pt x="0" y="217"/>
                    <a:pt x="18" y="234"/>
                    <a:pt x="43" y="232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42" y="240"/>
                    <a:pt x="84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73" y="245"/>
                    <a:pt x="216" y="240"/>
                    <a:pt x="216" y="240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39" y="234"/>
                    <a:pt x="258" y="217"/>
                    <a:pt x="258" y="217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272"/>
            <p:cNvSpPr>
              <a:spLocks/>
            </p:cNvSpPr>
            <p:nvPr/>
          </p:nvSpPr>
          <p:spPr bwMode="auto">
            <a:xfrm>
              <a:off x="10091311" y="15437969"/>
              <a:ext cx="63550" cy="312049"/>
            </a:xfrm>
            <a:custGeom>
              <a:avLst/>
              <a:gdLst>
                <a:gd name="T0" fmla="*/ 33 w 33"/>
                <a:gd name="T1" fmla="*/ 161 h 162"/>
                <a:gd name="T2" fmla="*/ 21 w 33"/>
                <a:gd name="T3" fmla="*/ 162 h 162"/>
                <a:gd name="T4" fmla="*/ 0 w 33"/>
                <a:gd name="T5" fmla="*/ 0 h 162"/>
                <a:gd name="T6" fmla="*/ 33 w 33"/>
                <a:gd name="T7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2">
                  <a:moveTo>
                    <a:pt x="33" y="161"/>
                  </a:moveTo>
                  <a:cubicBezTo>
                    <a:pt x="29" y="162"/>
                    <a:pt x="25" y="162"/>
                    <a:pt x="21" y="162"/>
                  </a:cubicBezTo>
                  <a:cubicBezTo>
                    <a:pt x="21" y="162"/>
                    <a:pt x="6" y="31"/>
                    <a:pt x="0" y="0"/>
                  </a:cubicBezTo>
                  <a:cubicBezTo>
                    <a:pt x="0" y="0"/>
                    <a:pt x="26" y="101"/>
                    <a:pt x="33" y="161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273"/>
            <p:cNvSpPr>
              <a:spLocks/>
            </p:cNvSpPr>
            <p:nvPr/>
          </p:nvSpPr>
          <p:spPr bwMode="auto">
            <a:xfrm>
              <a:off x="9780891" y="15437969"/>
              <a:ext cx="61921" cy="312049"/>
            </a:xfrm>
            <a:custGeom>
              <a:avLst/>
              <a:gdLst>
                <a:gd name="T0" fmla="*/ 0 w 32"/>
                <a:gd name="T1" fmla="*/ 161 h 162"/>
                <a:gd name="T2" fmla="*/ 11 w 32"/>
                <a:gd name="T3" fmla="*/ 162 h 162"/>
                <a:gd name="T4" fmla="*/ 32 w 32"/>
                <a:gd name="T5" fmla="*/ 0 h 162"/>
                <a:gd name="T6" fmla="*/ 0 w 32"/>
                <a:gd name="T7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2">
                  <a:moveTo>
                    <a:pt x="0" y="161"/>
                  </a:moveTo>
                  <a:cubicBezTo>
                    <a:pt x="3" y="162"/>
                    <a:pt x="7" y="162"/>
                    <a:pt x="11" y="162"/>
                  </a:cubicBezTo>
                  <a:cubicBezTo>
                    <a:pt x="11" y="162"/>
                    <a:pt x="26" y="31"/>
                    <a:pt x="32" y="0"/>
                  </a:cubicBezTo>
                  <a:cubicBezTo>
                    <a:pt x="32" y="0"/>
                    <a:pt x="6" y="101"/>
                    <a:pt x="0" y="161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274"/>
            <p:cNvSpPr>
              <a:spLocks/>
            </p:cNvSpPr>
            <p:nvPr/>
          </p:nvSpPr>
          <p:spPr bwMode="auto">
            <a:xfrm>
              <a:off x="9941397" y="15405379"/>
              <a:ext cx="51329" cy="35034"/>
            </a:xfrm>
            <a:custGeom>
              <a:avLst/>
              <a:gdLst>
                <a:gd name="T0" fmla="*/ 22 w 27"/>
                <a:gd name="T1" fmla="*/ 18 h 18"/>
                <a:gd name="T2" fmla="*/ 5 w 27"/>
                <a:gd name="T3" fmla="*/ 18 h 18"/>
                <a:gd name="T4" fmla="*/ 0 w 27"/>
                <a:gd name="T5" fmla="*/ 13 h 18"/>
                <a:gd name="T6" fmla="*/ 0 w 27"/>
                <a:gd name="T7" fmla="*/ 5 h 18"/>
                <a:gd name="T8" fmla="*/ 5 w 27"/>
                <a:gd name="T9" fmla="*/ 0 h 18"/>
                <a:gd name="T10" fmla="*/ 22 w 27"/>
                <a:gd name="T11" fmla="*/ 0 h 18"/>
                <a:gd name="T12" fmla="*/ 27 w 27"/>
                <a:gd name="T13" fmla="*/ 5 h 18"/>
                <a:gd name="T14" fmla="*/ 27 w 27"/>
                <a:gd name="T15" fmla="*/ 13 h 18"/>
                <a:gd name="T16" fmla="*/ 22 w 2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8">
                  <a:moveTo>
                    <a:pt x="22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5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5" y="18"/>
                    <a:pt x="22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275"/>
            <p:cNvSpPr>
              <a:spLocks/>
            </p:cNvSpPr>
            <p:nvPr/>
          </p:nvSpPr>
          <p:spPr bwMode="auto">
            <a:xfrm>
              <a:off x="9934879" y="15422489"/>
              <a:ext cx="64365" cy="262349"/>
            </a:xfrm>
            <a:custGeom>
              <a:avLst/>
              <a:gdLst>
                <a:gd name="T0" fmla="*/ 26 w 79"/>
                <a:gd name="T1" fmla="*/ 0 h 322"/>
                <a:gd name="T2" fmla="*/ 55 w 79"/>
                <a:gd name="T3" fmla="*/ 0 h 322"/>
                <a:gd name="T4" fmla="*/ 79 w 79"/>
                <a:gd name="T5" fmla="*/ 265 h 322"/>
                <a:gd name="T6" fmla="*/ 38 w 79"/>
                <a:gd name="T7" fmla="*/ 322 h 322"/>
                <a:gd name="T8" fmla="*/ 0 w 79"/>
                <a:gd name="T9" fmla="*/ 263 h 322"/>
                <a:gd name="T10" fmla="*/ 26 w 79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322">
                  <a:moveTo>
                    <a:pt x="26" y="0"/>
                  </a:moveTo>
                  <a:lnTo>
                    <a:pt x="55" y="0"/>
                  </a:lnTo>
                  <a:lnTo>
                    <a:pt x="79" y="265"/>
                  </a:lnTo>
                  <a:lnTo>
                    <a:pt x="38" y="322"/>
                  </a:lnTo>
                  <a:lnTo>
                    <a:pt x="0" y="26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276"/>
            <p:cNvSpPr>
              <a:spLocks/>
            </p:cNvSpPr>
            <p:nvPr/>
          </p:nvSpPr>
          <p:spPr bwMode="auto">
            <a:xfrm>
              <a:off x="9846886" y="15367086"/>
              <a:ext cx="240351" cy="86363"/>
            </a:xfrm>
            <a:custGeom>
              <a:avLst/>
              <a:gdLst>
                <a:gd name="T0" fmla="*/ 82 w 295"/>
                <a:gd name="T1" fmla="*/ 106 h 106"/>
                <a:gd name="T2" fmla="*/ 146 w 295"/>
                <a:gd name="T3" fmla="*/ 42 h 106"/>
                <a:gd name="T4" fmla="*/ 213 w 295"/>
                <a:gd name="T5" fmla="*/ 106 h 106"/>
                <a:gd name="T6" fmla="*/ 295 w 295"/>
                <a:gd name="T7" fmla="*/ 0 h 106"/>
                <a:gd name="T8" fmla="*/ 0 w 295"/>
                <a:gd name="T9" fmla="*/ 0 h 106"/>
                <a:gd name="T10" fmla="*/ 82 w 29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06">
                  <a:moveTo>
                    <a:pt x="82" y="106"/>
                  </a:moveTo>
                  <a:lnTo>
                    <a:pt x="146" y="42"/>
                  </a:lnTo>
                  <a:lnTo>
                    <a:pt x="213" y="106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82" y="106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Oval 277"/>
            <p:cNvSpPr>
              <a:spLocks noChangeArrowheads="1"/>
            </p:cNvSpPr>
            <p:nvPr/>
          </p:nvSpPr>
          <p:spPr bwMode="auto">
            <a:xfrm>
              <a:off x="9597572" y="14669661"/>
              <a:ext cx="730831" cy="728386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278"/>
            <p:cNvSpPr>
              <a:spLocks/>
            </p:cNvSpPr>
            <p:nvPr/>
          </p:nvSpPr>
          <p:spPr bwMode="auto">
            <a:xfrm>
              <a:off x="9771114" y="15076221"/>
              <a:ext cx="96955" cy="57847"/>
            </a:xfrm>
            <a:custGeom>
              <a:avLst/>
              <a:gdLst>
                <a:gd name="T0" fmla="*/ 23 w 50"/>
                <a:gd name="T1" fmla="*/ 30 h 30"/>
                <a:gd name="T2" fmla="*/ 22 w 50"/>
                <a:gd name="T3" fmla="*/ 30 h 30"/>
                <a:gd name="T4" fmla="*/ 0 w 50"/>
                <a:gd name="T5" fmla="*/ 3 h 30"/>
                <a:gd name="T6" fmla="*/ 3 w 50"/>
                <a:gd name="T7" fmla="*/ 0 h 30"/>
                <a:gd name="T8" fmla="*/ 3 w 50"/>
                <a:gd name="T9" fmla="*/ 0 h 30"/>
                <a:gd name="T10" fmla="*/ 7 w 50"/>
                <a:gd name="T11" fmla="*/ 3 h 30"/>
                <a:gd name="T12" fmla="*/ 22 w 50"/>
                <a:gd name="T13" fmla="*/ 24 h 30"/>
                <a:gd name="T14" fmla="*/ 43 w 50"/>
                <a:gd name="T15" fmla="*/ 7 h 30"/>
                <a:gd name="T16" fmla="*/ 47 w 50"/>
                <a:gd name="T17" fmla="*/ 5 h 30"/>
                <a:gd name="T18" fmla="*/ 50 w 50"/>
                <a:gd name="T19" fmla="*/ 9 h 30"/>
                <a:gd name="T20" fmla="*/ 23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4" y="30"/>
                    <a:pt x="0" y="12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4"/>
                    <a:pt x="7" y="23"/>
                    <a:pt x="22" y="24"/>
                  </a:cubicBezTo>
                  <a:cubicBezTo>
                    <a:pt x="39" y="24"/>
                    <a:pt x="43" y="8"/>
                    <a:pt x="43" y="7"/>
                  </a:cubicBezTo>
                  <a:cubicBezTo>
                    <a:pt x="43" y="5"/>
                    <a:pt x="45" y="4"/>
                    <a:pt x="47" y="5"/>
                  </a:cubicBezTo>
                  <a:cubicBezTo>
                    <a:pt x="49" y="5"/>
                    <a:pt x="50" y="7"/>
                    <a:pt x="50" y="9"/>
                  </a:cubicBezTo>
                  <a:cubicBezTo>
                    <a:pt x="48" y="16"/>
                    <a:pt x="40" y="30"/>
                    <a:pt x="23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279"/>
            <p:cNvSpPr>
              <a:spLocks/>
            </p:cNvSpPr>
            <p:nvPr/>
          </p:nvSpPr>
          <p:spPr bwMode="auto">
            <a:xfrm>
              <a:off x="10078275" y="15076221"/>
              <a:ext cx="96140" cy="57847"/>
            </a:xfrm>
            <a:custGeom>
              <a:avLst/>
              <a:gdLst>
                <a:gd name="T0" fmla="*/ 27 w 50"/>
                <a:gd name="T1" fmla="*/ 30 h 30"/>
                <a:gd name="T2" fmla="*/ 0 w 50"/>
                <a:gd name="T3" fmla="*/ 9 h 30"/>
                <a:gd name="T4" fmla="*/ 3 w 50"/>
                <a:gd name="T5" fmla="*/ 5 h 30"/>
                <a:gd name="T6" fmla="*/ 7 w 50"/>
                <a:gd name="T7" fmla="*/ 7 h 30"/>
                <a:gd name="T8" fmla="*/ 27 w 50"/>
                <a:gd name="T9" fmla="*/ 24 h 30"/>
                <a:gd name="T10" fmla="*/ 43 w 50"/>
                <a:gd name="T11" fmla="*/ 3 h 30"/>
                <a:gd name="T12" fmla="*/ 47 w 50"/>
                <a:gd name="T13" fmla="*/ 0 h 30"/>
                <a:gd name="T14" fmla="*/ 47 w 50"/>
                <a:gd name="T15" fmla="*/ 0 h 30"/>
                <a:gd name="T16" fmla="*/ 50 w 50"/>
                <a:gd name="T17" fmla="*/ 3 h 30"/>
                <a:gd name="T18" fmla="*/ 28 w 50"/>
                <a:gd name="T19" fmla="*/ 30 h 30"/>
                <a:gd name="T20" fmla="*/ 27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27" y="30"/>
                  </a:moveTo>
                  <a:cubicBezTo>
                    <a:pt x="10" y="30"/>
                    <a:pt x="2" y="16"/>
                    <a:pt x="0" y="9"/>
                  </a:cubicBezTo>
                  <a:cubicBezTo>
                    <a:pt x="0" y="7"/>
                    <a:pt x="1" y="5"/>
                    <a:pt x="3" y="5"/>
                  </a:cubicBezTo>
                  <a:cubicBezTo>
                    <a:pt x="5" y="4"/>
                    <a:pt x="7" y="5"/>
                    <a:pt x="7" y="7"/>
                  </a:cubicBezTo>
                  <a:cubicBezTo>
                    <a:pt x="7" y="8"/>
                    <a:pt x="11" y="24"/>
                    <a:pt x="27" y="24"/>
                  </a:cubicBezTo>
                  <a:cubicBezTo>
                    <a:pt x="43" y="23"/>
                    <a:pt x="43" y="4"/>
                    <a:pt x="43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1"/>
                    <a:pt x="50" y="3"/>
                  </a:cubicBezTo>
                  <a:cubicBezTo>
                    <a:pt x="50" y="12"/>
                    <a:pt x="46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280"/>
            <p:cNvSpPr>
              <a:spLocks/>
            </p:cNvSpPr>
            <p:nvPr/>
          </p:nvSpPr>
          <p:spPr bwMode="auto">
            <a:xfrm>
              <a:off x="9910436" y="15274205"/>
              <a:ext cx="123027" cy="69254"/>
            </a:xfrm>
            <a:custGeom>
              <a:avLst/>
              <a:gdLst>
                <a:gd name="T0" fmla="*/ 0 w 64"/>
                <a:gd name="T1" fmla="*/ 12 h 36"/>
                <a:gd name="T2" fmla="*/ 18 w 64"/>
                <a:gd name="T3" fmla="*/ 1 h 36"/>
                <a:gd name="T4" fmla="*/ 32 w 64"/>
                <a:gd name="T5" fmla="*/ 10 h 36"/>
                <a:gd name="T6" fmla="*/ 50 w 64"/>
                <a:gd name="T7" fmla="*/ 1 h 36"/>
                <a:gd name="T8" fmla="*/ 64 w 64"/>
                <a:gd name="T9" fmla="*/ 13 h 36"/>
                <a:gd name="T10" fmla="*/ 31 w 64"/>
                <a:gd name="T11" fmla="*/ 36 h 36"/>
                <a:gd name="T12" fmla="*/ 0 w 6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0" y="12"/>
                  </a:moveTo>
                  <a:cubicBezTo>
                    <a:pt x="0" y="12"/>
                    <a:pt x="8" y="0"/>
                    <a:pt x="18" y="1"/>
                  </a:cubicBezTo>
                  <a:cubicBezTo>
                    <a:pt x="27" y="2"/>
                    <a:pt x="32" y="10"/>
                    <a:pt x="32" y="10"/>
                  </a:cubicBezTo>
                  <a:cubicBezTo>
                    <a:pt x="32" y="10"/>
                    <a:pt x="40" y="1"/>
                    <a:pt x="50" y="1"/>
                  </a:cubicBezTo>
                  <a:cubicBezTo>
                    <a:pt x="59" y="2"/>
                    <a:pt x="64" y="13"/>
                    <a:pt x="64" y="13"/>
                  </a:cubicBezTo>
                  <a:cubicBezTo>
                    <a:pt x="64" y="13"/>
                    <a:pt x="54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281"/>
            <p:cNvSpPr>
              <a:spLocks/>
            </p:cNvSpPr>
            <p:nvPr/>
          </p:nvSpPr>
          <p:spPr bwMode="auto">
            <a:xfrm>
              <a:off x="9941397" y="15197619"/>
              <a:ext cx="61106" cy="26887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6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6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282"/>
            <p:cNvSpPr>
              <a:spLocks noEditPoints="1"/>
            </p:cNvSpPr>
            <p:nvPr/>
          </p:nvSpPr>
          <p:spPr bwMode="auto">
            <a:xfrm>
              <a:off x="9732821" y="15137327"/>
              <a:ext cx="202058" cy="96955"/>
            </a:xfrm>
            <a:custGeom>
              <a:avLst/>
              <a:gdLst>
                <a:gd name="T0" fmla="*/ 55 w 105"/>
                <a:gd name="T1" fmla="*/ 50 h 50"/>
                <a:gd name="T2" fmla="*/ 0 w 105"/>
                <a:gd name="T3" fmla="*/ 4 h 50"/>
                <a:gd name="T4" fmla="*/ 0 w 105"/>
                <a:gd name="T5" fmla="*/ 0 h 50"/>
                <a:gd name="T6" fmla="*/ 102 w 105"/>
                <a:gd name="T7" fmla="*/ 8 h 50"/>
                <a:gd name="T8" fmla="*/ 102 w 105"/>
                <a:gd name="T9" fmla="*/ 10 h 50"/>
                <a:gd name="T10" fmla="*/ 73 w 105"/>
                <a:gd name="T11" fmla="*/ 47 h 50"/>
                <a:gd name="T12" fmla="*/ 55 w 105"/>
                <a:gd name="T13" fmla="*/ 50 h 50"/>
                <a:gd name="T14" fmla="*/ 8 w 105"/>
                <a:gd name="T15" fmla="*/ 8 h 50"/>
                <a:gd name="T16" fmla="*/ 55 w 105"/>
                <a:gd name="T17" fmla="*/ 43 h 50"/>
                <a:gd name="T18" fmla="*/ 70 w 105"/>
                <a:gd name="T19" fmla="*/ 41 h 50"/>
                <a:gd name="T20" fmla="*/ 96 w 105"/>
                <a:gd name="T21" fmla="*/ 14 h 50"/>
                <a:gd name="T22" fmla="*/ 8 w 105"/>
                <a:gd name="T23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50">
                  <a:moveTo>
                    <a:pt x="55" y="50"/>
                  </a:moveTo>
                  <a:cubicBezTo>
                    <a:pt x="33" y="50"/>
                    <a:pt x="6" y="3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5" y="24"/>
                    <a:pt x="92" y="41"/>
                    <a:pt x="73" y="47"/>
                  </a:cubicBezTo>
                  <a:cubicBezTo>
                    <a:pt x="67" y="49"/>
                    <a:pt x="61" y="50"/>
                    <a:pt x="55" y="50"/>
                  </a:cubicBezTo>
                  <a:close/>
                  <a:moveTo>
                    <a:pt x="8" y="8"/>
                  </a:moveTo>
                  <a:cubicBezTo>
                    <a:pt x="14" y="34"/>
                    <a:pt x="37" y="43"/>
                    <a:pt x="55" y="43"/>
                  </a:cubicBezTo>
                  <a:cubicBezTo>
                    <a:pt x="61" y="43"/>
                    <a:pt x="66" y="42"/>
                    <a:pt x="70" y="41"/>
                  </a:cubicBezTo>
                  <a:cubicBezTo>
                    <a:pt x="85" y="36"/>
                    <a:pt x="96" y="24"/>
                    <a:pt x="96" y="1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83"/>
            <p:cNvSpPr>
              <a:spLocks noEditPoints="1"/>
            </p:cNvSpPr>
            <p:nvPr/>
          </p:nvSpPr>
          <p:spPr bwMode="auto">
            <a:xfrm>
              <a:off x="10010650" y="15137327"/>
              <a:ext cx="202058" cy="96955"/>
            </a:xfrm>
            <a:custGeom>
              <a:avLst/>
              <a:gdLst>
                <a:gd name="T0" fmla="*/ 50 w 105"/>
                <a:gd name="T1" fmla="*/ 50 h 50"/>
                <a:gd name="T2" fmla="*/ 50 w 105"/>
                <a:gd name="T3" fmla="*/ 50 h 50"/>
                <a:gd name="T4" fmla="*/ 32 w 105"/>
                <a:gd name="T5" fmla="*/ 47 h 50"/>
                <a:gd name="T6" fmla="*/ 3 w 105"/>
                <a:gd name="T7" fmla="*/ 10 h 50"/>
                <a:gd name="T8" fmla="*/ 3 w 105"/>
                <a:gd name="T9" fmla="*/ 8 h 50"/>
                <a:gd name="T10" fmla="*/ 105 w 105"/>
                <a:gd name="T11" fmla="*/ 0 h 50"/>
                <a:gd name="T12" fmla="*/ 105 w 105"/>
                <a:gd name="T13" fmla="*/ 4 h 50"/>
                <a:gd name="T14" fmla="*/ 50 w 105"/>
                <a:gd name="T15" fmla="*/ 50 h 50"/>
                <a:gd name="T16" fmla="*/ 9 w 105"/>
                <a:gd name="T17" fmla="*/ 14 h 50"/>
                <a:gd name="T18" fmla="*/ 35 w 105"/>
                <a:gd name="T19" fmla="*/ 41 h 50"/>
                <a:gd name="T20" fmla="*/ 50 w 105"/>
                <a:gd name="T21" fmla="*/ 43 h 50"/>
                <a:gd name="T22" fmla="*/ 97 w 105"/>
                <a:gd name="T23" fmla="*/ 8 h 50"/>
                <a:gd name="T24" fmla="*/ 9 w 105"/>
                <a:gd name="T2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50">
                  <a:moveTo>
                    <a:pt x="50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43" y="50"/>
                    <a:pt x="37" y="49"/>
                    <a:pt x="32" y="47"/>
                  </a:cubicBezTo>
                  <a:cubicBezTo>
                    <a:pt x="13" y="41"/>
                    <a:pt x="0" y="24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99" y="38"/>
                    <a:pt x="72" y="50"/>
                    <a:pt x="50" y="50"/>
                  </a:cubicBezTo>
                  <a:close/>
                  <a:moveTo>
                    <a:pt x="9" y="14"/>
                  </a:moveTo>
                  <a:cubicBezTo>
                    <a:pt x="9" y="24"/>
                    <a:pt x="20" y="36"/>
                    <a:pt x="35" y="41"/>
                  </a:cubicBezTo>
                  <a:cubicBezTo>
                    <a:pt x="39" y="42"/>
                    <a:pt x="44" y="43"/>
                    <a:pt x="50" y="43"/>
                  </a:cubicBezTo>
                  <a:cubicBezTo>
                    <a:pt x="68" y="43"/>
                    <a:pt x="91" y="34"/>
                    <a:pt x="97" y="8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284"/>
            <p:cNvSpPr>
              <a:spLocks/>
            </p:cNvSpPr>
            <p:nvPr/>
          </p:nvSpPr>
          <p:spPr bwMode="auto">
            <a:xfrm>
              <a:off x="9639939" y="15094960"/>
              <a:ext cx="108362" cy="56218"/>
            </a:xfrm>
            <a:custGeom>
              <a:avLst/>
              <a:gdLst>
                <a:gd name="T0" fmla="*/ 52 w 56"/>
                <a:gd name="T1" fmla="*/ 29 h 29"/>
                <a:gd name="T2" fmla="*/ 50 w 56"/>
                <a:gd name="T3" fmla="*/ 29 h 29"/>
                <a:gd name="T4" fmla="*/ 3 w 56"/>
                <a:gd name="T5" fmla="*/ 7 h 29"/>
                <a:gd name="T6" fmla="*/ 1 w 56"/>
                <a:gd name="T7" fmla="*/ 3 h 29"/>
                <a:gd name="T8" fmla="*/ 5 w 56"/>
                <a:gd name="T9" fmla="*/ 1 h 29"/>
                <a:gd name="T10" fmla="*/ 53 w 56"/>
                <a:gd name="T11" fmla="*/ 23 h 29"/>
                <a:gd name="T12" fmla="*/ 55 w 56"/>
                <a:gd name="T13" fmla="*/ 27 h 29"/>
                <a:gd name="T14" fmla="*/ 52 w 5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9">
                  <a:moveTo>
                    <a:pt x="52" y="29"/>
                  </a:moveTo>
                  <a:cubicBezTo>
                    <a:pt x="51" y="29"/>
                    <a:pt x="51" y="29"/>
                    <a:pt x="50" y="2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24"/>
                    <a:pt x="56" y="26"/>
                    <a:pt x="55" y="27"/>
                  </a:cubicBezTo>
                  <a:cubicBezTo>
                    <a:pt x="54" y="29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285"/>
            <p:cNvSpPr>
              <a:spLocks/>
            </p:cNvSpPr>
            <p:nvPr/>
          </p:nvSpPr>
          <p:spPr bwMode="auto">
            <a:xfrm>
              <a:off x="10197228" y="15077850"/>
              <a:ext cx="135248" cy="73327"/>
            </a:xfrm>
            <a:custGeom>
              <a:avLst/>
              <a:gdLst>
                <a:gd name="T0" fmla="*/ 4 w 70"/>
                <a:gd name="T1" fmla="*/ 38 h 38"/>
                <a:gd name="T2" fmla="*/ 1 w 70"/>
                <a:gd name="T3" fmla="*/ 36 h 38"/>
                <a:gd name="T4" fmla="*/ 3 w 70"/>
                <a:gd name="T5" fmla="*/ 32 h 38"/>
                <a:gd name="T6" fmla="*/ 64 w 70"/>
                <a:gd name="T7" fmla="*/ 0 h 38"/>
                <a:gd name="T8" fmla="*/ 69 w 70"/>
                <a:gd name="T9" fmla="*/ 2 h 38"/>
                <a:gd name="T10" fmla="*/ 67 w 70"/>
                <a:gd name="T11" fmla="*/ 7 h 38"/>
                <a:gd name="T12" fmla="*/ 6 w 70"/>
                <a:gd name="T13" fmla="*/ 38 h 38"/>
                <a:gd name="T14" fmla="*/ 4 w 7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38">
                  <a:moveTo>
                    <a:pt x="4" y="38"/>
                  </a:moveTo>
                  <a:cubicBezTo>
                    <a:pt x="3" y="38"/>
                    <a:pt x="2" y="38"/>
                    <a:pt x="1" y="36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8" y="0"/>
                    <a:pt x="69" y="2"/>
                  </a:cubicBezTo>
                  <a:cubicBezTo>
                    <a:pt x="70" y="4"/>
                    <a:pt x="69" y="6"/>
                    <a:pt x="67" y="7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8"/>
                    <a:pt x="4" y="3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286"/>
            <p:cNvSpPr>
              <a:spLocks/>
            </p:cNvSpPr>
            <p:nvPr/>
          </p:nvSpPr>
          <p:spPr bwMode="auto">
            <a:xfrm>
              <a:off x="9916139" y="15128365"/>
              <a:ext cx="113250" cy="38293"/>
            </a:xfrm>
            <a:custGeom>
              <a:avLst/>
              <a:gdLst>
                <a:gd name="T0" fmla="*/ 55 w 59"/>
                <a:gd name="T1" fmla="*/ 20 h 20"/>
                <a:gd name="T2" fmla="*/ 52 w 59"/>
                <a:gd name="T3" fmla="*/ 18 h 20"/>
                <a:gd name="T4" fmla="*/ 29 w 59"/>
                <a:gd name="T5" fmla="*/ 7 h 20"/>
                <a:gd name="T6" fmla="*/ 7 w 59"/>
                <a:gd name="T7" fmla="*/ 18 h 20"/>
                <a:gd name="T8" fmla="*/ 2 w 59"/>
                <a:gd name="T9" fmla="*/ 19 h 20"/>
                <a:gd name="T10" fmla="*/ 1 w 59"/>
                <a:gd name="T11" fmla="*/ 14 h 20"/>
                <a:gd name="T12" fmla="*/ 29 w 59"/>
                <a:gd name="T13" fmla="*/ 0 h 20"/>
                <a:gd name="T14" fmla="*/ 58 w 59"/>
                <a:gd name="T15" fmla="*/ 14 h 20"/>
                <a:gd name="T16" fmla="*/ 57 w 59"/>
                <a:gd name="T17" fmla="*/ 19 h 20"/>
                <a:gd name="T18" fmla="*/ 55 w 5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0">
                  <a:moveTo>
                    <a:pt x="55" y="20"/>
                  </a:moveTo>
                  <a:cubicBezTo>
                    <a:pt x="54" y="20"/>
                    <a:pt x="53" y="19"/>
                    <a:pt x="52" y="18"/>
                  </a:cubicBezTo>
                  <a:cubicBezTo>
                    <a:pt x="52" y="18"/>
                    <a:pt x="44" y="7"/>
                    <a:pt x="29" y="7"/>
                  </a:cubicBezTo>
                  <a:cubicBezTo>
                    <a:pt x="15" y="7"/>
                    <a:pt x="7" y="18"/>
                    <a:pt x="7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" y="14"/>
                    <a:pt x="11" y="0"/>
                    <a:pt x="29" y="0"/>
                  </a:cubicBezTo>
                  <a:cubicBezTo>
                    <a:pt x="48" y="0"/>
                    <a:pt x="58" y="14"/>
                    <a:pt x="58" y="14"/>
                  </a:cubicBezTo>
                  <a:cubicBezTo>
                    <a:pt x="59" y="16"/>
                    <a:pt x="59" y="18"/>
                    <a:pt x="57" y="19"/>
                  </a:cubicBezTo>
                  <a:cubicBezTo>
                    <a:pt x="56" y="19"/>
                    <a:pt x="56" y="20"/>
                    <a:pt x="55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287"/>
            <p:cNvSpPr>
              <a:spLocks/>
            </p:cNvSpPr>
            <p:nvPr/>
          </p:nvSpPr>
          <p:spPr bwMode="auto">
            <a:xfrm>
              <a:off x="9399588" y="14382869"/>
              <a:ext cx="1266121" cy="1015178"/>
            </a:xfrm>
            <a:custGeom>
              <a:avLst/>
              <a:gdLst>
                <a:gd name="T0" fmla="*/ 448 w 657"/>
                <a:gd name="T1" fmla="*/ 519 h 527"/>
                <a:gd name="T2" fmla="*/ 441 w 657"/>
                <a:gd name="T3" fmla="*/ 40 h 527"/>
                <a:gd name="T4" fmla="*/ 293 w 657"/>
                <a:gd name="T5" fmla="*/ 0 h 527"/>
                <a:gd name="T6" fmla="*/ 152 w 657"/>
                <a:gd name="T7" fmla="*/ 67 h 527"/>
                <a:gd name="T8" fmla="*/ 103 w 657"/>
                <a:gd name="T9" fmla="*/ 86 h 527"/>
                <a:gd name="T10" fmla="*/ 35 w 657"/>
                <a:gd name="T11" fmla="*/ 364 h 527"/>
                <a:gd name="T12" fmla="*/ 47 w 657"/>
                <a:gd name="T13" fmla="*/ 320 h 527"/>
                <a:gd name="T14" fmla="*/ 156 w 657"/>
                <a:gd name="T15" fmla="*/ 527 h 527"/>
                <a:gd name="T16" fmla="*/ 140 w 657"/>
                <a:gd name="T17" fmla="*/ 385 h 527"/>
                <a:gd name="T18" fmla="*/ 229 w 657"/>
                <a:gd name="T19" fmla="*/ 322 h 527"/>
                <a:gd name="T20" fmla="*/ 293 w 657"/>
                <a:gd name="T21" fmla="*/ 286 h 527"/>
                <a:gd name="T22" fmla="*/ 353 w 657"/>
                <a:gd name="T23" fmla="*/ 315 h 527"/>
                <a:gd name="T24" fmla="*/ 342 w 657"/>
                <a:gd name="T25" fmla="*/ 291 h 527"/>
                <a:gd name="T26" fmla="*/ 442 w 657"/>
                <a:gd name="T27" fmla="*/ 350 h 527"/>
                <a:gd name="T28" fmla="*/ 448 w 657"/>
                <a:gd name="T29" fmla="*/ 51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527">
                  <a:moveTo>
                    <a:pt x="448" y="519"/>
                  </a:moveTo>
                  <a:cubicBezTo>
                    <a:pt x="657" y="295"/>
                    <a:pt x="561" y="119"/>
                    <a:pt x="441" y="40"/>
                  </a:cubicBezTo>
                  <a:cubicBezTo>
                    <a:pt x="389" y="6"/>
                    <a:pt x="328" y="0"/>
                    <a:pt x="293" y="0"/>
                  </a:cubicBezTo>
                  <a:cubicBezTo>
                    <a:pt x="175" y="0"/>
                    <a:pt x="152" y="67"/>
                    <a:pt x="152" y="67"/>
                  </a:cubicBezTo>
                  <a:cubicBezTo>
                    <a:pt x="152" y="67"/>
                    <a:pt x="126" y="71"/>
                    <a:pt x="103" y="86"/>
                  </a:cubicBezTo>
                  <a:cubicBezTo>
                    <a:pt x="0" y="156"/>
                    <a:pt x="35" y="364"/>
                    <a:pt x="35" y="364"/>
                  </a:cubicBezTo>
                  <a:cubicBezTo>
                    <a:pt x="35" y="348"/>
                    <a:pt x="47" y="320"/>
                    <a:pt x="47" y="320"/>
                  </a:cubicBezTo>
                  <a:cubicBezTo>
                    <a:pt x="47" y="462"/>
                    <a:pt x="156" y="527"/>
                    <a:pt x="156" y="527"/>
                  </a:cubicBezTo>
                  <a:cubicBezTo>
                    <a:pt x="142" y="475"/>
                    <a:pt x="135" y="413"/>
                    <a:pt x="140" y="385"/>
                  </a:cubicBezTo>
                  <a:cubicBezTo>
                    <a:pt x="148" y="338"/>
                    <a:pt x="201" y="332"/>
                    <a:pt x="229" y="322"/>
                  </a:cubicBezTo>
                  <a:cubicBezTo>
                    <a:pt x="267" y="307"/>
                    <a:pt x="293" y="286"/>
                    <a:pt x="293" y="286"/>
                  </a:cubicBezTo>
                  <a:cubicBezTo>
                    <a:pt x="309" y="299"/>
                    <a:pt x="329" y="308"/>
                    <a:pt x="353" y="315"/>
                  </a:cubicBezTo>
                  <a:cubicBezTo>
                    <a:pt x="346" y="307"/>
                    <a:pt x="341" y="298"/>
                    <a:pt x="342" y="291"/>
                  </a:cubicBezTo>
                  <a:cubicBezTo>
                    <a:pt x="376" y="298"/>
                    <a:pt x="419" y="314"/>
                    <a:pt x="442" y="350"/>
                  </a:cubicBezTo>
                  <a:cubicBezTo>
                    <a:pt x="501" y="441"/>
                    <a:pt x="448" y="519"/>
                    <a:pt x="448" y="519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913905" y="3142190"/>
            <a:ext cx="988922" cy="2492173"/>
            <a:chOff x="9472352" y="3102818"/>
            <a:chExt cx="988922" cy="2492173"/>
          </a:xfrm>
        </p:grpSpPr>
        <p:grpSp>
          <p:nvGrpSpPr>
            <p:cNvPr id="517" name="组合 516"/>
            <p:cNvGrpSpPr/>
            <p:nvPr/>
          </p:nvGrpSpPr>
          <p:grpSpPr>
            <a:xfrm>
              <a:off x="9587527" y="5480926"/>
              <a:ext cx="506774" cy="114065"/>
              <a:chOff x="9667641" y="13977938"/>
              <a:chExt cx="506774" cy="114065"/>
            </a:xfrm>
          </p:grpSpPr>
          <p:sp>
            <p:nvSpPr>
              <p:cNvPr id="405" name="Freeform 357"/>
              <p:cNvSpPr>
                <a:spLocks/>
              </p:cNvSpPr>
              <p:nvPr/>
            </p:nvSpPr>
            <p:spPr bwMode="auto">
              <a:xfrm>
                <a:off x="9971542" y="13977938"/>
                <a:ext cx="202873" cy="114065"/>
              </a:xfrm>
              <a:custGeom>
                <a:avLst/>
                <a:gdLst>
                  <a:gd name="T0" fmla="*/ 22 w 105"/>
                  <a:gd name="T1" fmla="*/ 13 h 59"/>
                  <a:gd name="T2" fmla="*/ 24 w 105"/>
                  <a:gd name="T3" fmla="*/ 45 h 59"/>
                  <a:gd name="T4" fmla="*/ 90 w 105"/>
                  <a:gd name="T5" fmla="*/ 30 h 59"/>
                  <a:gd name="T6" fmla="*/ 50 w 105"/>
                  <a:gd name="T7" fmla="*/ 0 h 59"/>
                  <a:gd name="T8" fmla="*/ 22 w 105"/>
                  <a:gd name="T9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22" y="13"/>
                    </a:moveTo>
                    <a:cubicBezTo>
                      <a:pt x="8" y="27"/>
                      <a:pt x="0" y="43"/>
                      <a:pt x="24" y="45"/>
                    </a:cubicBezTo>
                    <a:cubicBezTo>
                      <a:pt x="45" y="48"/>
                      <a:pt x="105" y="59"/>
                      <a:pt x="90" y="30"/>
                    </a:cubicBezTo>
                    <a:cubicBezTo>
                      <a:pt x="76" y="2"/>
                      <a:pt x="59" y="0"/>
                      <a:pt x="50" y="0"/>
                    </a:cubicBezTo>
                    <a:cubicBezTo>
                      <a:pt x="41" y="0"/>
                      <a:pt x="29" y="5"/>
                      <a:pt x="22" y="13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58"/>
              <p:cNvSpPr>
                <a:spLocks/>
              </p:cNvSpPr>
              <p:nvPr/>
            </p:nvSpPr>
            <p:spPr bwMode="auto">
              <a:xfrm>
                <a:off x="9667641" y="13977938"/>
                <a:ext cx="202058" cy="114065"/>
              </a:xfrm>
              <a:custGeom>
                <a:avLst/>
                <a:gdLst>
                  <a:gd name="T0" fmla="*/ 84 w 105"/>
                  <a:gd name="T1" fmla="*/ 13 h 59"/>
                  <a:gd name="T2" fmla="*/ 82 w 105"/>
                  <a:gd name="T3" fmla="*/ 45 h 59"/>
                  <a:gd name="T4" fmla="*/ 15 w 105"/>
                  <a:gd name="T5" fmla="*/ 30 h 59"/>
                  <a:gd name="T6" fmla="*/ 55 w 105"/>
                  <a:gd name="T7" fmla="*/ 0 h 59"/>
                  <a:gd name="T8" fmla="*/ 84 w 105"/>
                  <a:gd name="T9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84" y="13"/>
                    </a:moveTo>
                    <a:cubicBezTo>
                      <a:pt x="98" y="27"/>
                      <a:pt x="105" y="43"/>
                      <a:pt x="82" y="45"/>
                    </a:cubicBezTo>
                    <a:cubicBezTo>
                      <a:pt x="60" y="48"/>
                      <a:pt x="0" y="59"/>
                      <a:pt x="15" y="30"/>
                    </a:cubicBezTo>
                    <a:cubicBezTo>
                      <a:pt x="29" y="2"/>
                      <a:pt x="46" y="0"/>
                      <a:pt x="55" y="0"/>
                    </a:cubicBezTo>
                    <a:cubicBezTo>
                      <a:pt x="65" y="0"/>
                      <a:pt x="76" y="5"/>
                      <a:pt x="84" y="13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" name="组合 513"/>
            <p:cNvGrpSpPr>
              <a:grpSpLocks noChangeAspect="1"/>
            </p:cNvGrpSpPr>
            <p:nvPr/>
          </p:nvGrpSpPr>
          <p:grpSpPr>
            <a:xfrm>
              <a:off x="9472352" y="3102818"/>
              <a:ext cx="988922" cy="2408400"/>
              <a:chOff x="9737726" y="9883776"/>
              <a:chExt cx="1731963" cy="4217987"/>
            </a:xfrm>
          </p:grpSpPr>
          <p:sp>
            <p:nvSpPr>
              <p:cNvPr id="401" name="Freeform 353"/>
              <p:cNvSpPr>
                <a:spLocks/>
              </p:cNvSpPr>
              <p:nvPr/>
            </p:nvSpPr>
            <p:spPr bwMode="auto">
              <a:xfrm>
                <a:off x="10337801" y="9883776"/>
                <a:ext cx="439738" cy="363538"/>
              </a:xfrm>
              <a:custGeom>
                <a:avLst/>
                <a:gdLst>
                  <a:gd name="T0" fmla="*/ 49 w 117"/>
                  <a:gd name="T1" fmla="*/ 95 h 97"/>
                  <a:gd name="T2" fmla="*/ 36 w 117"/>
                  <a:gd name="T3" fmla="*/ 12 h 97"/>
                  <a:gd name="T4" fmla="*/ 45 w 117"/>
                  <a:gd name="T5" fmla="*/ 36 h 97"/>
                  <a:gd name="T6" fmla="*/ 76 w 117"/>
                  <a:gd name="T7" fmla="*/ 0 h 97"/>
                  <a:gd name="T8" fmla="*/ 74 w 117"/>
                  <a:gd name="T9" fmla="*/ 31 h 97"/>
                  <a:gd name="T10" fmla="*/ 105 w 117"/>
                  <a:gd name="T11" fmla="*/ 15 h 97"/>
                  <a:gd name="T12" fmla="*/ 95 w 117"/>
                  <a:gd name="T13" fmla="*/ 44 h 97"/>
                  <a:gd name="T14" fmla="*/ 117 w 117"/>
                  <a:gd name="T15" fmla="*/ 36 h 97"/>
                  <a:gd name="T16" fmla="*/ 102 w 117"/>
                  <a:gd name="T17" fmla="*/ 62 h 97"/>
                  <a:gd name="T18" fmla="*/ 117 w 117"/>
                  <a:gd name="T19" fmla="*/ 58 h 97"/>
                  <a:gd name="T20" fmla="*/ 77 w 117"/>
                  <a:gd name="T21" fmla="*/ 97 h 97"/>
                  <a:gd name="T22" fmla="*/ 49 w 117"/>
                  <a:gd name="T23" fmla="*/ 9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97">
                    <a:moveTo>
                      <a:pt x="49" y="95"/>
                    </a:moveTo>
                    <a:cubicBezTo>
                      <a:pt x="49" y="95"/>
                      <a:pt x="0" y="67"/>
                      <a:pt x="36" y="12"/>
                    </a:cubicBezTo>
                    <a:cubicBezTo>
                      <a:pt x="36" y="12"/>
                      <a:pt x="31" y="30"/>
                      <a:pt x="45" y="36"/>
                    </a:cubicBezTo>
                    <a:cubicBezTo>
                      <a:pt x="45" y="36"/>
                      <a:pt x="49" y="2"/>
                      <a:pt x="76" y="0"/>
                    </a:cubicBezTo>
                    <a:cubicBezTo>
                      <a:pt x="76" y="0"/>
                      <a:pt x="69" y="23"/>
                      <a:pt x="74" y="31"/>
                    </a:cubicBezTo>
                    <a:cubicBezTo>
                      <a:pt x="74" y="31"/>
                      <a:pt x="82" y="12"/>
                      <a:pt x="105" y="15"/>
                    </a:cubicBezTo>
                    <a:cubicBezTo>
                      <a:pt x="105" y="15"/>
                      <a:pt x="88" y="26"/>
                      <a:pt x="95" y="44"/>
                    </a:cubicBezTo>
                    <a:cubicBezTo>
                      <a:pt x="95" y="44"/>
                      <a:pt x="100" y="32"/>
                      <a:pt x="117" y="36"/>
                    </a:cubicBezTo>
                    <a:cubicBezTo>
                      <a:pt x="117" y="36"/>
                      <a:pt x="101" y="48"/>
                      <a:pt x="102" y="62"/>
                    </a:cubicBezTo>
                    <a:cubicBezTo>
                      <a:pt x="102" y="62"/>
                      <a:pt x="114" y="60"/>
                      <a:pt x="117" y="58"/>
                    </a:cubicBezTo>
                    <a:cubicBezTo>
                      <a:pt x="117" y="58"/>
                      <a:pt x="110" y="93"/>
                      <a:pt x="77" y="97"/>
                    </a:cubicBezTo>
                    <a:lnTo>
                      <a:pt x="49" y="95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54"/>
              <p:cNvSpPr>
                <a:spLocks/>
              </p:cNvSpPr>
              <p:nvPr/>
            </p:nvSpPr>
            <p:spPr bwMode="auto">
              <a:xfrm>
                <a:off x="10477501" y="10228263"/>
                <a:ext cx="176213" cy="93663"/>
              </a:xfrm>
              <a:custGeom>
                <a:avLst/>
                <a:gdLst>
                  <a:gd name="T0" fmla="*/ 3 w 47"/>
                  <a:gd name="T1" fmla="*/ 10 h 25"/>
                  <a:gd name="T2" fmla="*/ 14 w 47"/>
                  <a:gd name="T3" fmla="*/ 1 h 25"/>
                  <a:gd name="T4" fmla="*/ 46 w 47"/>
                  <a:gd name="T5" fmla="*/ 14 h 25"/>
                  <a:gd name="T6" fmla="*/ 34 w 47"/>
                  <a:gd name="T7" fmla="*/ 24 h 25"/>
                  <a:gd name="T8" fmla="*/ 3 w 47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5">
                    <a:moveTo>
                      <a:pt x="3" y="10"/>
                    </a:moveTo>
                    <a:cubicBezTo>
                      <a:pt x="3" y="10"/>
                      <a:pt x="0" y="1"/>
                      <a:pt x="14" y="1"/>
                    </a:cubicBezTo>
                    <a:cubicBezTo>
                      <a:pt x="28" y="0"/>
                      <a:pt x="47" y="3"/>
                      <a:pt x="46" y="14"/>
                    </a:cubicBezTo>
                    <a:cubicBezTo>
                      <a:pt x="44" y="25"/>
                      <a:pt x="34" y="24"/>
                      <a:pt x="34" y="24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55"/>
              <p:cNvSpPr>
                <a:spLocks/>
              </p:cNvSpPr>
              <p:nvPr/>
            </p:nvSpPr>
            <p:spPr bwMode="auto">
              <a:xfrm>
                <a:off x="9737726" y="10261601"/>
                <a:ext cx="1731963" cy="3248025"/>
              </a:xfrm>
              <a:custGeom>
                <a:avLst/>
                <a:gdLst>
                  <a:gd name="T0" fmla="*/ 28 w 461"/>
                  <a:gd name="T1" fmla="*/ 555 h 865"/>
                  <a:gd name="T2" fmla="*/ 62 w 461"/>
                  <a:gd name="T3" fmla="*/ 448 h 865"/>
                  <a:gd name="T4" fmla="*/ 28 w 461"/>
                  <a:gd name="T5" fmla="*/ 125 h 865"/>
                  <a:gd name="T6" fmla="*/ 180 w 461"/>
                  <a:gd name="T7" fmla="*/ 0 h 865"/>
                  <a:gd name="T8" fmla="*/ 304 w 461"/>
                  <a:gd name="T9" fmla="*/ 228 h 865"/>
                  <a:gd name="T10" fmla="*/ 359 w 461"/>
                  <a:gd name="T11" fmla="*/ 437 h 865"/>
                  <a:gd name="T12" fmla="*/ 337 w 461"/>
                  <a:gd name="T13" fmla="*/ 437 h 865"/>
                  <a:gd name="T14" fmla="*/ 337 w 461"/>
                  <a:gd name="T15" fmla="*/ 747 h 865"/>
                  <a:gd name="T16" fmla="*/ 88 w 461"/>
                  <a:gd name="T17" fmla="*/ 718 h 865"/>
                  <a:gd name="T18" fmla="*/ 128 w 461"/>
                  <a:gd name="T19" fmla="*/ 687 h 865"/>
                  <a:gd name="T20" fmla="*/ 68 w 461"/>
                  <a:gd name="T21" fmla="*/ 655 h 865"/>
                  <a:gd name="T22" fmla="*/ 98 w 461"/>
                  <a:gd name="T23" fmla="*/ 577 h 865"/>
                  <a:gd name="T24" fmla="*/ 28 w 461"/>
                  <a:gd name="T25" fmla="*/ 55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" h="865">
                    <a:moveTo>
                      <a:pt x="28" y="555"/>
                    </a:moveTo>
                    <a:cubicBezTo>
                      <a:pt x="28" y="555"/>
                      <a:pt x="70" y="535"/>
                      <a:pt x="62" y="448"/>
                    </a:cubicBezTo>
                    <a:cubicBezTo>
                      <a:pt x="55" y="362"/>
                      <a:pt x="0" y="196"/>
                      <a:pt x="28" y="125"/>
                    </a:cubicBezTo>
                    <a:cubicBezTo>
                      <a:pt x="57" y="53"/>
                      <a:pt x="96" y="0"/>
                      <a:pt x="180" y="0"/>
                    </a:cubicBezTo>
                    <a:cubicBezTo>
                      <a:pt x="265" y="0"/>
                      <a:pt x="341" y="53"/>
                      <a:pt x="304" y="228"/>
                    </a:cubicBezTo>
                    <a:cubicBezTo>
                      <a:pt x="267" y="403"/>
                      <a:pt x="359" y="437"/>
                      <a:pt x="359" y="437"/>
                    </a:cubicBezTo>
                    <a:cubicBezTo>
                      <a:pt x="359" y="437"/>
                      <a:pt x="346" y="439"/>
                      <a:pt x="337" y="437"/>
                    </a:cubicBezTo>
                    <a:cubicBezTo>
                      <a:pt x="337" y="437"/>
                      <a:pt x="461" y="629"/>
                      <a:pt x="337" y="747"/>
                    </a:cubicBezTo>
                    <a:cubicBezTo>
                      <a:pt x="214" y="865"/>
                      <a:pt x="93" y="732"/>
                      <a:pt x="88" y="718"/>
                    </a:cubicBezTo>
                    <a:cubicBezTo>
                      <a:pt x="88" y="718"/>
                      <a:pt x="114" y="718"/>
                      <a:pt x="128" y="687"/>
                    </a:cubicBezTo>
                    <a:cubicBezTo>
                      <a:pt x="128" y="687"/>
                      <a:pt x="76" y="690"/>
                      <a:pt x="68" y="655"/>
                    </a:cubicBezTo>
                    <a:cubicBezTo>
                      <a:pt x="68" y="655"/>
                      <a:pt x="100" y="638"/>
                      <a:pt x="98" y="577"/>
                    </a:cubicBezTo>
                    <a:cubicBezTo>
                      <a:pt x="98" y="577"/>
                      <a:pt x="58" y="600"/>
                      <a:pt x="28" y="555"/>
                    </a:cubicBez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56"/>
              <p:cNvSpPr>
                <a:spLocks/>
              </p:cNvSpPr>
              <p:nvPr/>
            </p:nvSpPr>
            <p:spPr bwMode="auto">
              <a:xfrm>
                <a:off x="10071101" y="12701588"/>
                <a:ext cx="692150" cy="1400175"/>
              </a:xfrm>
              <a:custGeom>
                <a:avLst/>
                <a:gdLst>
                  <a:gd name="T0" fmla="*/ 0 w 436"/>
                  <a:gd name="T1" fmla="*/ 882 h 882"/>
                  <a:gd name="T2" fmla="*/ 135 w 436"/>
                  <a:gd name="T3" fmla="*/ 882 h 882"/>
                  <a:gd name="T4" fmla="*/ 218 w 436"/>
                  <a:gd name="T5" fmla="*/ 215 h 882"/>
                  <a:gd name="T6" fmla="*/ 301 w 436"/>
                  <a:gd name="T7" fmla="*/ 882 h 882"/>
                  <a:gd name="T8" fmla="*/ 436 w 436"/>
                  <a:gd name="T9" fmla="*/ 882 h 882"/>
                  <a:gd name="T10" fmla="*/ 424 w 436"/>
                  <a:gd name="T11" fmla="*/ 0 h 882"/>
                  <a:gd name="T12" fmla="*/ 10 w 436"/>
                  <a:gd name="T13" fmla="*/ 0 h 882"/>
                  <a:gd name="T14" fmla="*/ 0 w 436"/>
                  <a:gd name="T15" fmla="*/ 882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882">
                    <a:moveTo>
                      <a:pt x="0" y="882"/>
                    </a:moveTo>
                    <a:lnTo>
                      <a:pt x="135" y="882"/>
                    </a:lnTo>
                    <a:lnTo>
                      <a:pt x="218" y="215"/>
                    </a:lnTo>
                    <a:lnTo>
                      <a:pt x="301" y="882"/>
                    </a:lnTo>
                    <a:lnTo>
                      <a:pt x="436" y="882"/>
                    </a:lnTo>
                    <a:lnTo>
                      <a:pt x="424" y="0"/>
                    </a:lnTo>
                    <a:lnTo>
                      <a:pt x="10" y="0"/>
                    </a:lnTo>
                    <a:lnTo>
                      <a:pt x="0" y="882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59"/>
              <p:cNvSpPr>
                <a:spLocks/>
              </p:cNvSpPr>
              <p:nvPr/>
            </p:nvSpPr>
            <p:spPr bwMode="auto">
              <a:xfrm>
                <a:off x="9955213" y="12641263"/>
                <a:ext cx="184150" cy="327025"/>
              </a:xfrm>
              <a:custGeom>
                <a:avLst/>
                <a:gdLst>
                  <a:gd name="T0" fmla="*/ 6 w 49"/>
                  <a:gd name="T1" fmla="*/ 0 h 87"/>
                  <a:gd name="T2" fmla="*/ 9 w 49"/>
                  <a:gd name="T3" fmla="*/ 55 h 87"/>
                  <a:gd name="T4" fmla="*/ 38 w 49"/>
                  <a:gd name="T5" fmla="*/ 83 h 87"/>
                  <a:gd name="T6" fmla="*/ 31 w 49"/>
                  <a:gd name="T7" fmla="*/ 56 h 87"/>
                  <a:gd name="T8" fmla="*/ 38 w 49"/>
                  <a:gd name="T9" fmla="*/ 55 h 87"/>
                  <a:gd name="T10" fmla="*/ 36 w 49"/>
                  <a:gd name="T11" fmla="*/ 8 h 87"/>
                  <a:gd name="T12" fmla="*/ 6 w 49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7">
                    <a:moveTo>
                      <a:pt x="6" y="0"/>
                    </a:moveTo>
                    <a:cubicBezTo>
                      <a:pt x="6" y="0"/>
                      <a:pt x="0" y="35"/>
                      <a:pt x="9" y="55"/>
                    </a:cubicBezTo>
                    <a:cubicBezTo>
                      <a:pt x="18" y="75"/>
                      <a:pt x="27" y="87"/>
                      <a:pt x="38" y="83"/>
                    </a:cubicBezTo>
                    <a:cubicBezTo>
                      <a:pt x="49" y="79"/>
                      <a:pt x="32" y="58"/>
                      <a:pt x="31" y="56"/>
                    </a:cubicBezTo>
                    <a:cubicBezTo>
                      <a:pt x="31" y="56"/>
                      <a:pt x="36" y="59"/>
                      <a:pt x="38" y="55"/>
                    </a:cubicBezTo>
                    <a:cubicBezTo>
                      <a:pt x="39" y="52"/>
                      <a:pt x="41" y="24"/>
                      <a:pt x="36" y="8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60"/>
              <p:cNvSpPr>
                <a:spLocks/>
              </p:cNvSpPr>
              <p:nvPr/>
            </p:nvSpPr>
            <p:spPr bwMode="auto">
              <a:xfrm>
                <a:off x="10029826" y="12811126"/>
                <a:ext cx="57150" cy="63500"/>
              </a:xfrm>
              <a:custGeom>
                <a:avLst/>
                <a:gdLst>
                  <a:gd name="T0" fmla="*/ 15 w 15"/>
                  <a:gd name="T1" fmla="*/ 17 h 17"/>
                  <a:gd name="T2" fmla="*/ 11 w 15"/>
                  <a:gd name="T3" fmla="*/ 11 h 17"/>
                  <a:gd name="T4" fmla="*/ 3 w 15"/>
                  <a:gd name="T5" fmla="*/ 0 h 17"/>
                  <a:gd name="T6" fmla="*/ 15 w 15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15" y="17"/>
                    </a:moveTo>
                    <a:cubicBezTo>
                      <a:pt x="13" y="14"/>
                      <a:pt x="11" y="12"/>
                      <a:pt x="11" y="11"/>
                    </a:cubicBezTo>
                    <a:cubicBezTo>
                      <a:pt x="11" y="11"/>
                      <a:pt x="6" y="10"/>
                      <a:pt x="3" y="0"/>
                    </a:cubicBezTo>
                    <a:cubicBezTo>
                      <a:pt x="3" y="0"/>
                      <a:pt x="0" y="15"/>
                      <a:pt x="15" y="1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61"/>
              <p:cNvSpPr>
                <a:spLocks/>
              </p:cNvSpPr>
              <p:nvPr/>
            </p:nvSpPr>
            <p:spPr bwMode="auto">
              <a:xfrm>
                <a:off x="10691813" y="12641263"/>
                <a:ext cx="187325" cy="327025"/>
              </a:xfrm>
              <a:custGeom>
                <a:avLst/>
                <a:gdLst>
                  <a:gd name="T0" fmla="*/ 43 w 50"/>
                  <a:gd name="T1" fmla="*/ 0 h 87"/>
                  <a:gd name="T2" fmla="*/ 40 w 50"/>
                  <a:gd name="T3" fmla="*/ 55 h 87"/>
                  <a:gd name="T4" fmla="*/ 11 w 50"/>
                  <a:gd name="T5" fmla="*/ 83 h 87"/>
                  <a:gd name="T6" fmla="*/ 18 w 50"/>
                  <a:gd name="T7" fmla="*/ 56 h 87"/>
                  <a:gd name="T8" fmla="*/ 11 w 50"/>
                  <a:gd name="T9" fmla="*/ 55 h 87"/>
                  <a:gd name="T10" fmla="*/ 13 w 50"/>
                  <a:gd name="T11" fmla="*/ 8 h 87"/>
                  <a:gd name="T12" fmla="*/ 43 w 50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87">
                    <a:moveTo>
                      <a:pt x="43" y="0"/>
                    </a:moveTo>
                    <a:cubicBezTo>
                      <a:pt x="43" y="0"/>
                      <a:pt x="50" y="35"/>
                      <a:pt x="40" y="55"/>
                    </a:cubicBezTo>
                    <a:cubicBezTo>
                      <a:pt x="31" y="75"/>
                      <a:pt x="22" y="87"/>
                      <a:pt x="11" y="83"/>
                    </a:cubicBezTo>
                    <a:cubicBezTo>
                      <a:pt x="0" y="79"/>
                      <a:pt x="17" y="58"/>
                      <a:pt x="18" y="56"/>
                    </a:cubicBezTo>
                    <a:cubicBezTo>
                      <a:pt x="18" y="56"/>
                      <a:pt x="13" y="59"/>
                      <a:pt x="11" y="55"/>
                    </a:cubicBezTo>
                    <a:cubicBezTo>
                      <a:pt x="10" y="52"/>
                      <a:pt x="8" y="24"/>
                      <a:pt x="13" y="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62"/>
              <p:cNvSpPr>
                <a:spLocks/>
              </p:cNvSpPr>
              <p:nvPr/>
            </p:nvSpPr>
            <p:spPr bwMode="auto">
              <a:xfrm>
                <a:off x="10744201" y="12811126"/>
                <a:ext cx="55563" cy="63500"/>
              </a:xfrm>
              <a:custGeom>
                <a:avLst/>
                <a:gdLst>
                  <a:gd name="T0" fmla="*/ 0 w 15"/>
                  <a:gd name="T1" fmla="*/ 17 h 17"/>
                  <a:gd name="T2" fmla="*/ 4 w 15"/>
                  <a:gd name="T3" fmla="*/ 11 h 17"/>
                  <a:gd name="T4" fmla="*/ 12 w 15"/>
                  <a:gd name="T5" fmla="*/ 0 h 17"/>
                  <a:gd name="T6" fmla="*/ 0 w 15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0" y="17"/>
                    </a:moveTo>
                    <a:cubicBezTo>
                      <a:pt x="2" y="14"/>
                      <a:pt x="4" y="12"/>
                      <a:pt x="4" y="11"/>
                    </a:cubicBezTo>
                    <a:cubicBezTo>
                      <a:pt x="4" y="11"/>
                      <a:pt x="10" y="10"/>
                      <a:pt x="12" y="0"/>
                    </a:cubicBezTo>
                    <a:cubicBezTo>
                      <a:pt x="12" y="0"/>
                      <a:pt x="15" y="15"/>
                      <a:pt x="0" y="1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63"/>
              <p:cNvSpPr>
                <a:spLocks/>
              </p:cNvSpPr>
              <p:nvPr/>
            </p:nvSpPr>
            <p:spPr bwMode="auto">
              <a:xfrm>
                <a:off x="9925051" y="11631613"/>
                <a:ext cx="981075" cy="1089025"/>
              </a:xfrm>
              <a:custGeom>
                <a:avLst/>
                <a:gdLst>
                  <a:gd name="T0" fmla="*/ 261 w 261"/>
                  <a:gd name="T1" fmla="*/ 261 h 290"/>
                  <a:gd name="T2" fmla="*/ 186 w 261"/>
                  <a:gd name="T3" fmla="*/ 0 h 290"/>
                  <a:gd name="T4" fmla="*/ 131 w 261"/>
                  <a:gd name="T5" fmla="*/ 0 h 290"/>
                  <a:gd name="T6" fmla="*/ 131 w 261"/>
                  <a:gd name="T7" fmla="*/ 0 h 290"/>
                  <a:gd name="T8" fmla="*/ 75 w 261"/>
                  <a:gd name="T9" fmla="*/ 0 h 290"/>
                  <a:gd name="T10" fmla="*/ 0 w 261"/>
                  <a:gd name="T11" fmla="*/ 261 h 290"/>
                  <a:gd name="T12" fmla="*/ 44 w 261"/>
                  <a:gd name="T13" fmla="*/ 277 h 290"/>
                  <a:gd name="T14" fmla="*/ 43 w 261"/>
                  <a:gd name="T15" fmla="*/ 285 h 290"/>
                  <a:gd name="T16" fmla="*/ 131 w 261"/>
                  <a:gd name="T17" fmla="*/ 290 h 290"/>
                  <a:gd name="T18" fmla="*/ 131 w 261"/>
                  <a:gd name="T19" fmla="*/ 290 h 290"/>
                  <a:gd name="T20" fmla="*/ 131 w 261"/>
                  <a:gd name="T21" fmla="*/ 290 h 290"/>
                  <a:gd name="T22" fmla="*/ 131 w 261"/>
                  <a:gd name="T23" fmla="*/ 290 h 290"/>
                  <a:gd name="T24" fmla="*/ 131 w 261"/>
                  <a:gd name="T25" fmla="*/ 290 h 290"/>
                  <a:gd name="T26" fmla="*/ 218 w 261"/>
                  <a:gd name="T27" fmla="*/ 285 h 290"/>
                  <a:gd name="T28" fmla="*/ 217 w 261"/>
                  <a:gd name="T29" fmla="*/ 277 h 290"/>
                  <a:gd name="T30" fmla="*/ 261 w 261"/>
                  <a:gd name="T31" fmla="*/ 26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1" h="290">
                    <a:moveTo>
                      <a:pt x="261" y="261"/>
                    </a:moveTo>
                    <a:cubicBezTo>
                      <a:pt x="248" y="40"/>
                      <a:pt x="186" y="0"/>
                      <a:pt x="18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12" y="66"/>
                      <a:pt x="0" y="261"/>
                    </a:cubicBezTo>
                    <a:cubicBezTo>
                      <a:pt x="0" y="261"/>
                      <a:pt x="19" y="278"/>
                      <a:pt x="44" y="277"/>
                    </a:cubicBezTo>
                    <a:cubicBezTo>
                      <a:pt x="43" y="285"/>
                      <a:pt x="43" y="285"/>
                      <a:pt x="43" y="285"/>
                    </a:cubicBezTo>
                    <a:cubicBezTo>
                      <a:pt x="43" y="285"/>
                      <a:pt x="86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75" y="290"/>
                      <a:pt x="218" y="285"/>
                      <a:pt x="218" y="285"/>
                    </a:cubicBezTo>
                    <a:cubicBezTo>
                      <a:pt x="217" y="277"/>
                      <a:pt x="217" y="277"/>
                      <a:pt x="217" y="277"/>
                    </a:cubicBezTo>
                    <a:cubicBezTo>
                      <a:pt x="242" y="278"/>
                      <a:pt x="261" y="261"/>
                      <a:pt x="261" y="261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64"/>
              <p:cNvSpPr>
                <a:spLocks/>
              </p:cNvSpPr>
              <p:nvPr/>
            </p:nvSpPr>
            <p:spPr bwMode="auto">
              <a:xfrm>
                <a:off x="10661651" y="11895138"/>
                <a:ext cx="123825" cy="776288"/>
              </a:xfrm>
              <a:custGeom>
                <a:avLst/>
                <a:gdLst>
                  <a:gd name="T0" fmla="*/ 33 w 33"/>
                  <a:gd name="T1" fmla="*/ 206 h 207"/>
                  <a:gd name="T2" fmla="*/ 21 w 33"/>
                  <a:gd name="T3" fmla="*/ 207 h 207"/>
                  <a:gd name="T4" fmla="*/ 0 w 33"/>
                  <a:gd name="T5" fmla="*/ 0 h 207"/>
                  <a:gd name="T6" fmla="*/ 33 w 33"/>
                  <a:gd name="T7" fmla="*/ 20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07">
                    <a:moveTo>
                      <a:pt x="33" y="206"/>
                    </a:moveTo>
                    <a:cubicBezTo>
                      <a:pt x="29" y="207"/>
                      <a:pt x="25" y="207"/>
                      <a:pt x="21" y="207"/>
                    </a:cubicBezTo>
                    <a:cubicBezTo>
                      <a:pt x="21" y="207"/>
                      <a:pt x="6" y="32"/>
                      <a:pt x="0" y="0"/>
                    </a:cubicBezTo>
                    <a:cubicBezTo>
                      <a:pt x="0" y="0"/>
                      <a:pt x="26" y="145"/>
                      <a:pt x="33" y="206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65"/>
              <p:cNvSpPr>
                <a:spLocks/>
              </p:cNvSpPr>
              <p:nvPr/>
            </p:nvSpPr>
            <p:spPr bwMode="auto">
              <a:xfrm>
                <a:off x="10045701" y="11895138"/>
                <a:ext cx="123825" cy="776288"/>
              </a:xfrm>
              <a:custGeom>
                <a:avLst/>
                <a:gdLst>
                  <a:gd name="T0" fmla="*/ 0 w 33"/>
                  <a:gd name="T1" fmla="*/ 206 h 207"/>
                  <a:gd name="T2" fmla="*/ 12 w 33"/>
                  <a:gd name="T3" fmla="*/ 207 h 207"/>
                  <a:gd name="T4" fmla="*/ 33 w 33"/>
                  <a:gd name="T5" fmla="*/ 0 h 207"/>
                  <a:gd name="T6" fmla="*/ 0 w 33"/>
                  <a:gd name="T7" fmla="*/ 20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07">
                    <a:moveTo>
                      <a:pt x="0" y="206"/>
                    </a:moveTo>
                    <a:cubicBezTo>
                      <a:pt x="4" y="207"/>
                      <a:pt x="8" y="207"/>
                      <a:pt x="12" y="207"/>
                    </a:cubicBezTo>
                    <a:cubicBezTo>
                      <a:pt x="12" y="207"/>
                      <a:pt x="27" y="32"/>
                      <a:pt x="33" y="0"/>
                    </a:cubicBezTo>
                    <a:cubicBezTo>
                      <a:pt x="33" y="0"/>
                      <a:pt x="7" y="145"/>
                      <a:pt x="0" y="206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66"/>
              <p:cNvSpPr>
                <a:spLocks/>
              </p:cNvSpPr>
              <p:nvPr/>
            </p:nvSpPr>
            <p:spPr bwMode="auto">
              <a:xfrm>
                <a:off x="10360026" y="11749088"/>
                <a:ext cx="106363" cy="66675"/>
              </a:xfrm>
              <a:custGeom>
                <a:avLst/>
                <a:gdLst>
                  <a:gd name="T0" fmla="*/ 23 w 28"/>
                  <a:gd name="T1" fmla="*/ 18 h 18"/>
                  <a:gd name="T2" fmla="*/ 5 w 28"/>
                  <a:gd name="T3" fmla="*/ 18 h 18"/>
                  <a:gd name="T4" fmla="*/ 0 w 28"/>
                  <a:gd name="T5" fmla="*/ 14 h 18"/>
                  <a:gd name="T6" fmla="*/ 0 w 28"/>
                  <a:gd name="T7" fmla="*/ 5 h 18"/>
                  <a:gd name="T8" fmla="*/ 5 w 28"/>
                  <a:gd name="T9" fmla="*/ 0 h 18"/>
                  <a:gd name="T10" fmla="*/ 23 w 28"/>
                  <a:gd name="T11" fmla="*/ 0 h 18"/>
                  <a:gd name="T12" fmla="*/ 28 w 28"/>
                  <a:gd name="T13" fmla="*/ 5 h 18"/>
                  <a:gd name="T14" fmla="*/ 28 w 28"/>
                  <a:gd name="T15" fmla="*/ 14 h 18"/>
                  <a:gd name="T16" fmla="*/ 23 w 28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23" y="18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8" y="3"/>
                      <a:pt x="28" y="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6"/>
                      <a:pt x="26" y="18"/>
                      <a:pt x="23" y="18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67"/>
              <p:cNvSpPr>
                <a:spLocks/>
              </p:cNvSpPr>
              <p:nvPr/>
            </p:nvSpPr>
            <p:spPr bwMode="auto">
              <a:xfrm>
                <a:off x="10353676" y="11782426"/>
                <a:ext cx="123825" cy="701675"/>
              </a:xfrm>
              <a:custGeom>
                <a:avLst/>
                <a:gdLst>
                  <a:gd name="T0" fmla="*/ 23 w 78"/>
                  <a:gd name="T1" fmla="*/ 0 h 442"/>
                  <a:gd name="T2" fmla="*/ 54 w 78"/>
                  <a:gd name="T3" fmla="*/ 0 h 442"/>
                  <a:gd name="T4" fmla="*/ 78 w 78"/>
                  <a:gd name="T5" fmla="*/ 383 h 442"/>
                  <a:gd name="T6" fmla="*/ 38 w 78"/>
                  <a:gd name="T7" fmla="*/ 442 h 442"/>
                  <a:gd name="T8" fmla="*/ 0 w 78"/>
                  <a:gd name="T9" fmla="*/ 383 h 442"/>
                  <a:gd name="T10" fmla="*/ 23 w 78"/>
                  <a:gd name="T1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42">
                    <a:moveTo>
                      <a:pt x="23" y="0"/>
                    </a:moveTo>
                    <a:lnTo>
                      <a:pt x="54" y="0"/>
                    </a:lnTo>
                    <a:lnTo>
                      <a:pt x="78" y="383"/>
                    </a:lnTo>
                    <a:lnTo>
                      <a:pt x="38" y="442"/>
                    </a:lnTo>
                    <a:lnTo>
                      <a:pt x="0" y="3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68"/>
              <p:cNvSpPr>
                <a:spLocks/>
              </p:cNvSpPr>
              <p:nvPr/>
            </p:nvSpPr>
            <p:spPr bwMode="auto">
              <a:xfrm>
                <a:off x="10206038" y="11631613"/>
                <a:ext cx="425450" cy="211138"/>
              </a:xfrm>
              <a:custGeom>
                <a:avLst/>
                <a:gdLst>
                  <a:gd name="T0" fmla="*/ 64 w 268"/>
                  <a:gd name="T1" fmla="*/ 133 h 133"/>
                  <a:gd name="T2" fmla="*/ 131 w 268"/>
                  <a:gd name="T3" fmla="*/ 69 h 133"/>
                  <a:gd name="T4" fmla="*/ 197 w 268"/>
                  <a:gd name="T5" fmla="*/ 133 h 133"/>
                  <a:gd name="T6" fmla="*/ 268 w 268"/>
                  <a:gd name="T7" fmla="*/ 0 h 133"/>
                  <a:gd name="T8" fmla="*/ 0 w 268"/>
                  <a:gd name="T9" fmla="*/ 0 h 133"/>
                  <a:gd name="T10" fmla="*/ 64 w 268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133">
                    <a:moveTo>
                      <a:pt x="64" y="133"/>
                    </a:moveTo>
                    <a:lnTo>
                      <a:pt x="131" y="69"/>
                    </a:lnTo>
                    <a:lnTo>
                      <a:pt x="197" y="133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64" y="133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69"/>
              <p:cNvSpPr>
                <a:spLocks/>
              </p:cNvSpPr>
              <p:nvPr/>
            </p:nvSpPr>
            <p:spPr bwMode="auto">
              <a:xfrm>
                <a:off x="10702926" y="11080751"/>
                <a:ext cx="277813" cy="352425"/>
              </a:xfrm>
              <a:custGeom>
                <a:avLst/>
                <a:gdLst>
                  <a:gd name="T0" fmla="*/ 20 w 74"/>
                  <a:gd name="T1" fmla="*/ 23 h 94"/>
                  <a:gd name="T2" fmla="*/ 56 w 74"/>
                  <a:gd name="T3" fmla="*/ 14 h 94"/>
                  <a:gd name="T4" fmla="*/ 0 w 74"/>
                  <a:gd name="T5" fmla="*/ 94 h 94"/>
                  <a:gd name="T6" fmla="*/ 20 w 74"/>
                  <a:gd name="T7" fmla="*/ 2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94">
                    <a:moveTo>
                      <a:pt x="20" y="23"/>
                    </a:moveTo>
                    <a:cubicBezTo>
                      <a:pt x="20" y="23"/>
                      <a:pt x="39" y="0"/>
                      <a:pt x="56" y="14"/>
                    </a:cubicBezTo>
                    <a:cubicBezTo>
                      <a:pt x="74" y="27"/>
                      <a:pt x="52" y="94"/>
                      <a:pt x="0" y="94"/>
                    </a:cubicBez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70"/>
              <p:cNvSpPr>
                <a:spLocks/>
              </p:cNvSpPr>
              <p:nvPr/>
            </p:nvSpPr>
            <p:spPr bwMode="auto">
              <a:xfrm>
                <a:off x="9845676" y="11080751"/>
                <a:ext cx="277813" cy="352425"/>
              </a:xfrm>
              <a:custGeom>
                <a:avLst/>
                <a:gdLst>
                  <a:gd name="T0" fmla="*/ 54 w 74"/>
                  <a:gd name="T1" fmla="*/ 23 h 94"/>
                  <a:gd name="T2" fmla="*/ 18 w 74"/>
                  <a:gd name="T3" fmla="*/ 14 h 94"/>
                  <a:gd name="T4" fmla="*/ 74 w 74"/>
                  <a:gd name="T5" fmla="*/ 94 h 94"/>
                  <a:gd name="T6" fmla="*/ 54 w 74"/>
                  <a:gd name="T7" fmla="*/ 2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94">
                    <a:moveTo>
                      <a:pt x="54" y="23"/>
                    </a:moveTo>
                    <a:cubicBezTo>
                      <a:pt x="54" y="23"/>
                      <a:pt x="35" y="0"/>
                      <a:pt x="18" y="14"/>
                    </a:cubicBezTo>
                    <a:cubicBezTo>
                      <a:pt x="0" y="27"/>
                      <a:pt x="22" y="94"/>
                      <a:pt x="74" y="94"/>
                    </a:cubicBezTo>
                    <a:lnTo>
                      <a:pt x="54" y="23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71"/>
              <p:cNvSpPr>
                <a:spLocks/>
              </p:cNvSpPr>
              <p:nvPr/>
            </p:nvSpPr>
            <p:spPr bwMode="auto">
              <a:xfrm>
                <a:off x="9969501" y="10596563"/>
                <a:ext cx="887413" cy="1133475"/>
              </a:xfrm>
              <a:custGeom>
                <a:avLst/>
                <a:gdLst>
                  <a:gd name="T0" fmla="*/ 236 w 236"/>
                  <a:gd name="T1" fmla="*/ 99 h 302"/>
                  <a:gd name="T2" fmla="*/ 118 w 236"/>
                  <a:gd name="T3" fmla="*/ 302 h 302"/>
                  <a:gd name="T4" fmla="*/ 0 w 236"/>
                  <a:gd name="T5" fmla="*/ 99 h 302"/>
                  <a:gd name="T6" fmla="*/ 108 w 236"/>
                  <a:gd name="T7" fmla="*/ 15 h 302"/>
                  <a:gd name="T8" fmla="*/ 206 w 236"/>
                  <a:gd name="T9" fmla="*/ 15 h 302"/>
                  <a:gd name="T10" fmla="*/ 236 w 236"/>
                  <a:gd name="T11" fmla="*/ 9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302">
                    <a:moveTo>
                      <a:pt x="236" y="99"/>
                    </a:moveTo>
                    <a:cubicBezTo>
                      <a:pt x="236" y="211"/>
                      <a:pt x="183" y="302"/>
                      <a:pt x="118" y="302"/>
                    </a:cubicBezTo>
                    <a:cubicBezTo>
                      <a:pt x="53" y="302"/>
                      <a:pt x="0" y="211"/>
                      <a:pt x="0" y="99"/>
                    </a:cubicBezTo>
                    <a:cubicBezTo>
                      <a:pt x="0" y="46"/>
                      <a:pt x="52" y="18"/>
                      <a:pt x="108" y="15"/>
                    </a:cubicBezTo>
                    <a:cubicBezTo>
                      <a:pt x="140" y="13"/>
                      <a:pt x="181" y="0"/>
                      <a:pt x="206" y="15"/>
                    </a:cubicBezTo>
                    <a:cubicBezTo>
                      <a:pt x="229" y="29"/>
                      <a:pt x="236" y="70"/>
                      <a:pt x="236" y="99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2"/>
              <p:cNvSpPr>
                <a:spLocks/>
              </p:cNvSpPr>
              <p:nvPr/>
            </p:nvSpPr>
            <p:spPr bwMode="auto">
              <a:xfrm>
                <a:off x="10304463" y="11452226"/>
                <a:ext cx="239713" cy="134938"/>
              </a:xfrm>
              <a:custGeom>
                <a:avLst/>
                <a:gdLst>
                  <a:gd name="T0" fmla="*/ 0 w 64"/>
                  <a:gd name="T1" fmla="*/ 12 h 36"/>
                  <a:gd name="T2" fmla="*/ 18 w 64"/>
                  <a:gd name="T3" fmla="*/ 1 h 36"/>
                  <a:gd name="T4" fmla="*/ 32 w 64"/>
                  <a:gd name="T5" fmla="*/ 10 h 36"/>
                  <a:gd name="T6" fmla="*/ 50 w 64"/>
                  <a:gd name="T7" fmla="*/ 1 h 36"/>
                  <a:gd name="T8" fmla="*/ 64 w 64"/>
                  <a:gd name="T9" fmla="*/ 13 h 36"/>
                  <a:gd name="T10" fmla="*/ 31 w 64"/>
                  <a:gd name="T11" fmla="*/ 36 h 36"/>
                  <a:gd name="T12" fmla="*/ 0 w 64"/>
                  <a:gd name="T1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">
                    <a:moveTo>
                      <a:pt x="0" y="12"/>
                    </a:moveTo>
                    <a:cubicBezTo>
                      <a:pt x="0" y="12"/>
                      <a:pt x="8" y="0"/>
                      <a:pt x="18" y="1"/>
                    </a:cubicBezTo>
                    <a:cubicBezTo>
                      <a:pt x="27" y="1"/>
                      <a:pt x="32" y="10"/>
                      <a:pt x="32" y="10"/>
                    </a:cubicBezTo>
                    <a:cubicBezTo>
                      <a:pt x="32" y="10"/>
                      <a:pt x="40" y="1"/>
                      <a:pt x="50" y="1"/>
                    </a:cubicBezTo>
                    <a:cubicBezTo>
                      <a:pt x="60" y="1"/>
                      <a:pt x="64" y="13"/>
                      <a:pt x="64" y="13"/>
                    </a:cubicBezTo>
                    <a:cubicBezTo>
                      <a:pt x="64" y="13"/>
                      <a:pt x="55" y="36"/>
                      <a:pt x="31" y="36"/>
                    </a:cubicBezTo>
                    <a:cubicBezTo>
                      <a:pt x="8" y="36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73"/>
              <p:cNvSpPr>
                <a:spLocks/>
              </p:cNvSpPr>
              <p:nvPr/>
            </p:nvSpPr>
            <p:spPr bwMode="auto">
              <a:xfrm>
                <a:off x="10086976" y="11061701"/>
                <a:ext cx="190500" cy="120650"/>
              </a:xfrm>
              <a:custGeom>
                <a:avLst/>
                <a:gdLst>
                  <a:gd name="T0" fmla="*/ 4 w 51"/>
                  <a:gd name="T1" fmla="*/ 32 h 32"/>
                  <a:gd name="T2" fmla="*/ 0 w 51"/>
                  <a:gd name="T3" fmla="*/ 28 h 32"/>
                  <a:gd name="T4" fmla="*/ 23 w 51"/>
                  <a:gd name="T5" fmla="*/ 0 h 32"/>
                  <a:gd name="T6" fmla="*/ 51 w 51"/>
                  <a:gd name="T7" fmla="*/ 22 h 32"/>
                  <a:gd name="T8" fmla="*/ 48 w 51"/>
                  <a:gd name="T9" fmla="*/ 26 h 32"/>
                  <a:gd name="T10" fmla="*/ 44 w 51"/>
                  <a:gd name="T11" fmla="*/ 24 h 32"/>
                  <a:gd name="T12" fmla="*/ 24 w 51"/>
                  <a:gd name="T13" fmla="*/ 7 h 32"/>
                  <a:gd name="T14" fmla="*/ 23 w 51"/>
                  <a:gd name="T15" fmla="*/ 7 h 32"/>
                  <a:gd name="T16" fmla="*/ 7 w 51"/>
                  <a:gd name="T17" fmla="*/ 28 h 32"/>
                  <a:gd name="T18" fmla="*/ 4 w 51"/>
                  <a:gd name="T19" fmla="*/ 32 h 32"/>
                  <a:gd name="T20" fmla="*/ 4 w 51"/>
                  <a:gd name="T2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32">
                    <a:moveTo>
                      <a:pt x="4" y="32"/>
                    </a:moveTo>
                    <a:cubicBezTo>
                      <a:pt x="2" y="32"/>
                      <a:pt x="0" y="30"/>
                      <a:pt x="0" y="28"/>
                    </a:cubicBezTo>
                    <a:cubicBezTo>
                      <a:pt x="0" y="19"/>
                      <a:pt x="5" y="1"/>
                      <a:pt x="23" y="0"/>
                    </a:cubicBezTo>
                    <a:cubicBezTo>
                      <a:pt x="41" y="0"/>
                      <a:pt x="49" y="14"/>
                      <a:pt x="51" y="22"/>
                    </a:cubicBezTo>
                    <a:cubicBezTo>
                      <a:pt x="51" y="24"/>
                      <a:pt x="50" y="26"/>
                      <a:pt x="48" y="26"/>
                    </a:cubicBezTo>
                    <a:cubicBezTo>
                      <a:pt x="46" y="27"/>
                      <a:pt x="44" y="26"/>
                      <a:pt x="44" y="24"/>
                    </a:cubicBezTo>
                    <a:cubicBezTo>
                      <a:pt x="44" y="23"/>
                      <a:pt x="40" y="7"/>
                      <a:pt x="24" y="7"/>
                    </a:cubicBezTo>
                    <a:cubicBezTo>
                      <a:pt x="24" y="7"/>
                      <a:pt x="24" y="7"/>
                      <a:pt x="23" y="7"/>
                    </a:cubicBezTo>
                    <a:cubicBezTo>
                      <a:pt x="8" y="8"/>
                      <a:pt x="7" y="27"/>
                      <a:pt x="7" y="28"/>
                    </a:cubicBezTo>
                    <a:cubicBezTo>
                      <a:pt x="7" y="30"/>
                      <a:pt x="6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74"/>
              <p:cNvSpPr>
                <a:spLocks/>
              </p:cNvSpPr>
              <p:nvPr/>
            </p:nvSpPr>
            <p:spPr bwMode="auto">
              <a:xfrm>
                <a:off x="10040938" y="10948988"/>
                <a:ext cx="260350" cy="60325"/>
              </a:xfrm>
              <a:custGeom>
                <a:avLst/>
                <a:gdLst>
                  <a:gd name="T0" fmla="*/ 0 w 69"/>
                  <a:gd name="T1" fmla="*/ 16 h 16"/>
                  <a:gd name="T2" fmla="*/ 69 w 69"/>
                  <a:gd name="T3" fmla="*/ 16 h 16"/>
                  <a:gd name="T4" fmla="*/ 53 w 69"/>
                  <a:gd name="T5" fmla="*/ 0 h 16"/>
                  <a:gd name="T6" fmla="*/ 0 w 6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6">
                    <a:moveTo>
                      <a:pt x="0" y="16"/>
                    </a:moveTo>
                    <a:cubicBezTo>
                      <a:pt x="0" y="16"/>
                      <a:pt x="51" y="8"/>
                      <a:pt x="69" y="1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8" y="0"/>
                      <a:pt x="0" y="16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75"/>
              <p:cNvSpPr>
                <a:spLocks/>
              </p:cNvSpPr>
              <p:nvPr/>
            </p:nvSpPr>
            <p:spPr bwMode="auto">
              <a:xfrm>
                <a:off x="10544176" y="10948988"/>
                <a:ext cx="255588" cy="60325"/>
              </a:xfrm>
              <a:custGeom>
                <a:avLst/>
                <a:gdLst>
                  <a:gd name="T0" fmla="*/ 68 w 68"/>
                  <a:gd name="T1" fmla="*/ 16 h 16"/>
                  <a:gd name="T2" fmla="*/ 0 w 68"/>
                  <a:gd name="T3" fmla="*/ 16 h 16"/>
                  <a:gd name="T4" fmla="*/ 15 w 68"/>
                  <a:gd name="T5" fmla="*/ 0 h 16"/>
                  <a:gd name="T6" fmla="*/ 68 w 6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6">
                    <a:moveTo>
                      <a:pt x="68" y="16"/>
                    </a:moveTo>
                    <a:cubicBezTo>
                      <a:pt x="68" y="16"/>
                      <a:pt x="18" y="8"/>
                      <a:pt x="0" y="1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60" y="0"/>
                      <a:pt x="68" y="16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76"/>
              <p:cNvSpPr>
                <a:spLocks/>
              </p:cNvSpPr>
              <p:nvPr/>
            </p:nvSpPr>
            <p:spPr bwMode="auto">
              <a:xfrm>
                <a:off x="10010776" y="11144251"/>
                <a:ext cx="106363" cy="33338"/>
              </a:xfrm>
              <a:custGeom>
                <a:avLst/>
                <a:gdLst>
                  <a:gd name="T0" fmla="*/ 18 w 28"/>
                  <a:gd name="T1" fmla="*/ 9 h 9"/>
                  <a:gd name="T2" fmla="*/ 3 w 28"/>
                  <a:gd name="T3" fmla="*/ 7 h 9"/>
                  <a:gd name="T4" fmla="*/ 1 w 28"/>
                  <a:gd name="T5" fmla="*/ 2 h 9"/>
                  <a:gd name="T6" fmla="*/ 5 w 28"/>
                  <a:gd name="T7" fmla="*/ 0 h 9"/>
                  <a:gd name="T8" fmla="*/ 23 w 28"/>
                  <a:gd name="T9" fmla="*/ 2 h 9"/>
                  <a:gd name="T10" fmla="*/ 27 w 28"/>
                  <a:gd name="T11" fmla="*/ 4 h 9"/>
                  <a:gd name="T12" fmla="*/ 25 w 28"/>
                  <a:gd name="T13" fmla="*/ 9 h 9"/>
                  <a:gd name="T14" fmla="*/ 18 w 2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9">
                    <a:moveTo>
                      <a:pt x="18" y="9"/>
                    </a:moveTo>
                    <a:cubicBezTo>
                      <a:pt x="14" y="9"/>
                      <a:pt x="9" y="9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1" y="0"/>
                      <a:pt x="3" y="0"/>
                      <a:pt x="5" y="0"/>
                    </a:cubicBezTo>
                    <a:cubicBezTo>
                      <a:pt x="16" y="4"/>
                      <a:pt x="23" y="2"/>
                      <a:pt x="23" y="2"/>
                    </a:cubicBezTo>
                    <a:cubicBezTo>
                      <a:pt x="25" y="1"/>
                      <a:pt x="27" y="3"/>
                      <a:pt x="27" y="4"/>
                    </a:cubicBezTo>
                    <a:cubicBezTo>
                      <a:pt x="28" y="6"/>
                      <a:pt x="27" y="8"/>
                      <a:pt x="25" y="9"/>
                    </a:cubicBezTo>
                    <a:cubicBezTo>
                      <a:pt x="25" y="9"/>
                      <a:pt x="22" y="9"/>
                      <a:pt x="18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377"/>
              <p:cNvSpPr>
                <a:spLocks/>
              </p:cNvSpPr>
              <p:nvPr/>
            </p:nvSpPr>
            <p:spPr bwMode="auto">
              <a:xfrm>
                <a:off x="10010776" y="11088688"/>
                <a:ext cx="106363" cy="63500"/>
              </a:xfrm>
              <a:custGeom>
                <a:avLst/>
                <a:gdLst>
                  <a:gd name="T0" fmla="*/ 24 w 28"/>
                  <a:gd name="T1" fmla="*/ 17 h 17"/>
                  <a:gd name="T2" fmla="*/ 2 w 28"/>
                  <a:gd name="T3" fmla="*/ 7 h 17"/>
                  <a:gd name="T4" fmla="*/ 1 w 28"/>
                  <a:gd name="T5" fmla="*/ 2 h 17"/>
                  <a:gd name="T6" fmla="*/ 6 w 28"/>
                  <a:gd name="T7" fmla="*/ 2 h 17"/>
                  <a:gd name="T8" fmla="*/ 6 w 28"/>
                  <a:gd name="T9" fmla="*/ 2 h 17"/>
                  <a:gd name="T10" fmla="*/ 25 w 28"/>
                  <a:gd name="T11" fmla="*/ 10 h 17"/>
                  <a:gd name="T12" fmla="*/ 28 w 28"/>
                  <a:gd name="T13" fmla="*/ 14 h 17"/>
                  <a:gd name="T14" fmla="*/ 25 w 28"/>
                  <a:gd name="T15" fmla="*/ 17 h 17"/>
                  <a:gd name="T16" fmla="*/ 24 w 28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4" y="17"/>
                    </a:moveTo>
                    <a:cubicBezTo>
                      <a:pt x="14" y="17"/>
                      <a:pt x="2" y="7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1"/>
                      <a:pt x="5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9" y="4"/>
                      <a:pt x="18" y="10"/>
                      <a:pt x="25" y="10"/>
                    </a:cubicBezTo>
                    <a:cubicBezTo>
                      <a:pt x="26" y="10"/>
                      <a:pt x="28" y="12"/>
                      <a:pt x="28" y="14"/>
                    </a:cubicBezTo>
                    <a:cubicBezTo>
                      <a:pt x="28" y="16"/>
                      <a:pt x="27" y="17"/>
                      <a:pt x="25" y="17"/>
                    </a:cubicBezTo>
                    <a:cubicBezTo>
                      <a:pt x="25" y="17"/>
                      <a:pt x="24" y="17"/>
                      <a:pt x="24" y="17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378"/>
              <p:cNvSpPr>
                <a:spLocks/>
              </p:cNvSpPr>
              <p:nvPr/>
            </p:nvSpPr>
            <p:spPr bwMode="auto">
              <a:xfrm>
                <a:off x="10548938" y="11061701"/>
                <a:ext cx="190500" cy="120650"/>
              </a:xfrm>
              <a:custGeom>
                <a:avLst/>
                <a:gdLst>
                  <a:gd name="T0" fmla="*/ 47 w 51"/>
                  <a:gd name="T1" fmla="*/ 32 h 32"/>
                  <a:gd name="T2" fmla="*/ 47 w 51"/>
                  <a:gd name="T3" fmla="*/ 32 h 32"/>
                  <a:gd name="T4" fmla="*/ 44 w 51"/>
                  <a:gd name="T5" fmla="*/ 28 h 32"/>
                  <a:gd name="T6" fmla="*/ 28 w 51"/>
                  <a:gd name="T7" fmla="*/ 7 h 32"/>
                  <a:gd name="T8" fmla="*/ 7 w 51"/>
                  <a:gd name="T9" fmla="*/ 24 h 32"/>
                  <a:gd name="T10" fmla="*/ 3 w 51"/>
                  <a:gd name="T11" fmla="*/ 26 h 32"/>
                  <a:gd name="T12" fmla="*/ 0 w 51"/>
                  <a:gd name="T13" fmla="*/ 22 h 32"/>
                  <a:gd name="T14" fmla="*/ 28 w 51"/>
                  <a:gd name="T15" fmla="*/ 0 h 32"/>
                  <a:gd name="T16" fmla="*/ 51 w 51"/>
                  <a:gd name="T17" fmla="*/ 28 h 32"/>
                  <a:gd name="T18" fmla="*/ 47 w 51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2">
                    <a:moveTo>
                      <a:pt x="47" y="32"/>
                    </a:move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2"/>
                      <a:pt x="44" y="30"/>
                      <a:pt x="44" y="28"/>
                    </a:cubicBezTo>
                    <a:cubicBezTo>
                      <a:pt x="44" y="27"/>
                      <a:pt x="43" y="8"/>
                      <a:pt x="28" y="7"/>
                    </a:cubicBezTo>
                    <a:cubicBezTo>
                      <a:pt x="11" y="7"/>
                      <a:pt x="7" y="23"/>
                      <a:pt x="7" y="24"/>
                    </a:cubicBezTo>
                    <a:cubicBezTo>
                      <a:pt x="7" y="26"/>
                      <a:pt x="5" y="27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2" y="14"/>
                      <a:pt x="10" y="0"/>
                      <a:pt x="28" y="0"/>
                    </a:cubicBezTo>
                    <a:cubicBezTo>
                      <a:pt x="46" y="1"/>
                      <a:pt x="51" y="19"/>
                      <a:pt x="51" y="28"/>
                    </a:cubicBezTo>
                    <a:cubicBezTo>
                      <a:pt x="51" y="30"/>
                      <a:pt x="49" y="32"/>
                      <a:pt x="47" y="32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79"/>
              <p:cNvSpPr>
                <a:spLocks/>
              </p:cNvSpPr>
              <p:nvPr/>
            </p:nvSpPr>
            <p:spPr bwMode="auto">
              <a:xfrm>
                <a:off x="10709276" y="11144251"/>
                <a:ext cx="106363" cy="33338"/>
              </a:xfrm>
              <a:custGeom>
                <a:avLst/>
                <a:gdLst>
                  <a:gd name="T0" fmla="*/ 10 w 28"/>
                  <a:gd name="T1" fmla="*/ 9 h 9"/>
                  <a:gd name="T2" fmla="*/ 3 w 28"/>
                  <a:gd name="T3" fmla="*/ 9 h 9"/>
                  <a:gd name="T4" fmla="*/ 1 w 28"/>
                  <a:gd name="T5" fmla="*/ 4 h 9"/>
                  <a:gd name="T6" fmla="*/ 5 w 28"/>
                  <a:gd name="T7" fmla="*/ 2 h 9"/>
                  <a:gd name="T8" fmla="*/ 23 w 28"/>
                  <a:gd name="T9" fmla="*/ 0 h 9"/>
                  <a:gd name="T10" fmla="*/ 27 w 28"/>
                  <a:gd name="T11" fmla="*/ 2 h 9"/>
                  <a:gd name="T12" fmla="*/ 25 w 28"/>
                  <a:gd name="T13" fmla="*/ 7 h 9"/>
                  <a:gd name="T14" fmla="*/ 10 w 2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9">
                    <a:moveTo>
                      <a:pt x="10" y="9"/>
                    </a:moveTo>
                    <a:cubicBezTo>
                      <a:pt x="6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2"/>
                      <a:pt x="3" y="1"/>
                      <a:pt x="5" y="2"/>
                    </a:cubicBezTo>
                    <a:cubicBezTo>
                      <a:pt x="5" y="2"/>
                      <a:pt x="12" y="4"/>
                      <a:pt x="23" y="0"/>
                    </a:cubicBezTo>
                    <a:cubicBezTo>
                      <a:pt x="25" y="0"/>
                      <a:pt x="27" y="0"/>
                      <a:pt x="27" y="2"/>
                    </a:cubicBezTo>
                    <a:cubicBezTo>
                      <a:pt x="28" y="4"/>
                      <a:pt x="27" y="6"/>
                      <a:pt x="25" y="7"/>
                    </a:cubicBezTo>
                    <a:cubicBezTo>
                      <a:pt x="19" y="9"/>
                      <a:pt x="14" y="9"/>
                      <a:pt x="10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80"/>
              <p:cNvSpPr>
                <a:spLocks/>
              </p:cNvSpPr>
              <p:nvPr/>
            </p:nvSpPr>
            <p:spPr bwMode="auto">
              <a:xfrm>
                <a:off x="10709276" y="11088688"/>
                <a:ext cx="106363" cy="63500"/>
              </a:xfrm>
              <a:custGeom>
                <a:avLst/>
                <a:gdLst>
                  <a:gd name="T0" fmla="*/ 4 w 28"/>
                  <a:gd name="T1" fmla="*/ 17 h 17"/>
                  <a:gd name="T2" fmla="*/ 3 w 28"/>
                  <a:gd name="T3" fmla="*/ 17 h 17"/>
                  <a:gd name="T4" fmla="*/ 0 w 28"/>
                  <a:gd name="T5" fmla="*/ 14 h 17"/>
                  <a:gd name="T6" fmla="*/ 4 w 28"/>
                  <a:gd name="T7" fmla="*/ 10 h 17"/>
                  <a:gd name="T8" fmla="*/ 4 w 28"/>
                  <a:gd name="T9" fmla="*/ 10 h 17"/>
                  <a:gd name="T10" fmla="*/ 22 w 28"/>
                  <a:gd name="T11" fmla="*/ 2 h 17"/>
                  <a:gd name="T12" fmla="*/ 27 w 28"/>
                  <a:gd name="T13" fmla="*/ 2 h 17"/>
                  <a:gd name="T14" fmla="*/ 26 w 28"/>
                  <a:gd name="T15" fmla="*/ 7 h 17"/>
                  <a:gd name="T16" fmla="*/ 4 w 28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4" y="17"/>
                    </a:moveTo>
                    <a:cubicBezTo>
                      <a:pt x="4" y="17"/>
                      <a:pt x="4" y="17"/>
                      <a:pt x="3" y="17"/>
                    </a:cubicBezTo>
                    <a:cubicBezTo>
                      <a:pt x="2" y="17"/>
                      <a:pt x="0" y="16"/>
                      <a:pt x="0" y="14"/>
                    </a:cubicBezTo>
                    <a:cubicBezTo>
                      <a:pt x="0" y="12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0" y="10"/>
                      <a:pt x="19" y="4"/>
                      <a:pt x="22" y="2"/>
                    </a:cubicBezTo>
                    <a:cubicBezTo>
                      <a:pt x="23" y="0"/>
                      <a:pt x="26" y="1"/>
                      <a:pt x="27" y="2"/>
                    </a:cubicBezTo>
                    <a:cubicBezTo>
                      <a:pt x="28" y="4"/>
                      <a:pt x="28" y="6"/>
                      <a:pt x="26" y="7"/>
                    </a:cubicBezTo>
                    <a:cubicBezTo>
                      <a:pt x="26" y="7"/>
                      <a:pt x="14" y="17"/>
                      <a:pt x="4" y="17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81"/>
              <p:cNvSpPr>
                <a:spLocks/>
              </p:cNvSpPr>
              <p:nvPr/>
            </p:nvSpPr>
            <p:spPr bwMode="auto">
              <a:xfrm>
                <a:off x="10285413" y="10277476"/>
                <a:ext cx="709613" cy="852488"/>
              </a:xfrm>
              <a:custGeom>
                <a:avLst/>
                <a:gdLst>
                  <a:gd name="T0" fmla="*/ 125 w 189"/>
                  <a:gd name="T1" fmla="*/ 114 h 227"/>
                  <a:gd name="T2" fmla="*/ 143 w 189"/>
                  <a:gd name="T3" fmla="*/ 227 h 227"/>
                  <a:gd name="T4" fmla="*/ 158 w 189"/>
                  <a:gd name="T5" fmla="*/ 224 h 227"/>
                  <a:gd name="T6" fmla="*/ 70 w 189"/>
                  <a:gd name="T7" fmla="*/ 0 h 227"/>
                  <a:gd name="T8" fmla="*/ 4 w 189"/>
                  <a:gd name="T9" fmla="*/ 58 h 227"/>
                  <a:gd name="T10" fmla="*/ 0 w 189"/>
                  <a:gd name="T11" fmla="*/ 117 h 227"/>
                  <a:gd name="T12" fmla="*/ 125 w 189"/>
                  <a:gd name="T13" fmla="*/ 11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27">
                    <a:moveTo>
                      <a:pt x="125" y="114"/>
                    </a:moveTo>
                    <a:cubicBezTo>
                      <a:pt x="135" y="132"/>
                      <a:pt x="149" y="187"/>
                      <a:pt x="143" y="227"/>
                    </a:cubicBezTo>
                    <a:cubicBezTo>
                      <a:pt x="147" y="225"/>
                      <a:pt x="152" y="223"/>
                      <a:pt x="158" y="224"/>
                    </a:cubicBezTo>
                    <a:cubicBezTo>
                      <a:pt x="189" y="74"/>
                      <a:pt x="138" y="14"/>
                      <a:pt x="70" y="0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114" y="95"/>
                      <a:pt x="125" y="114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82"/>
              <p:cNvSpPr>
                <a:spLocks/>
              </p:cNvSpPr>
              <p:nvPr/>
            </p:nvSpPr>
            <p:spPr bwMode="auto">
              <a:xfrm>
                <a:off x="9958388" y="10277476"/>
                <a:ext cx="590550" cy="836613"/>
              </a:xfrm>
              <a:custGeom>
                <a:avLst/>
                <a:gdLst>
                  <a:gd name="T0" fmla="*/ 0 w 157"/>
                  <a:gd name="T1" fmla="*/ 223 h 223"/>
                  <a:gd name="T2" fmla="*/ 157 w 157"/>
                  <a:gd name="T3" fmla="*/ 0 h 223"/>
                  <a:gd name="T4" fmla="*/ 4 w 157"/>
                  <a:gd name="T5" fmla="*/ 104 h 223"/>
                  <a:gd name="T6" fmla="*/ 0 w 157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23">
                    <a:moveTo>
                      <a:pt x="0" y="223"/>
                    </a:moveTo>
                    <a:cubicBezTo>
                      <a:pt x="0" y="223"/>
                      <a:pt x="141" y="178"/>
                      <a:pt x="157" y="0"/>
                    </a:cubicBezTo>
                    <a:cubicBezTo>
                      <a:pt x="4" y="104"/>
                      <a:pt x="4" y="104"/>
                      <a:pt x="4" y="104"/>
                    </a:cubicBez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3" name="组合 512"/>
          <p:cNvGrpSpPr>
            <a:grpSpLocks noChangeAspect="1"/>
          </p:cNvGrpSpPr>
          <p:nvPr/>
        </p:nvGrpSpPr>
        <p:grpSpPr>
          <a:xfrm>
            <a:off x="6380164" y="3184076"/>
            <a:ext cx="1265399" cy="2408400"/>
            <a:chOff x="7145338" y="10123488"/>
            <a:chExt cx="2133601" cy="4060826"/>
          </a:xfrm>
        </p:grpSpPr>
        <p:sp>
          <p:nvSpPr>
            <p:cNvPr id="431" name="Rectangle 383"/>
            <p:cNvSpPr>
              <a:spLocks noChangeArrowheads="1"/>
            </p:cNvSpPr>
            <p:nvPr/>
          </p:nvSpPr>
          <p:spPr bwMode="auto">
            <a:xfrm>
              <a:off x="7854951" y="11868151"/>
              <a:ext cx="492125" cy="484188"/>
            </a:xfrm>
            <a:prstGeom prst="rect">
              <a:avLst/>
            </a:pr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Oval 384"/>
            <p:cNvSpPr>
              <a:spLocks noChangeArrowheads="1"/>
            </p:cNvSpPr>
            <p:nvPr/>
          </p:nvSpPr>
          <p:spPr bwMode="auto">
            <a:xfrm>
              <a:off x="8069263" y="12033251"/>
              <a:ext cx="63500" cy="65088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Oval 385"/>
            <p:cNvSpPr>
              <a:spLocks noChangeArrowheads="1"/>
            </p:cNvSpPr>
            <p:nvPr/>
          </p:nvSpPr>
          <p:spPr bwMode="auto">
            <a:xfrm>
              <a:off x="8069263" y="12165013"/>
              <a:ext cx="63500" cy="63500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386"/>
            <p:cNvSpPr>
              <a:spLocks/>
            </p:cNvSpPr>
            <p:nvPr/>
          </p:nvSpPr>
          <p:spPr bwMode="auto">
            <a:xfrm>
              <a:off x="7866063" y="11903076"/>
              <a:ext cx="465138" cy="165100"/>
            </a:xfrm>
            <a:custGeom>
              <a:avLst/>
              <a:gdLst>
                <a:gd name="T0" fmla="*/ 80 w 293"/>
                <a:gd name="T1" fmla="*/ 104 h 104"/>
                <a:gd name="T2" fmla="*/ 147 w 293"/>
                <a:gd name="T3" fmla="*/ 42 h 104"/>
                <a:gd name="T4" fmla="*/ 211 w 293"/>
                <a:gd name="T5" fmla="*/ 104 h 104"/>
                <a:gd name="T6" fmla="*/ 293 w 293"/>
                <a:gd name="T7" fmla="*/ 0 h 104"/>
                <a:gd name="T8" fmla="*/ 0 w 293"/>
                <a:gd name="T9" fmla="*/ 0 h 104"/>
                <a:gd name="T10" fmla="*/ 80 w 29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104">
                  <a:moveTo>
                    <a:pt x="80" y="104"/>
                  </a:moveTo>
                  <a:lnTo>
                    <a:pt x="147" y="42"/>
                  </a:lnTo>
                  <a:lnTo>
                    <a:pt x="211" y="104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80" y="104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387"/>
            <p:cNvSpPr>
              <a:spLocks/>
            </p:cNvSpPr>
            <p:nvPr/>
          </p:nvSpPr>
          <p:spPr bwMode="auto">
            <a:xfrm>
              <a:off x="7775576" y="13430251"/>
              <a:ext cx="258763" cy="754063"/>
            </a:xfrm>
            <a:custGeom>
              <a:avLst/>
              <a:gdLst>
                <a:gd name="T0" fmla="*/ 55 w 69"/>
                <a:gd name="T1" fmla="*/ 2 h 201"/>
                <a:gd name="T2" fmla="*/ 52 w 69"/>
                <a:gd name="T3" fmla="*/ 98 h 201"/>
                <a:gd name="T4" fmla="*/ 47 w 69"/>
                <a:gd name="T5" fmla="*/ 195 h 201"/>
                <a:gd name="T6" fmla="*/ 6 w 69"/>
                <a:gd name="T7" fmla="*/ 88 h 201"/>
                <a:gd name="T8" fmla="*/ 2 w 69"/>
                <a:gd name="T9" fmla="*/ 0 h 201"/>
                <a:gd name="T10" fmla="*/ 55 w 69"/>
                <a:gd name="T11" fmla="*/ 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01">
                  <a:moveTo>
                    <a:pt x="55" y="2"/>
                  </a:moveTo>
                  <a:cubicBezTo>
                    <a:pt x="55" y="2"/>
                    <a:pt x="47" y="47"/>
                    <a:pt x="52" y="98"/>
                  </a:cubicBezTo>
                  <a:cubicBezTo>
                    <a:pt x="57" y="147"/>
                    <a:pt x="69" y="190"/>
                    <a:pt x="47" y="195"/>
                  </a:cubicBezTo>
                  <a:cubicBezTo>
                    <a:pt x="25" y="201"/>
                    <a:pt x="13" y="151"/>
                    <a:pt x="6" y="88"/>
                  </a:cubicBezTo>
                  <a:cubicBezTo>
                    <a:pt x="0" y="24"/>
                    <a:pt x="2" y="0"/>
                    <a:pt x="2" y="0"/>
                  </a:cubicBezTo>
                  <a:lnTo>
                    <a:pt x="55" y="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388"/>
            <p:cNvSpPr>
              <a:spLocks/>
            </p:cNvSpPr>
            <p:nvPr/>
          </p:nvSpPr>
          <p:spPr bwMode="auto">
            <a:xfrm>
              <a:off x="8162926" y="13430251"/>
              <a:ext cx="255588" cy="754063"/>
            </a:xfrm>
            <a:custGeom>
              <a:avLst/>
              <a:gdLst>
                <a:gd name="T0" fmla="*/ 14 w 68"/>
                <a:gd name="T1" fmla="*/ 2 h 201"/>
                <a:gd name="T2" fmla="*/ 17 w 68"/>
                <a:gd name="T3" fmla="*/ 98 h 201"/>
                <a:gd name="T4" fmla="*/ 22 w 68"/>
                <a:gd name="T5" fmla="*/ 195 h 201"/>
                <a:gd name="T6" fmla="*/ 62 w 68"/>
                <a:gd name="T7" fmla="*/ 88 h 201"/>
                <a:gd name="T8" fmla="*/ 67 w 68"/>
                <a:gd name="T9" fmla="*/ 0 h 201"/>
                <a:gd name="T10" fmla="*/ 14 w 68"/>
                <a:gd name="T11" fmla="*/ 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01">
                  <a:moveTo>
                    <a:pt x="14" y="2"/>
                  </a:moveTo>
                  <a:cubicBezTo>
                    <a:pt x="14" y="2"/>
                    <a:pt x="22" y="47"/>
                    <a:pt x="17" y="98"/>
                  </a:cubicBezTo>
                  <a:cubicBezTo>
                    <a:pt x="11" y="147"/>
                    <a:pt x="0" y="190"/>
                    <a:pt x="22" y="195"/>
                  </a:cubicBezTo>
                  <a:cubicBezTo>
                    <a:pt x="43" y="201"/>
                    <a:pt x="56" y="151"/>
                    <a:pt x="62" y="88"/>
                  </a:cubicBezTo>
                  <a:cubicBezTo>
                    <a:pt x="68" y="24"/>
                    <a:pt x="67" y="0"/>
                    <a:pt x="67" y="0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389"/>
            <p:cNvSpPr>
              <a:spLocks/>
            </p:cNvSpPr>
            <p:nvPr/>
          </p:nvSpPr>
          <p:spPr bwMode="auto">
            <a:xfrm>
              <a:off x="7847013" y="13996988"/>
              <a:ext cx="158750" cy="176213"/>
            </a:xfrm>
            <a:custGeom>
              <a:avLst/>
              <a:gdLst>
                <a:gd name="T0" fmla="*/ 28 w 42"/>
                <a:gd name="T1" fmla="*/ 44 h 47"/>
                <a:gd name="T2" fmla="*/ 40 w 42"/>
                <a:gd name="T3" fmla="*/ 3 h 47"/>
                <a:gd name="T4" fmla="*/ 0 w 42"/>
                <a:gd name="T5" fmla="*/ 10 h 47"/>
                <a:gd name="T6" fmla="*/ 28 w 42"/>
                <a:gd name="T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7">
                  <a:moveTo>
                    <a:pt x="28" y="44"/>
                  </a:moveTo>
                  <a:cubicBezTo>
                    <a:pt x="41" y="41"/>
                    <a:pt x="42" y="25"/>
                    <a:pt x="40" y="3"/>
                  </a:cubicBezTo>
                  <a:cubicBezTo>
                    <a:pt x="21" y="0"/>
                    <a:pt x="8" y="4"/>
                    <a:pt x="0" y="10"/>
                  </a:cubicBezTo>
                  <a:cubicBezTo>
                    <a:pt x="7" y="33"/>
                    <a:pt x="16" y="47"/>
                    <a:pt x="28" y="4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390"/>
            <p:cNvSpPr>
              <a:spLocks/>
            </p:cNvSpPr>
            <p:nvPr/>
          </p:nvSpPr>
          <p:spPr bwMode="auto">
            <a:xfrm>
              <a:off x="8193088" y="13996988"/>
              <a:ext cx="157163" cy="176213"/>
            </a:xfrm>
            <a:custGeom>
              <a:avLst/>
              <a:gdLst>
                <a:gd name="T0" fmla="*/ 14 w 42"/>
                <a:gd name="T1" fmla="*/ 44 h 47"/>
                <a:gd name="T2" fmla="*/ 2 w 42"/>
                <a:gd name="T3" fmla="*/ 3 h 47"/>
                <a:gd name="T4" fmla="*/ 42 w 42"/>
                <a:gd name="T5" fmla="*/ 10 h 47"/>
                <a:gd name="T6" fmla="*/ 14 w 42"/>
                <a:gd name="T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7">
                  <a:moveTo>
                    <a:pt x="14" y="44"/>
                  </a:moveTo>
                  <a:cubicBezTo>
                    <a:pt x="1" y="41"/>
                    <a:pt x="0" y="25"/>
                    <a:pt x="2" y="3"/>
                  </a:cubicBezTo>
                  <a:cubicBezTo>
                    <a:pt x="21" y="0"/>
                    <a:pt x="34" y="4"/>
                    <a:pt x="42" y="10"/>
                  </a:cubicBezTo>
                  <a:cubicBezTo>
                    <a:pt x="35" y="33"/>
                    <a:pt x="26" y="47"/>
                    <a:pt x="14" y="4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391"/>
            <p:cNvSpPr>
              <a:spLocks/>
            </p:cNvSpPr>
            <p:nvPr/>
          </p:nvSpPr>
          <p:spPr bwMode="auto">
            <a:xfrm>
              <a:off x="8482013" y="12728576"/>
              <a:ext cx="244475" cy="349250"/>
            </a:xfrm>
            <a:custGeom>
              <a:avLst/>
              <a:gdLst>
                <a:gd name="T0" fmla="*/ 51 w 65"/>
                <a:gd name="T1" fmla="*/ 1 h 93"/>
                <a:gd name="T2" fmla="*/ 5 w 65"/>
                <a:gd name="T3" fmla="*/ 93 h 93"/>
                <a:gd name="T4" fmla="*/ 0 w 65"/>
                <a:gd name="T5" fmla="*/ 0 h 93"/>
                <a:gd name="T6" fmla="*/ 51 w 65"/>
                <a:gd name="T7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3">
                  <a:moveTo>
                    <a:pt x="51" y="1"/>
                  </a:moveTo>
                  <a:cubicBezTo>
                    <a:pt x="51" y="1"/>
                    <a:pt x="65" y="81"/>
                    <a:pt x="5" y="9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392"/>
            <p:cNvSpPr>
              <a:spLocks/>
            </p:cNvSpPr>
            <p:nvPr/>
          </p:nvSpPr>
          <p:spPr bwMode="auto">
            <a:xfrm>
              <a:off x="7475538" y="12728576"/>
              <a:ext cx="244475" cy="349250"/>
            </a:xfrm>
            <a:custGeom>
              <a:avLst/>
              <a:gdLst>
                <a:gd name="T0" fmla="*/ 14 w 65"/>
                <a:gd name="T1" fmla="*/ 1 h 93"/>
                <a:gd name="T2" fmla="*/ 61 w 65"/>
                <a:gd name="T3" fmla="*/ 93 h 93"/>
                <a:gd name="T4" fmla="*/ 65 w 65"/>
                <a:gd name="T5" fmla="*/ 0 h 93"/>
                <a:gd name="T6" fmla="*/ 14 w 65"/>
                <a:gd name="T7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3">
                  <a:moveTo>
                    <a:pt x="14" y="1"/>
                  </a:moveTo>
                  <a:cubicBezTo>
                    <a:pt x="14" y="1"/>
                    <a:pt x="0" y="81"/>
                    <a:pt x="61" y="93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393"/>
            <p:cNvSpPr>
              <a:spLocks/>
            </p:cNvSpPr>
            <p:nvPr/>
          </p:nvSpPr>
          <p:spPr bwMode="auto">
            <a:xfrm>
              <a:off x="7662863" y="12833351"/>
              <a:ext cx="876300" cy="660400"/>
            </a:xfrm>
            <a:custGeom>
              <a:avLst/>
              <a:gdLst>
                <a:gd name="T0" fmla="*/ 0 w 233"/>
                <a:gd name="T1" fmla="*/ 0 h 176"/>
                <a:gd name="T2" fmla="*/ 233 w 233"/>
                <a:gd name="T3" fmla="*/ 0 h 176"/>
                <a:gd name="T4" fmla="*/ 226 w 233"/>
                <a:gd name="T5" fmla="*/ 167 h 176"/>
                <a:gd name="T6" fmla="*/ 117 w 233"/>
                <a:gd name="T7" fmla="*/ 176 h 176"/>
                <a:gd name="T8" fmla="*/ 7 w 233"/>
                <a:gd name="T9" fmla="*/ 167 h 176"/>
                <a:gd name="T10" fmla="*/ 0 w 233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76">
                  <a:moveTo>
                    <a:pt x="0" y="0"/>
                  </a:moveTo>
                  <a:cubicBezTo>
                    <a:pt x="233" y="0"/>
                    <a:pt x="233" y="0"/>
                    <a:pt x="233" y="0"/>
                  </a:cubicBezTo>
                  <a:cubicBezTo>
                    <a:pt x="226" y="167"/>
                    <a:pt x="226" y="167"/>
                    <a:pt x="226" y="167"/>
                  </a:cubicBezTo>
                  <a:cubicBezTo>
                    <a:pt x="226" y="167"/>
                    <a:pt x="191" y="176"/>
                    <a:pt x="117" y="176"/>
                  </a:cubicBezTo>
                  <a:cubicBezTo>
                    <a:pt x="43" y="176"/>
                    <a:pt x="7" y="167"/>
                    <a:pt x="7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394"/>
            <p:cNvSpPr>
              <a:spLocks/>
            </p:cNvSpPr>
            <p:nvPr/>
          </p:nvSpPr>
          <p:spPr bwMode="auto">
            <a:xfrm>
              <a:off x="7516813" y="11845926"/>
              <a:ext cx="1168400" cy="1009650"/>
            </a:xfrm>
            <a:custGeom>
              <a:avLst/>
              <a:gdLst>
                <a:gd name="T0" fmla="*/ 231 w 311"/>
                <a:gd name="T1" fmla="*/ 0 h 269"/>
                <a:gd name="T2" fmla="*/ 214 w 311"/>
                <a:gd name="T3" fmla="*/ 1 h 269"/>
                <a:gd name="T4" fmla="*/ 156 w 311"/>
                <a:gd name="T5" fmla="*/ 122 h 269"/>
                <a:gd name="T6" fmla="*/ 98 w 311"/>
                <a:gd name="T7" fmla="*/ 1 h 269"/>
                <a:gd name="T8" fmla="*/ 80 w 311"/>
                <a:gd name="T9" fmla="*/ 0 h 269"/>
                <a:gd name="T10" fmla="*/ 0 w 311"/>
                <a:gd name="T11" fmla="*/ 235 h 269"/>
                <a:gd name="T12" fmla="*/ 39 w 311"/>
                <a:gd name="T13" fmla="*/ 245 h 269"/>
                <a:gd name="T14" fmla="*/ 39 w 311"/>
                <a:gd name="T15" fmla="*/ 263 h 269"/>
                <a:gd name="T16" fmla="*/ 156 w 311"/>
                <a:gd name="T17" fmla="*/ 269 h 269"/>
                <a:gd name="T18" fmla="*/ 156 w 311"/>
                <a:gd name="T19" fmla="*/ 269 h 269"/>
                <a:gd name="T20" fmla="*/ 156 w 311"/>
                <a:gd name="T21" fmla="*/ 269 h 269"/>
                <a:gd name="T22" fmla="*/ 272 w 311"/>
                <a:gd name="T23" fmla="*/ 263 h 269"/>
                <a:gd name="T24" fmla="*/ 272 w 311"/>
                <a:gd name="T25" fmla="*/ 245 h 269"/>
                <a:gd name="T26" fmla="*/ 311 w 311"/>
                <a:gd name="T27" fmla="*/ 235 h 269"/>
                <a:gd name="T28" fmla="*/ 231 w 311"/>
                <a:gd name="T2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1" h="269">
                  <a:moveTo>
                    <a:pt x="231" y="0"/>
                  </a:moveTo>
                  <a:cubicBezTo>
                    <a:pt x="214" y="1"/>
                    <a:pt x="214" y="1"/>
                    <a:pt x="214" y="1"/>
                  </a:cubicBezTo>
                  <a:cubicBezTo>
                    <a:pt x="212" y="54"/>
                    <a:pt x="189" y="94"/>
                    <a:pt x="156" y="122"/>
                  </a:cubicBezTo>
                  <a:cubicBezTo>
                    <a:pt x="123" y="94"/>
                    <a:pt x="99" y="54"/>
                    <a:pt x="98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19" y="35"/>
                    <a:pt x="0" y="235"/>
                  </a:cubicBezTo>
                  <a:cubicBezTo>
                    <a:pt x="0" y="235"/>
                    <a:pt x="25" y="247"/>
                    <a:pt x="39" y="245"/>
                  </a:cubicBezTo>
                  <a:cubicBezTo>
                    <a:pt x="39" y="263"/>
                    <a:pt x="39" y="263"/>
                    <a:pt x="39" y="263"/>
                  </a:cubicBezTo>
                  <a:cubicBezTo>
                    <a:pt x="39" y="263"/>
                    <a:pt x="110" y="269"/>
                    <a:pt x="156" y="269"/>
                  </a:cubicBezTo>
                  <a:cubicBezTo>
                    <a:pt x="156" y="269"/>
                    <a:pt x="156" y="269"/>
                    <a:pt x="156" y="269"/>
                  </a:cubicBezTo>
                  <a:cubicBezTo>
                    <a:pt x="156" y="269"/>
                    <a:pt x="156" y="269"/>
                    <a:pt x="156" y="269"/>
                  </a:cubicBezTo>
                  <a:cubicBezTo>
                    <a:pt x="201" y="269"/>
                    <a:pt x="272" y="263"/>
                    <a:pt x="272" y="263"/>
                  </a:cubicBezTo>
                  <a:cubicBezTo>
                    <a:pt x="272" y="245"/>
                    <a:pt x="272" y="245"/>
                    <a:pt x="272" y="245"/>
                  </a:cubicBezTo>
                  <a:cubicBezTo>
                    <a:pt x="286" y="247"/>
                    <a:pt x="311" y="235"/>
                    <a:pt x="311" y="235"/>
                  </a:cubicBezTo>
                  <a:cubicBezTo>
                    <a:pt x="292" y="35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395"/>
            <p:cNvSpPr>
              <a:spLocks/>
            </p:cNvSpPr>
            <p:nvPr/>
          </p:nvSpPr>
          <p:spPr bwMode="auto">
            <a:xfrm>
              <a:off x="7618413" y="12198351"/>
              <a:ext cx="101600" cy="566738"/>
            </a:xfrm>
            <a:custGeom>
              <a:avLst/>
              <a:gdLst>
                <a:gd name="T0" fmla="*/ 0 w 27"/>
                <a:gd name="T1" fmla="*/ 150 h 151"/>
                <a:gd name="T2" fmla="*/ 12 w 27"/>
                <a:gd name="T3" fmla="*/ 151 h 151"/>
                <a:gd name="T4" fmla="*/ 27 w 27"/>
                <a:gd name="T5" fmla="*/ 0 h 151"/>
                <a:gd name="T6" fmla="*/ 0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0" y="150"/>
                  </a:moveTo>
                  <a:cubicBezTo>
                    <a:pt x="4" y="151"/>
                    <a:pt x="9" y="151"/>
                    <a:pt x="12" y="151"/>
                  </a:cubicBezTo>
                  <a:cubicBezTo>
                    <a:pt x="12" y="151"/>
                    <a:pt x="16" y="51"/>
                    <a:pt x="27" y="0"/>
                  </a:cubicBezTo>
                  <a:cubicBezTo>
                    <a:pt x="27" y="0"/>
                    <a:pt x="7" y="67"/>
                    <a:pt x="0" y="15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396"/>
            <p:cNvSpPr>
              <a:spLocks/>
            </p:cNvSpPr>
            <p:nvPr/>
          </p:nvSpPr>
          <p:spPr bwMode="auto">
            <a:xfrm>
              <a:off x="8482013" y="12198351"/>
              <a:ext cx="101600" cy="566738"/>
            </a:xfrm>
            <a:custGeom>
              <a:avLst/>
              <a:gdLst>
                <a:gd name="T0" fmla="*/ 27 w 27"/>
                <a:gd name="T1" fmla="*/ 150 h 151"/>
                <a:gd name="T2" fmla="*/ 15 w 27"/>
                <a:gd name="T3" fmla="*/ 151 h 151"/>
                <a:gd name="T4" fmla="*/ 0 w 27"/>
                <a:gd name="T5" fmla="*/ 0 h 151"/>
                <a:gd name="T6" fmla="*/ 27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27" y="150"/>
                  </a:moveTo>
                  <a:cubicBezTo>
                    <a:pt x="23" y="151"/>
                    <a:pt x="19" y="151"/>
                    <a:pt x="15" y="151"/>
                  </a:cubicBezTo>
                  <a:cubicBezTo>
                    <a:pt x="15" y="151"/>
                    <a:pt x="11" y="51"/>
                    <a:pt x="0" y="0"/>
                  </a:cubicBezTo>
                  <a:cubicBezTo>
                    <a:pt x="0" y="0"/>
                    <a:pt x="21" y="67"/>
                    <a:pt x="27" y="15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397"/>
            <p:cNvSpPr>
              <a:spLocks/>
            </p:cNvSpPr>
            <p:nvPr/>
          </p:nvSpPr>
          <p:spPr bwMode="auto">
            <a:xfrm>
              <a:off x="8556626" y="10123488"/>
              <a:ext cx="722313" cy="1103313"/>
            </a:xfrm>
            <a:custGeom>
              <a:avLst/>
              <a:gdLst>
                <a:gd name="T0" fmla="*/ 6 w 192"/>
                <a:gd name="T1" fmla="*/ 52 h 294"/>
                <a:gd name="T2" fmla="*/ 78 w 192"/>
                <a:gd name="T3" fmla="*/ 10 h 294"/>
                <a:gd name="T4" fmla="*/ 145 w 192"/>
                <a:gd name="T5" fmla="*/ 149 h 294"/>
                <a:gd name="T6" fmla="*/ 190 w 192"/>
                <a:gd name="T7" fmla="*/ 200 h 294"/>
                <a:gd name="T8" fmla="*/ 179 w 192"/>
                <a:gd name="T9" fmla="*/ 221 h 294"/>
                <a:gd name="T10" fmla="*/ 190 w 192"/>
                <a:gd name="T11" fmla="*/ 221 h 294"/>
                <a:gd name="T12" fmla="*/ 77 w 192"/>
                <a:gd name="T13" fmla="*/ 226 h 294"/>
                <a:gd name="T14" fmla="*/ 6 w 192"/>
                <a:gd name="T15" fmla="*/ 5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94">
                  <a:moveTo>
                    <a:pt x="6" y="52"/>
                  </a:moveTo>
                  <a:cubicBezTo>
                    <a:pt x="6" y="52"/>
                    <a:pt x="0" y="0"/>
                    <a:pt x="78" y="10"/>
                  </a:cubicBezTo>
                  <a:cubicBezTo>
                    <a:pt x="156" y="21"/>
                    <a:pt x="136" y="100"/>
                    <a:pt x="145" y="149"/>
                  </a:cubicBezTo>
                  <a:cubicBezTo>
                    <a:pt x="154" y="197"/>
                    <a:pt x="171" y="206"/>
                    <a:pt x="190" y="200"/>
                  </a:cubicBezTo>
                  <a:cubicBezTo>
                    <a:pt x="190" y="200"/>
                    <a:pt x="192" y="217"/>
                    <a:pt x="179" y="221"/>
                  </a:cubicBezTo>
                  <a:cubicBezTo>
                    <a:pt x="179" y="221"/>
                    <a:pt x="180" y="223"/>
                    <a:pt x="190" y="221"/>
                  </a:cubicBezTo>
                  <a:cubicBezTo>
                    <a:pt x="190" y="221"/>
                    <a:pt x="173" y="294"/>
                    <a:pt x="77" y="226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398"/>
            <p:cNvSpPr>
              <a:spLocks/>
            </p:cNvSpPr>
            <p:nvPr/>
          </p:nvSpPr>
          <p:spPr bwMode="auto">
            <a:xfrm>
              <a:off x="8448676" y="10266363"/>
              <a:ext cx="333375" cy="333375"/>
            </a:xfrm>
            <a:custGeom>
              <a:avLst/>
              <a:gdLst>
                <a:gd name="T0" fmla="*/ 0 w 89"/>
                <a:gd name="T1" fmla="*/ 18 h 89"/>
                <a:gd name="T2" fmla="*/ 44 w 89"/>
                <a:gd name="T3" fmla="*/ 14 h 89"/>
                <a:gd name="T4" fmla="*/ 76 w 89"/>
                <a:gd name="T5" fmla="*/ 89 h 89"/>
                <a:gd name="T6" fmla="*/ 0 w 89"/>
                <a:gd name="T7" fmla="*/ 1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89">
                  <a:moveTo>
                    <a:pt x="0" y="18"/>
                  </a:moveTo>
                  <a:cubicBezTo>
                    <a:pt x="0" y="18"/>
                    <a:pt x="22" y="0"/>
                    <a:pt x="44" y="14"/>
                  </a:cubicBezTo>
                  <a:cubicBezTo>
                    <a:pt x="67" y="28"/>
                    <a:pt x="89" y="71"/>
                    <a:pt x="76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399"/>
            <p:cNvSpPr>
              <a:spLocks/>
            </p:cNvSpPr>
            <p:nvPr/>
          </p:nvSpPr>
          <p:spPr bwMode="auto">
            <a:xfrm>
              <a:off x="7145338" y="10266363"/>
              <a:ext cx="1916113" cy="1665288"/>
            </a:xfrm>
            <a:custGeom>
              <a:avLst/>
              <a:gdLst>
                <a:gd name="T0" fmla="*/ 255 w 510"/>
                <a:gd name="T1" fmla="*/ 0 h 444"/>
                <a:gd name="T2" fmla="*/ 87 w 510"/>
                <a:gd name="T3" fmla="*/ 372 h 444"/>
                <a:gd name="T4" fmla="*/ 255 w 510"/>
                <a:gd name="T5" fmla="*/ 444 h 444"/>
                <a:gd name="T6" fmla="*/ 423 w 510"/>
                <a:gd name="T7" fmla="*/ 372 h 444"/>
                <a:gd name="T8" fmla="*/ 255 w 510"/>
                <a:gd name="T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444">
                  <a:moveTo>
                    <a:pt x="255" y="0"/>
                  </a:moveTo>
                  <a:cubicBezTo>
                    <a:pt x="13" y="0"/>
                    <a:pt x="0" y="240"/>
                    <a:pt x="87" y="372"/>
                  </a:cubicBezTo>
                  <a:cubicBezTo>
                    <a:pt x="135" y="444"/>
                    <a:pt x="255" y="444"/>
                    <a:pt x="255" y="444"/>
                  </a:cubicBezTo>
                  <a:cubicBezTo>
                    <a:pt x="255" y="444"/>
                    <a:pt x="375" y="444"/>
                    <a:pt x="423" y="372"/>
                  </a:cubicBezTo>
                  <a:cubicBezTo>
                    <a:pt x="510" y="240"/>
                    <a:pt x="496" y="0"/>
                    <a:pt x="255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00"/>
            <p:cNvSpPr>
              <a:spLocks/>
            </p:cNvSpPr>
            <p:nvPr/>
          </p:nvSpPr>
          <p:spPr bwMode="auto">
            <a:xfrm>
              <a:off x="7204076" y="11133138"/>
              <a:ext cx="350838" cy="434975"/>
            </a:xfrm>
            <a:custGeom>
              <a:avLst/>
              <a:gdLst>
                <a:gd name="T0" fmla="*/ 76 w 93"/>
                <a:gd name="T1" fmla="*/ 30 h 116"/>
                <a:gd name="T2" fmla="*/ 31 w 93"/>
                <a:gd name="T3" fmla="*/ 13 h 116"/>
                <a:gd name="T4" fmla="*/ 93 w 93"/>
                <a:gd name="T5" fmla="*/ 116 h 116"/>
                <a:gd name="T6" fmla="*/ 76 w 93"/>
                <a:gd name="T7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76" y="30"/>
                  </a:moveTo>
                  <a:cubicBezTo>
                    <a:pt x="76" y="30"/>
                    <a:pt x="59" y="0"/>
                    <a:pt x="31" y="13"/>
                  </a:cubicBezTo>
                  <a:cubicBezTo>
                    <a:pt x="0" y="27"/>
                    <a:pt x="21" y="106"/>
                    <a:pt x="93" y="116"/>
                  </a:cubicBezTo>
                  <a:lnTo>
                    <a:pt x="76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01"/>
            <p:cNvSpPr>
              <a:spLocks/>
            </p:cNvSpPr>
            <p:nvPr/>
          </p:nvSpPr>
          <p:spPr bwMode="auto">
            <a:xfrm>
              <a:off x="8647113" y="11133138"/>
              <a:ext cx="354013" cy="434975"/>
            </a:xfrm>
            <a:custGeom>
              <a:avLst/>
              <a:gdLst>
                <a:gd name="T0" fmla="*/ 17 w 94"/>
                <a:gd name="T1" fmla="*/ 30 h 116"/>
                <a:gd name="T2" fmla="*/ 63 w 94"/>
                <a:gd name="T3" fmla="*/ 13 h 116"/>
                <a:gd name="T4" fmla="*/ 0 w 94"/>
                <a:gd name="T5" fmla="*/ 116 h 116"/>
                <a:gd name="T6" fmla="*/ 17 w 94"/>
                <a:gd name="T7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16">
                  <a:moveTo>
                    <a:pt x="17" y="30"/>
                  </a:moveTo>
                  <a:cubicBezTo>
                    <a:pt x="17" y="30"/>
                    <a:pt x="34" y="0"/>
                    <a:pt x="63" y="13"/>
                  </a:cubicBezTo>
                  <a:cubicBezTo>
                    <a:pt x="94" y="27"/>
                    <a:pt x="73" y="106"/>
                    <a:pt x="0" y="116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02"/>
            <p:cNvSpPr>
              <a:spLocks/>
            </p:cNvSpPr>
            <p:nvPr/>
          </p:nvSpPr>
          <p:spPr bwMode="auto">
            <a:xfrm>
              <a:off x="7442201" y="10720388"/>
              <a:ext cx="1322388" cy="1200150"/>
            </a:xfrm>
            <a:custGeom>
              <a:avLst/>
              <a:gdLst>
                <a:gd name="T0" fmla="*/ 261 w 352"/>
                <a:gd name="T1" fmla="*/ 291 h 320"/>
                <a:gd name="T2" fmla="*/ 211 w 352"/>
                <a:gd name="T3" fmla="*/ 311 h 320"/>
                <a:gd name="T4" fmla="*/ 140 w 352"/>
                <a:gd name="T5" fmla="*/ 311 h 320"/>
                <a:gd name="T6" fmla="*/ 90 w 352"/>
                <a:gd name="T7" fmla="*/ 291 h 320"/>
                <a:gd name="T8" fmla="*/ 0 w 352"/>
                <a:gd name="T9" fmla="*/ 158 h 320"/>
                <a:gd name="T10" fmla="*/ 0 w 352"/>
                <a:gd name="T11" fmla="*/ 0 h 320"/>
                <a:gd name="T12" fmla="*/ 352 w 352"/>
                <a:gd name="T13" fmla="*/ 0 h 320"/>
                <a:gd name="T14" fmla="*/ 352 w 352"/>
                <a:gd name="T15" fmla="*/ 158 h 320"/>
                <a:gd name="T16" fmla="*/ 261 w 352"/>
                <a:gd name="T17" fmla="*/ 29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20">
                  <a:moveTo>
                    <a:pt x="261" y="291"/>
                  </a:moveTo>
                  <a:cubicBezTo>
                    <a:pt x="211" y="311"/>
                    <a:pt x="211" y="311"/>
                    <a:pt x="211" y="311"/>
                  </a:cubicBezTo>
                  <a:cubicBezTo>
                    <a:pt x="188" y="320"/>
                    <a:pt x="163" y="320"/>
                    <a:pt x="140" y="311"/>
                  </a:cubicBezTo>
                  <a:cubicBezTo>
                    <a:pt x="90" y="291"/>
                    <a:pt x="90" y="291"/>
                    <a:pt x="90" y="291"/>
                  </a:cubicBezTo>
                  <a:cubicBezTo>
                    <a:pt x="36" y="269"/>
                    <a:pt x="0" y="217"/>
                    <a:pt x="0" y="1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58"/>
                    <a:pt x="352" y="158"/>
                    <a:pt x="352" y="158"/>
                  </a:cubicBezTo>
                  <a:cubicBezTo>
                    <a:pt x="352" y="217"/>
                    <a:pt x="316" y="269"/>
                    <a:pt x="261" y="29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03"/>
            <p:cNvSpPr>
              <a:spLocks/>
            </p:cNvSpPr>
            <p:nvPr/>
          </p:nvSpPr>
          <p:spPr bwMode="auto">
            <a:xfrm>
              <a:off x="7989888" y="11614151"/>
              <a:ext cx="236538" cy="134938"/>
            </a:xfrm>
            <a:custGeom>
              <a:avLst/>
              <a:gdLst>
                <a:gd name="T0" fmla="*/ 0 w 63"/>
                <a:gd name="T1" fmla="*/ 12 h 36"/>
                <a:gd name="T2" fmla="*/ 17 w 63"/>
                <a:gd name="T3" fmla="*/ 1 h 36"/>
                <a:gd name="T4" fmla="*/ 31 w 63"/>
                <a:gd name="T5" fmla="*/ 10 h 36"/>
                <a:gd name="T6" fmla="*/ 49 w 63"/>
                <a:gd name="T7" fmla="*/ 1 h 36"/>
                <a:gd name="T8" fmla="*/ 63 w 63"/>
                <a:gd name="T9" fmla="*/ 13 h 36"/>
                <a:gd name="T10" fmla="*/ 31 w 63"/>
                <a:gd name="T11" fmla="*/ 36 h 36"/>
                <a:gd name="T12" fmla="*/ 0 w 63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3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04"/>
            <p:cNvSpPr>
              <a:spLocks/>
            </p:cNvSpPr>
            <p:nvPr/>
          </p:nvSpPr>
          <p:spPr bwMode="auto">
            <a:xfrm>
              <a:off x="8050213" y="11455401"/>
              <a:ext cx="115888" cy="52388"/>
            </a:xfrm>
            <a:custGeom>
              <a:avLst/>
              <a:gdLst>
                <a:gd name="T0" fmla="*/ 31 w 31"/>
                <a:gd name="T1" fmla="*/ 0 h 14"/>
                <a:gd name="T2" fmla="*/ 16 w 31"/>
                <a:gd name="T3" fmla="*/ 14 h 14"/>
                <a:gd name="T4" fmla="*/ 0 w 31"/>
                <a:gd name="T5" fmla="*/ 0 h 14"/>
                <a:gd name="T6" fmla="*/ 16 w 31"/>
                <a:gd name="T7" fmla="*/ 9 h 14"/>
                <a:gd name="T8" fmla="*/ 31 w 3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cubicBezTo>
                    <a:pt x="31" y="0"/>
                    <a:pt x="30" y="14"/>
                    <a:pt x="16" y="14"/>
                  </a:cubicBezTo>
                  <a:cubicBezTo>
                    <a:pt x="2" y="14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05"/>
            <p:cNvSpPr>
              <a:spLocks/>
            </p:cNvSpPr>
            <p:nvPr/>
          </p:nvSpPr>
          <p:spPr bwMode="auto">
            <a:xfrm>
              <a:off x="7648576" y="11282363"/>
              <a:ext cx="157163" cy="60325"/>
            </a:xfrm>
            <a:custGeom>
              <a:avLst/>
              <a:gdLst>
                <a:gd name="T0" fmla="*/ 39 w 42"/>
                <a:gd name="T1" fmla="*/ 16 h 16"/>
                <a:gd name="T2" fmla="*/ 39 w 42"/>
                <a:gd name="T3" fmla="*/ 16 h 16"/>
                <a:gd name="T4" fmla="*/ 2 w 42"/>
                <a:gd name="T5" fmla="*/ 7 h 16"/>
                <a:gd name="T6" fmla="*/ 1 w 42"/>
                <a:gd name="T7" fmla="*/ 2 h 16"/>
                <a:gd name="T8" fmla="*/ 6 w 42"/>
                <a:gd name="T9" fmla="*/ 1 h 16"/>
                <a:gd name="T10" fmla="*/ 39 w 42"/>
                <a:gd name="T11" fmla="*/ 9 h 16"/>
                <a:gd name="T12" fmla="*/ 42 w 42"/>
                <a:gd name="T13" fmla="*/ 13 h 16"/>
                <a:gd name="T14" fmla="*/ 39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7" y="16"/>
                    <a:pt x="13" y="13"/>
                    <a:pt x="2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15" y="7"/>
                    <a:pt x="39" y="9"/>
                    <a:pt x="39" y="9"/>
                  </a:cubicBezTo>
                  <a:cubicBezTo>
                    <a:pt x="41" y="9"/>
                    <a:pt x="42" y="11"/>
                    <a:pt x="42" y="13"/>
                  </a:cubicBezTo>
                  <a:cubicBezTo>
                    <a:pt x="42" y="14"/>
                    <a:pt x="41" y="16"/>
                    <a:pt x="39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06"/>
            <p:cNvSpPr>
              <a:spLocks/>
            </p:cNvSpPr>
            <p:nvPr/>
          </p:nvSpPr>
          <p:spPr bwMode="auto">
            <a:xfrm>
              <a:off x="7648576" y="11226801"/>
              <a:ext cx="146050" cy="85725"/>
            </a:xfrm>
            <a:custGeom>
              <a:avLst/>
              <a:gdLst>
                <a:gd name="T0" fmla="*/ 35 w 39"/>
                <a:gd name="T1" fmla="*/ 23 h 23"/>
                <a:gd name="T2" fmla="*/ 2 w 39"/>
                <a:gd name="T3" fmla="*/ 6 h 23"/>
                <a:gd name="T4" fmla="*/ 2 w 39"/>
                <a:gd name="T5" fmla="*/ 1 h 23"/>
                <a:gd name="T6" fmla="*/ 7 w 39"/>
                <a:gd name="T7" fmla="*/ 2 h 23"/>
                <a:gd name="T8" fmla="*/ 7 w 39"/>
                <a:gd name="T9" fmla="*/ 2 h 23"/>
                <a:gd name="T10" fmla="*/ 35 w 39"/>
                <a:gd name="T11" fmla="*/ 16 h 23"/>
                <a:gd name="T12" fmla="*/ 36 w 39"/>
                <a:gd name="T13" fmla="*/ 16 h 23"/>
                <a:gd name="T14" fmla="*/ 39 w 39"/>
                <a:gd name="T15" fmla="*/ 20 h 23"/>
                <a:gd name="T16" fmla="*/ 36 w 39"/>
                <a:gd name="T17" fmla="*/ 23 h 23"/>
                <a:gd name="T18" fmla="*/ 35 w 39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3">
                  <a:moveTo>
                    <a:pt x="35" y="23"/>
                  </a:moveTo>
                  <a:cubicBezTo>
                    <a:pt x="14" y="23"/>
                    <a:pt x="2" y="7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18" y="16"/>
                    <a:pt x="35" y="16"/>
                  </a:cubicBezTo>
                  <a:cubicBezTo>
                    <a:pt x="35" y="16"/>
                    <a:pt x="35" y="16"/>
                    <a:pt x="36" y="16"/>
                  </a:cubicBezTo>
                  <a:cubicBezTo>
                    <a:pt x="37" y="16"/>
                    <a:pt x="39" y="18"/>
                    <a:pt x="39" y="20"/>
                  </a:cubicBezTo>
                  <a:cubicBezTo>
                    <a:pt x="39" y="22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07"/>
            <p:cNvSpPr>
              <a:spLocks/>
            </p:cNvSpPr>
            <p:nvPr/>
          </p:nvSpPr>
          <p:spPr bwMode="auto">
            <a:xfrm>
              <a:off x="7723188" y="11207751"/>
              <a:ext cx="142875" cy="142875"/>
            </a:xfrm>
            <a:custGeom>
              <a:avLst/>
              <a:gdLst>
                <a:gd name="T0" fmla="*/ 35 w 38"/>
                <a:gd name="T1" fmla="*/ 23 h 38"/>
                <a:gd name="T2" fmla="*/ 15 w 38"/>
                <a:gd name="T3" fmla="*/ 35 h 38"/>
                <a:gd name="T4" fmla="*/ 2 w 38"/>
                <a:gd name="T5" fmla="*/ 15 h 38"/>
                <a:gd name="T6" fmla="*/ 23 w 38"/>
                <a:gd name="T7" fmla="*/ 2 h 38"/>
                <a:gd name="T8" fmla="*/ 35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5" y="23"/>
                  </a:moveTo>
                  <a:cubicBezTo>
                    <a:pt x="33" y="32"/>
                    <a:pt x="24" y="38"/>
                    <a:pt x="15" y="35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2" y="4"/>
                    <a:pt x="38" y="14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08"/>
            <p:cNvSpPr>
              <a:spLocks/>
            </p:cNvSpPr>
            <p:nvPr/>
          </p:nvSpPr>
          <p:spPr bwMode="auto">
            <a:xfrm>
              <a:off x="7764463" y="11223626"/>
              <a:ext cx="57150" cy="33338"/>
            </a:xfrm>
            <a:custGeom>
              <a:avLst/>
              <a:gdLst>
                <a:gd name="T0" fmla="*/ 15 w 15"/>
                <a:gd name="T1" fmla="*/ 5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5"/>
                  </a:moveTo>
                  <a:cubicBezTo>
                    <a:pt x="15" y="8"/>
                    <a:pt x="12" y="9"/>
                    <a:pt x="7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5" y="3"/>
                    <a:pt x="15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09"/>
            <p:cNvSpPr>
              <a:spLocks/>
            </p:cNvSpPr>
            <p:nvPr/>
          </p:nvSpPr>
          <p:spPr bwMode="auto">
            <a:xfrm>
              <a:off x="7629526" y="11072813"/>
              <a:ext cx="304800" cy="85725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9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4 w 81"/>
                <a:gd name="T11" fmla="*/ 22 h 23"/>
                <a:gd name="T12" fmla="*/ 7 w 81"/>
                <a:gd name="T13" fmla="*/ 23 h 23"/>
                <a:gd name="T14" fmla="*/ 78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9"/>
                    <a:pt x="81" y="9"/>
                    <a:pt x="81" y="9"/>
                  </a:cubicBezTo>
                  <a:cubicBezTo>
                    <a:pt x="81" y="8"/>
                    <a:pt x="80" y="7"/>
                    <a:pt x="79" y="7"/>
                  </a:cubicBezTo>
                  <a:cubicBezTo>
                    <a:pt x="70" y="6"/>
                    <a:pt x="23" y="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0"/>
                    <a:pt x="40" y="13"/>
                    <a:pt x="78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10"/>
            <p:cNvSpPr>
              <a:spLocks/>
            </p:cNvSpPr>
            <p:nvPr/>
          </p:nvSpPr>
          <p:spPr bwMode="auto">
            <a:xfrm>
              <a:off x="8324851" y="11072813"/>
              <a:ext cx="303213" cy="85725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9 h 23"/>
                <a:gd name="T4" fmla="*/ 2 w 81"/>
                <a:gd name="T5" fmla="*/ 7 h 23"/>
                <a:gd name="T6" fmla="*/ 80 w 81"/>
                <a:gd name="T7" fmla="*/ 12 h 23"/>
                <a:gd name="T8" fmla="*/ 80 w 81"/>
                <a:gd name="T9" fmla="*/ 15 h 23"/>
                <a:gd name="T10" fmla="*/ 76 w 81"/>
                <a:gd name="T11" fmla="*/ 22 h 23"/>
                <a:gd name="T12" fmla="*/ 74 w 81"/>
                <a:gd name="T13" fmla="*/ 23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7" y="0"/>
                    <a:pt x="80" y="12"/>
                  </a:cubicBezTo>
                  <a:cubicBezTo>
                    <a:pt x="81" y="13"/>
                    <a:pt x="81" y="14"/>
                    <a:pt x="80" y="15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68" y="20"/>
                    <a:pt x="40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11"/>
            <p:cNvSpPr>
              <a:spLocks/>
            </p:cNvSpPr>
            <p:nvPr/>
          </p:nvSpPr>
          <p:spPr bwMode="auto">
            <a:xfrm>
              <a:off x="8448676" y="11282363"/>
              <a:ext cx="157163" cy="60325"/>
            </a:xfrm>
            <a:custGeom>
              <a:avLst/>
              <a:gdLst>
                <a:gd name="T0" fmla="*/ 4 w 42"/>
                <a:gd name="T1" fmla="*/ 16 h 16"/>
                <a:gd name="T2" fmla="*/ 0 w 42"/>
                <a:gd name="T3" fmla="*/ 13 h 16"/>
                <a:gd name="T4" fmla="*/ 3 w 42"/>
                <a:gd name="T5" fmla="*/ 9 h 16"/>
                <a:gd name="T6" fmla="*/ 37 w 42"/>
                <a:gd name="T7" fmla="*/ 1 h 16"/>
                <a:gd name="T8" fmla="*/ 41 w 42"/>
                <a:gd name="T9" fmla="*/ 2 h 16"/>
                <a:gd name="T10" fmla="*/ 40 w 42"/>
                <a:gd name="T11" fmla="*/ 7 h 16"/>
                <a:gd name="T12" fmla="*/ 4 w 42"/>
                <a:gd name="T13" fmla="*/ 16 h 16"/>
                <a:gd name="T14" fmla="*/ 4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4" y="16"/>
                  </a:move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4" y="9"/>
                    <a:pt x="27" y="7"/>
                    <a:pt x="37" y="1"/>
                  </a:cubicBezTo>
                  <a:cubicBezTo>
                    <a:pt x="38" y="0"/>
                    <a:pt x="40" y="0"/>
                    <a:pt x="41" y="2"/>
                  </a:cubicBezTo>
                  <a:cubicBezTo>
                    <a:pt x="42" y="4"/>
                    <a:pt x="42" y="6"/>
                    <a:pt x="40" y="7"/>
                  </a:cubicBezTo>
                  <a:cubicBezTo>
                    <a:pt x="30" y="13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12"/>
            <p:cNvSpPr>
              <a:spLocks/>
            </p:cNvSpPr>
            <p:nvPr/>
          </p:nvSpPr>
          <p:spPr bwMode="auto">
            <a:xfrm>
              <a:off x="8459788" y="11226801"/>
              <a:ext cx="146050" cy="85725"/>
            </a:xfrm>
            <a:custGeom>
              <a:avLst/>
              <a:gdLst>
                <a:gd name="T0" fmla="*/ 4 w 39"/>
                <a:gd name="T1" fmla="*/ 23 h 23"/>
                <a:gd name="T2" fmla="*/ 4 w 39"/>
                <a:gd name="T3" fmla="*/ 23 h 23"/>
                <a:gd name="T4" fmla="*/ 0 w 39"/>
                <a:gd name="T5" fmla="*/ 20 h 23"/>
                <a:gd name="T6" fmla="*/ 4 w 39"/>
                <a:gd name="T7" fmla="*/ 16 h 23"/>
                <a:gd name="T8" fmla="*/ 4 w 39"/>
                <a:gd name="T9" fmla="*/ 16 h 23"/>
                <a:gd name="T10" fmla="*/ 4 w 39"/>
                <a:gd name="T11" fmla="*/ 16 h 23"/>
                <a:gd name="T12" fmla="*/ 32 w 39"/>
                <a:gd name="T13" fmla="*/ 2 h 23"/>
                <a:gd name="T14" fmla="*/ 37 w 39"/>
                <a:gd name="T15" fmla="*/ 1 h 23"/>
                <a:gd name="T16" fmla="*/ 38 w 39"/>
                <a:gd name="T17" fmla="*/ 6 h 23"/>
                <a:gd name="T18" fmla="*/ 4 w 39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8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2" y="16"/>
                    <a:pt x="32" y="2"/>
                    <a:pt x="32" y="2"/>
                  </a:cubicBezTo>
                  <a:cubicBezTo>
                    <a:pt x="33" y="0"/>
                    <a:pt x="36" y="0"/>
                    <a:pt x="37" y="1"/>
                  </a:cubicBezTo>
                  <a:cubicBezTo>
                    <a:pt x="39" y="2"/>
                    <a:pt x="39" y="4"/>
                    <a:pt x="38" y="6"/>
                  </a:cubicBezTo>
                  <a:cubicBezTo>
                    <a:pt x="37" y="7"/>
                    <a:pt x="26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13"/>
            <p:cNvSpPr>
              <a:spLocks/>
            </p:cNvSpPr>
            <p:nvPr/>
          </p:nvSpPr>
          <p:spPr bwMode="auto">
            <a:xfrm>
              <a:off x="8391526" y="11207751"/>
              <a:ext cx="142875" cy="142875"/>
            </a:xfrm>
            <a:custGeom>
              <a:avLst/>
              <a:gdLst>
                <a:gd name="T0" fmla="*/ 2 w 38"/>
                <a:gd name="T1" fmla="*/ 23 h 38"/>
                <a:gd name="T2" fmla="*/ 23 w 38"/>
                <a:gd name="T3" fmla="*/ 35 h 38"/>
                <a:gd name="T4" fmla="*/ 35 w 38"/>
                <a:gd name="T5" fmla="*/ 15 h 38"/>
                <a:gd name="T6" fmla="*/ 15 w 38"/>
                <a:gd name="T7" fmla="*/ 2 h 38"/>
                <a:gd name="T8" fmla="*/ 2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" y="23"/>
                  </a:moveTo>
                  <a:cubicBezTo>
                    <a:pt x="5" y="32"/>
                    <a:pt x="14" y="38"/>
                    <a:pt x="23" y="35"/>
                  </a:cubicBezTo>
                  <a:cubicBezTo>
                    <a:pt x="32" y="33"/>
                    <a:pt x="38" y="24"/>
                    <a:pt x="35" y="15"/>
                  </a:cubicBezTo>
                  <a:cubicBezTo>
                    <a:pt x="33" y="6"/>
                    <a:pt x="24" y="0"/>
                    <a:pt x="15" y="2"/>
                  </a:cubicBezTo>
                  <a:cubicBezTo>
                    <a:pt x="6" y="4"/>
                    <a:pt x="0" y="14"/>
                    <a:pt x="2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14"/>
            <p:cNvSpPr>
              <a:spLocks/>
            </p:cNvSpPr>
            <p:nvPr/>
          </p:nvSpPr>
          <p:spPr bwMode="auto">
            <a:xfrm>
              <a:off x="8432801" y="11223626"/>
              <a:ext cx="60325" cy="33338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0" y="8"/>
                    <a:pt x="4" y="9"/>
                    <a:pt x="8" y="9"/>
                  </a:cubicBezTo>
                  <a:cubicBezTo>
                    <a:pt x="12" y="9"/>
                    <a:pt x="16" y="7"/>
                    <a:pt x="16" y="4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3" y="0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15"/>
            <p:cNvSpPr>
              <a:spLocks/>
            </p:cNvSpPr>
            <p:nvPr/>
          </p:nvSpPr>
          <p:spPr bwMode="auto">
            <a:xfrm>
              <a:off x="7385051" y="10498138"/>
              <a:ext cx="1435100" cy="673100"/>
            </a:xfrm>
            <a:custGeom>
              <a:avLst/>
              <a:gdLst>
                <a:gd name="T0" fmla="*/ 15 w 382"/>
                <a:gd name="T1" fmla="*/ 167 h 179"/>
                <a:gd name="T2" fmla="*/ 193 w 382"/>
                <a:gd name="T3" fmla="*/ 62 h 179"/>
                <a:gd name="T4" fmla="*/ 158 w 382"/>
                <a:gd name="T5" fmla="*/ 97 h 179"/>
                <a:gd name="T6" fmla="*/ 287 w 382"/>
                <a:gd name="T7" fmla="*/ 74 h 179"/>
                <a:gd name="T8" fmla="*/ 367 w 382"/>
                <a:gd name="T9" fmla="*/ 179 h 179"/>
                <a:gd name="T10" fmla="*/ 382 w 382"/>
                <a:gd name="T11" fmla="*/ 176 h 179"/>
                <a:gd name="T12" fmla="*/ 378 w 382"/>
                <a:gd name="T13" fmla="*/ 57 h 179"/>
                <a:gd name="T14" fmla="*/ 222 w 382"/>
                <a:gd name="T15" fmla="*/ 0 h 179"/>
                <a:gd name="T16" fmla="*/ 0 w 382"/>
                <a:gd name="T17" fmla="*/ 49 h 179"/>
                <a:gd name="T18" fmla="*/ 15 w 382"/>
                <a:gd name="T19" fmla="*/ 16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179">
                  <a:moveTo>
                    <a:pt x="15" y="167"/>
                  </a:moveTo>
                  <a:cubicBezTo>
                    <a:pt x="15" y="167"/>
                    <a:pt x="21" y="57"/>
                    <a:pt x="193" y="62"/>
                  </a:cubicBezTo>
                  <a:cubicBezTo>
                    <a:pt x="193" y="62"/>
                    <a:pt x="190" y="88"/>
                    <a:pt x="158" y="97"/>
                  </a:cubicBezTo>
                  <a:cubicBezTo>
                    <a:pt x="158" y="97"/>
                    <a:pt x="242" y="123"/>
                    <a:pt x="287" y="74"/>
                  </a:cubicBezTo>
                  <a:cubicBezTo>
                    <a:pt x="287" y="74"/>
                    <a:pt x="374" y="94"/>
                    <a:pt x="367" y="179"/>
                  </a:cubicBezTo>
                  <a:cubicBezTo>
                    <a:pt x="382" y="176"/>
                    <a:pt x="382" y="176"/>
                    <a:pt x="382" y="176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5" y="16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9" name="组合 508"/>
          <p:cNvGrpSpPr>
            <a:grpSpLocks noChangeAspect="1"/>
          </p:cNvGrpSpPr>
          <p:nvPr/>
        </p:nvGrpSpPr>
        <p:grpSpPr>
          <a:xfrm>
            <a:off x="4725939" y="3184076"/>
            <a:ext cx="1385883" cy="2408400"/>
            <a:chOff x="11841163" y="5757863"/>
            <a:chExt cx="2246313" cy="3903663"/>
          </a:xfrm>
        </p:grpSpPr>
        <p:sp>
          <p:nvSpPr>
            <p:cNvPr id="464" name="Freeform 416"/>
            <p:cNvSpPr>
              <a:spLocks/>
            </p:cNvSpPr>
            <p:nvPr/>
          </p:nvSpPr>
          <p:spPr bwMode="auto">
            <a:xfrm>
              <a:off x="12641263" y="8858251"/>
              <a:ext cx="228600" cy="803275"/>
            </a:xfrm>
            <a:custGeom>
              <a:avLst/>
              <a:gdLst>
                <a:gd name="T0" fmla="*/ 0 w 61"/>
                <a:gd name="T1" fmla="*/ 0 h 214"/>
                <a:gd name="T2" fmla="*/ 10 w 61"/>
                <a:gd name="T3" fmla="*/ 137 h 214"/>
                <a:gd name="T4" fmla="*/ 30 w 61"/>
                <a:gd name="T5" fmla="*/ 214 h 214"/>
                <a:gd name="T6" fmla="*/ 52 w 61"/>
                <a:gd name="T7" fmla="*/ 138 h 214"/>
                <a:gd name="T8" fmla="*/ 61 w 61"/>
                <a:gd name="T9" fmla="*/ 0 h 214"/>
                <a:gd name="T10" fmla="*/ 0 w 61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14">
                  <a:moveTo>
                    <a:pt x="0" y="0"/>
                  </a:moveTo>
                  <a:cubicBezTo>
                    <a:pt x="0" y="0"/>
                    <a:pt x="10" y="83"/>
                    <a:pt x="10" y="137"/>
                  </a:cubicBezTo>
                  <a:cubicBezTo>
                    <a:pt x="10" y="191"/>
                    <a:pt x="8" y="214"/>
                    <a:pt x="30" y="214"/>
                  </a:cubicBezTo>
                  <a:cubicBezTo>
                    <a:pt x="55" y="214"/>
                    <a:pt x="52" y="192"/>
                    <a:pt x="52" y="138"/>
                  </a:cubicBezTo>
                  <a:cubicBezTo>
                    <a:pt x="52" y="83"/>
                    <a:pt x="61" y="0"/>
                    <a:pt x="6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17"/>
            <p:cNvSpPr>
              <a:spLocks/>
            </p:cNvSpPr>
            <p:nvPr/>
          </p:nvSpPr>
          <p:spPr bwMode="auto">
            <a:xfrm>
              <a:off x="12679363" y="9499601"/>
              <a:ext cx="157163" cy="161925"/>
            </a:xfrm>
            <a:custGeom>
              <a:avLst/>
              <a:gdLst>
                <a:gd name="T0" fmla="*/ 42 w 42"/>
                <a:gd name="T1" fmla="*/ 4 h 43"/>
                <a:gd name="T2" fmla="*/ 21 w 42"/>
                <a:gd name="T3" fmla="*/ 0 h 43"/>
                <a:gd name="T4" fmla="*/ 0 w 42"/>
                <a:gd name="T5" fmla="*/ 5 h 43"/>
                <a:gd name="T6" fmla="*/ 20 w 42"/>
                <a:gd name="T7" fmla="*/ 43 h 43"/>
                <a:gd name="T8" fmla="*/ 42 w 42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4"/>
                  </a:moveTo>
                  <a:cubicBezTo>
                    <a:pt x="36" y="1"/>
                    <a:pt x="29" y="0"/>
                    <a:pt x="21" y="0"/>
                  </a:cubicBezTo>
                  <a:cubicBezTo>
                    <a:pt x="14" y="0"/>
                    <a:pt x="6" y="1"/>
                    <a:pt x="0" y="5"/>
                  </a:cubicBezTo>
                  <a:cubicBezTo>
                    <a:pt x="1" y="31"/>
                    <a:pt x="4" y="43"/>
                    <a:pt x="20" y="43"/>
                  </a:cubicBezTo>
                  <a:cubicBezTo>
                    <a:pt x="38" y="43"/>
                    <a:pt x="41" y="31"/>
                    <a:pt x="42" y="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18"/>
            <p:cNvSpPr>
              <a:spLocks/>
            </p:cNvSpPr>
            <p:nvPr/>
          </p:nvSpPr>
          <p:spPr bwMode="auto">
            <a:xfrm>
              <a:off x="13061951" y="8858251"/>
              <a:ext cx="233363" cy="803275"/>
            </a:xfrm>
            <a:custGeom>
              <a:avLst/>
              <a:gdLst>
                <a:gd name="T0" fmla="*/ 0 w 62"/>
                <a:gd name="T1" fmla="*/ 0 h 214"/>
                <a:gd name="T2" fmla="*/ 10 w 62"/>
                <a:gd name="T3" fmla="*/ 137 h 214"/>
                <a:gd name="T4" fmla="*/ 30 w 62"/>
                <a:gd name="T5" fmla="*/ 214 h 214"/>
                <a:gd name="T6" fmla="*/ 53 w 62"/>
                <a:gd name="T7" fmla="*/ 138 h 214"/>
                <a:gd name="T8" fmla="*/ 62 w 62"/>
                <a:gd name="T9" fmla="*/ 0 h 214"/>
                <a:gd name="T10" fmla="*/ 0 w 62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14">
                  <a:moveTo>
                    <a:pt x="0" y="0"/>
                  </a:moveTo>
                  <a:cubicBezTo>
                    <a:pt x="0" y="0"/>
                    <a:pt x="10" y="83"/>
                    <a:pt x="10" y="137"/>
                  </a:cubicBezTo>
                  <a:cubicBezTo>
                    <a:pt x="10" y="191"/>
                    <a:pt x="9" y="214"/>
                    <a:pt x="30" y="214"/>
                  </a:cubicBezTo>
                  <a:cubicBezTo>
                    <a:pt x="55" y="214"/>
                    <a:pt x="53" y="192"/>
                    <a:pt x="53" y="138"/>
                  </a:cubicBezTo>
                  <a:cubicBezTo>
                    <a:pt x="53" y="83"/>
                    <a:pt x="62" y="0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19"/>
            <p:cNvSpPr>
              <a:spLocks/>
            </p:cNvSpPr>
            <p:nvPr/>
          </p:nvSpPr>
          <p:spPr bwMode="auto">
            <a:xfrm>
              <a:off x="13100051" y="9499601"/>
              <a:ext cx="160338" cy="161925"/>
            </a:xfrm>
            <a:custGeom>
              <a:avLst/>
              <a:gdLst>
                <a:gd name="T0" fmla="*/ 43 w 43"/>
                <a:gd name="T1" fmla="*/ 4 h 43"/>
                <a:gd name="T2" fmla="*/ 22 w 43"/>
                <a:gd name="T3" fmla="*/ 0 h 43"/>
                <a:gd name="T4" fmla="*/ 0 w 43"/>
                <a:gd name="T5" fmla="*/ 5 h 43"/>
                <a:gd name="T6" fmla="*/ 20 w 43"/>
                <a:gd name="T7" fmla="*/ 43 h 43"/>
                <a:gd name="T8" fmla="*/ 43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4"/>
                  </a:moveTo>
                  <a:cubicBezTo>
                    <a:pt x="37" y="1"/>
                    <a:pt x="30" y="0"/>
                    <a:pt x="22" y="0"/>
                  </a:cubicBezTo>
                  <a:cubicBezTo>
                    <a:pt x="14" y="0"/>
                    <a:pt x="7" y="1"/>
                    <a:pt x="0" y="5"/>
                  </a:cubicBezTo>
                  <a:cubicBezTo>
                    <a:pt x="1" y="31"/>
                    <a:pt x="5" y="43"/>
                    <a:pt x="20" y="43"/>
                  </a:cubicBezTo>
                  <a:cubicBezTo>
                    <a:pt x="38" y="43"/>
                    <a:pt x="42" y="31"/>
                    <a:pt x="43" y="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20"/>
            <p:cNvSpPr>
              <a:spLocks/>
            </p:cNvSpPr>
            <p:nvPr/>
          </p:nvSpPr>
          <p:spPr bwMode="auto">
            <a:xfrm>
              <a:off x="12517438" y="8194676"/>
              <a:ext cx="901700" cy="919163"/>
            </a:xfrm>
            <a:custGeom>
              <a:avLst/>
              <a:gdLst>
                <a:gd name="T0" fmla="*/ 215 w 240"/>
                <a:gd name="T1" fmla="*/ 245 h 245"/>
                <a:gd name="T2" fmla="*/ 24 w 240"/>
                <a:gd name="T3" fmla="*/ 245 h 245"/>
                <a:gd name="T4" fmla="*/ 10 w 240"/>
                <a:gd name="T5" fmla="*/ 0 h 245"/>
                <a:gd name="T6" fmla="*/ 229 w 240"/>
                <a:gd name="T7" fmla="*/ 0 h 245"/>
                <a:gd name="T8" fmla="*/ 215 w 240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5">
                  <a:moveTo>
                    <a:pt x="215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14" y="186"/>
                    <a:pt x="0" y="62"/>
                    <a:pt x="1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0" y="62"/>
                    <a:pt x="226" y="185"/>
                    <a:pt x="215" y="245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21"/>
            <p:cNvSpPr>
              <a:spLocks/>
            </p:cNvSpPr>
            <p:nvPr/>
          </p:nvSpPr>
          <p:spPr bwMode="auto">
            <a:xfrm>
              <a:off x="12366626" y="7488238"/>
              <a:ext cx="263525" cy="693738"/>
            </a:xfrm>
            <a:custGeom>
              <a:avLst/>
              <a:gdLst>
                <a:gd name="T0" fmla="*/ 36 w 70"/>
                <a:gd name="T1" fmla="*/ 0 h 185"/>
                <a:gd name="T2" fmla="*/ 2 w 70"/>
                <a:gd name="T3" fmla="*/ 141 h 185"/>
                <a:gd name="T4" fmla="*/ 55 w 70"/>
                <a:gd name="T5" fmla="*/ 185 h 185"/>
                <a:gd name="T6" fmla="*/ 70 w 70"/>
                <a:gd name="T7" fmla="*/ 10 h 185"/>
                <a:gd name="T8" fmla="*/ 36 w 70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5">
                  <a:moveTo>
                    <a:pt x="36" y="0"/>
                  </a:moveTo>
                  <a:cubicBezTo>
                    <a:pt x="36" y="0"/>
                    <a:pt x="0" y="120"/>
                    <a:pt x="2" y="141"/>
                  </a:cubicBezTo>
                  <a:cubicBezTo>
                    <a:pt x="3" y="162"/>
                    <a:pt x="55" y="185"/>
                    <a:pt x="55" y="18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22"/>
            <p:cNvSpPr>
              <a:spLocks/>
            </p:cNvSpPr>
            <p:nvPr/>
          </p:nvSpPr>
          <p:spPr bwMode="auto">
            <a:xfrm>
              <a:off x="12446001" y="7196138"/>
              <a:ext cx="184150" cy="385763"/>
            </a:xfrm>
            <a:custGeom>
              <a:avLst/>
              <a:gdLst>
                <a:gd name="T0" fmla="*/ 46 w 49"/>
                <a:gd name="T1" fmla="*/ 0 h 103"/>
                <a:gd name="T2" fmla="*/ 0 w 49"/>
                <a:gd name="T3" fmla="*/ 84 h 103"/>
                <a:gd name="T4" fmla="*/ 49 w 49"/>
                <a:gd name="T5" fmla="*/ 103 h 103"/>
                <a:gd name="T6" fmla="*/ 46 w 49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3">
                  <a:moveTo>
                    <a:pt x="46" y="0"/>
                  </a:moveTo>
                  <a:cubicBezTo>
                    <a:pt x="46" y="0"/>
                    <a:pt x="11" y="24"/>
                    <a:pt x="0" y="84"/>
                  </a:cubicBezTo>
                  <a:cubicBezTo>
                    <a:pt x="49" y="103"/>
                    <a:pt x="49" y="103"/>
                    <a:pt x="49" y="10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23"/>
            <p:cNvSpPr>
              <a:spLocks/>
            </p:cNvSpPr>
            <p:nvPr/>
          </p:nvSpPr>
          <p:spPr bwMode="auto">
            <a:xfrm>
              <a:off x="13279438" y="7488238"/>
              <a:ext cx="604838" cy="866775"/>
            </a:xfrm>
            <a:custGeom>
              <a:avLst/>
              <a:gdLst>
                <a:gd name="T0" fmla="*/ 40 w 161"/>
                <a:gd name="T1" fmla="*/ 0 h 231"/>
                <a:gd name="T2" fmla="*/ 101 w 161"/>
                <a:gd name="T3" fmla="*/ 123 h 231"/>
                <a:gd name="T4" fmla="*/ 154 w 161"/>
                <a:gd name="T5" fmla="*/ 142 h 231"/>
                <a:gd name="T6" fmla="*/ 112 w 161"/>
                <a:gd name="T7" fmla="*/ 157 h 231"/>
                <a:gd name="T8" fmla="*/ 144 w 161"/>
                <a:gd name="T9" fmla="*/ 207 h 231"/>
                <a:gd name="T10" fmla="*/ 112 w 161"/>
                <a:gd name="T11" fmla="*/ 190 h 231"/>
                <a:gd name="T12" fmla="*/ 122 w 161"/>
                <a:gd name="T13" fmla="*/ 220 h 231"/>
                <a:gd name="T14" fmla="*/ 96 w 161"/>
                <a:gd name="T15" fmla="*/ 201 h 231"/>
                <a:gd name="T16" fmla="*/ 100 w 161"/>
                <a:gd name="T17" fmla="*/ 225 h 231"/>
                <a:gd name="T18" fmla="*/ 68 w 161"/>
                <a:gd name="T19" fmla="*/ 202 h 231"/>
                <a:gd name="T20" fmla="*/ 51 w 161"/>
                <a:gd name="T21" fmla="*/ 140 h 231"/>
                <a:gd name="T22" fmla="*/ 0 w 161"/>
                <a:gd name="T23" fmla="*/ 15 h 231"/>
                <a:gd name="T24" fmla="*/ 40 w 161"/>
                <a:gd name="T2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31">
                  <a:moveTo>
                    <a:pt x="40" y="0"/>
                  </a:moveTo>
                  <a:cubicBezTo>
                    <a:pt x="40" y="0"/>
                    <a:pt x="71" y="113"/>
                    <a:pt x="101" y="123"/>
                  </a:cubicBezTo>
                  <a:cubicBezTo>
                    <a:pt x="130" y="134"/>
                    <a:pt x="148" y="131"/>
                    <a:pt x="154" y="142"/>
                  </a:cubicBezTo>
                  <a:cubicBezTo>
                    <a:pt x="161" y="154"/>
                    <a:pt x="127" y="164"/>
                    <a:pt x="112" y="157"/>
                  </a:cubicBezTo>
                  <a:cubicBezTo>
                    <a:pt x="112" y="157"/>
                    <a:pt x="154" y="196"/>
                    <a:pt x="144" y="207"/>
                  </a:cubicBezTo>
                  <a:cubicBezTo>
                    <a:pt x="134" y="219"/>
                    <a:pt x="112" y="190"/>
                    <a:pt x="112" y="190"/>
                  </a:cubicBezTo>
                  <a:cubicBezTo>
                    <a:pt x="112" y="190"/>
                    <a:pt x="129" y="213"/>
                    <a:pt x="122" y="220"/>
                  </a:cubicBezTo>
                  <a:cubicBezTo>
                    <a:pt x="115" y="226"/>
                    <a:pt x="96" y="201"/>
                    <a:pt x="96" y="201"/>
                  </a:cubicBezTo>
                  <a:cubicBezTo>
                    <a:pt x="96" y="201"/>
                    <a:pt x="107" y="222"/>
                    <a:pt x="100" y="225"/>
                  </a:cubicBezTo>
                  <a:cubicBezTo>
                    <a:pt x="90" y="231"/>
                    <a:pt x="68" y="202"/>
                    <a:pt x="68" y="202"/>
                  </a:cubicBezTo>
                  <a:cubicBezTo>
                    <a:pt x="55" y="184"/>
                    <a:pt x="49" y="164"/>
                    <a:pt x="51" y="14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24"/>
            <p:cNvSpPr>
              <a:spLocks/>
            </p:cNvSpPr>
            <p:nvPr/>
          </p:nvSpPr>
          <p:spPr bwMode="auto">
            <a:xfrm>
              <a:off x="13565188" y="8077201"/>
              <a:ext cx="128588" cy="104775"/>
            </a:xfrm>
            <a:custGeom>
              <a:avLst/>
              <a:gdLst>
                <a:gd name="T0" fmla="*/ 34 w 34"/>
                <a:gd name="T1" fmla="*/ 0 h 28"/>
                <a:gd name="T2" fmla="*/ 0 w 34"/>
                <a:gd name="T3" fmla="*/ 22 h 28"/>
                <a:gd name="T4" fmla="*/ 34 w 34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8">
                  <a:moveTo>
                    <a:pt x="34" y="0"/>
                  </a:moveTo>
                  <a:cubicBezTo>
                    <a:pt x="34" y="0"/>
                    <a:pt x="26" y="19"/>
                    <a:pt x="0" y="22"/>
                  </a:cubicBezTo>
                  <a:cubicBezTo>
                    <a:pt x="0" y="22"/>
                    <a:pt x="29" y="28"/>
                    <a:pt x="34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25"/>
            <p:cNvSpPr>
              <a:spLocks/>
            </p:cNvSpPr>
            <p:nvPr/>
          </p:nvSpPr>
          <p:spPr bwMode="auto">
            <a:xfrm>
              <a:off x="13298488" y="7196138"/>
              <a:ext cx="184150" cy="385763"/>
            </a:xfrm>
            <a:custGeom>
              <a:avLst/>
              <a:gdLst>
                <a:gd name="T0" fmla="*/ 4 w 49"/>
                <a:gd name="T1" fmla="*/ 0 h 103"/>
                <a:gd name="T2" fmla="*/ 49 w 49"/>
                <a:gd name="T3" fmla="*/ 84 h 103"/>
                <a:gd name="T4" fmla="*/ 0 w 49"/>
                <a:gd name="T5" fmla="*/ 103 h 103"/>
                <a:gd name="T6" fmla="*/ 4 w 49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3">
                  <a:moveTo>
                    <a:pt x="4" y="0"/>
                  </a:moveTo>
                  <a:cubicBezTo>
                    <a:pt x="4" y="0"/>
                    <a:pt x="38" y="24"/>
                    <a:pt x="49" y="8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26"/>
            <p:cNvSpPr>
              <a:spLocks/>
            </p:cNvSpPr>
            <p:nvPr/>
          </p:nvSpPr>
          <p:spPr bwMode="auto">
            <a:xfrm>
              <a:off x="12539663" y="7143751"/>
              <a:ext cx="852488" cy="1084263"/>
            </a:xfrm>
            <a:custGeom>
              <a:avLst/>
              <a:gdLst>
                <a:gd name="T0" fmla="*/ 206 w 227"/>
                <a:gd name="T1" fmla="*/ 14 h 289"/>
                <a:gd name="T2" fmla="*/ 113 w 227"/>
                <a:gd name="T3" fmla="*/ 0 h 289"/>
                <a:gd name="T4" fmla="*/ 21 w 227"/>
                <a:gd name="T5" fmla="*/ 14 h 289"/>
                <a:gd name="T6" fmla="*/ 4 w 227"/>
                <a:gd name="T7" fmla="*/ 280 h 289"/>
                <a:gd name="T8" fmla="*/ 113 w 227"/>
                <a:gd name="T9" fmla="*/ 289 h 289"/>
                <a:gd name="T10" fmla="*/ 222 w 227"/>
                <a:gd name="T11" fmla="*/ 280 h 289"/>
                <a:gd name="T12" fmla="*/ 206 w 227"/>
                <a:gd name="T13" fmla="*/ 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89">
                  <a:moveTo>
                    <a:pt x="206" y="14"/>
                  </a:moveTo>
                  <a:cubicBezTo>
                    <a:pt x="183" y="2"/>
                    <a:pt x="113" y="0"/>
                    <a:pt x="113" y="0"/>
                  </a:cubicBezTo>
                  <a:cubicBezTo>
                    <a:pt x="113" y="0"/>
                    <a:pt x="43" y="2"/>
                    <a:pt x="21" y="14"/>
                  </a:cubicBezTo>
                  <a:cubicBezTo>
                    <a:pt x="21" y="14"/>
                    <a:pt x="0" y="195"/>
                    <a:pt x="4" y="280"/>
                  </a:cubicBezTo>
                  <a:cubicBezTo>
                    <a:pt x="4" y="280"/>
                    <a:pt x="56" y="289"/>
                    <a:pt x="113" y="289"/>
                  </a:cubicBezTo>
                  <a:cubicBezTo>
                    <a:pt x="170" y="289"/>
                    <a:pt x="222" y="280"/>
                    <a:pt x="222" y="280"/>
                  </a:cubicBezTo>
                  <a:cubicBezTo>
                    <a:pt x="227" y="195"/>
                    <a:pt x="206" y="14"/>
                    <a:pt x="206" y="14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27"/>
            <p:cNvSpPr>
              <a:spLocks/>
            </p:cNvSpPr>
            <p:nvPr/>
          </p:nvSpPr>
          <p:spPr bwMode="auto">
            <a:xfrm>
              <a:off x="12900026" y="7226301"/>
              <a:ext cx="120650" cy="77788"/>
            </a:xfrm>
            <a:custGeom>
              <a:avLst/>
              <a:gdLst>
                <a:gd name="T0" fmla="*/ 27 w 32"/>
                <a:gd name="T1" fmla="*/ 21 h 21"/>
                <a:gd name="T2" fmla="*/ 6 w 32"/>
                <a:gd name="T3" fmla="*/ 21 h 21"/>
                <a:gd name="T4" fmla="*/ 0 w 32"/>
                <a:gd name="T5" fmla="*/ 16 h 21"/>
                <a:gd name="T6" fmla="*/ 0 w 32"/>
                <a:gd name="T7" fmla="*/ 6 h 21"/>
                <a:gd name="T8" fmla="*/ 6 w 32"/>
                <a:gd name="T9" fmla="*/ 0 h 21"/>
                <a:gd name="T10" fmla="*/ 27 w 32"/>
                <a:gd name="T11" fmla="*/ 0 h 21"/>
                <a:gd name="T12" fmla="*/ 32 w 32"/>
                <a:gd name="T13" fmla="*/ 6 h 21"/>
                <a:gd name="T14" fmla="*/ 32 w 32"/>
                <a:gd name="T15" fmla="*/ 16 h 21"/>
                <a:gd name="T16" fmla="*/ 27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7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3"/>
                    <a:pt x="32" y="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9"/>
                    <a:pt x="30" y="21"/>
                    <a:pt x="27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28"/>
            <p:cNvSpPr>
              <a:spLocks/>
            </p:cNvSpPr>
            <p:nvPr/>
          </p:nvSpPr>
          <p:spPr bwMode="auto">
            <a:xfrm>
              <a:off x="12900026" y="7267576"/>
              <a:ext cx="120650" cy="685800"/>
            </a:xfrm>
            <a:custGeom>
              <a:avLst/>
              <a:gdLst>
                <a:gd name="T0" fmla="*/ 22 w 76"/>
                <a:gd name="T1" fmla="*/ 0 h 432"/>
                <a:gd name="T2" fmla="*/ 57 w 76"/>
                <a:gd name="T3" fmla="*/ 0 h 432"/>
                <a:gd name="T4" fmla="*/ 76 w 76"/>
                <a:gd name="T5" fmla="*/ 387 h 432"/>
                <a:gd name="T6" fmla="*/ 38 w 76"/>
                <a:gd name="T7" fmla="*/ 432 h 432"/>
                <a:gd name="T8" fmla="*/ 0 w 76"/>
                <a:gd name="T9" fmla="*/ 387 h 432"/>
                <a:gd name="T10" fmla="*/ 22 w 76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32">
                  <a:moveTo>
                    <a:pt x="22" y="0"/>
                  </a:moveTo>
                  <a:lnTo>
                    <a:pt x="57" y="0"/>
                  </a:lnTo>
                  <a:lnTo>
                    <a:pt x="76" y="387"/>
                  </a:lnTo>
                  <a:lnTo>
                    <a:pt x="38" y="432"/>
                  </a:lnTo>
                  <a:lnTo>
                    <a:pt x="0" y="3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29"/>
            <p:cNvSpPr>
              <a:spLocks/>
            </p:cNvSpPr>
            <p:nvPr/>
          </p:nvSpPr>
          <p:spPr bwMode="auto">
            <a:xfrm>
              <a:off x="12690476" y="7172326"/>
              <a:ext cx="547688" cy="161925"/>
            </a:xfrm>
            <a:custGeom>
              <a:avLst/>
              <a:gdLst>
                <a:gd name="T0" fmla="*/ 113 w 345"/>
                <a:gd name="T1" fmla="*/ 102 h 102"/>
                <a:gd name="T2" fmla="*/ 170 w 345"/>
                <a:gd name="T3" fmla="*/ 26 h 102"/>
                <a:gd name="T4" fmla="*/ 229 w 345"/>
                <a:gd name="T5" fmla="*/ 102 h 102"/>
                <a:gd name="T6" fmla="*/ 345 w 345"/>
                <a:gd name="T7" fmla="*/ 0 h 102"/>
                <a:gd name="T8" fmla="*/ 0 w 345"/>
                <a:gd name="T9" fmla="*/ 0 h 102"/>
                <a:gd name="T10" fmla="*/ 113 w 345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102">
                  <a:moveTo>
                    <a:pt x="113" y="102"/>
                  </a:moveTo>
                  <a:lnTo>
                    <a:pt x="170" y="26"/>
                  </a:lnTo>
                  <a:lnTo>
                    <a:pt x="229" y="102"/>
                  </a:lnTo>
                  <a:lnTo>
                    <a:pt x="345" y="0"/>
                  </a:lnTo>
                  <a:lnTo>
                    <a:pt x="0" y="0"/>
                  </a:lnTo>
                  <a:lnTo>
                    <a:pt x="113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Oval 430"/>
            <p:cNvSpPr>
              <a:spLocks noChangeArrowheads="1"/>
            </p:cNvSpPr>
            <p:nvPr/>
          </p:nvSpPr>
          <p:spPr bwMode="auto">
            <a:xfrm>
              <a:off x="12449176" y="6200776"/>
              <a:ext cx="1030288" cy="1058863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31"/>
            <p:cNvSpPr>
              <a:spLocks/>
            </p:cNvSpPr>
            <p:nvPr/>
          </p:nvSpPr>
          <p:spPr bwMode="auto">
            <a:xfrm>
              <a:off x="12592051" y="6700838"/>
              <a:ext cx="187325" cy="111125"/>
            </a:xfrm>
            <a:custGeom>
              <a:avLst/>
              <a:gdLst>
                <a:gd name="T0" fmla="*/ 3 w 50"/>
                <a:gd name="T1" fmla="*/ 30 h 30"/>
                <a:gd name="T2" fmla="*/ 0 w 50"/>
                <a:gd name="T3" fmla="*/ 27 h 30"/>
                <a:gd name="T4" fmla="*/ 22 w 50"/>
                <a:gd name="T5" fmla="*/ 0 h 30"/>
                <a:gd name="T6" fmla="*/ 23 w 50"/>
                <a:gd name="T7" fmla="*/ 0 h 30"/>
                <a:gd name="T8" fmla="*/ 49 w 50"/>
                <a:gd name="T9" fmla="*/ 21 h 30"/>
                <a:gd name="T10" fmla="*/ 47 w 50"/>
                <a:gd name="T11" fmla="*/ 25 h 30"/>
                <a:gd name="T12" fmla="*/ 43 w 50"/>
                <a:gd name="T13" fmla="*/ 23 h 30"/>
                <a:gd name="T14" fmla="*/ 22 w 50"/>
                <a:gd name="T15" fmla="*/ 6 h 30"/>
                <a:gd name="T16" fmla="*/ 7 w 50"/>
                <a:gd name="T17" fmla="*/ 27 h 30"/>
                <a:gd name="T18" fmla="*/ 3 w 50"/>
                <a:gd name="T19" fmla="*/ 30 h 30"/>
                <a:gd name="T20" fmla="*/ 3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3" y="30"/>
                  </a:moveTo>
                  <a:cubicBezTo>
                    <a:pt x="1" y="30"/>
                    <a:pt x="0" y="29"/>
                    <a:pt x="0" y="27"/>
                  </a:cubicBezTo>
                  <a:cubicBezTo>
                    <a:pt x="0" y="18"/>
                    <a:pt x="4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0" y="0"/>
                    <a:pt x="48" y="14"/>
                    <a:pt x="49" y="21"/>
                  </a:cubicBezTo>
                  <a:cubicBezTo>
                    <a:pt x="50" y="23"/>
                    <a:pt x="49" y="25"/>
                    <a:pt x="47" y="25"/>
                  </a:cubicBezTo>
                  <a:cubicBezTo>
                    <a:pt x="45" y="26"/>
                    <a:pt x="43" y="25"/>
                    <a:pt x="43" y="23"/>
                  </a:cubicBezTo>
                  <a:cubicBezTo>
                    <a:pt x="42" y="22"/>
                    <a:pt x="38" y="6"/>
                    <a:pt x="22" y="6"/>
                  </a:cubicBezTo>
                  <a:cubicBezTo>
                    <a:pt x="7" y="7"/>
                    <a:pt x="7" y="26"/>
                    <a:pt x="7" y="27"/>
                  </a:cubicBezTo>
                  <a:cubicBezTo>
                    <a:pt x="7" y="29"/>
                    <a:pt x="5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32"/>
            <p:cNvSpPr>
              <a:spLocks/>
            </p:cNvSpPr>
            <p:nvPr/>
          </p:nvSpPr>
          <p:spPr bwMode="auto">
            <a:xfrm>
              <a:off x="12512676" y="6775451"/>
              <a:ext cx="106363" cy="36513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8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10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7" y="3"/>
                    <a:pt x="27" y="5"/>
                  </a:cubicBezTo>
                  <a:cubicBezTo>
                    <a:pt x="28" y="7"/>
                    <a:pt x="27" y="9"/>
                    <a:pt x="25" y="10"/>
                  </a:cubicBezTo>
                  <a:cubicBezTo>
                    <a:pt x="25" y="10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33"/>
            <p:cNvSpPr>
              <a:spLocks/>
            </p:cNvSpPr>
            <p:nvPr/>
          </p:nvSpPr>
          <p:spPr bwMode="auto">
            <a:xfrm>
              <a:off x="12512676" y="6726238"/>
              <a:ext cx="106363" cy="60325"/>
            </a:xfrm>
            <a:custGeom>
              <a:avLst/>
              <a:gdLst>
                <a:gd name="T0" fmla="*/ 25 w 28"/>
                <a:gd name="T1" fmla="*/ 16 h 16"/>
                <a:gd name="T2" fmla="*/ 2 w 28"/>
                <a:gd name="T3" fmla="*/ 6 h 16"/>
                <a:gd name="T4" fmla="*/ 2 w 28"/>
                <a:gd name="T5" fmla="*/ 1 h 16"/>
                <a:gd name="T6" fmla="*/ 7 w 28"/>
                <a:gd name="T7" fmla="*/ 1 h 16"/>
                <a:gd name="T8" fmla="*/ 7 w 28"/>
                <a:gd name="T9" fmla="*/ 1 h 16"/>
                <a:gd name="T10" fmla="*/ 24 w 28"/>
                <a:gd name="T11" fmla="*/ 9 h 16"/>
                <a:gd name="T12" fmla="*/ 25 w 28"/>
                <a:gd name="T13" fmla="*/ 9 h 16"/>
                <a:gd name="T14" fmla="*/ 28 w 28"/>
                <a:gd name="T15" fmla="*/ 13 h 16"/>
                <a:gd name="T16" fmla="*/ 25 w 28"/>
                <a:gd name="T17" fmla="*/ 16 h 16"/>
                <a:gd name="T18" fmla="*/ 25 w 28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6">
                  <a:moveTo>
                    <a:pt x="25" y="16"/>
                  </a:moveTo>
                  <a:cubicBezTo>
                    <a:pt x="14" y="16"/>
                    <a:pt x="3" y="7"/>
                    <a:pt x="2" y="6"/>
                  </a:cubicBezTo>
                  <a:cubicBezTo>
                    <a:pt x="1" y="5"/>
                    <a:pt x="0" y="3"/>
                    <a:pt x="2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3"/>
                    <a:pt x="18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8" y="11"/>
                    <a:pt x="28" y="13"/>
                  </a:cubicBezTo>
                  <a:cubicBezTo>
                    <a:pt x="28" y="14"/>
                    <a:pt x="27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34"/>
            <p:cNvSpPr>
              <a:spLocks/>
            </p:cNvSpPr>
            <p:nvPr/>
          </p:nvSpPr>
          <p:spPr bwMode="auto">
            <a:xfrm>
              <a:off x="13147676" y="6696076"/>
              <a:ext cx="192088" cy="115888"/>
            </a:xfrm>
            <a:custGeom>
              <a:avLst/>
              <a:gdLst>
                <a:gd name="T0" fmla="*/ 47 w 51"/>
                <a:gd name="T1" fmla="*/ 31 h 31"/>
                <a:gd name="T2" fmla="*/ 47 w 51"/>
                <a:gd name="T3" fmla="*/ 31 h 31"/>
                <a:gd name="T4" fmla="*/ 44 w 51"/>
                <a:gd name="T5" fmla="*/ 28 h 31"/>
                <a:gd name="T6" fmla="*/ 28 w 51"/>
                <a:gd name="T7" fmla="*/ 7 h 31"/>
                <a:gd name="T8" fmla="*/ 8 w 51"/>
                <a:gd name="T9" fmla="*/ 24 h 31"/>
                <a:gd name="T10" fmla="*/ 3 w 51"/>
                <a:gd name="T11" fmla="*/ 26 h 31"/>
                <a:gd name="T12" fmla="*/ 1 w 51"/>
                <a:gd name="T13" fmla="*/ 22 h 31"/>
                <a:gd name="T14" fmla="*/ 28 w 51"/>
                <a:gd name="T15" fmla="*/ 1 h 31"/>
                <a:gd name="T16" fmla="*/ 51 w 51"/>
                <a:gd name="T17" fmla="*/ 28 h 31"/>
                <a:gd name="T18" fmla="*/ 47 w 51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5" y="31"/>
                    <a:pt x="44" y="30"/>
                    <a:pt x="44" y="28"/>
                  </a:cubicBezTo>
                  <a:cubicBezTo>
                    <a:pt x="44" y="27"/>
                    <a:pt x="44" y="8"/>
                    <a:pt x="28" y="7"/>
                  </a:cubicBezTo>
                  <a:cubicBezTo>
                    <a:pt x="12" y="7"/>
                    <a:pt x="8" y="23"/>
                    <a:pt x="8" y="24"/>
                  </a:cubicBezTo>
                  <a:cubicBezTo>
                    <a:pt x="7" y="26"/>
                    <a:pt x="5" y="27"/>
                    <a:pt x="3" y="26"/>
                  </a:cubicBezTo>
                  <a:cubicBezTo>
                    <a:pt x="2" y="26"/>
                    <a:pt x="0" y="24"/>
                    <a:pt x="1" y="22"/>
                  </a:cubicBezTo>
                  <a:cubicBezTo>
                    <a:pt x="3" y="14"/>
                    <a:pt x="11" y="0"/>
                    <a:pt x="28" y="1"/>
                  </a:cubicBezTo>
                  <a:cubicBezTo>
                    <a:pt x="46" y="1"/>
                    <a:pt x="51" y="19"/>
                    <a:pt x="51" y="28"/>
                  </a:cubicBezTo>
                  <a:cubicBezTo>
                    <a:pt x="51" y="30"/>
                    <a:pt x="49" y="31"/>
                    <a:pt x="47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35"/>
            <p:cNvSpPr>
              <a:spLocks/>
            </p:cNvSpPr>
            <p:nvPr/>
          </p:nvSpPr>
          <p:spPr bwMode="auto">
            <a:xfrm>
              <a:off x="13309601" y="6775451"/>
              <a:ext cx="104775" cy="36513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10 h 10"/>
                <a:gd name="T4" fmla="*/ 1 w 28"/>
                <a:gd name="T5" fmla="*/ 5 h 10"/>
                <a:gd name="T6" fmla="*/ 5 w 28"/>
                <a:gd name="T7" fmla="*/ 3 h 10"/>
                <a:gd name="T8" fmla="*/ 23 w 28"/>
                <a:gd name="T9" fmla="*/ 1 h 10"/>
                <a:gd name="T10" fmla="*/ 27 w 28"/>
                <a:gd name="T11" fmla="*/ 3 h 10"/>
                <a:gd name="T12" fmla="*/ 25 w 28"/>
                <a:gd name="T13" fmla="*/ 8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10"/>
                    <a:pt x="3" y="10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3"/>
                  </a:cubicBezTo>
                  <a:cubicBezTo>
                    <a:pt x="5" y="3"/>
                    <a:pt x="12" y="5"/>
                    <a:pt x="23" y="1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5"/>
                    <a:pt x="27" y="7"/>
                    <a:pt x="25" y="8"/>
                  </a:cubicBezTo>
                  <a:cubicBezTo>
                    <a:pt x="19" y="10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36"/>
            <p:cNvSpPr>
              <a:spLocks/>
            </p:cNvSpPr>
            <p:nvPr/>
          </p:nvSpPr>
          <p:spPr bwMode="auto">
            <a:xfrm>
              <a:off x="13309601" y="6726238"/>
              <a:ext cx="104775" cy="60325"/>
            </a:xfrm>
            <a:custGeom>
              <a:avLst/>
              <a:gdLst>
                <a:gd name="T0" fmla="*/ 4 w 28"/>
                <a:gd name="T1" fmla="*/ 16 h 16"/>
                <a:gd name="T2" fmla="*/ 3 w 28"/>
                <a:gd name="T3" fmla="*/ 16 h 16"/>
                <a:gd name="T4" fmla="*/ 0 w 28"/>
                <a:gd name="T5" fmla="*/ 13 h 16"/>
                <a:gd name="T6" fmla="*/ 4 w 28"/>
                <a:gd name="T7" fmla="*/ 9 h 16"/>
                <a:gd name="T8" fmla="*/ 4 w 28"/>
                <a:gd name="T9" fmla="*/ 9 h 16"/>
                <a:gd name="T10" fmla="*/ 22 w 28"/>
                <a:gd name="T11" fmla="*/ 1 h 16"/>
                <a:gd name="T12" fmla="*/ 27 w 28"/>
                <a:gd name="T13" fmla="*/ 1 h 16"/>
                <a:gd name="T14" fmla="*/ 26 w 28"/>
                <a:gd name="T15" fmla="*/ 6 h 16"/>
                <a:gd name="T16" fmla="*/ 4 w 2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4" y="16"/>
                  </a:moveTo>
                  <a:cubicBezTo>
                    <a:pt x="4" y="16"/>
                    <a:pt x="4" y="16"/>
                    <a:pt x="3" y="16"/>
                  </a:cubicBez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0" y="9"/>
                    <a:pt x="19" y="3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6" y="6"/>
                  </a:cubicBezTo>
                  <a:cubicBezTo>
                    <a:pt x="26" y="7"/>
                    <a:pt x="1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37"/>
            <p:cNvSpPr>
              <a:spLocks/>
            </p:cNvSpPr>
            <p:nvPr/>
          </p:nvSpPr>
          <p:spPr bwMode="auto">
            <a:xfrm>
              <a:off x="12847638" y="7037388"/>
              <a:ext cx="241300" cy="106363"/>
            </a:xfrm>
            <a:custGeom>
              <a:avLst/>
              <a:gdLst>
                <a:gd name="T0" fmla="*/ 0 w 64"/>
                <a:gd name="T1" fmla="*/ 12 h 28"/>
                <a:gd name="T2" fmla="*/ 18 w 64"/>
                <a:gd name="T3" fmla="*/ 1 h 28"/>
                <a:gd name="T4" fmla="*/ 32 w 64"/>
                <a:gd name="T5" fmla="*/ 10 h 28"/>
                <a:gd name="T6" fmla="*/ 50 w 64"/>
                <a:gd name="T7" fmla="*/ 1 h 28"/>
                <a:gd name="T8" fmla="*/ 64 w 64"/>
                <a:gd name="T9" fmla="*/ 13 h 28"/>
                <a:gd name="T10" fmla="*/ 31 w 64"/>
                <a:gd name="T11" fmla="*/ 28 h 28"/>
                <a:gd name="T12" fmla="*/ 0 w 64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8">
                  <a:moveTo>
                    <a:pt x="0" y="12"/>
                  </a:moveTo>
                  <a:cubicBezTo>
                    <a:pt x="0" y="12"/>
                    <a:pt x="8" y="0"/>
                    <a:pt x="18" y="1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50" y="1"/>
                  </a:cubicBezTo>
                  <a:cubicBezTo>
                    <a:pt x="59" y="1"/>
                    <a:pt x="64" y="13"/>
                    <a:pt x="64" y="13"/>
                  </a:cubicBezTo>
                  <a:cubicBezTo>
                    <a:pt x="64" y="13"/>
                    <a:pt x="54" y="28"/>
                    <a:pt x="31" y="28"/>
                  </a:cubicBezTo>
                  <a:cubicBezTo>
                    <a:pt x="8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38"/>
            <p:cNvSpPr>
              <a:spLocks/>
            </p:cNvSpPr>
            <p:nvPr/>
          </p:nvSpPr>
          <p:spPr bwMode="auto">
            <a:xfrm>
              <a:off x="12907963" y="6883401"/>
              <a:ext cx="120650" cy="52388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6 w 32"/>
                <a:gd name="T7" fmla="*/ 6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6"/>
                    <a:pt x="16" y="6"/>
                  </a:cubicBezTo>
                  <a:cubicBezTo>
                    <a:pt x="7" y="6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39"/>
            <p:cNvSpPr>
              <a:spLocks/>
            </p:cNvSpPr>
            <p:nvPr/>
          </p:nvSpPr>
          <p:spPr bwMode="auto">
            <a:xfrm>
              <a:off x="11841163" y="5938838"/>
              <a:ext cx="428625" cy="674688"/>
            </a:xfrm>
            <a:custGeom>
              <a:avLst/>
              <a:gdLst>
                <a:gd name="T0" fmla="*/ 99 w 114"/>
                <a:gd name="T1" fmla="*/ 25 h 180"/>
                <a:gd name="T2" fmla="*/ 69 w 114"/>
                <a:gd name="T3" fmla="*/ 2 h 180"/>
                <a:gd name="T4" fmla="*/ 40 w 114"/>
                <a:gd name="T5" fmla="*/ 56 h 180"/>
                <a:gd name="T6" fmla="*/ 13 w 114"/>
                <a:gd name="T7" fmla="*/ 99 h 180"/>
                <a:gd name="T8" fmla="*/ 20 w 114"/>
                <a:gd name="T9" fmla="*/ 122 h 180"/>
                <a:gd name="T10" fmla="*/ 0 w 114"/>
                <a:gd name="T11" fmla="*/ 123 h 180"/>
                <a:gd name="T12" fmla="*/ 13 w 114"/>
                <a:gd name="T13" fmla="*/ 143 h 180"/>
                <a:gd name="T14" fmla="*/ 3 w 114"/>
                <a:gd name="T15" fmla="*/ 150 h 180"/>
                <a:gd name="T16" fmla="*/ 48 w 114"/>
                <a:gd name="T17" fmla="*/ 164 h 180"/>
                <a:gd name="T18" fmla="*/ 94 w 114"/>
                <a:gd name="T19" fmla="*/ 111 h 180"/>
                <a:gd name="T20" fmla="*/ 114 w 114"/>
                <a:gd name="T21" fmla="*/ 60 h 180"/>
                <a:gd name="T22" fmla="*/ 99 w 114"/>
                <a:gd name="T23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0">
                  <a:moveTo>
                    <a:pt x="99" y="25"/>
                  </a:moveTo>
                  <a:cubicBezTo>
                    <a:pt x="99" y="25"/>
                    <a:pt x="92" y="0"/>
                    <a:pt x="69" y="2"/>
                  </a:cubicBezTo>
                  <a:cubicBezTo>
                    <a:pt x="45" y="3"/>
                    <a:pt x="39" y="26"/>
                    <a:pt x="40" y="56"/>
                  </a:cubicBezTo>
                  <a:cubicBezTo>
                    <a:pt x="41" y="87"/>
                    <a:pt x="37" y="118"/>
                    <a:pt x="13" y="99"/>
                  </a:cubicBezTo>
                  <a:cubicBezTo>
                    <a:pt x="13" y="99"/>
                    <a:pt x="7" y="115"/>
                    <a:pt x="20" y="122"/>
                  </a:cubicBezTo>
                  <a:cubicBezTo>
                    <a:pt x="20" y="122"/>
                    <a:pt x="11" y="129"/>
                    <a:pt x="0" y="123"/>
                  </a:cubicBezTo>
                  <a:cubicBezTo>
                    <a:pt x="0" y="123"/>
                    <a:pt x="0" y="141"/>
                    <a:pt x="13" y="143"/>
                  </a:cubicBezTo>
                  <a:cubicBezTo>
                    <a:pt x="13" y="143"/>
                    <a:pt x="8" y="151"/>
                    <a:pt x="3" y="150"/>
                  </a:cubicBezTo>
                  <a:cubicBezTo>
                    <a:pt x="3" y="150"/>
                    <a:pt x="18" y="180"/>
                    <a:pt x="48" y="164"/>
                  </a:cubicBezTo>
                  <a:cubicBezTo>
                    <a:pt x="61" y="157"/>
                    <a:pt x="79" y="142"/>
                    <a:pt x="94" y="111"/>
                  </a:cubicBezTo>
                  <a:cubicBezTo>
                    <a:pt x="114" y="60"/>
                    <a:pt x="114" y="60"/>
                    <a:pt x="114" y="60"/>
                  </a:cubicBezTo>
                  <a:lnTo>
                    <a:pt x="99" y="2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40"/>
            <p:cNvSpPr>
              <a:spLocks/>
            </p:cNvSpPr>
            <p:nvPr/>
          </p:nvSpPr>
          <p:spPr bwMode="auto">
            <a:xfrm>
              <a:off x="12122151" y="5972176"/>
              <a:ext cx="173038" cy="217488"/>
            </a:xfrm>
            <a:custGeom>
              <a:avLst/>
              <a:gdLst>
                <a:gd name="T0" fmla="*/ 46 w 46"/>
                <a:gd name="T1" fmla="*/ 15 h 58"/>
                <a:gd name="T2" fmla="*/ 16 w 46"/>
                <a:gd name="T3" fmla="*/ 16 h 58"/>
                <a:gd name="T4" fmla="*/ 35 w 46"/>
                <a:gd name="T5" fmla="*/ 49 h 58"/>
                <a:gd name="T6" fmla="*/ 46 w 46"/>
                <a:gd name="T7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8">
                  <a:moveTo>
                    <a:pt x="46" y="15"/>
                  </a:moveTo>
                  <a:cubicBezTo>
                    <a:pt x="46" y="15"/>
                    <a:pt x="33" y="0"/>
                    <a:pt x="16" y="16"/>
                  </a:cubicBezTo>
                  <a:cubicBezTo>
                    <a:pt x="0" y="32"/>
                    <a:pt x="17" y="58"/>
                    <a:pt x="35" y="49"/>
                  </a:cubicBezTo>
                  <a:lnTo>
                    <a:pt x="46" y="15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41"/>
            <p:cNvSpPr>
              <a:spLocks/>
            </p:cNvSpPr>
            <p:nvPr/>
          </p:nvSpPr>
          <p:spPr bwMode="auto">
            <a:xfrm>
              <a:off x="13658851" y="5938838"/>
              <a:ext cx="428625" cy="674688"/>
            </a:xfrm>
            <a:custGeom>
              <a:avLst/>
              <a:gdLst>
                <a:gd name="T0" fmla="*/ 15 w 114"/>
                <a:gd name="T1" fmla="*/ 25 h 180"/>
                <a:gd name="T2" fmla="*/ 46 w 114"/>
                <a:gd name="T3" fmla="*/ 2 h 180"/>
                <a:gd name="T4" fmla="*/ 74 w 114"/>
                <a:gd name="T5" fmla="*/ 56 h 180"/>
                <a:gd name="T6" fmla="*/ 101 w 114"/>
                <a:gd name="T7" fmla="*/ 99 h 180"/>
                <a:gd name="T8" fmla="*/ 95 w 114"/>
                <a:gd name="T9" fmla="*/ 122 h 180"/>
                <a:gd name="T10" fmla="*/ 114 w 114"/>
                <a:gd name="T11" fmla="*/ 123 h 180"/>
                <a:gd name="T12" fmla="*/ 101 w 114"/>
                <a:gd name="T13" fmla="*/ 143 h 180"/>
                <a:gd name="T14" fmla="*/ 112 w 114"/>
                <a:gd name="T15" fmla="*/ 150 h 180"/>
                <a:gd name="T16" fmla="*/ 66 w 114"/>
                <a:gd name="T17" fmla="*/ 164 h 180"/>
                <a:gd name="T18" fmla="*/ 21 w 114"/>
                <a:gd name="T19" fmla="*/ 111 h 180"/>
                <a:gd name="T20" fmla="*/ 0 w 114"/>
                <a:gd name="T21" fmla="*/ 60 h 180"/>
                <a:gd name="T22" fmla="*/ 15 w 114"/>
                <a:gd name="T23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0">
                  <a:moveTo>
                    <a:pt x="15" y="25"/>
                  </a:moveTo>
                  <a:cubicBezTo>
                    <a:pt x="15" y="25"/>
                    <a:pt x="22" y="0"/>
                    <a:pt x="46" y="2"/>
                  </a:cubicBezTo>
                  <a:cubicBezTo>
                    <a:pt x="69" y="3"/>
                    <a:pt x="75" y="26"/>
                    <a:pt x="74" y="56"/>
                  </a:cubicBezTo>
                  <a:cubicBezTo>
                    <a:pt x="73" y="87"/>
                    <a:pt x="77" y="118"/>
                    <a:pt x="101" y="99"/>
                  </a:cubicBezTo>
                  <a:cubicBezTo>
                    <a:pt x="101" y="99"/>
                    <a:pt x="107" y="115"/>
                    <a:pt x="95" y="122"/>
                  </a:cubicBezTo>
                  <a:cubicBezTo>
                    <a:pt x="95" y="122"/>
                    <a:pt x="104" y="129"/>
                    <a:pt x="114" y="123"/>
                  </a:cubicBezTo>
                  <a:cubicBezTo>
                    <a:pt x="114" y="123"/>
                    <a:pt x="114" y="141"/>
                    <a:pt x="101" y="143"/>
                  </a:cubicBezTo>
                  <a:cubicBezTo>
                    <a:pt x="101" y="143"/>
                    <a:pt x="106" y="151"/>
                    <a:pt x="112" y="150"/>
                  </a:cubicBezTo>
                  <a:cubicBezTo>
                    <a:pt x="112" y="150"/>
                    <a:pt x="96" y="180"/>
                    <a:pt x="66" y="164"/>
                  </a:cubicBezTo>
                  <a:cubicBezTo>
                    <a:pt x="53" y="157"/>
                    <a:pt x="36" y="142"/>
                    <a:pt x="21" y="11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15" y="2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42"/>
            <p:cNvSpPr>
              <a:spLocks/>
            </p:cNvSpPr>
            <p:nvPr/>
          </p:nvSpPr>
          <p:spPr bwMode="auto">
            <a:xfrm>
              <a:off x="13633451" y="5972176"/>
              <a:ext cx="173038" cy="217488"/>
            </a:xfrm>
            <a:custGeom>
              <a:avLst/>
              <a:gdLst>
                <a:gd name="T0" fmla="*/ 0 w 46"/>
                <a:gd name="T1" fmla="*/ 15 h 58"/>
                <a:gd name="T2" fmla="*/ 30 w 46"/>
                <a:gd name="T3" fmla="*/ 16 h 58"/>
                <a:gd name="T4" fmla="*/ 11 w 46"/>
                <a:gd name="T5" fmla="*/ 49 h 58"/>
                <a:gd name="T6" fmla="*/ 0 w 46"/>
                <a:gd name="T7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8">
                  <a:moveTo>
                    <a:pt x="0" y="15"/>
                  </a:moveTo>
                  <a:cubicBezTo>
                    <a:pt x="0" y="15"/>
                    <a:pt x="14" y="0"/>
                    <a:pt x="30" y="16"/>
                  </a:cubicBezTo>
                  <a:cubicBezTo>
                    <a:pt x="46" y="32"/>
                    <a:pt x="30" y="58"/>
                    <a:pt x="11" y="49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43"/>
            <p:cNvSpPr>
              <a:spLocks/>
            </p:cNvSpPr>
            <p:nvPr/>
          </p:nvSpPr>
          <p:spPr bwMode="auto">
            <a:xfrm>
              <a:off x="11852276" y="5757863"/>
              <a:ext cx="2227263" cy="1922463"/>
            </a:xfrm>
            <a:custGeom>
              <a:avLst/>
              <a:gdLst>
                <a:gd name="T0" fmla="*/ 525 w 593"/>
                <a:gd name="T1" fmla="*/ 395 h 512"/>
                <a:gd name="T2" fmla="*/ 491 w 593"/>
                <a:gd name="T3" fmla="*/ 329 h 512"/>
                <a:gd name="T4" fmla="*/ 296 w 593"/>
                <a:gd name="T5" fmla="*/ 0 h 512"/>
                <a:gd name="T6" fmla="*/ 101 w 593"/>
                <a:gd name="T7" fmla="*/ 329 h 512"/>
                <a:gd name="T8" fmla="*/ 67 w 593"/>
                <a:gd name="T9" fmla="*/ 395 h 512"/>
                <a:gd name="T10" fmla="*/ 99 w 593"/>
                <a:gd name="T11" fmla="*/ 412 h 512"/>
                <a:gd name="T12" fmla="*/ 79 w 593"/>
                <a:gd name="T13" fmla="*/ 429 h 512"/>
                <a:gd name="T14" fmla="*/ 118 w 593"/>
                <a:gd name="T15" fmla="*/ 443 h 512"/>
                <a:gd name="T16" fmla="*/ 113 w 593"/>
                <a:gd name="T17" fmla="*/ 460 h 512"/>
                <a:gd name="T18" fmla="*/ 177 w 593"/>
                <a:gd name="T19" fmla="*/ 243 h 512"/>
                <a:gd name="T20" fmla="*/ 296 w 593"/>
                <a:gd name="T21" fmla="*/ 232 h 512"/>
                <a:gd name="T22" fmla="*/ 415 w 593"/>
                <a:gd name="T23" fmla="*/ 243 h 512"/>
                <a:gd name="T24" fmla="*/ 480 w 593"/>
                <a:gd name="T25" fmla="*/ 460 h 512"/>
                <a:gd name="T26" fmla="*/ 475 w 593"/>
                <a:gd name="T27" fmla="*/ 443 h 512"/>
                <a:gd name="T28" fmla="*/ 514 w 593"/>
                <a:gd name="T29" fmla="*/ 429 h 512"/>
                <a:gd name="T30" fmla="*/ 494 w 593"/>
                <a:gd name="T31" fmla="*/ 412 h 512"/>
                <a:gd name="T32" fmla="*/ 525 w 593"/>
                <a:gd name="T33" fmla="*/ 3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" h="512">
                  <a:moveTo>
                    <a:pt x="525" y="395"/>
                  </a:moveTo>
                  <a:cubicBezTo>
                    <a:pt x="525" y="395"/>
                    <a:pt x="490" y="384"/>
                    <a:pt x="491" y="329"/>
                  </a:cubicBezTo>
                  <a:cubicBezTo>
                    <a:pt x="493" y="259"/>
                    <a:pt x="593" y="0"/>
                    <a:pt x="296" y="0"/>
                  </a:cubicBezTo>
                  <a:cubicBezTo>
                    <a:pt x="0" y="0"/>
                    <a:pt x="99" y="259"/>
                    <a:pt x="101" y="329"/>
                  </a:cubicBezTo>
                  <a:cubicBezTo>
                    <a:pt x="103" y="384"/>
                    <a:pt x="67" y="395"/>
                    <a:pt x="67" y="395"/>
                  </a:cubicBezTo>
                  <a:cubicBezTo>
                    <a:pt x="74" y="414"/>
                    <a:pt x="99" y="412"/>
                    <a:pt x="99" y="412"/>
                  </a:cubicBezTo>
                  <a:cubicBezTo>
                    <a:pt x="97" y="426"/>
                    <a:pt x="79" y="429"/>
                    <a:pt x="79" y="429"/>
                  </a:cubicBezTo>
                  <a:cubicBezTo>
                    <a:pt x="88" y="452"/>
                    <a:pt x="118" y="443"/>
                    <a:pt x="118" y="443"/>
                  </a:cubicBezTo>
                  <a:cubicBezTo>
                    <a:pt x="120" y="453"/>
                    <a:pt x="113" y="460"/>
                    <a:pt x="113" y="460"/>
                  </a:cubicBezTo>
                  <a:cubicBezTo>
                    <a:pt x="226" y="512"/>
                    <a:pt x="177" y="243"/>
                    <a:pt x="177" y="243"/>
                  </a:cubicBezTo>
                  <a:cubicBezTo>
                    <a:pt x="219" y="230"/>
                    <a:pt x="296" y="232"/>
                    <a:pt x="296" y="232"/>
                  </a:cubicBezTo>
                  <a:cubicBezTo>
                    <a:pt x="296" y="232"/>
                    <a:pt x="373" y="230"/>
                    <a:pt x="415" y="243"/>
                  </a:cubicBezTo>
                  <a:cubicBezTo>
                    <a:pt x="415" y="243"/>
                    <a:pt x="366" y="512"/>
                    <a:pt x="480" y="460"/>
                  </a:cubicBezTo>
                  <a:cubicBezTo>
                    <a:pt x="480" y="460"/>
                    <a:pt x="472" y="453"/>
                    <a:pt x="475" y="443"/>
                  </a:cubicBezTo>
                  <a:cubicBezTo>
                    <a:pt x="475" y="443"/>
                    <a:pt x="504" y="452"/>
                    <a:pt x="514" y="429"/>
                  </a:cubicBezTo>
                  <a:cubicBezTo>
                    <a:pt x="514" y="429"/>
                    <a:pt x="495" y="426"/>
                    <a:pt x="494" y="412"/>
                  </a:cubicBezTo>
                  <a:cubicBezTo>
                    <a:pt x="494" y="412"/>
                    <a:pt x="518" y="414"/>
                    <a:pt x="525" y="395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6" name="组合 515"/>
          <p:cNvGrpSpPr>
            <a:grpSpLocks noChangeAspect="1"/>
          </p:cNvGrpSpPr>
          <p:nvPr/>
        </p:nvGrpSpPr>
        <p:grpSpPr>
          <a:xfrm>
            <a:off x="1818630" y="3184076"/>
            <a:ext cx="1302075" cy="2408400"/>
            <a:chOff x="9320213" y="5757863"/>
            <a:chExt cx="2122488" cy="3925888"/>
          </a:xfrm>
        </p:grpSpPr>
        <p:sp>
          <p:nvSpPr>
            <p:cNvPr id="492" name="Freeform 444"/>
            <p:cNvSpPr>
              <a:spLocks/>
            </p:cNvSpPr>
            <p:nvPr/>
          </p:nvSpPr>
          <p:spPr bwMode="auto">
            <a:xfrm>
              <a:off x="10645776" y="7394576"/>
              <a:ext cx="252413" cy="927100"/>
            </a:xfrm>
            <a:custGeom>
              <a:avLst/>
              <a:gdLst>
                <a:gd name="T0" fmla="*/ 6 w 67"/>
                <a:gd name="T1" fmla="*/ 0 h 247"/>
                <a:gd name="T2" fmla="*/ 65 w 67"/>
                <a:gd name="T3" fmla="*/ 147 h 247"/>
                <a:gd name="T4" fmla="*/ 7 w 67"/>
                <a:gd name="T5" fmla="*/ 247 h 247"/>
                <a:gd name="T6" fmla="*/ 0 w 67"/>
                <a:gd name="T7" fmla="*/ 8 h 247"/>
                <a:gd name="T8" fmla="*/ 6 w 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47">
                  <a:moveTo>
                    <a:pt x="6" y="0"/>
                  </a:moveTo>
                  <a:cubicBezTo>
                    <a:pt x="6" y="0"/>
                    <a:pt x="67" y="113"/>
                    <a:pt x="65" y="147"/>
                  </a:cubicBezTo>
                  <a:cubicBezTo>
                    <a:pt x="63" y="181"/>
                    <a:pt x="7" y="247"/>
                    <a:pt x="7" y="247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45"/>
            <p:cNvSpPr>
              <a:spLocks/>
            </p:cNvSpPr>
            <p:nvPr/>
          </p:nvSpPr>
          <p:spPr bwMode="auto">
            <a:xfrm>
              <a:off x="9939338" y="8288338"/>
              <a:ext cx="812800" cy="1189038"/>
            </a:xfrm>
            <a:custGeom>
              <a:avLst/>
              <a:gdLst>
                <a:gd name="T0" fmla="*/ 244 w 512"/>
                <a:gd name="T1" fmla="*/ 0 h 749"/>
                <a:gd name="T2" fmla="*/ 0 w 512"/>
                <a:gd name="T3" fmla="*/ 21 h 749"/>
                <a:gd name="T4" fmla="*/ 43 w 512"/>
                <a:gd name="T5" fmla="*/ 749 h 749"/>
                <a:gd name="T6" fmla="*/ 185 w 512"/>
                <a:gd name="T7" fmla="*/ 749 h 749"/>
                <a:gd name="T8" fmla="*/ 244 w 512"/>
                <a:gd name="T9" fmla="*/ 172 h 749"/>
                <a:gd name="T10" fmla="*/ 370 w 512"/>
                <a:gd name="T11" fmla="*/ 749 h 749"/>
                <a:gd name="T12" fmla="*/ 512 w 512"/>
                <a:gd name="T13" fmla="*/ 749 h 749"/>
                <a:gd name="T14" fmla="*/ 488 w 512"/>
                <a:gd name="T15" fmla="*/ 21 h 749"/>
                <a:gd name="T16" fmla="*/ 244 w 512"/>
                <a:gd name="T1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749">
                  <a:moveTo>
                    <a:pt x="244" y="0"/>
                  </a:moveTo>
                  <a:lnTo>
                    <a:pt x="0" y="21"/>
                  </a:lnTo>
                  <a:lnTo>
                    <a:pt x="43" y="749"/>
                  </a:lnTo>
                  <a:lnTo>
                    <a:pt x="185" y="749"/>
                  </a:lnTo>
                  <a:lnTo>
                    <a:pt x="244" y="172"/>
                  </a:lnTo>
                  <a:lnTo>
                    <a:pt x="370" y="749"/>
                  </a:lnTo>
                  <a:lnTo>
                    <a:pt x="512" y="749"/>
                  </a:lnTo>
                  <a:lnTo>
                    <a:pt x="488" y="2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46"/>
            <p:cNvSpPr>
              <a:spLocks/>
            </p:cNvSpPr>
            <p:nvPr/>
          </p:nvSpPr>
          <p:spPr bwMode="auto">
            <a:xfrm>
              <a:off x="9826626" y="9413876"/>
              <a:ext cx="420688" cy="214313"/>
            </a:xfrm>
            <a:custGeom>
              <a:avLst/>
              <a:gdLst>
                <a:gd name="T0" fmla="*/ 47 w 112"/>
                <a:gd name="T1" fmla="*/ 9 h 57"/>
                <a:gd name="T2" fmla="*/ 4 w 112"/>
                <a:gd name="T3" fmla="*/ 37 h 57"/>
                <a:gd name="T4" fmla="*/ 1 w 112"/>
                <a:gd name="T5" fmla="*/ 44 h 57"/>
                <a:gd name="T6" fmla="*/ 1 w 112"/>
                <a:gd name="T7" fmla="*/ 44 h 57"/>
                <a:gd name="T8" fmla="*/ 19 w 112"/>
                <a:gd name="T9" fmla="*/ 57 h 57"/>
                <a:gd name="T10" fmla="*/ 99 w 112"/>
                <a:gd name="T11" fmla="*/ 48 h 57"/>
                <a:gd name="T12" fmla="*/ 108 w 112"/>
                <a:gd name="T13" fmla="*/ 17 h 57"/>
                <a:gd name="T14" fmla="*/ 47 w 112"/>
                <a:gd name="T1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7">
                  <a:moveTo>
                    <a:pt x="47" y="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2" y="38"/>
                    <a:pt x="0" y="41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3" y="52"/>
                    <a:pt x="11" y="57"/>
                    <a:pt x="19" y="57"/>
                  </a:cubicBezTo>
                  <a:cubicBezTo>
                    <a:pt x="44" y="56"/>
                    <a:pt x="89" y="54"/>
                    <a:pt x="99" y="48"/>
                  </a:cubicBezTo>
                  <a:cubicBezTo>
                    <a:pt x="112" y="40"/>
                    <a:pt x="108" y="17"/>
                    <a:pt x="108" y="17"/>
                  </a:cubicBezTo>
                  <a:cubicBezTo>
                    <a:pt x="108" y="17"/>
                    <a:pt x="91" y="0"/>
                    <a:pt x="47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47"/>
            <p:cNvSpPr>
              <a:spLocks/>
            </p:cNvSpPr>
            <p:nvPr/>
          </p:nvSpPr>
          <p:spPr bwMode="auto">
            <a:xfrm>
              <a:off x="10507663" y="9383713"/>
              <a:ext cx="319088" cy="300038"/>
            </a:xfrm>
            <a:custGeom>
              <a:avLst/>
              <a:gdLst>
                <a:gd name="T0" fmla="*/ 5 w 85"/>
                <a:gd name="T1" fmla="*/ 25 h 80"/>
                <a:gd name="T2" fmla="*/ 64 w 85"/>
                <a:gd name="T3" fmla="*/ 11 h 80"/>
                <a:gd name="T4" fmla="*/ 72 w 85"/>
                <a:gd name="T5" fmla="*/ 73 h 80"/>
                <a:gd name="T6" fmla="*/ 5 w 85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0">
                  <a:moveTo>
                    <a:pt x="5" y="25"/>
                  </a:moveTo>
                  <a:cubicBezTo>
                    <a:pt x="5" y="25"/>
                    <a:pt x="39" y="0"/>
                    <a:pt x="64" y="11"/>
                  </a:cubicBezTo>
                  <a:cubicBezTo>
                    <a:pt x="72" y="14"/>
                    <a:pt x="85" y="69"/>
                    <a:pt x="72" y="73"/>
                  </a:cubicBezTo>
                  <a:cubicBezTo>
                    <a:pt x="49" y="80"/>
                    <a:pt x="0" y="35"/>
                    <a:pt x="5" y="25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48"/>
            <p:cNvSpPr>
              <a:spLocks/>
            </p:cNvSpPr>
            <p:nvPr/>
          </p:nvSpPr>
          <p:spPr bwMode="auto">
            <a:xfrm>
              <a:off x="9815513" y="7394576"/>
              <a:ext cx="230188" cy="611188"/>
            </a:xfrm>
            <a:custGeom>
              <a:avLst/>
              <a:gdLst>
                <a:gd name="T0" fmla="*/ 109 w 145"/>
                <a:gd name="T1" fmla="*/ 0 h 385"/>
                <a:gd name="T2" fmla="*/ 0 w 145"/>
                <a:gd name="T3" fmla="*/ 338 h 385"/>
                <a:gd name="T4" fmla="*/ 145 w 145"/>
                <a:gd name="T5" fmla="*/ 385 h 385"/>
                <a:gd name="T6" fmla="*/ 109 w 145"/>
                <a:gd name="T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385">
                  <a:moveTo>
                    <a:pt x="109" y="0"/>
                  </a:moveTo>
                  <a:lnTo>
                    <a:pt x="0" y="338"/>
                  </a:lnTo>
                  <a:lnTo>
                    <a:pt x="145" y="38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449"/>
            <p:cNvSpPr>
              <a:spLocks noChangeArrowheads="1"/>
            </p:cNvSpPr>
            <p:nvPr/>
          </p:nvSpPr>
          <p:spPr bwMode="auto">
            <a:xfrm>
              <a:off x="10161588" y="7304088"/>
              <a:ext cx="346075" cy="315913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50"/>
            <p:cNvSpPr>
              <a:spLocks/>
            </p:cNvSpPr>
            <p:nvPr/>
          </p:nvSpPr>
          <p:spPr bwMode="auto">
            <a:xfrm>
              <a:off x="10169526" y="7361238"/>
              <a:ext cx="157163" cy="104775"/>
            </a:xfrm>
            <a:custGeom>
              <a:avLst/>
              <a:gdLst>
                <a:gd name="T0" fmla="*/ 42 w 42"/>
                <a:gd name="T1" fmla="*/ 11 h 28"/>
                <a:gd name="T2" fmla="*/ 42 w 42"/>
                <a:gd name="T3" fmla="*/ 17 h 28"/>
                <a:gd name="T4" fmla="*/ 8 w 42"/>
                <a:gd name="T5" fmla="*/ 27 h 28"/>
                <a:gd name="T6" fmla="*/ 0 w 42"/>
                <a:gd name="T7" fmla="*/ 21 h 28"/>
                <a:gd name="T8" fmla="*/ 0 w 42"/>
                <a:gd name="T9" fmla="*/ 7 h 28"/>
                <a:gd name="T10" fmla="*/ 8 w 42"/>
                <a:gd name="T11" fmla="*/ 1 h 28"/>
                <a:gd name="T12" fmla="*/ 42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42" y="11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lnTo>
                    <a:pt x="42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51"/>
            <p:cNvSpPr>
              <a:spLocks/>
            </p:cNvSpPr>
            <p:nvPr/>
          </p:nvSpPr>
          <p:spPr bwMode="auto">
            <a:xfrm>
              <a:off x="10326688" y="7361238"/>
              <a:ext cx="157163" cy="104775"/>
            </a:xfrm>
            <a:custGeom>
              <a:avLst/>
              <a:gdLst>
                <a:gd name="T0" fmla="*/ 0 w 42"/>
                <a:gd name="T1" fmla="*/ 11 h 28"/>
                <a:gd name="T2" fmla="*/ 0 w 42"/>
                <a:gd name="T3" fmla="*/ 17 h 28"/>
                <a:gd name="T4" fmla="*/ 35 w 42"/>
                <a:gd name="T5" fmla="*/ 27 h 28"/>
                <a:gd name="T6" fmla="*/ 42 w 42"/>
                <a:gd name="T7" fmla="*/ 21 h 28"/>
                <a:gd name="T8" fmla="*/ 42 w 42"/>
                <a:gd name="T9" fmla="*/ 7 h 28"/>
                <a:gd name="T10" fmla="*/ 34 w 42"/>
                <a:gd name="T11" fmla="*/ 1 h 28"/>
                <a:gd name="T12" fmla="*/ 0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0" y="1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8"/>
                    <a:pt x="42" y="25"/>
                    <a:pt x="42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3"/>
                    <a:pt x="38" y="0"/>
                    <a:pt x="34" y="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52"/>
            <p:cNvSpPr>
              <a:spLocks/>
            </p:cNvSpPr>
            <p:nvPr/>
          </p:nvSpPr>
          <p:spPr bwMode="auto">
            <a:xfrm>
              <a:off x="10285413" y="7378701"/>
              <a:ext cx="82550" cy="71438"/>
            </a:xfrm>
            <a:custGeom>
              <a:avLst/>
              <a:gdLst>
                <a:gd name="T0" fmla="*/ 15 w 22"/>
                <a:gd name="T1" fmla="*/ 19 h 19"/>
                <a:gd name="T2" fmla="*/ 7 w 22"/>
                <a:gd name="T3" fmla="*/ 19 h 19"/>
                <a:gd name="T4" fmla="*/ 0 w 22"/>
                <a:gd name="T5" fmla="*/ 12 h 19"/>
                <a:gd name="T6" fmla="*/ 0 w 22"/>
                <a:gd name="T7" fmla="*/ 7 h 19"/>
                <a:gd name="T8" fmla="*/ 7 w 22"/>
                <a:gd name="T9" fmla="*/ 0 h 19"/>
                <a:gd name="T10" fmla="*/ 15 w 22"/>
                <a:gd name="T11" fmla="*/ 0 h 19"/>
                <a:gd name="T12" fmla="*/ 22 w 22"/>
                <a:gd name="T13" fmla="*/ 7 h 19"/>
                <a:gd name="T14" fmla="*/ 22 w 22"/>
                <a:gd name="T15" fmla="*/ 12 h 19"/>
                <a:gd name="T16" fmla="*/ 15 w 2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15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3"/>
                    <a:pt x="22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6"/>
                    <a:pt x="19" y="19"/>
                    <a:pt x="15" y="19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453"/>
            <p:cNvSpPr>
              <a:spLocks/>
            </p:cNvSpPr>
            <p:nvPr/>
          </p:nvSpPr>
          <p:spPr bwMode="auto">
            <a:xfrm>
              <a:off x="9939338" y="7292976"/>
              <a:ext cx="774700" cy="1028700"/>
            </a:xfrm>
            <a:custGeom>
              <a:avLst/>
              <a:gdLst>
                <a:gd name="T0" fmla="*/ 194 w 206"/>
                <a:gd name="T1" fmla="*/ 27 h 274"/>
                <a:gd name="T2" fmla="*/ 148 w 206"/>
                <a:gd name="T3" fmla="*/ 0 h 274"/>
                <a:gd name="T4" fmla="*/ 103 w 206"/>
                <a:gd name="T5" fmla="*/ 81 h 274"/>
                <a:gd name="T6" fmla="*/ 59 w 206"/>
                <a:gd name="T7" fmla="*/ 0 h 274"/>
                <a:gd name="T8" fmla="*/ 13 w 206"/>
                <a:gd name="T9" fmla="*/ 27 h 274"/>
                <a:gd name="T10" fmla="*/ 0 w 206"/>
                <a:gd name="T11" fmla="*/ 274 h 274"/>
                <a:gd name="T12" fmla="*/ 103 w 206"/>
                <a:gd name="T13" fmla="*/ 274 h 274"/>
                <a:gd name="T14" fmla="*/ 206 w 206"/>
                <a:gd name="T15" fmla="*/ 274 h 274"/>
                <a:gd name="T16" fmla="*/ 194 w 206"/>
                <a:gd name="T17" fmla="*/ 2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74">
                  <a:moveTo>
                    <a:pt x="194" y="27"/>
                  </a:moveTo>
                  <a:cubicBezTo>
                    <a:pt x="186" y="21"/>
                    <a:pt x="167" y="10"/>
                    <a:pt x="148" y="0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10"/>
                    <a:pt x="20" y="21"/>
                    <a:pt x="13" y="2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03" y="274"/>
                    <a:pt x="103" y="274"/>
                    <a:pt x="103" y="274"/>
                  </a:cubicBezTo>
                  <a:cubicBezTo>
                    <a:pt x="206" y="274"/>
                    <a:pt x="206" y="274"/>
                    <a:pt x="206" y="274"/>
                  </a:cubicBezTo>
                  <a:lnTo>
                    <a:pt x="194" y="27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454"/>
            <p:cNvSpPr>
              <a:spLocks/>
            </p:cNvSpPr>
            <p:nvPr/>
          </p:nvSpPr>
          <p:spPr bwMode="auto">
            <a:xfrm>
              <a:off x="9320213" y="7461251"/>
              <a:ext cx="769938" cy="538163"/>
            </a:xfrm>
            <a:custGeom>
              <a:avLst/>
              <a:gdLst>
                <a:gd name="T0" fmla="*/ 0 w 485"/>
                <a:gd name="T1" fmla="*/ 24 h 339"/>
                <a:gd name="T2" fmla="*/ 291 w 485"/>
                <a:gd name="T3" fmla="*/ 339 h 339"/>
                <a:gd name="T4" fmla="*/ 485 w 485"/>
                <a:gd name="T5" fmla="*/ 320 h 339"/>
                <a:gd name="T6" fmla="*/ 360 w 485"/>
                <a:gd name="T7" fmla="*/ 0 h 339"/>
                <a:gd name="T8" fmla="*/ 0 w 485"/>
                <a:gd name="T9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39">
                  <a:moveTo>
                    <a:pt x="0" y="24"/>
                  </a:moveTo>
                  <a:lnTo>
                    <a:pt x="291" y="339"/>
                  </a:lnTo>
                  <a:lnTo>
                    <a:pt x="485" y="320"/>
                  </a:lnTo>
                  <a:lnTo>
                    <a:pt x="36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455"/>
            <p:cNvSpPr>
              <a:spLocks/>
            </p:cNvSpPr>
            <p:nvPr/>
          </p:nvSpPr>
          <p:spPr bwMode="auto">
            <a:xfrm>
              <a:off x="9455151" y="7834313"/>
              <a:ext cx="508000" cy="333375"/>
            </a:xfrm>
            <a:custGeom>
              <a:avLst/>
              <a:gdLst>
                <a:gd name="T0" fmla="*/ 134 w 135"/>
                <a:gd name="T1" fmla="*/ 37 h 89"/>
                <a:gd name="T2" fmla="*/ 56 w 135"/>
                <a:gd name="T3" fmla="*/ 71 h 89"/>
                <a:gd name="T4" fmla="*/ 46 w 135"/>
                <a:gd name="T5" fmla="*/ 14 h 89"/>
                <a:gd name="T6" fmla="*/ 82 w 135"/>
                <a:gd name="T7" fmla="*/ 9 h 89"/>
                <a:gd name="T8" fmla="*/ 82 w 135"/>
                <a:gd name="T9" fmla="*/ 24 h 89"/>
                <a:gd name="T10" fmla="*/ 106 w 135"/>
                <a:gd name="T11" fmla="*/ 22 h 89"/>
                <a:gd name="T12" fmla="*/ 108 w 135"/>
                <a:gd name="T13" fmla="*/ 37 h 89"/>
                <a:gd name="T14" fmla="*/ 129 w 135"/>
                <a:gd name="T15" fmla="*/ 29 h 89"/>
                <a:gd name="T16" fmla="*/ 134 w 135"/>
                <a:gd name="T17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89">
                  <a:moveTo>
                    <a:pt x="134" y="37"/>
                  </a:moveTo>
                  <a:cubicBezTo>
                    <a:pt x="134" y="37"/>
                    <a:pt x="124" y="89"/>
                    <a:pt x="56" y="71"/>
                  </a:cubicBezTo>
                  <a:cubicBezTo>
                    <a:pt x="0" y="56"/>
                    <a:pt x="33" y="21"/>
                    <a:pt x="46" y="14"/>
                  </a:cubicBezTo>
                  <a:cubicBezTo>
                    <a:pt x="58" y="6"/>
                    <a:pt x="76" y="0"/>
                    <a:pt x="82" y="9"/>
                  </a:cubicBezTo>
                  <a:cubicBezTo>
                    <a:pt x="88" y="17"/>
                    <a:pt x="82" y="24"/>
                    <a:pt x="82" y="24"/>
                  </a:cubicBezTo>
                  <a:cubicBezTo>
                    <a:pt x="82" y="24"/>
                    <a:pt x="96" y="14"/>
                    <a:pt x="106" y="22"/>
                  </a:cubicBezTo>
                  <a:cubicBezTo>
                    <a:pt x="115" y="29"/>
                    <a:pt x="108" y="37"/>
                    <a:pt x="108" y="37"/>
                  </a:cubicBezTo>
                  <a:cubicBezTo>
                    <a:pt x="108" y="37"/>
                    <a:pt x="120" y="25"/>
                    <a:pt x="129" y="29"/>
                  </a:cubicBezTo>
                  <a:cubicBezTo>
                    <a:pt x="129" y="29"/>
                    <a:pt x="135" y="32"/>
                    <a:pt x="134" y="3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456"/>
            <p:cNvSpPr>
              <a:spLocks/>
            </p:cNvSpPr>
            <p:nvPr/>
          </p:nvSpPr>
          <p:spPr bwMode="auto">
            <a:xfrm>
              <a:off x="9809163" y="7945438"/>
              <a:ext cx="82550" cy="57150"/>
            </a:xfrm>
            <a:custGeom>
              <a:avLst/>
              <a:gdLst>
                <a:gd name="T0" fmla="*/ 14 w 22"/>
                <a:gd name="T1" fmla="*/ 6 h 15"/>
                <a:gd name="T2" fmla="*/ 0 w 22"/>
                <a:gd name="T3" fmla="*/ 15 h 15"/>
                <a:gd name="T4" fmla="*/ 22 w 22"/>
                <a:gd name="T5" fmla="*/ 0 h 15"/>
                <a:gd name="T6" fmla="*/ 14 w 22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14" y="6"/>
                  </a:moveTo>
                  <a:cubicBezTo>
                    <a:pt x="13" y="8"/>
                    <a:pt x="9" y="12"/>
                    <a:pt x="0" y="15"/>
                  </a:cubicBezTo>
                  <a:cubicBezTo>
                    <a:pt x="0" y="15"/>
                    <a:pt x="19" y="14"/>
                    <a:pt x="22" y="0"/>
                  </a:cubicBezTo>
                  <a:cubicBezTo>
                    <a:pt x="18" y="2"/>
                    <a:pt x="15" y="5"/>
                    <a:pt x="14" y="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457"/>
            <p:cNvSpPr>
              <a:spLocks noChangeArrowheads="1"/>
            </p:cNvSpPr>
            <p:nvPr/>
          </p:nvSpPr>
          <p:spPr bwMode="auto">
            <a:xfrm>
              <a:off x="9861551" y="7969251"/>
              <a:ext cx="1588" cy="1588"/>
            </a:xfrm>
            <a:prstGeom prst="rect">
              <a:avLst/>
            </a:pr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458"/>
            <p:cNvSpPr>
              <a:spLocks/>
            </p:cNvSpPr>
            <p:nvPr/>
          </p:nvSpPr>
          <p:spPr bwMode="auto">
            <a:xfrm>
              <a:off x="9713913" y="7908926"/>
              <a:ext cx="79375" cy="55563"/>
            </a:xfrm>
            <a:custGeom>
              <a:avLst/>
              <a:gdLst>
                <a:gd name="T0" fmla="*/ 21 w 21"/>
                <a:gd name="T1" fmla="*/ 0 h 15"/>
                <a:gd name="T2" fmla="*/ 13 w 21"/>
                <a:gd name="T3" fmla="*/ 4 h 15"/>
                <a:gd name="T4" fmla="*/ 0 w 21"/>
                <a:gd name="T5" fmla="*/ 15 h 15"/>
                <a:gd name="T6" fmla="*/ 21 w 2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21" y="0"/>
                  </a:moveTo>
                  <a:cubicBezTo>
                    <a:pt x="16" y="2"/>
                    <a:pt x="13" y="4"/>
                    <a:pt x="13" y="4"/>
                  </a:cubicBezTo>
                  <a:cubicBezTo>
                    <a:pt x="13" y="4"/>
                    <a:pt x="9" y="12"/>
                    <a:pt x="0" y="15"/>
                  </a:cubicBezTo>
                  <a:cubicBezTo>
                    <a:pt x="0" y="15"/>
                    <a:pt x="19" y="11"/>
                    <a:pt x="2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Oval 459"/>
            <p:cNvSpPr>
              <a:spLocks noChangeArrowheads="1"/>
            </p:cNvSpPr>
            <p:nvPr/>
          </p:nvSpPr>
          <p:spPr bwMode="auto">
            <a:xfrm>
              <a:off x="10799763" y="5757863"/>
              <a:ext cx="642938" cy="671513"/>
            </a:xfrm>
            <a:prstGeom prst="ellipse">
              <a:avLst/>
            </a:pr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460"/>
            <p:cNvSpPr>
              <a:spLocks/>
            </p:cNvSpPr>
            <p:nvPr/>
          </p:nvSpPr>
          <p:spPr bwMode="auto">
            <a:xfrm>
              <a:off x="10864851" y="5892801"/>
              <a:ext cx="338138" cy="454025"/>
            </a:xfrm>
            <a:custGeom>
              <a:avLst/>
              <a:gdLst>
                <a:gd name="T0" fmla="*/ 0 w 90"/>
                <a:gd name="T1" fmla="*/ 24 h 121"/>
                <a:gd name="T2" fmla="*/ 62 w 90"/>
                <a:gd name="T3" fmla="*/ 48 h 121"/>
                <a:gd name="T4" fmla="*/ 50 w 90"/>
                <a:gd name="T5" fmla="*/ 121 h 121"/>
                <a:gd name="T6" fmla="*/ 0 w 90"/>
                <a:gd name="T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1">
                  <a:moveTo>
                    <a:pt x="0" y="24"/>
                  </a:moveTo>
                  <a:cubicBezTo>
                    <a:pt x="0" y="24"/>
                    <a:pt x="33" y="0"/>
                    <a:pt x="62" y="48"/>
                  </a:cubicBezTo>
                  <a:cubicBezTo>
                    <a:pt x="90" y="97"/>
                    <a:pt x="74" y="116"/>
                    <a:pt x="50" y="121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62"/>
            <p:cNvSpPr>
              <a:spLocks/>
            </p:cNvSpPr>
            <p:nvPr/>
          </p:nvSpPr>
          <p:spPr bwMode="auto">
            <a:xfrm>
              <a:off x="10848976" y="6643688"/>
              <a:ext cx="334963" cy="382588"/>
            </a:xfrm>
            <a:custGeom>
              <a:avLst/>
              <a:gdLst>
                <a:gd name="T0" fmla="*/ 0 w 89"/>
                <a:gd name="T1" fmla="*/ 38 h 102"/>
                <a:gd name="T2" fmla="*/ 58 w 89"/>
                <a:gd name="T3" fmla="*/ 18 h 102"/>
                <a:gd name="T4" fmla="*/ 0 w 89"/>
                <a:gd name="T5" fmla="*/ 102 h 102"/>
                <a:gd name="T6" fmla="*/ 0 w 89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02">
                  <a:moveTo>
                    <a:pt x="0" y="38"/>
                  </a:moveTo>
                  <a:cubicBezTo>
                    <a:pt x="0" y="38"/>
                    <a:pt x="27" y="0"/>
                    <a:pt x="58" y="18"/>
                  </a:cubicBezTo>
                  <a:cubicBezTo>
                    <a:pt x="89" y="36"/>
                    <a:pt x="49" y="88"/>
                    <a:pt x="0" y="102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63"/>
            <p:cNvSpPr>
              <a:spLocks/>
            </p:cNvSpPr>
            <p:nvPr/>
          </p:nvSpPr>
          <p:spPr bwMode="auto">
            <a:xfrm>
              <a:off x="9534526" y="6643688"/>
              <a:ext cx="330200" cy="382588"/>
            </a:xfrm>
            <a:custGeom>
              <a:avLst/>
              <a:gdLst>
                <a:gd name="T0" fmla="*/ 88 w 88"/>
                <a:gd name="T1" fmla="*/ 38 h 102"/>
                <a:gd name="T2" fmla="*/ 30 w 88"/>
                <a:gd name="T3" fmla="*/ 18 h 102"/>
                <a:gd name="T4" fmla="*/ 88 w 88"/>
                <a:gd name="T5" fmla="*/ 102 h 102"/>
                <a:gd name="T6" fmla="*/ 88 w 88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02">
                  <a:moveTo>
                    <a:pt x="88" y="38"/>
                  </a:moveTo>
                  <a:cubicBezTo>
                    <a:pt x="88" y="38"/>
                    <a:pt x="61" y="0"/>
                    <a:pt x="30" y="18"/>
                  </a:cubicBezTo>
                  <a:cubicBezTo>
                    <a:pt x="0" y="36"/>
                    <a:pt x="39" y="88"/>
                    <a:pt x="88" y="102"/>
                  </a:cubicBezTo>
                  <a:lnTo>
                    <a:pt x="88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464"/>
            <p:cNvSpPr>
              <a:spLocks noChangeArrowheads="1"/>
            </p:cNvSpPr>
            <p:nvPr/>
          </p:nvSpPr>
          <p:spPr bwMode="auto">
            <a:xfrm>
              <a:off x="9752013" y="6145213"/>
              <a:ext cx="1209675" cy="1208088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65"/>
            <p:cNvSpPr>
              <a:spLocks/>
            </p:cNvSpPr>
            <p:nvPr/>
          </p:nvSpPr>
          <p:spPr bwMode="auto">
            <a:xfrm>
              <a:off x="10210801" y="7119938"/>
              <a:ext cx="231775" cy="131763"/>
            </a:xfrm>
            <a:custGeom>
              <a:avLst/>
              <a:gdLst>
                <a:gd name="T0" fmla="*/ 0 w 62"/>
                <a:gd name="T1" fmla="*/ 12 h 35"/>
                <a:gd name="T2" fmla="*/ 17 w 62"/>
                <a:gd name="T3" fmla="*/ 1 h 35"/>
                <a:gd name="T4" fmla="*/ 31 w 62"/>
                <a:gd name="T5" fmla="*/ 10 h 35"/>
                <a:gd name="T6" fmla="*/ 49 w 62"/>
                <a:gd name="T7" fmla="*/ 1 h 35"/>
                <a:gd name="T8" fmla="*/ 62 w 62"/>
                <a:gd name="T9" fmla="*/ 13 h 35"/>
                <a:gd name="T10" fmla="*/ 30 w 62"/>
                <a:gd name="T11" fmla="*/ 35 h 35"/>
                <a:gd name="T12" fmla="*/ 0 w 62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39" y="1"/>
                    <a:pt x="49" y="1"/>
                  </a:cubicBezTo>
                  <a:cubicBezTo>
                    <a:pt x="58" y="1"/>
                    <a:pt x="62" y="13"/>
                    <a:pt x="62" y="13"/>
                  </a:cubicBezTo>
                  <a:cubicBezTo>
                    <a:pt x="62" y="13"/>
                    <a:pt x="53" y="35"/>
                    <a:pt x="30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66"/>
            <p:cNvSpPr>
              <a:spLocks/>
            </p:cNvSpPr>
            <p:nvPr/>
          </p:nvSpPr>
          <p:spPr bwMode="auto">
            <a:xfrm>
              <a:off x="10271126" y="6913563"/>
              <a:ext cx="115888" cy="52388"/>
            </a:xfrm>
            <a:custGeom>
              <a:avLst/>
              <a:gdLst>
                <a:gd name="T0" fmla="*/ 0 w 31"/>
                <a:gd name="T1" fmla="*/ 14 h 14"/>
                <a:gd name="T2" fmla="*/ 15 w 31"/>
                <a:gd name="T3" fmla="*/ 0 h 14"/>
                <a:gd name="T4" fmla="*/ 31 w 31"/>
                <a:gd name="T5" fmla="*/ 14 h 14"/>
                <a:gd name="T6" fmla="*/ 15 w 31"/>
                <a:gd name="T7" fmla="*/ 6 h 14"/>
                <a:gd name="T8" fmla="*/ 0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0" y="14"/>
                  </a:moveTo>
                  <a:cubicBezTo>
                    <a:pt x="0" y="14"/>
                    <a:pt x="1" y="0"/>
                    <a:pt x="15" y="0"/>
                  </a:cubicBezTo>
                  <a:cubicBezTo>
                    <a:pt x="28" y="0"/>
                    <a:pt x="31" y="14"/>
                    <a:pt x="31" y="14"/>
                  </a:cubicBezTo>
                  <a:cubicBezTo>
                    <a:pt x="31" y="14"/>
                    <a:pt x="23" y="6"/>
                    <a:pt x="15" y="6"/>
                  </a:cubicBezTo>
                  <a:cubicBezTo>
                    <a:pt x="6" y="6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67"/>
            <p:cNvSpPr>
              <a:spLocks/>
            </p:cNvSpPr>
            <p:nvPr/>
          </p:nvSpPr>
          <p:spPr bwMode="auto">
            <a:xfrm>
              <a:off x="9928226" y="6846888"/>
              <a:ext cx="153988" cy="60325"/>
            </a:xfrm>
            <a:custGeom>
              <a:avLst/>
              <a:gdLst>
                <a:gd name="T0" fmla="*/ 38 w 41"/>
                <a:gd name="T1" fmla="*/ 16 h 16"/>
                <a:gd name="T2" fmla="*/ 37 w 41"/>
                <a:gd name="T3" fmla="*/ 16 h 16"/>
                <a:gd name="T4" fmla="*/ 2 w 41"/>
                <a:gd name="T5" fmla="*/ 7 h 16"/>
                <a:gd name="T6" fmla="*/ 1 w 41"/>
                <a:gd name="T7" fmla="*/ 2 h 16"/>
                <a:gd name="T8" fmla="*/ 5 w 41"/>
                <a:gd name="T9" fmla="*/ 1 h 16"/>
                <a:gd name="T10" fmla="*/ 38 w 41"/>
                <a:gd name="T11" fmla="*/ 9 h 16"/>
                <a:gd name="T12" fmla="*/ 41 w 41"/>
                <a:gd name="T13" fmla="*/ 13 h 16"/>
                <a:gd name="T14" fmla="*/ 38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38" y="16"/>
                  </a:move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12" y="13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5" y="7"/>
                    <a:pt x="38" y="9"/>
                    <a:pt x="38" y="9"/>
                  </a:cubicBezTo>
                  <a:cubicBezTo>
                    <a:pt x="40" y="9"/>
                    <a:pt x="41" y="11"/>
                    <a:pt x="41" y="13"/>
                  </a:cubicBezTo>
                  <a:cubicBezTo>
                    <a:pt x="41" y="14"/>
                    <a:pt x="39" y="16"/>
                    <a:pt x="38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68"/>
            <p:cNvSpPr>
              <a:spLocks/>
            </p:cNvSpPr>
            <p:nvPr/>
          </p:nvSpPr>
          <p:spPr bwMode="auto">
            <a:xfrm>
              <a:off x="9928226" y="6789738"/>
              <a:ext cx="142875" cy="87313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2 h 23"/>
                <a:gd name="T6" fmla="*/ 7 w 38"/>
                <a:gd name="T7" fmla="*/ 2 h 23"/>
                <a:gd name="T8" fmla="*/ 7 w 38"/>
                <a:gd name="T9" fmla="*/ 2 h 23"/>
                <a:gd name="T10" fmla="*/ 34 w 38"/>
                <a:gd name="T11" fmla="*/ 16 h 23"/>
                <a:gd name="T12" fmla="*/ 34 w 38"/>
                <a:gd name="T13" fmla="*/ 16 h 23"/>
                <a:gd name="T14" fmla="*/ 38 w 38"/>
                <a:gd name="T15" fmla="*/ 20 h 23"/>
                <a:gd name="T16" fmla="*/ 35 w 38"/>
                <a:gd name="T17" fmla="*/ 23 h 23"/>
                <a:gd name="T18" fmla="*/ 3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2" y="7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17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6" y="16"/>
                    <a:pt x="38" y="18"/>
                    <a:pt x="38" y="20"/>
                  </a:cubicBezTo>
                  <a:cubicBezTo>
                    <a:pt x="38" y="22"/>
                    <a:pt x="36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469"/>
            <p:cNvSpPr>
              <a:spLocks/>
            </p:cNvSpPr>
            <p:nvPr/>
          </p:nvSpPr>
          <p:spPr bwMode="auto">
            <a:xfrm>
              <a:off x="9999663" y="6770688"/>
              <a:ext cx="139700" cy="139700"/>
            </a:xfrm>
            <a:custGeom>
              <a:avLst/>
              <a:gdLst>
                <a:gd name="T0" fmla="*/ 35 w 37"/>
                <a:gd name="T1" fmla="*/ 23 h 37"/>
                <a:gd name="T2" fmla="*/ 15 w 37"/>
                <a:gd name="T3" fmla="*/ 35 h 37"/>
                <a:gd name="T4" fmla="*/ 2 w 37"/>
                <a:gd name="T5" fmla="*/ 15 h 37"/>
                <a:gd name="T6" fmla="*/ 23 w 37"/>
                <a:gd name="T7" fmla="*/ 3 h 37"/>
                <a:gd name="T8" fmla="*/ 35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5" y="23"/>
                  </a:moveTo>
                  <a:cubicBezTo>
                    <a:pt x="33" y="32"/>
                    <a:pt x="24" y="37"/>
                    <a:pt x="15" y="35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4" y="6"/>
                    <a:pt x="14" y="0"/>
                    <a:pt x="23" y="3"/>
                  </a:cubicBezTo>
                  <a:cubicBezTo>
                    <a:pt x="32" y="5"/>
                    <a:pt x="37" y="14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70"/>
            <p:cNvSpPr>
              <a:spLocks/>
            </p:cNvSpPr>
            <p:nvPr/>
          </p:nvSpPr>
          <p:spPr bwMode="auto">
            <a:xfrm>
              <a:off x="10040938" y="6789738"/>
              <a:ext cx="57150" cy="34925"/>
            </a:xfrm>
            <a:custGeom>
              <a:avLst/>
              <a:gdLst>
                <a:gd name="T0" fmla="*/ 15 w 15"/>
                <a:gd name="T1" fmla="*/ 4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cubicBezTo>
                    <a:pt x="15" y="7"/>
                    <a:pt x="12" y="9"/>
                    <a:pt x="7" y="9"/>
                  </a:cubicBezTo>
                  <a:cubicBezTo>
                    <a:pt x="3" y="8"/>
                    <a:pt x="0" y="6"/>
                    <a:pt x="0" y="4"/>
                  </a:cubicBezTo>
                  <a:cubicBezTo>
                    <a:pt x="0" y="1"/>
                    <a:pt x="3" y="0"/>
                    <a:pt x="8" y="0"/>
                  </a:cubicBezTo>
                  <a:cubicBezTo>
                    <a:pt x="12" y="0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71"/>
            <p:cNvSpPr>
              <a:spLocks/>
            </p:cNvSpPr>
            <p:nvPr/>
          </p:nvSpPr>
          <p:spPr bwMode="auto">
            <a:xfrm>
              <a:off x="9906001" y="6640513"/>
              <a:ext cx="300038" cy="85725"/>
            </a:xfrm>
            <a:custGeom>
              <a:avLst/>
              <a:gdLst>
                <a:gd name="T0" fmla="*/ 80 w 80"/>
                <a:gd name="T1" fmla="*/ 17 h 23"/>
                <a:gd name="T2" fmla="*/ 80 w 80"/>
                <a:gd name="T3" fmla="*/ 9 h 23"/>
                <a:gd name="T4" fmla="*/ 78 w 80"/>
                <a:gd name="T5" fmla="*/ 7 h 23"/>
                <a:gd name="T6" fmla="*/ 1 w 80"/>
                <a:gd name="T7" fmla="*/ 12 h 23"/>
                <a:gd name="T8" fmla="*/ 1 w 80"/>
                <a:gd name="T9" fmla="*/ 15 h 23"/>
                <a:gd name="T10" fmla="*/ 5 w 80"/>
                <a:gd name="T11" fmla="*/ 22 h 23"/>
                <a:gd name="T12" fmla="*/ 7 w 80"/>
                <a:gd name="T13" fmla="*/ 22 h 23"/>
                <a:gd name="T14" fmla="*/ 78 w 80"/>
                <a:gd name="T15" fmla="*/ 19 h 23"/>
                <a:gd name="T16" fmla="*/ 80 w 80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3">
                  <a:moveTo>
                    <a:pt x="80" y="17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0" y="8"/>
                    <a:pt x="79" y="7"/>
                    <a:pt x="78" y="7"/>
                  </a:cubicBezTo>
                  <a:cubicBezTo>
                    <a:pt x="69" y="6"/>
                    <a:pt x="24" y="0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6" y="23"/>
                    <a:pt x="7" y="22"/>
                  </a:cubicBezTo>
                  <a:cubicBezTo>
                    <a:pt x="13" y="20"/>
                    <a:pt x="40" y="13"/>
                    <a:pt x="78" y="19"/>
                  </a:cubicBezTo>
                  <a:cubicBezTo>
                    <a:pt x="79" y="19"/>
                    <a:pt x="80" y="18"/>
                    <a:pt x="8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72"/>
            <p:cNvSpPr>
              <a:spLocks/>
            </p:cNvSpPr>
            <p:nvPr/>
          </p:nvSpPr>
          <p:spPr bwMode="auto">
            <a:xfrm>
              <a:off x="10590213" y="6846888"/>
              <a:ext cx="157163" cy="60325"/>
            </a:xfrm>
            <a:custGeom>
              <a:avLst/>
              <a:gdLst>
                <a:gd name="T0" fmla="*/ 4 w 42"/>
                <a:gd name="T1" fmla="*/ 16 h 16"/>
                <a:gd name="T2" fmla="*/ 0 w 42"/>
                <a:gd name="T3" fmla="*/ 13 h 16"/>
                <a:gd name="T4" fmla="*/ 3 w 42"/>
                <a:gd name="T5" fmla="*/ 9 h 16"/>
                <a:gd name="T6" fmla="*/ 36 w 42"/>
                <a:gd name="T7" fmla="*/ 1 h 16"/>
                <a:gd name="T8" fmla="*/ 41 w 42"/>
                <a:gd name="T9" fmla="*/ 2 h 16"/>
                <a:gd name="T10" fmla="*/ 40 w 42"/>
                <a:gd name="T11" fmla="*/ 7 h 16"/>
                <a:gd name="T12" fmla="*/ 4 w 42"/>
                <a:gd name="T13" fmla="*/ 16 h 16"/>
                <a:gd name="T14" fmla="*/ 4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4" y="16"/>
                  </a:move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2" y="9"/>
                    <a:pt x="3" y="9"/>
                  </a:cubicBezTo>
                  <a:cubicBezTo>
                    <a:pt x="4" y="9"/>
                    <a:pt x="27" y="7"/>
                    <a:pt x="36" y="1"/>
                  </a:cubicBezTo>
                  <a:cubicBezTo>
                    <a:pt x="38" y="0"/>
                    <a:pt x="40" y="1"/>
                    <a:pt x="41" y="2"/>
                  </a:cubicBezTo>
                  <a:cubicBezTo>
                    <a:pt x="42" y="4"/>
                    <a:pt x="41" y="6"/>
                    <a:pt x="40" y="7"/>
                  </a:cubicBezTo>
                  <a:cubicBezTo>
                    <a:pt x="29" y="13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73"/>
            <p:cNvSpPr>
              <a:spLocks/>
            </p:cNvSpPr>
            <p:nvPr/>
          </p:nvSpPr>
          <p:spPr bwMode="auto">
            <a:xfrm>
              <a:off x="10601326" y="6789738"/>
              <a:ext cx="142875" cy="87313"/>
            </a:xfrm>
            <a:custGeom>
              <a:avLst/>
              <a:gdLst>
                <a:gd name="T0" fmla="*/ 4 w 38"/>
                <a:gd name="T1" fmla="*/ 23 h 23"/>
                <a:gd name="T2" fmla="*/ 4 w 38"/>
                <a:gd name="T3" fmla="*/ 23 h 23"/>
                <a:gd name="T4" fmla="*/ 0 w 38"/>
                <a:gd name="T5" fmla="*/ 20 h 23"/>
                <a:gd name="T6" fmla="*/ 4 w 38"/>
                <a:gd name="T7" fmla="*/ 16 h 23"/>
                <a:gd name="T8" fmla="*/ 4 w 38"/>
                <a:gd name="T9" fmla="*/ 16 h 23"/>
                <a:gd name="T10" fmla="*/ 4 w 38"/>
                <a:gd name="T11" fmla="*/ 16 h 23"/>
                <a:gd name="T12" fmla="*/ 32 w 38"/>
                <a:gd name="T13" fmla="*/ 2 h 23"/>
                <a:gd name="T14" fmla="*/ 36 w 38"/>
                <a:gd name="T15" fmla="*/ 2 h 23"/>
                <a:gd name="T16" fmla="*/ 37 w 38"/>
                <a:gd name="T17" fmla="*/ 6 h 23"/>
                <a:gd name="T18" fmla="*/ 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8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1" y="16"/>
                    <a:pt x="32" y="2"/>
                    <a:pt x="32" y="2"/>
                  </a:cubicBezTo>
                  <a:cubicBezTo>
                    <a:pt x="33" y="1"/>
                    <a:pt x="35" y="0"/>
                    <a:pt x="36" y="2"/>
                  </a:cubicBezTo>
                  <a:cubicBezTo>
                    <a:pt x="38" y="3"/>
                    <a:pt x="38" y="5"/>
                    <a:pt x="37" y="6"/>
                  </a:cubicBezTo>
                  <a:cubicBezTo>
                    <a:pt x="37" y="7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74"/>
            <p:cNvSpPr>
              <a:spLocks/>
            </p:cNvSpPr>
            <p:nvPr/>
          </p:nvSpPr>
          <p:spPr bwMode="auto">
            <a:xfrm>
              <a:off x="10533063" y="6770688"/>
              <a:ext cx="139700" cy="139700"/>
            </a:xfrm>
            <a:custGeom>
              <a:avLst/>
              <a:gdLst>
                <a:gd name="T0" fmla="*/ 3 w 37"/>
                <a:gd name="T1" fmla="*/ 23 h 37"/>
                <a:gd name="T2" fmla="*/ 23 w 37"/>
                <a:gd name="T3" fmla="*/ 35 h 37"/>
                <a:gd name="T4" fmla="*/ 35 w 37"/>
                <a:gd name="T5" fmla="*/ 15 h 37"/>
                <a:gd name="T6" fmla="*/ 15 w 37"/>
                <a:gd name="T7" fmla="*/ 3 h 37"/>
                <a:gd name="T8" fmla="*/ 3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23"/>
                  </a:moveTo>
                  <a:cubicBezTo>
                    <a:pt x="5" y="32"/>
                    <a:pt x="14" y="37"/>
                    <a:pt x="23" y="35"/>
                  </a:cubicBezTo>
                  <a:cubicBezTo>
                    <a:pt x="32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3"/>
                  </a:cubicBezTo>
                  <a:cubicBezTo>
                    <a:pt x="6" y="5"/>
                    <a:pt x="0" y="14"/>
                    <a:pt x="3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75"/>
            <p:cNvSpPr>
              <a:spLocks/>
            </p:cNvSpPr>
            <p:nvPr/>
          </p:nvSpPr>
          <p:spPr bwMode="auto">
            <a:xfrm>
              <a:off x="10574338" y="6789738"/>
              <a:ext cx="60325" cy="34925"/>
            </a:xfrm>
            <a:custGeom>
              <a:avLst/>
              <a:gdLst>
                <a:gd name="T0" fmla="*/ 0 w 16"/>
                <a:gd name="T1" fmla="*/ 4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0" y="7"/>
                    <a:pt x="4" y="9"/>
                    <a:pt x="8" y="9"/>
                  </a:cubicBezTo>
                  <a:cubicBezTo>
                    <a:pt x="12" y="8"/>
                    <a:pt x="16" y="6"/>
                    <a:pt x="16" y="4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4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76"/>
            <p:cNvSpPr>
              <a:spLocks/>
            </p:cNvSpPr>
            <p:nvPr/>
          </p:nvSpPr>
          <p:spPr bwMode="auto">
            <a:xfrm>
              <a:off x="10469563" y="6640513"/>
              <a:ext cx="296863" cy="85725"/>
            </a:xfrm>
            <a:custGeom>
              <a:avLst/>
              <a:gdLst>
                <a:gd name="T0" fmla="*/ 0 w 79"/>
                <a:gd name="T1" fmla="*/ 17 h 23"/>
                <a:gd name="T2" fmla="*/ 0 w 79"/>
                <a:gd name="T3" fmla="*/ 9 h 23"/>
                <a:gd name="T4" fmla="*/ 1 w 79"/>
                <a:gd name="T5" fmla="*/ 7 h 23"/>
                <a:gd name="T6" fmla="*/ 78 w 79"/>
                <a:gd name="T7" fmla="*/ 12 h 23"/>
                <a:gd name="T8" fmla="*/ 79 w 79"/>
                <a:gd name="T9" fmla="*/ 15 h 23"/>
                <a:gd name="T10" fmla="*/ 75 w 79"/>
                <a:gd name="T11" fmla="*/ 22 h 23"/>
                <a:gd name="T12" fmla="*/ 72 w 79"/>
                <a:gd name="T13" fmla="*/ 22 h 23"/>
                <a:gd name="T14" fmla="*/ 2 w 79"/>
                <a:gd name="T15" fmla="*/ 19 h 23"/>
                <a:gd name="T16" fmla="*/ 0 w 79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6"/>
                    <a:pt x="56" y="0"/>
                    <a:pt x="78" y="12"/>
                  </a:cubicBezTo>
                  <a:cubicBezTo>
                    <a:pt x="79" y="13"/>
                    <a:pt x="79" y="14"/>
                    <a:pt x="79" y="1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3" y="23"/>
                    <a:pt x="72" y="22"/>
                  </a:cubicBezTo>
                  <a:cubicBezTo>
                    <a:pt x="66" y="20"/>
                    <a:pt x="39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77"/>
            <p:cNvSpPr>
              <a:spLocks/>
            </p:cNvSpPr>
            <p:nvPr/>
          </p:nvSpPr>
          <p:spPr bwMode="auto">
            <a:xfrm>
              <a:off x="9523413" y="5807076"/>
              <a:ext cx="1663700" cy="1122363"/>
            </a:xfrm>
            <a:custGeom>
              <a:avLst/>
              <a:gdLst>
                <a:gd name="T0" fmla="*/ 353 w 443"/>
                <a:gd name="T1" fmla="*/ 299 h 299"/>
                <a:gd name="T2" fmla="*/ 417 w 443"/>
                <a:gd name="T3" fmla="*/ 232 h 299"/>
                <a:gd name="T4" fmla="*/ 222 w 443"/>
                <a:gd name="T5" fmla="*/ 0 h 299"/>
                <a:gd name="T6" fmla="*/ 34 w 443"/>
                <a:gd name="T7" fmla="*/ 205 h 299"/>
                <a:gd name="T8" fmla="*/ 0 w 443"/>
                <a:gd name="T9" fmla="*/ 221 h 299"/>
                <a:gd name="T10" fmla="*/ 152 w 443"/>
                <a:gd name="T11" fmla="*/ 214 h 299"/>
                <a:gd name="T12" fmla="*/ 140 w 443"/>
                <a:gd name="T13" fmla="*/ 241 h 299"/>
                <a:gd name="T14" fmla="*/ 272 w 443"/>
                <a:gd name="T15" fmla="*/ 166 h 299"/>
                <a:gd name="T16" fmla="*/ 328 w 443"/>
                <a:gd name="T17" fmla="*/ 219 h 299"/>
                <a:gd name="T18" fmla="*/ 353 w 443"/>
                <a:gd name="T1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99">
                  <a:moveTo>
                    <a:pt x="353" y="299"/>
                  </a:moveTo>
                  <a:cubicBezTo>
                    <a:pt x="353" y="299"/>
                    <a:pt x="401" y="283"/>
                    <a:pt x="417" y="232"/>
                  </a:cubicBezTo>
                  <a:cubicBezTo>
                    <a:pt x="443" y="144"/>
                    <a:pt x="417" y="0"/>
                    <a:pt x="222" y="0"/>
                  </a:cubicBezTo>
                  <a:cubicBezTo>
                    <a:pt x="28" y="0"/>
                    <a:pt x="38" y="194"/>
                    <a:pt x="34" y="205"/>
                  </a:cubicBezTo>
                  <a:cubicBezTo>
                    <a:pt x="30" y="215"/>
                    <a:pt x="25" y="230"/>
                    <a:pt x="0" y="221"/>
                  </a:cubicBezTo>
                  <a:cubicBezTo>
                    <a:pt x="48" y="264"/>
                    <a:pt x="88" y="269"/>
                    <a:pt x="152" y="214"/>
                  </a:cubicBezTo>
                  <a:cubicBezTo>
                    <a:pt x="152" y="214"/>
                    <a:pt x="155" y="233"/>
                    <a:pt x="140" y="241"/>
                  </a:cubicBezTo>
                  <a:cubicBezTo>
                    <a:pt x="140" y="241"/>
                    <a:pt x="217" y="241"/>
                    <a:pt x="272" y="166"/>
                  </a:cubicBezTo>
                  <a:cubicBezTo>
                    <a:pt x="272" y="166"/>
                    <a:pt x="282" y="203"/>
                    <a:pt x="328" y="219"/>
                  </a:cubicBezTo>
                  <a:cubicBezTo>
                    <a:pt x="392" y="242"/>
                    <a:pt x="353" y="299"/>
                    <a:pt x="353" y="29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5" name="组合 514"/>
          <p:cNvGrpSpPr>
            <a:grpSpLocks noChangeAspect="1"/>
          </p:cNvGrpSpPr>
          <p:nvPr/>
        </p:nvGrpSpPr>
        <p:grpSpPr>
          <a:xfrm>
            <a:off x="247656" y="3184076"/>
            <a:ext cx="1302632" cy="2408400"/>
            <a:chOff x="7219951" y="5757863"/>
            <a:chExt cx="2111375" cy="3903663"/>
          </a:xfrm>
        </p:grpSpPr>
        <p:sp>
          <p:nvSpPr>
            <p:cNvPr id="282" name="Freeform 478"/>
            <p:cNvSpPr>
              <a:spLocks/>
            </p:cNvSpPr>
            <p:nvPr/>
          </p:nvSpPr>
          <p:spPr bwMode="auto">
            <a:xfrm>
              <a:off x="8462963" y="7904163"/>
              <a:ext cx="420688" cy="684213"/>
            </a:xfrm>
            <a:custGeom>
              <a:avLst/>
              <a:gdLst>
                <a:gd name="T0" fmla="*/ 62 w 265"/>
                <a:gd name="T1" fmla="*/ 69 h 431"/>
                <a:gd name="T2" fmla="*/ 263 w 265"/>
                <a:gd name="T3" fmla="*/ 0 h 431"/>
                <a:gd name="T4" fmla="*/ 265 w 265"/>
                <a:gd name="T5" fmla="*/ 350 h 431"/>
                <a:gd name="T6" fmla="*/ 0 w 265"/>
                <a:gd name="T7" fmla="*/ 431 h 431"/>
                <a:gd name="T8" fmla="*/ 0 w 265"/>
                <a:gd name="T9" fmla="*/ 227 h 431"/>
                <a:gd name="T10" fmla="*/ 62 w 265"/>
                <a:gd name="T11" fmla="*/ 6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431">
                  <a:moveTo>
                    <a:pt x="62" y="69"/>
                  </a:moveTo>
                  <a:lnTo>
                    <a:pt x="263" y="0"/>
                  </a:lnTo>
                  <a:lnTo>
                    <a:pt x="265" y="350"/>
                  </a:lnTo>
                  <a:lnTo>
                    <a:pt x="0" y="431"/>
                  </a:lnTo>
                  <a:lnTo>
                    <a:pt x="0" y="227"/>
                  </a:lnTo>
                  <a:lnTo>
                    <a:pt x="62" y="69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79"/>
            <p:cNvSpPr>
              <a:spLocks/>
            </p:cNvSpPr>
            <p:nvPr/>
          </p:nvSpPr>
          <p:spPr bwMode="auto">
            <a:xfrm>
              <a:off x="8170863" y="8951913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80"/>
            <p:cNvSpPr>
              <a:spLocks/>
            </p:cNvSpPr>
            <p:nvPr/>
          </p:nvSpPr>
          <p:spPr bwMode="auto">
            <a:xfrm>
              <a:off x="8234363" y="9526588"/>
              <a:ext cx="157163" cy="1349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81"/>
            <p:cNvSpPr>
              <a:spLocks/>
            </p:cNvSpPr>
            <p:nvPr/>
          </p:nvSpPr>
          <p:spPr bwMode="auto">
            <a:xfrm>
              <a:off x="7780338" y="8951913"/>
              <a:ext cx="284163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82"/>
            <p:cNvSpPr>
              <a:spLocks/>
            </p:cNvSpPr>
            <p:nvPr/>
          </p:nvSpPr>
          <p:spPr bwMode="auto">
            <a:xfrm>
              <a:off x="7843838" y="9526588"/>
              <a:ext cx="157163" cy="1349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83"/>
            <p:cNvSpPr>
              <a:spLocks/>
            </p:cNvSpPr>
            <p:nvPr/>
          </p:nvSpPr>
          <p:spPr bwMode="auto">
            <a:xfrm>
              <a:off x="7689851" y="8239126"/>
              <a:ext cx="852488" cy="712788"/>
            </a:xfrm>
            <a:custGeom>
              <a:avLst/>
              <a:gdLst>
                <a:gd name="T0" fmla="*/ 4 w 227"/>
                <a:gd name="T1" fmla="*/ 3 h 190"/>
                <a:gd name="T2" fmla="*/ 224 w 227"/>
                <a:gd name="T3" fmla="*/ 0 h 190"/>
                <a:gd name="T4" fmla="*/ 217 w 227"/>
                <a:gd name="T5" fmla="*/ 190 h 190"/>
                <a:gd name="T6" fmla="*/ 10 w 227"/>
                <a:gd name="T7" fmla="*/ 190 h 190"/>
                <a:gd name="T8" fmla="*/ 4 w 227"/>
                <a:gd name="T9" fmla="*/ 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90">
                  <a:moveTo>
                    <a:pt x="4" y="3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7" y="67"/>
                    <a:pt x="226" y="131"/>
                    <a:pt x="217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" y="132"/>
                    <a:pt x="0" y="69"/>
                    <a:pt x="4" y="3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84"/>
            <p:cNvSpPr>
              <a:spLocks/>
            </p:cNvSpPr>
            <p:nvPr/>
          </p:nvSpPr>
          <p:spPr bwMode="auto">
            <a:xfrm>
              <a:off x="7489826" y="8148638"/>
              <a:ext cx="282575" cy="454025"/>
            </a:xfrm>
            <a:custGeom>
              <a:avLst/>
              <a:gdLst>
                <a:gd name="T0" fmla="*/ 12 w 75"/>
                <a:gd name="T1" fmla="*/ 0 h 121"/>
                <a:gd name="T2" fmla="*/ 14 w 75"/>
                <a:gd name="T3" fmla="*/ 72 h 121"/>
                <a:gd name="T4" fmla="*/ 59 w 75"/>
                <a:gd name="T5" fmla="*/ 115 h 121"/>
                <a:gd name="T6" fmla="*/ 47 w 75"/>
                <a:gd name="T7" fmla="*/ 75 h 121"/>
                <a:gd name="T8" fmla="*/ 58 w 75"/>
                <a:gd name="T9" fmla="*/ 73 h 121"/>
                <a:gd name="T10" fmla="*/ 54 w 75"/>
                <a:gd name="T11" fmla="*/ 16 h 121"/>
                <a:gd name="T12" fmla="*/ 12 w 75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1">
                  <a:moveTo>
                    <a:pt x="12" y="0"/>
                  </a:moveTo>
                  <a:cubicBezTo>
                    <a:pt x="12" y="0"/>
                    <a:pt x="0" y="41"/>
                    <a:pt x="14" y="72"/>
                  </a:cubicBezTo>
                  <a:cubicBezTo>
                    <a:pt x="28" y="103"/>
                    <a:pt x="42" y="121"/>
                    <a:pt x="59" y="115"/>
                  </a:cubicBezTo>
                  <a:cubicBezTo>
                    <a:pt x="75" y="109"/>
                    <a:pt x="49" y="77"/>
                    <a:pt x="47" y="75"/>
                  </a:cubicBezTo>
                  <a:cubicBezTo>
                    <a:pt x="47" y="75"/>
                    <a:pt x="55" y="79"/>
                    <a:pt x="58" y="73"/>
                  </a:cubicBezTo>
                  <a:cubicBezTo>
                    <a:pt x="60" y="68"/>
                    <a:pt x="61" y="40"/>
                    <a:pt x="54" y="1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85"/>
            <p:cNvSpPr>
              <a:spLocks/>
            </p:cNvSpPr>
            <p:nvPr/>
          </p:nvSpPr>
          <p:spPr bwMode="auto">
            <a:xfrm>
              <a:off x="7607301" y="8362951"/>
              <a:ext cx="82550" cy="96838"/>
            </a:xfrm>
            <a:custGeom>
              <a:avLst/>
              <a:gdLst>
                <a:gd name="T0" fmla="*/ 22 w 22"/>
                <a:gd name="T1" fmla="*/ 26 h 26"/>
                <a:gd name="T2" fmla="*/ 16 w 22"/>
                <a:gd name="T3" fmla="*/ 18 h 26"/>
                <a:gd name="T4" fmla="*/ 5 w 22"/>
                <a:gd name="T5" fmla="*/ 0 h 26"/>
                <a:gd name="T6" fmla="*/ 22 w 22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9" y="22"/>
                    <a:pt x="17" y="18"/>
                    <a:pt x="16" y="18"/>
                  </a:cubicBezTo>
                  <a:cubicBezTo>
                    <a:pt x="16" y="18"/>
                    <a:pt x="8" y="15"/>
                    <a:pt x="5" y="0"/>
                  </a:cubicBezTo>
                  <a:cubicBezTo>
                    <a:pt x="5" y="0"/>
                    <a:pt x="0" y="23"/>
                    <a:pt x="22" y="2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86"/>
            <p:cNvSpPr>
              <a:spLocks/>
            </p:cNvSpPr>
            <p:nvPr/>
          </p:nvSpPr>
          <p:spPr bwMode="auto">
            <a:xfrm>
              <a:off x="7742238" y="7278688"/>
              <a:ext cx="750888" cy="1054100"/>
            </a:xfrm>
            <a:custGeom>
              <a:avLst/>
              <a:gdLst>
                <a:gd name="T0" fmla="*/ 27 w 200"/>
                <a:gd name="T1" fmla="*/ 269 h 281"/>
                <a:gd name="T2" fmla="*/ 180 w 200"/>
                <a:gd name="T3" fmla="*/ 265 h 281"/>
                <a:gd name="T4" fmla="*/ 200 w 200"/>
                <a:gd name="T5" fmla="*/ 241 h 281"/>
                <a:gd name="T6" fmla="*/ 184 w 200"/>
                <a:gd name="T7" fmla="*/ 19 h 281"/>
                <a:gd name="T8" fmla="*/ 163 w 200"/>
                <a:gd name="T9" fmla="*/ 0 h 281"/>
                <a:gd name="T10" fmla="*/ 36 w 200"/>
                <a:gd name="T11" fmla="*/ 14 h 281"/>
                <a:gd name="T12" fmla="*/ 20 w 200"/>
                <a:gd name="T13" fmla="*/ 25 h 281"/>
                <a:gd name="T14" fmla="*/ 0 w 200"/>
                <a:gd name="T15" fmla="*/ 237 h 281"/>
                <a:gd name="T16" fmla="*/ 27 w 200"/>
                <a:gd name="T17" fmla="*/ 26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81">
                  <a:moveTo>
                    <a:pt x="27" y="269"/>
                  </a:moveTo>
                  <a:cubicBezTo>
                    <a:pt x="27" y="269"/>
                    <a:pt x="120" y="281"/>
                    <a:pt x="180" y="265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0" y="237"/>
                    <a:pt x="0" y="237"/>
                    <a:pt x="0" y="237"/>
                  </a:cubicBezTo>
                  <a:lnTo>
                    <a:pt x="27" y="269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87"/>
            <p:cNvSpPr>
              <a:spLocks/>
            </p:cNvSpPr>
            <p:nvPr/>
          </p:nvSpPr>
          <p:spPr bwMode="auto">
            <a:xfrm>
              <a:off x="7896226" y="7304088"/>
              <a:ext cx="458788" cy="484188"/>
            </a:xfrm>
            <a:custGeom>
              <a:avLst/>
              <a:gdLst>
                <a:gd name="T0" fmla="*/ 0 w 122"/>
                <a:gd name="T1" fmla="*/ 0 h 129"/>
                <a:gd name="T2" fmla="*/ 122 w 122"/>
                <a:gd name="T3" fmla="*/ 0 h 129"/>
                <a:gd name="T4" fmla="*/ 54 w 122"/>
                <a:gd name="T5" fmla="*/ 129 h 129"/>
                <a:gd name="T6" fmla="*/ 0 w 122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9">
                  <a:moveTo>
                    <a:pt x="0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72" y="129"/>
                    <a:pt x="54" y="129"/>
                  </a:cubicBezTo>
                  <a:cubicBezTo>
                    <a:pt x="36" y="1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488"/>
            <p:cNvSpPr>
              <a:spLocks noChangeArrowheads="1"/>
            </p:cNvSpPr>
            <p:nvPr/>
          </p:nvSpPr>
          <p:spPr bwMode="auto">
            <a:xfrm>
              <a:off x="8061326" y="7881938"/>
              <a:ext cx="85725" cy="87313"/>
            </a:xfrm>
            <a:prstGeom prst="ellipse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489"/>
            <p:cNvSpPr>
              <a:spLocks noChangeArrowheads="1"/>
            </p:cNvSpPr>
            <p:nvPr/>
          </p:nvSpPr>
          <p:spPr bwMode="auto">
            <a:xfrm>
              <a:off x="8061326" y="8088313"/>
              <a:ext cx="85725" cy="90488"/>
            </a:xfrm>
            <a:prstGeom prst="ellipse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90"/>
            <p:cNvSpPr>
              <a:spLocks/>
            </p:cNvSpPr>
            <p:nvPr/>
          </p:nvSpPr>
          <p:spPr bwMode="auto">
            <a:xfrm>
              <a:off x="7516813" y="7319963"/>
              <a:ext cx="360363" cy="968375"/>
            </a:xfrm>
            <a:custGeom>
              <a:avLst/>
              <a:gdLst>
                <a:gd name="T0" fmla="*/ 96 w 96"/>
                <a:gd name="T1" fmla="*/ 0 h 258"/>
                <a:gd name="T2" fmla="*/ 0 w 96"/>
                <a:gd name="T3" fmla="*/ 245 h 258"/>
                <a:gd name="T4" fmla="*/ 50 w 96"/>
                <a:gd name="T5" fmla="*/ 248 h 258"/>
                <a:gd name="T6" fmla="*/ 87 w 96"/>
                <a:gd name="T7" fmla="*/ 258 h 258"/>
                <a:gd name="T8" fmla="*/ 96 w 96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58">
                  <a:moveTo>
                    <a:pt x="96" y="0"/>
                  </a:moveTo>
                  <a:cubicBezTo>
                    <a:pt x="60" y="10"/>
                    <a:pt x="5" y="56"/>
                    <a:pt x="0" y="245"/>
                  </a:cubicBezTo>
                  <a:cubicBezTo>
                    <a:pt x="0" y="245"/>
                    <a:pt x="30" y="252"/>
                    <a:pt x="50" y="248"/>
                  </a:cubicBezTo>
                  <a:cubicBezTo>
                    <a:pt x="50" y="248"/>
                    <a:pt x="63" y="253"/>
                    <a:pt x="87" y="258"/>
                  </a:cubicBezTo>
                  <a:cubicBezTo>
                    <a:pt x="60" y="139"/>
                    <a:pt x="87" y="29"/>
                    <a:pt x="96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91"/>
            <p:cNvSpPr>
              <a:spLocks/>
            </p:cNvSpPr>
            <p:nvPr/>
          </p:nvSpPr>
          <p:spPr bwMode="auto">
            <a:xfrm>
              <a:off x="8372476" y="7304088"/>
              <a:ext cx="350838" cy="968375"/>
            </a:xfrm>
            <a:custGeom>
              <a:avLst/>
              <a:gdLst>
                <a:gd name="T0" fmla="*/ 0 w 93"/>
                <a:gd name="T1" fmla="*/ 0 h 258"/>
                <a:gd name="T2" fmla="*/ 12 w 93"/>
                <a:gd name="T3" fmla="*/ 258 h 258"/>
                <a:gd name="T4" fmla="*/ 42 w 93"/>
                <a:gd name="T5" fmla="*/ 249 h 258"/>
                <a:gd name="T6" fmla="*/ 50 w 93"/>
                <a:gd name="T7" fmla="*/ 189 h 258"/>
                <a:gd name="T8" fmla="*/ 93 w 93"/>
                <a:gd name="T9" fmla="*/ 174 h 258"/>
                <a:gd name="T10" fmla="*/ 0 w 93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58">
                  <a:moveTo>
                    <a:pt x="0" y="0"/>
                  </a:moveTo>
                  <a:cubicBezTo>
                    <a:pt x="29" y="101"/>
                    <a:pt x="19" y="207"/>
                    <a:pt x="12" y="258"/>
                  </a:cubicBezTo>
                  <a:cubicBezTo>
                    <a:pt x="22" y="255"/>
                    <a:pt x="32" y="252"/>
                    <a:pt x="42" y="24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88" y="16"/>
                    <a:pt x="0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92"/>
            <p:cNvSpPr>
              <a:spLocks/>
            </p:cNvSpPr>
            <p:nvPr/>
          </p:nvSpPr>
          <p:spPr bwMode="auto">
            <a:xfrm>
              <a:off x="7648576" y="7920038"/>
              <a:ext cx="55563" cy="333375"/>
            </a:xfrm>
            <a:custGeom>
              <a:avLst/>
              <a:gdLst>
                <a:gd name="T0" fmla="*/ 15 w 15"/>
                <a:gd name="T1" fmla="*/ 0 h 89"/>
                <a:gd name="T2" fmla="*/ 8 w 15"/>
                <a:gd name="T3" fmla="*/ 89 h 89"/>
                <a:gd name="T4" fmla="*/ 8 w 15"/>
                <a:gd name="T5" fmla="*/ 89 h 89"/>
                <a:gd name="T6" fmla="*/ 15 w 15"/>
                <a:gd name="T7" fmla="*/ 88 h 89"/>
                <a:gd name="T8" fmla="*/ 15 w 15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9">
                  <a:moveTo>
                    <a:pt x="15" y="0"/>
                  </a:moveTo>
                  <a:cubicBezTo>
                    <a:pt x="15" y="0"/>
                    <a:pt x="0" y="35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10" y="89"/>
                    <a:pt x="12" y="88"/>
                    <a:pt x="15" y="88"/>
                  </a:cubicBezTo>
                  <a:cubicBezTo>
                    <a:pt x="15" y="88"/>
                    <a:pt x="7" y="29"/>
                    <a:pt x="15" y="0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93"/>
            <p:cNvSpPr>
              <a:spLocks/>
            </p:cNvSpPr>
            <p:nvPr/>
          </p:nvSpPr>
          <p:spPr bwMode="auto">
            <a:xfrm>
              <a:off x="8561388" y="7773988"/>
              <a:ext cx="55563" cy="239713"/>
            </a:xfrm>
            <a:custGeom>
              <a:avLst/>
              <a:gdLst>
                <a:gd name="T0" fmla="*/ 0 w 15"/>
                <a:gd name="T1" fmla="*/ 64 h 64"/>
                <a:gd name="T2" fmla="*/ 3 w 15"/>
                <a:gd name="T3" fmla="*/ 0 h 64"/>
                <a:gd name="T4" fmla="*/ 8 w 15"/>
                <a:gd name="T5" fmla="*/ 61 h 64"/>
                <a:gd name="T6" fmla="*/ 0 w 15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64">
                  <a:moveTo>
                    <a:pt x="0" y="64"/>
                  </a:moveTo>
                  <a:cubicBezTo>
                    <a:pt x="0" y="64"/>
                    <a:pt x="3" y="21"/>
                    <a:pt x="3" y="0"/>
                  </a:cubicBezTo>
                  <a:cubicBezTo>
                    <a:pt x="3" y="0"/>
                    <a:pt x="15" y="34"/>
                    <a:pt x="8" y="61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94"/>
            <p:cNvSpPr>
              <a:spLocks/>
            </p:cNvSpPr>
            <p:nvPr/>
          </p:nvSpPr>
          <p:spPr bwMode="auto">
            <a:xfrm>
              <a:off x="8812213" y="6257926"/>
              <a:ext cx="519113" cy="1073150"/>
            </a:xfrm>
            <a:custGeom>
              <a:avLst/>
              <a:gdLst>
                <a:gd name="T0" fmla="*/ 0 w 138"/>
                <a:gd name="T1" fmla="*/ 44 h 286"/>
                <a:gd name="T2" fmla="*/ 62 w 138"/>
                <a:gd name="T3" fmla="*/ 35 h 286"/>
                <a:gd name="T4" fmla="*/ 96 w 138"/>
                <a:gd name="T5" fmla="*/ 94 h 286"/>
                <a:gd name="T6" fmla="*/ 129 w 138"/>
                <a:gd name="T7" fmla="*/ 205 h 286"/>
                <a:gd name="T8" fmla="*/ 125 w 138"/>
                <a:gd name="T9" fmla="*/ 219 h 286"/>
                <a:gd name="T10" fmla="*/ 138 w 138"/>
                <a:gd name="T11" fmla="*/ 215 h 286"/>
                <a:gd name="T12" fmla="*/ 7 w 138"/>
                <a:gd name="T13" fmla="*/ 114 h 286"/>
                <a:gd name="T14" fmla="*/ 0 w 138"/>
                <a:gd name="T15" fmla="*/ 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86">
                  <a:moveTo>
                    <a:pt x="0" y="44"/>
                  </a:moveTo>
                  <a:cubicBezTo>
                    <a:pt x="0" y="44"/>
                    <a:pt x="14" y="0"/>
                    <a:pt x="62" y="35"/>
                  </a:cubicBezTo>
                  <a:cubicBezTo>
                    <a:pt x="77" y="47"/>
                    <a:pt x="93" y="69"/>
                    <a:pt x="96" y="94"/>
                  </a:cubicBezTo>
                  <a:cubicBezTo>
                    <a:pt x="102" y="145"/>
                    <a:pt x="68" y="208"/>
                    <a:pt x="129" y="205"/>
                  </a:cubicBezTo>
                  <a:cubicBezTo>
                    <a:pt x="129" y="205"/>
                    <a:pt x="132" y="216"/>
                    <a:pt x="125" y="219"/>
                  </a:cubicBezTo>
                  <a:cubicBezTo>
                    <a:pt x="125" y="219"/>
                    <a:pt x="132" y="221"/>
                    <a:pt x="138" y="215"/>
                  </a:cubicBezTo>
                  <a:cubicBezTo>
                    <a:pt x="135" y="275"/>
                    <a:pt x="17" y="286"/>
                    <a:pt x="7" y="114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95"/>
            <p:cNvSpPr>
              <a:spLocks/>
            </p:cNvSpPr>
            <p:nvPr/>
          </p:nvSpPr>
          <p:spPr bwMode="auto">
            <a:xfrm>
              <a:off x="8812213" y="6365876"/>
              <a:ext cx="184150" cy="382588"/>
            </a:xfrm>
            <a:custGeom>
              <a:avLst/>
              <a:gdLst>
                <a:gd name="T0" fmla="*/ 0 w 49"/>
                <a:gd name="T1" fmla="*/ 0 h 102"/>
                <a:gd name="T2" fmla="*/ 32 w 49"/>
                <a:gd name="T3" fmla="*/ 16 h 102"/>
                <a:gd name="T4" fmla="*/ 3 w 49"/>
                <a:gd name="T5" fmla="*/ 102 h 102"/>
                <a:gd name="T6" fmla="*/ 0 w 49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2">
                  <a:moveTo>
                    <a:pt x="0" y="0"/>
                  </a:moveTo>
                  <a:cubicBezTo>
                    <a:pt x="0" y="0"/>
                    <a:pt x="23" y="4"/>
                    <a:pt x="32" y="16"/>
                  </a:cubicBezTo>
                  <a:cubicBezTo>
                    <a:pt x="49" y="37"/>
                    <a:pt x="36" y="94"/>
                    <a:pt x="3" y="1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96"/>
            <p:cNvSpPr>
              <a:spLocks/>
            </p:cNvSpPr>
            <p:nvPr/>
          </p:nvSpPr>
          <p:spPr bwMode="auto">
            <a:xfrm>
              <a:off x="7219951" y="5757863"/>
              <a:ext cx="1739900" cy="1438275"/>
            </a:xfrm>
            <a:custGeom>
              <a:avLst/>
              <a:gdLst>
                <a:gd name="T0" fmla="*/ 138 w 463"/>
                <a:gd name="T1" fmla="*/ 383 h 383"/>
                <a:gd name="T2" fmla="*/ 41 w 463"/>
                <a:gd name="T3" fmla="*/ 304 h 383"/>
                <a:gd name="T4" fmla="*/ 235 w 463"/>
                <a:gd name="T5" fmla="*/ 0 h 383"/>
                <a:gd name="T6" fmla="*/ 420 w 463"/>
                <a:gd name="T7" fmla="*/ 308 h 383"/>
                <a:gd name="T8" fmla="*/ 321 w 463"/>
                <a:gd name="T9" fmla="*/ 382 h 383"/>
                <a:gd name="T10" fmla="*/ 138 w 463"/>
                <a:gd name="T11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383">
                  <a:moveTo>
                    <a:pt x="138" y="383"/>
                  </a:moveTo>
                  <a:cubicBezTo>
                    <a:pt x="138" y="383"/>
                    <a:pt x="61" y="359"/>
                    <a:pt x="41" y="304"/>
                  </a:cubicBezTo>
                  <a:cubicBezTo>
                    <a:pt x="0" y="191"/>
                    <a:pt x="26" y="0"/>
                    <a:pt x="235" y="0"/>
                  </a:cubicBezTo>
                  <a:cubicBezTo>
                    <a:pt x="426" y="0"/>
                    <a:pt x="463" y="192"/>
                    <a:pt x="420" y="308"/>
                  </a:cubicBezTo>
                  <a:cubicBezTo>
                    <a:pt x="397" y="369"/>
                    <a:pt x="321" y="382"/>
                    <a:pt x="321" y="382"/>
                  </a:cubicBezTo>
                  <a:lnTo>
                    <a:pt x="138" y="383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97"/>
            <p:cNvSpPr>
              <a:spLocks/>
            </p:cNvSpPr>
            <p:nvPr/>
          </p:nvSpPr>
          <p:spPr bwMode="auto">
            <a:xfrm>
              <a:off x="7561263" y="6181726"/>
              <a:ext cx="1066800" cy="1231900"/>
            </a:xfrm>
            <a:custGeom>
              <a:avLst/>
              <a:gdLst>
                <a:gd name="T0" fmla="*/ 143 w 284"/>
                <a:gd name="T1" fmla="*/ 328 h 328"/>
                <a:gd name="T2" fmla="*/ 141 w 284"/>
                <a:gd name="T3" fmla="*/ 328 h 328"/>
                <a:gd name="T4" fmla="*/ 0 w 284"/>
                <a:gd name="T5" fmla="*/ 188 h 328"/>
                <a:gd name="T6" fmla="*/ 0 w 284"/>
                <a:gd name="T7" fmla="*/ 154 h 328"/>
                <a:gd name="T8" fmla="*/ 129 w 284"/>
                <a:gd name="T9" fmla="*/ 0 h 328"/>
                <a:gd name="T10" fmla="*/ 103 w 284"/>
                <a:gd name="T11" fmla="*/ 79 h 328"/>
                <a:gd name="T12" fmla="*/ 170 w 284"/>
                <a:gd name="T13" fmla="*/ 14 h 328"/>
                <a:gd name="T14" fmla="*/ 147 w 284"/>
                <a:gd name="T15" fmla="*/ 81 h 328"/>
                <a:gd name="T16" fmla="*/ 189 w 284"/>
                <a:gd name="T17" fmla="*/ 28 h 328"/>
                <a:gd name="T18" fmla="*/ 284 w 284"/>
                <a:gd name="T19" fmla="*/ 162 h 328"/>
                <a:gd name="T20" fmla="*/ 284 w 284"/>
                <a:gd name="T21" fmla="*/ 188 h 328"/>
                <a:gd name="T22" fmla="*/ 143 w 284"/>
                <a:gd name="T2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328">
                  <a:moveTo>
                    <a:pt x="143" y="328"/>
                  </a:moveTo>
                  <a:cubicBezTo>
                    <a:pt x="141" y="328"/>
                    <a:pt x="141" y="328"/>
                    <a:pt x="141" y="328"/>
                  </a:cubicBezTo>
                  <a:cubicBezTo>
                    <a:pt x="63" y="328"/>
                    <a:pt x="0" y="265"/>
                    <a:pt x="0" y="1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2" y="120"/>
                    <a:pt x="95" y="68"/>
                    <a:pt x="129" y="0"/>
                  </a:cubicBezTo>
                  <a:cubicBezTo>
                    <a:pt x="134" y="31"/>
                    <a:pt x="124" y="57"/>
                    <a:pt x="103" y="79"/>
                  </a:cubicBezTo>
                  <a:cubicBezTo>
                    <a:pt x="131" y="68"/>
                    <a:pt x="153" y="46"/>
                    <a:pt x="170" y="14"/>
                  </a:cubicBezTo>
                  <a:cubicBezTo>
                    <a:pt x="167" y="42"/>
                    <a:pt x="159" y="64"/>
                    <a:pt x="147" y="81"/>
                  </a:cubicBezTo>
                  <a:cubicBezTo>
                    <a:pt x="167" y="69"/>
                    <a:pt x="181" y="52"/>
                    <a:pt x="189" y="28"/>
                  </a:cubicBezTo>
                  <a:cubicBezTo>
                    <a:pt x="195" y="78"/>
                    <a:pt x="230" y="126"/>
                    <a:pt x="284" y="162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4" y="265"/>
                    <a:pt x="221" y="328"/>
                    <a:pt x="143" y="3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98"/>
            <p:cNvSpPr>
              <a:spLocks/>
            </p:cNvSpPr>
            <p:nvPr/>
          </p:nvSpPr>
          <p:spPr bwMode="auto">
            <a:xfrm>
              <a:off x="8027988" y="6989763"/>
              <a:ext cx="142875" cy="74613"/>
            </a:xfrm>
            <a:custGeom>
              <a:avLst/>
              <a:gdLst>
                <a:gd name="T0" fmla="*/ 0 w 38"/>
                <a:gd name="T1" fmla="*/ 20 h 20"/>
                <a:gd name="T2" fmla="*/ 19 w 38"/>
                <a:gd name="T3" fmla="*/ 0 h 20"/>
                <a:gd name="T4" fmla="*/ 38 w 38"/>
                <a:gd name="T5" fmla="*/ 20 h 20"/>
                <a:gd name="T6" fmla="*/ 19 w 38"/>
                <a:gd name="T7" fmla="*/ 7 h 20"/>
                <a:gd name="T8" fmla="*/ 0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0" y="20"/>
                  </a:moveTo>
                  <a:cubicBezTo>
                    <a:pt x="0" y="20"/>
                    <a:pt x="7" y="0"/>
                    <a:pt x="19" y="0"/>
                  </a:cubicBezTo>
                  <a:cubicBezTo>
                    <a:pt x="31" y="0"/>
                    <a:pt x="38" y="20"/>
                    <a:pt x="38" y="20"/>
                  </a:cubicBezTo>
                  <a:cubicBezTo>
                    <a:pt x="38" y="20"/>
                    <a:pt x="30" y="7"/>
                    <a:pt x="19" y="7"/>
                  </a:cubicBezTo>
                  <a:cubicBezTo>
                    <a:pt x="8" y="7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99"/>
            <p:cNvSpPr>
              <a:spLocks/>
            </p:cNvSpPr>
            <p:nvPr/>
          </p:nvSpPr>
          <p:spPr bwMode="auto">
            <a:xfrm>
              <a:off x="8005763" y="7172326"/>
              <a:ext cx="190500" cy="131763"/>
            </a:xfrm>
            <a:custGeom>
              <a:avLst/>
              <a:gdLst>
                <a:gd name="T0" fmla="*/ 0 w 51"/>
                <a:gd name="T1" fmla="*/ 12 h 35"/>
                <a:gd name="T2" fmla="*/ 14 w 51"/>
                <a:gd name="T3" fmla="*/ 0 h 35"/>
                <a:gd name="T4" fmla="*/ 25 w 51"/>
                <a:gd name="T5" fmla="*/ 10 h 35"/>
                <a:gd name="T6" fmla="*/ 39 w 51"/>
                <a:gd name="T7" fmla="*/ 1 h 35"/>
                <a:gd name="T8" fmla="*/ 51 w 51"/>
                <a:gd name="T9" fmla="*/ 12 h 35"/>
                <a:gd name="T10" fmla="*/ 25 w 51"/>
                <a:gd name="T11" fmla="*/ 35 h 35"/>
                <a:gd name="T12" fmla="*/ 0 w 51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5">
                  <a:moveTo>
                    <a:pt x="0" y="12"/>
                  </a:moveTo>
                  <a:cubicBezTo>
                    <a:pt x="0" y="12"/>
                    <a:pt x="7" y="0"/>
                    <a:pt x="14" y="0"/>
                  </a:cubicBezTo>
                  <a:cubicBezTo>
                    <a:pt x="21" y="1"/>
                    <a:pt x="25" y="10"/>
                    <a:pt x="25" y="10"/>
                  </a:cubicBezTo>
                  <a:cubicBezTo>
                    <a:pt x="25" y="10"/>
                    <a:pt x="32" y="0"/>
                    <a:pt x="39" y="1"/>
                  </a:cubicBezTo>
                  <a:cubicBezTo>
                    <a:pt x="47" y="1"/>
                    <a:pt x="51" y="12"/>
                    <a:pt x="51" y="12"/>
                  </a:cubicBezTo>
                  <a:cubicBezTo>
                    <a:pt x="51" y="12"/>
                    <a:pt x="44" y="35"/>
                    <a:pt x="25" y="35"/>
                  </a:cubicBezTo>
                  <a:cubicBezTo>
                    <a:pt x="7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500"/>
            <p:cNvSpPr>
              <a:spLocks noChangeArrowheads="1"/>
            </p:cNvSpPr>
            <p:nvPr/>
          </p:nvSpPr>
          <p:spPr bwMode="auto">
            <a:xfrm>
              <a:off x="7756526" y="6778626"/>
              <a:ext cx="244475" cy="198438"/>
            </a:xfrm>
            <a:prstGeom prst="ellipse">
              <a:avLst/>
            </a:prstGeom>
            <a:solidFill>
              <a:srgbClr val="89C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501"/>
            <p:cNvSpPr>
              <a:spLocks noChangeArrowheads="1"/>
            </p:cNvSpPr>
            <p:nvPr/>
          </p:nvSpPr>
          <p:spPr bwMode="auto">
            <a:xfrm>
              <a:off x="8201026" y="6778626"/>
              <a:ext cx="242888" cy="198438"/>
            </a:xfrm>
            <a:prstGeom prst="ellipse">
              <a:avLst/>
            </a:prstGeom>
            <a:solidFill>
              <a:srgbClr val="89C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502"/>
            <p:cNvSpPr>
              <a:spLocks/>
            </p:cNvSpPr>
            <p:nvPr/>
          </p:nvSpPr>
          <p:spPr bwMode="auto">
            <a:xfrm>
              <a:off x="7989888" y="6842126"/>
              <a:ext cx="225425" cy="52388"/>
            </a:xfrm>
            <a:custGeom>
              <a:avLst/>
              <a:gdLst>
                <a:gd name="T0" fmla="*/ 3 w 60"/>
                <a:gd name="T1" fmla="*/ 13 h 14"/>
                <a:gd name="T2" fmla="*/ 0 w 60"/>
                <a:gd name="T3" fmla="*/ 11 h 14"/>
                <a:gd name="T4" fmla="*/ 2 w 60"/>
                <a:gd name="T5" fmla="*/ 6 h 14"/>
                <a:gd name="T6" fmla="*/ 57 w 60"/>
                <a:gd name="T7" fmla="*/ 7 h 14"/>
                <a:gd name="T8" fmla="*/ 59 w 60"/>
                <a:gd name="T9" fmla="*/ 11 h 14"/>
                <a:gd name="T10" fmla="*/ 55 w 60"/>
                <a:gd name="T11" fmla="*/ 13 h 14"/>
                <a:gd name="T12" fmla="*/ 5 w 60"/>
                <a:gd name="T13" fmla="*/ 13 h 14"/>
                <a:gd name="T14" fmla="*/ 3 w 60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4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7"/>
                    <a:pt x="2" y="6"/>
                  </a:cubicBezTo>
                  <a:cubicBezTo>
                    <a:pt x="21" y="0"/>
                    <a:pt x="40" y="0"/>
                    <a:pt x="57" y="7"/>
                  </a:cubicBezTo>
                  <a:cubicBezTo>
                    <a:pt x="59" y="7"/>
                    <a:pt x="60" y="9"/>
                    <a:pt x="59" y="11"/>
                  </a:cubicBezTo>
                  <a:cubicBezTo>
                    <a:pt x="59" y="13"/>
                    <a:pt x="57" y="14"/>
                    <a:pt x="55" y="13"/>
                  </a:cubicBezTo>
                  <a:cubicBezTo>
                    <a:pt x="39" y="7"/>
                    <a:pt x="22" y="7"/>
                    <a:pt x="5" y="13"/>
                  </a:cubicBezTo>
                  <a:cubicBezTo>
                    <a:pt x="4" y="13"/>
                    <a:pt x="4" y="13"/>
                    <a:pt x="3" y="1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503"/>
            <p:cNvSpPr>
              <a:spLocks/>
            </p:cNvSpPr>
            <p:nvPr/>
          </p:nvSpPr>
          <p:spPr bwMode="auto">
            <a:xfrm>
              <a:off x="7550151" y="6872288"/>
              <a:ext cx="222250" cy="26988"/>
            </a:xfrm>
            <a:custGeom>
              <a:avLst/>
              <a:gdLst>
                <a:gd name="T0" fmla="*/ 55 w 59"/>
                <a:gd name="T1" fmla="*/ 7 h 7"/>
                <a:gd name="T2" fmla="*/ 3 w 59"/>
                <a:gd name="T3" fmla="*/ 7 h 7"/>
                <a:gd name="T4" fmla="*/ 0 w 59"/>
                <a:gd name="T5" fmla="*/ 3 h 7"/>
                <a:gd name="T6" fmla="*/ 3 w 59"/>
                <a:gd name="T7" fmla="*/ 0 h 7"/>
                <a:gd name="T8" fmla="*/ 55 w 59"/>
                <a:gd name="T9" fmla="*/ 0 h 7"/>
                <a:gd name="T10" fmla="*/ 59 w 59"/>
                <a:gd name="T11" fmla="*/ 3 h 7"/>
                <a:gd name="T12" fmla="*/ 55 w 5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">
                  <a:moveTo>
                    <a:pt x="55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3"/>
                  </a:cubicBezTo>
                  <a:cubicBezTo>
                    <a:pt x="59" y="5"/>
                    <a:pt x="57" y="7"/>
                    <a:pt x="5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504"/>
            <p:cNvSpPr>
              <a:spLocks/>
            </p:cNvSpPr>
            <p:nvPr/>
          </p:nvSpPr>
          <p:spPr bwMode="auto">
            <a:xfrm>
              <a:off x="8432801" y="6872288"/>
              <a:ext cx="207963" cy="26988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3 w 55"/>
                <a:gd name="T7" fmla="*/ 0 h 7"/>
                <a:gd name="T8" fmla="*/ 52 w 55"/>
                <a:gd name="T9" fmla="*/ 0 h 7"/>
                <a:gd name="T10" fmla="*/ 55 w 55"/>
                <a:gd name="T11" fmla="*/ 3 h 7"/>
                <a:gd name="T12" fmla="*/ 52 w 5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0" name="组合 519"/>
          <p:cNvGrpSpPr>
            <a:grpSpLocks noChangeAspect="1"/>
          </p:cNvGrpSpPr>
          <p:nvPr/>
        </p:nvGrpSpPr>
        <p:grpSpPr>
          <a:xfrm>
            <a:off x="3389047" y="3184076"/>
            <a:ext cx="1068550" cy="2408400"/>
            <a:chOff x="7258051" y="14766926"/>
            <a:chExt cx="1731963" cy="3903663"/>
          </a:xfrm>
        </p:grpSpPr>
        <p:sp>
          <p:nvSpPr>
            <p:cNvPr id="521" name="Freeform 288"/>
            <p:cNvSpPr>
              <a:spLocks/>
            </p:cNvSpPr>
            <p:nvPr/>
          </p:nvSpPr>
          <p:spPr bwMode="auto">
            <a:xfrm>
              <a:off x="7527926" y="17289463"/>
              <a:ext cx="319088" cy="442913"/>
            </a:xfrm>
            <a:custGeom>
              <a:avLst/>
              <a:gdLst>
                <a:gd name="T0" fmla="*/ 7 w 85"/>
                <a:gd name="T1" fmla="*/ 0 h 118"/>
                <a:gd name="T2" fmla="*/ 18 w 85"/>
                <a:gd name="T3" fmla="*/ 72 h 118"/>
                <a:gd name="T4" fmla="*/ 69 w 85"/>
                <a:gd name="T5" fmla="*/ 110 h 118"/>
                <a:gd name="T6" fmla="*/ 52 w 85"/>
                <a:gd name="T7" fmla="*/ 70 h 118"/>
                <a:gd name="T8" fmla="*/ 62 w 85"/>
                <a:gd name="T9" fmla="*/ 67 h 118"/>
                <a:gd name="T10" fmla="*/ 51 w 85"/>
                <a:gd name="T11" fmla="*/ 15 h 118"/>
                <a:gd name="T12" fmla="*/ 7 w 85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8">
                  <a:moveTo>
                    <a:pt x="7" y="0"/>
                  </a:moveTo>
                  <a:cubicBezTo>
                    <a:pt x="7" y="0"/>
                    <a:pt x="0" y="43"/>
                    <a:pt x="18" y="72"/>
                  </a:cubicBezTo>
                  <a:cubicBezTo>
                    <a:pt x="36" y="102"/>
                    <a:pt x="53" y="118"/>
                    <a:pt x="69" y="110"/>
                  </a:cubicBezTo>
                  <a:cubicBezTo>
                    <a:pt x="85" y="101"/>
                    <a:pt x="54" y="73"/>
                    <a:pt x="52" y="70"/>
                  </a:cubicBezTo>
                  <a:cubicBezTo>
                    <a:pt x="52" y="70"/>
                    <a:pt x="60" y="73"/>
                    <a:pt x="62" y="67"/>
                  </a:cubicBezTo>
                  <a:cubicBezTo>
                    <a:pt x="64" y="62"/>
                    <a:pt x="61" y="39"/>
                    <a:pt x="51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289"/>
            <p:cNvSpPr>
              <a:spLocks/>
            </p:cNvSpPr>
            <p:nvPr/>
          </p:nvSpPr>
          <p:spPr bwMode="auto">
            <a:xfrm>
              <a:off x="7667626" y="17491076"/>
              <a:ext cx="82550" cy="90488"/>
            </a:xfrm>
            <a:custGeom>
              <a:avLst/>
              <a:gdLst>
                <a:gd name="T0" fmla="*/ 22 w 22"/>
                <a:gd name="T1" fmla="*/ 24 h 24"/>
                <a:gd name="T2" fmla="*/ 15 w 22"/>
                <a:gd name="T3" fmla="*/ 16 h 24"/>
                <a:gd name="T4" fmla="*/ 1 w 22"/>
                <a:gd name="T5" fmla="*/ 0 h 24"/>
                <a:gd name="T6" fmla="*/ 22 w 22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24"/>
                  </a:moveTo>
                  <a:cubicBezTo>
                    <a:pt x="19" y="20"/>
                    <a:pt x="16" y="17"/>
                    <a:pt x="15" y="16"/>
                  </a:cubicBezTo>
                  <a:cubicBezTo>
                    <a:pt x="15" y="16"/>
                    <a:pt x="7" y="15"/>
                    <a:pt x="1" y="0"/>
                  </a:cubicBezTo>
                  <a:cubicBezTo>
                    <a:pt x="1" y="0"/>
                    <a:pt x="0" y="24"/>
                    <a:pt x="22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290"/>
            <p:cNvSpPr>
              <a:spLocks/>
            </p:cNvSpPr>
            <p:nvPr/>
          </p:nvSpPr>
          <p:spPr bwMode="auto">
            <a:xfrm>
              <a:off x="8531226" y="17289463"/>
              <a:ext cx="315913" cy="442913"/>
            </a:xfrm>
            <a:custGeom>
              <a:avLst/>
              <a:gdLst>
                <a:gd name="T0" fmla="*/ 78 w 84"/>
                <a:gd name="T1" fmla="*/ 0 h 118"/>
                <a:gd name="T2" fmla="*/ 66 w 84"/>
                <a:gd name="T3" fmla="*/ 72 h 118"/>
                <a:gd name="T4" fmla="*/ 15 w 84"/>
                <a:gd name="T5" fmla="*/ 110 h 118"/>
                <a:gd name="T6" fmla="*/ 32 w 84"/>
                <a:gd name="T7" fmla="*/ 70 h 118"/>
                <a:gd name="T8" fmla="*/ 22 w 84"/>
                <a:gd name="T9" fmla="*/ 67 h 118"/>
                <a:gd name="T10" fmla="*/ 34 w 84"/>
                <a:gd name="T11" fmla="*/ 15 h 118"/>
                <a:gd name="T12" fmla="*/ 78 w 84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18">
                  <a:moveTo>
                    <a:pt x="78" y="0"/>
                  </a:moveTo>
                  <a:cubicBezTo>
                    <a:pt x="78" y="0"/>
                    <a:pt x="84" y="43"/>
                    <a:pt x="66" y="72"/>
                  </a:cubicBezTo>
                  <a:cubicBezTo>
                    <a:pt x="48" y="102"/>
                    <a:pt x="31" y="118"/>
                    <a:pt x="15" y="110"/>
                  </a:cubicBezTo>
                  <a:cubicBezTo>
                    <a:pt x="0" y="101"/>
                    <a:pt x="31" y="73"/>
                    <a:pt x="32" y="70"/>
                  </a:cubicBezTo>
                  <a:cubicBezTo>
                    <a:pt x="32" y="70"/>
                    <a:pt x="24" y="73"/>
                    <a:pt x="22" y="67"/>
                  </a:cubicBezTo>
                  <a:cubicBezTo>
                    <a:pt x="20" y="62"/>
                    <a:pt x="23" y="39"/>
                    <a:pt x="34" y="1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291"/>
            <p:cNvSpPr>
              <a:spLocks/>
            </p:cNvSpPr>
            <p:nvPr/>
          </p:nvSpPr>
          <p:spPr bwMode="auto">
            <a:xfrm>
              <a:off x="8624888" y="17491076"/>
              <a:ext cx="85725" cy="90488"/>
            </a:xfrm>
            <a:custGeom>
              <a:avLst/>
              <a:gdLst>
                <a:gd name="T0" fmla="*/ 0 w 23"/>
                <a:gd name="T1" fmla="*/ 24 h 24"/>
                <a:gd name="T2" fmla="*/ 7 w 23"/>
                <a:gd name="T3" fmla="*/ 16 h 24"/>
                <a:gd name="T4" fmla="*/ 21 w 23"/>
                <a:gd name="T5" fmla="*/ 0 h 24"/>
                <a:gd name="T6" fmla="*/ 0 w 2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0" y="24"/>
                  </a:moveTo>
                  <a:cubicBezTo>
                    <a:pt x="4" y="20"/>
                    <a:pt x="7" y="17"/>
                    <a:pt x="7" y="16"/>
                  </a:cubicBezTo>
                  <a:cubicBezTo>
                    <a:pt x="7" y="16"/>
                    <a:pt x="16" y="15"/>
                    <a:pt x="21" y="0"/>
                  </a:cubicBezTo>
                  <a:cubicBezTo>
                    <a:pt x="21" y="0"/>
                    <a:pt x="23" y="24"/>
                    <a:pt x="0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292"/>
            <p:cNvSpPr>
              <a:spLocks/>
            </p:cNvSpPr>
            <p:nvPr/>
          </p:nvSpPr>
          <p:spPr bwMode="auto">
            <a:xfrm>
              <a:off x="8242301" y="18167351"/>
              <a:ext cx="285750" cy="503238"/>
            </a:xfrm>
            <a:custGeom>
              <a:avLst/>
              <a:gdLst>
                <a:gd name="T0" fmla="*/ 0 w 76"/>
                <a:gd name="T1" fmla="*/ 0 h 134"/>
                <a:gd name="T2" fmla="*/ 76 w 76"/>
                <a:gd name="T3" fmla="*/ 0 h 134"/>
                <a:gd name="T4" fmla="*/ 38 w 76"/>
                <a:gd name="T5" fmla="*/ 134 h 134"/>
                <a:gd name="T6" fmla="*/ 0 w 76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4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34"/>
                    <a:pt x="38" y="134"/>
                  </a:cubicBezTo>
                  <a:cubicBezTo>
                    <a:pt x="3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293"/>
            <p:cNvSpPr>
              <a:spLocks/>
            </p:cNvSpPr>
            <p:nvPr/>
          </p:nvSpPr>
          <p:spPr bwMode="auto">
            <a:xfrm>
              <a:off x="8294688" y="18535651"/>
              <a:ext cx="176213" cy="134938"/>
            </a:xfrm>
            <a:custGeom>
              <a:avLst/>
              <a:gdLst>
                <a:gd name="T0" fmla="*/ 24 w 47"/>
                <a:gd name="T1" fmla="*/ 0 h 36"/>
                <a:gd name="T2" fmla="*/ 0 w 47"/>
                <a:gd name="T3" fmla="*/ 7 h 36"/>
                <a:gd name="T4" fmla="*/ 24 w 47"/>
                <a:gd name="T5" fmla="*/ 36 h 36"/>
                <a:gd name="T6" fmla="*/ 47 w 47"/>
                <a:gd name="T7" fmla="*/ 7 h 36"/>
                <a:gd name="T8" fmla="*/ 24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24" y="0"/>
                  </a:moveTo>
                  <a:cubicBezTo>
                    <a:pt x="9" y="0"/>
                    <a:pt x="3" y="4"/>
                    <a:pt x="0" y="7"/>
                  </a:cubicBezTo>
                  <a:cubicBezTo>
                    <a:pt x="6" y="24"/>
                    <a:pt x="13" y="36"/>
                    <a:pt x="24" y="36"/>
                  </a:cubicBezTo>
                  <a:cubicBezTo>
                    <a:pt x="34" y="36"/>
                    <a:pt x="42" y="24"/>
                    <a:pt x="47" y="7"/>
                  </a:cubicBezTo>
                  <a:cubicBezTo>
                    <a:pt x="45" y="4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294"/>
            <p:cNvSpPr>
              <a:spLocks/>
            </p:cNvSpPr>
            <p:nvPr/>
          </p:nvSpPr>
          <p:spPr bwMode="auto">
            <a:xfrm>
              <a:off x="7851776" y="18167351"/>
              <a:ext cx="284163" cy="503238"/>
            </a:xfrm>
            <a:custGeom>
              <a:avLst/>
              <a:gdLst>
                <a:gd name="T0" fmla="*/ 0 w 76"/>
                <a:gd name="T1" fmla="*/ 0 h 134"/>
                <a:gd name="T2" fmla="*/ 76 w 76"/>
                <a:gd name="T3" fmla="*/ 0 h 134"/>
                <a:gd name="T4" fmla="*/ 38 w 76"/>
                <a:gd name="T5" fmla="*/ 134 h 134"/>
                <a:gd name="T6" fmla="*/ 0 w 76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4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34"/>
                    <a:pt x="38" y="134"/>
                  </a:cubicBezTo>
                  <a:cubicBezTo>
                    <a:pt x="3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295"/>
            <p:cNvSpPr>
              <a:spLocks/>
            </p:cNvSpPr>
            <p:nvPr/>
          </p:nvSpPr>
          <p:spPr bwMode="auto">
            <a:xfrm>
              <a:off x="7904163" y="18535651"/>
              <a:ext cx="176213" cy="134938"/>
            </a:xfrm>
            <a:custGeom>
              <a:avLst/>
              <a:gdLst>
                <a:gd name="T0" fmla="*/ 24 w 47"/>
                <a:gd name="T1" fmla="*/ 0 h 36"/>
                <a:gd name="T2" fmla="*/ 0 w 47"/>
                <a:gd name="T3" fmla="*/ 7 h 36"/>
                <a:gd name="T4" fmla="*/ 24 w 47"/>
                <a:gd name="T5" fmla="*/ 36 h 36"/>
                <a:gd name="T6" fmla="*/ 47 w 47"/>
                <a:gd name="T7" fmla="*/ 7 h 36"/>
                <a:gd name="T8" fmla="*/ 24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24" y="0"/>
                  </a:moveTo>
                  <a:cubicBezTo>
                    <a:pt x="9" y="0"/>
                    <a:pt x="3" y="4"/>
                    <a:pt x="0" y="7"/>
                  </a:cubicBezTo>
                  <a:cubicBezTo>
                    <a:pt x="6" y="24"/>
                    <a:pt x="13" y="36"/>
                    <a:pt x="24" y="36"/>
                  </a:cubicBezTo>
                  <a:cubicBezTo>
                    <a:pt x="34" y="36"/>
                    <a:pt x="42" y="24"/>
                    <a:pt x="47" y="7"/>
                  </a:cubicBezTo>
                  <a:cubicBezTo>
                    <a:pt x="45" y="4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296"/>
            <p:cNvSpPr>
              <a:spLocks/>
            </p:cNvSpPr>
            <p:nvPr/>
          </p:nvSpPr>
          <p:spPr bwMode="auto">
            <a:xfrm>
              <a:off x="7767638" y="17375188"/>
              <a:ext cx="846138" cy="811213"/>
            </a:xfrm>
            <a:custGeom>
              <a:avLst/>
              <a:gdLst>
                <a:gd name="T0" fmla="*/ 0 w 533"/>
                <a:gd name="T1" fmla="*/ 0 h 511"/>
                <a:gd name="T2" fmla="*/ 533 w 533"/>
                <a:gd name="T3" fmla="*/ 0 h 511"/>
                <a:gd name="T4" fmla="*/ 500 w 533"/>
                <a:gd name="T5" fmla="*/ 511 h 511"/>
                <a:gd name="T6" fmla="*/ 29 w 533"/>
                <a:gd name="T7" fmla="*/ 511 h 511"/>
                <a:gd name="T8" fmla="*/ 0 w 53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11">
                  <a:moveTo>
                    <a:pt x="0" y="0"/>
                  </a:moveTo>
                  <a:lnTo>
                    <a:pt x="533" y="0"/>
                  </a:lnTo>
                  <a:lnTo>
                    <a:pt x="500" y="511"/>
                  </a:lnTo>
                  <a:lnTo>
                    <a:pt x="29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297"/>
            <p:cNvSpPr>
              <a:spLocks/>
            </p:cNvSpPr>
            <p:nvPr/>
          </p:nvSpPr>
          <p:spPr bwMode="auto">
            <a:xfrm>
              <a:off x="7392988" y="15487651"/>
              <a:ext cx="1471613" cy="1109663"/>
            </a:xfrm>
            <a:custGeom>
              <a:avLst/>
              <a:gdLst>
                <a:gd name="T0" fmla="*/ 66 w 392"/>
                <a:gd name="T1" fmla="*/ 268 h 296"/>
                <a:gd name="T2" fmla="*/ 362 w 392"/>
                <a:gd name="T3" fmla="*/ 268 h 296"/>
                <a:gd name="T4" fmla="*/ 392 w 392"/>
                <a:gd name="T5" fmla="*/ 182 h 296"/>
                <a:gd name="T6" fmla="*/ 391 w 392"/>
                <a:gd name="T7" fmla="*/ 65 h 296"/>
                <a:gd name="T8" fmla="*/ 24 w 392"/>
                <a:gd name="T9" fmla="*/ 0 h 296"/>
                <a:gd name="T10" fmla="*/ 0 w 392"/>
                <a:gd name="T11" fmla="*/ 65 h 296"/>
                <a:gd name="T12" fmla="*/ 55 w 392"/>
                <a:gd name="T13" fmla="*/ 251 h 296"/>
                <a:gd name="T14" fmla="*/ 66 w 392"/>
                <a:gd name="T15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96">
                  <a:moveTo>
                    <a:pt x="66" y="268"/>
                  </a:moveTo>
                  <a:cubicBezTo>
                    <a:pt x="66" y="268"/>
                    <a:pt x="163" y="296"/>
                    <a:pt x="362" y="268"/>
                  </a:cubicBezTo>
                  <a:cubicBezTo>
                    <a:pt x="392" y="182"/>
                    <a:pt x="392" y="182"/>
                    <a:pt x="392" y="182"/>
                  </a:cubicBezTo>
                  <a:cubicBezTo>
                    <a:pt x="391" y="65"/>
                    <a:pt x="391" y="65"/>
                    <a:pt x="391" y="6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55" y="251"/>
                    <a:pt x="55" y="251"/>
                    <a:pt x="55" y="251"/>
                  </a:cubicBezTo>
                  <a:lnTo>
                    <a:pt x="66" y="268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Rectangle 298"/>
            <p:cNvSpPr>
              <a:spLocks noChangeArrowheads="1"/>
            </p:cNvSpPr>
            <p:nvPr/>
          </p:nvSpPr>
          <p:spPr bwMode="auto">
            <a:xfrm>
              <a:off x="7893051" y="16236951"/>
              <a:ext cx="563563" cy="8985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299"/>
            <p:cNvSpPr>
              <a:spLocks/>
            </p:cNvSpPr>
            <p:nvPr/>
          </p:nvSpPr>
          <p:spPr bwMode="auto">
            <a:xfrm>
              <a:off x="7539038" y="16225838"/>
              <a:ext cx="1322388" cy="1149350"/>
            </a:xfrm>
            <a:custGeom>
              <a:avLst/>
              <a:gdLst>
                <a:gd name="T0" fmla="*/ 236 w 352"/>
                <a:gd name="T1" fmla="*/ 0 h 306"/>
                <a:gd name="T2" fmla="*/ 232 w 352"/>
                <a:gd name="T3" fmla="*/ 2 h 306"/>
                <a:gd name="T4" fmla="*/ 171 w 352"/>
                <a:gd name="T5" fmla="*/ 230 h 306"/>
                <a:gd name="T6" fmla="*/ 107 w 352"/>
                <a:gd name="T7" fmla="*/ 4 h 306"/>
                <a:gd name="T8" fmla="*/ 94 w 352"/>
                <a:gd name="T9" fmla="*/ 3 h 306"/>
                <a:gd name="T10" fmla="*/ 94 w 352"/>
                <a:gd name="T11" fmla="*/ 3 h 306"/>
                <a:gd name="T12" fmla="*/ 0 w 352"/>
                <a:gd name="T13" fmla="*/ 306 h 306"/>
                <a:gd name="T14" fmla="*/ 61 w 352"/>
                <a:gd name="T15" fmla="*/ 306 h 306"/>
                <a:gd name="T16" fmla="*/ 292 w 352"/>
                <a:gd name="T17" fmla="*/ 306 h 306"/>
                <a:gd name="T18" fmla="*/ 344 w 352"/>
                <a:gd name="T19" fmla="*/ 306 h 306"/>
                <a:gd name="T20" fmla="*/ 236 w 352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306">
                  <a:moveTo>
                    <a:pt x="236" y="0"/>
                  </a:moveTo>
                  <a:cubicBezTo>
                    <a:pt x="232" y="2"/>
                    <a:pt x="232" y="2"/>
                    <a:pt x="232" y="2"/>
                  </a:cubicBezTo>
                  <a:cubicBezTo>
                    <a:pt x="252" y="170"/>
                    <a:pt x="171" y="230"/>
                    <a:pt x="171" y="230"/>
                  </a:cubicBezTo>
                  <a:cubicBezTo>
                    <a:pt x="97" y="174"/>
                    <a:pt x="105" y="33"/>
                    <a:pt x="107" y="4"/>
                  </a:cubicBezTo>
                  <a:cubicBezTo>
                    <a:pt x="107" y="4"/>
                    <a:pt x="94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2" y="0"/>
                    <a:pt x="0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344" y="306"/>
                    <a:pt x="344" y="306"/>
                    <a:pt x="344" y="306"/>
                  </a:cubicBezTo>
                  <a:cubicBezTo>
                    <a:pt x="344" y="306"/>
                    <a:pt x="352" y="10"/>
                    <a:pt x="236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300"/>
            <p:cNvSpPr>
              <a:spLocks/>
            </p:cNvSpPr>
            <p:nvPr/>
          </p:nvSpPr>
          <p:spPr bwMode="auto">
            <a:xfrm>
              <a:off x="7693026" y="16278226"/>
              <a:ext cx="488950" cy="811213"/>
            </a:xfrm>
            <a:custGeom>
              <a:avLst/>
              <a:gdLst>
                <a:gd name="T0" fmla="*/ 65 w 130"/>
                <a:gd name="T1" fmla="*/ 0 h 216"/>
                <a:gd name="T2" fmla="*/ 24 w 130"/>
                <a:gd name="T3" fmla="*/ 77 h 216"/>
                <a:gd name="T4" fmla="*/ 47 w 130"/>
                <a:gd name="T5" fmla="*/ 107 h 216"/>
                <a:gd name="T6" fmla="*/ 39 w 130"/>
                <a:gd name="T7" fmla="*/ 156 h 216"/>
                <a:gd name="T8" fmla="*/ 130 w 130"/>
                <a:gd name="T9" fmla="*/ 216 h 216"/>
                <a:gd name="T10" fmla="*/ 65 w 130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6">
                  <a:moveTo>
                    <a:pt x="65" y="0"/>
                  </a:moveTo>
                  <a:cubicBezTo>
                    <a:pt x="65" y="0"/>
                    <a:pt x="0" y="47"/>
                    <a:pt x="24" y="77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107"/>
                    <a:pt x="28" y="132"/>
                    <a:pt x="39" y="156"/>
                  </a:cubicBezTo>
                  <a:cubicBezTo>
                    <a:pt x="50" y="179"/>
                    <a:pt x="130" y="216"/>
                    <a:pt x="130" y="216"/>
                  </a:cubicBezTo>
                  <a:cubicBezTo>
                    <a:pt x="63" y="165"/>
                    <a:pt x="63" y="43"/>
                    <a:pt x="65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301"/>
            <p:cNvSpPr>
              <a:spLocks/>
            </p:cNvSpPr>
            <p:nvPr/>
          </p:nvSpPr>
          <p:spPr bwMode="auto">
            <a:xfrm>
              <a:off x="8181976" y="16278226"/>
              <a:ext cx="458788" cy="811213"/>
            </a:xfrm>
            <a:custGeom>
              <a:avLst/>
              <a:gdLst>
                <a:gd name="T0" fmla="*/ 85 w 122"/>
                <a:gd name="T1" fmla="*/ 156 h 216"/>
                <a:gd name="T2" fmla="*/ 77 w 122"/>
                <a:gd name="T3" fmla="*/ 107 h 216"/>
                <a:gd name="T4" fmla="*/ 100 w 122"/>
                <a:gd name="T5" fmla="*/ 77 h 216"/>
                <a:gd name="T6" fmla="*/ 62 w 122"/>
                <a:gd name="T7" fmla="*/ 0 h 216"/>
                <a:gd name="T8" fmla="*/ 0 w 122"/>
                <a:gd name="T9" fmla="*/ 216 h 216"/>
                <a:gd name="T10" fmla="*/ 85 w 122"/>
                <a:gd name="T11" fmla="*/ 15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16">
                  <a:moveTo>
                    <a:pt x="85" y="156"/>
                  </a:moveTo>
                  <a:cubicBezTo>
                    <a:pt x="96" y="132"/>
                    <a:pt x="77" y="107"/>
                    <a:pt x="77" y="107"/>
                  </a:cubicBezTo>
                  <a:cubicBezTo>
                    <a:pt x="77" y="107"/>
                    <a:pt x="77" y="107"/>
                    <a:pt x="100" y="77"/>
                  </a:cubicBezTo>
                  <a:cubicBezTo>
                    <a:pt x="122" y="49"/>
                    <a:pt x="69" y="6"/>
                    <a:pt x="62" y="0"/>
                  </a:cubicBezTo>
                  <a:cubicBezTo>
                    <a:pt x="78" y="159"/>
                    <a:pt x="0" y="216"/>
                    <a:pt x="0" y="216"/>
                  </a:cubicBezTo>
                  <a:cubicBezTo>
                    <a:pt x="0" y="216"/>
                    <a:pt x="74" y="179"/>
                    <a:pt x="85" y="156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302"/>
            <p:cNvSpPr>
              <a:spLocks/>
            </p:cNvSpPr>
            <p:nvPr/>
          </p:nvSpPr>
          <p:spPr bwMode="auto">
            <a:xfrm>
              <a:off x="7708901" y="16665576"/>
              <a:ext cx="58738" cy="709613"/>
            </a:xfrm>
            <a:custGeom>
              <a:avLst/>
              <a:gdLst>
                <a:gd name="T0" fmla="*/ 9 w 37"/>
                <a:gd name="T1" fmla="*/ 0 h 447"/>
                <a:gd name="T2" fmla="*/ 0 w 37"/>
                <a:gd name="T3" fmla="*/ 447 h 447"/>
                <a:gd name="T4" fmla="*/ 37 w 37"/>
                <a:gd name="T5" fmla="*/ 447 h 447"/>
                <a:gd name="T6" fmla="*/ 9 w 37"/>
                <a:gd name="T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47">
                  <a:moveTo>
                    <a:pt x="9" y="0"/>
                  </a:moveTo>
                  <a:lnTo>
                    <a:pt x="0" y="447"/>
                  </a:lnTo>
                  <a:lnTo>
                    <a:pt x="37" y="4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303"/>
            <p:cNvSpPr>
              <a:spLocks/>
            </p:cNvSpPr>
            <p:nvPr/>
          </p:nvSpPr>
          <p:spPr bwMode="auto">
            <a:xfrm>
              <a:off x="8613776" y="16654463"/>
              <a:ext cx="49213" cy="720725"/>
            </a:xfrm>
            <a:custGeom>
              <a:avLst/>
              <a:gdLst>
                <a:gd name="T0" fmla="*/ 31 w 31"/>
                <a:gd name="T1" fmla="*/ 454 h 454"/>
                <a:gd name="T2" fmla="*/ 17 w 31"/>
                <a:gd name="T3" fmla="*/ 0 h 454"/>
                <a:gd name="T4" fmla="*/ 0 w 31"/>
                <a:gd name="T5" fmla="*/ 454 h 454"/>
                <a:gd name="T6" fmla="*/ 14 w 31"/>
                <a:gd name="T7" fmla="*/ 454 h 454"/>
                <a:gd name="T8" fmla="*/ 31 w 31"/>
                <a:gd name="T9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54">
                  <a:moveTo>
                    <a:pt x="31" y="454"/>
                  </a:moveTo>
                  <a:lnTo>
                    <a:pt x="17" y="0"/>
                  </a:lnTo>
                  <a:lnTo>
                    <a:pt x="0" y="454"/>
                  </a:lnTo>
                  <a:lnTo>
                    <a:pt x="14" y="454"/>
                  </a:lnTo>
                  <a:lnTo>
                    <a:pt x="31" y="454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Oval 304"/>
            <p:cNvSpPr>
              <a:spLocks noChangeArrowheads="1"/>
            </p:cNvSpPr>
            <p:nvPr/>
          </p:nvSpPr>
          <p:spPr bwMode="auto">
            <a:xfrm>
              <a:off x="8147051" y="16514763"/>
              <a:ext cx="57150" cy="5715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Oval 305"/>
            <p:cNvSpPr>
              <a:spLocks noChangeArrowheads="1"/>
            </p:cNvSpPr>
            <p:nvPr/>
          </p:nvSpPr>
          <p:spPr bwMode="auto">
            <a:xfrm>
              <a:off x="8147051" y="16721138"/>
              <a:ext cx="57150" cy="603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Oval 306"/>
            <p:cNvSpPr>
              <a:spLocks noChangeArrowheads="1"/>
            </p:cNvSpPr>
            <p:nvPr/>
          </p:nvSpPr>
          <p:spPr bwMode="auto">
            <a:xfrm>
              <a:off x="8147051" y="16932276"/>
              <a:ext cx="57150" cy="5556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307"/>
            <p:cNvSpPr>
              <a:spLocks/>
            </p:cNvSpPr>
            <p:nvPr/>
          </p:nvSpPr>
          <p:spPr bwMode="auto">
            <a:xfrm>
              <a:off x="7951788" y="16302038"/>
              <a:ext cx="225425" cy="146050"/>
            </a:xfrm>
            <a:custGeom>
              <a:avLst/>
              <a:gdLst>
                <a:gd name="T0" fmla="*/ 60 w 60"/>
                <a:gd name="T1" fmla="*/ 17 h 39"/>
                <a:gd name="T2" fmla="*/ 60 w 60"/>
                <a:gd name="T3" fmla="*/ 25 h 39"/>
                <a:gd name="T4" fmla="*/ 11 w 60"/>
                <a:gd name="T5" fmla="*/ 38 h 39"/>
                <a:gd name="T6" fmla="*/ 0 w 60"/>
                <a:gd name="T7" fmla="*/ 30 h 39"/>
                <a:gd name="T8" fmla="*/ 0 w 60"/>
                <a:gd name="T9" fmla="*/ 10 h 39"/>
                <a:gd name="T10" fmla="*/ 11 w 60"/>
                <a:gd name="T11" fmla="*/ 2 h 39"/>
                <a:gd name="T12" fmla="*/ 60 w 60"/>
                <a:gd name="T1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9">
                  <a:moveTo>
                    <a:pt x="60" y="17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6" y="39"/>
                    <a:pt x="0" y="35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1" y="2"/>
                  </a:cubicBezTo>
                  <a:lnTo>
                    <a:pt x="60" y="17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308"/>
            <p:cNvSpPr>
              <a:spLocks/>
            </p:cNvSpPr>
            <p:nvPr/>
          </p:nvSpPr>
          <p:spPr bwMode="auto">
            <a:xfrm>
              <a:off x="8177213" y="16302038"/>
              <a:ext cx="222250" cy="146050"/>
            </a:xfrm>
            <a:custGeom>
              <a:avLst/>
              <a:gdLst>
                <a:gd name="T0" fmla="*/ 0 w 59"/>
                <a:gd name="T1" fmla="*/ 17 h 39"/>
                <a:gd name="T2" fmla="*/ 0 w 59"/>
                <a:gd name="T3" fmla="*/ 25 h 39"/>
                <a:gd name="T4" fmla="*/ 48 w 59"/>
                <a:gd name="T5" fmla="*/ 38 h 39"/>
                <a:gd name="T6" fmla="*/ 59 w 59"/>
                <a:gd name="T7" fmla="*/ 30 h 39"/>
                <a:gd name="T8" fmla="*/ 59 w 59"/>
                <a:gd name="T9" fmla="*/ 10 h 39"/>
                <a:gd name="T10" fmla="*/ 48 w 59"/>
                <a:gd name="T11" fmla="*/ 2 h 39"/>
                <a:gd name="T12" fmla="*/ 0 w 59"/>
                <a:gd name="T1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9">
                  <a:moveTo>
                    <a:pt x="0" y="17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54" y="39"/>
                    <a:pt x="59" y="35"/>
                    <a:pt x="59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3" y="0"/>
                    <a:pt x="48" y="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309"/>
            <p:cNvSpPr>
              <a:spLocks/>
            </p:cNvSpPr>
            <p:nvPr/>
          </p:nvSpPr>
          <p:spPr bwMode="auto">
            <a:xfrm>
              <a:off x="8118476" y="16327438"/>
              <a:ext cx="115888" cy="104775"/>
            </a:xfrm>
            <a:custGeom>
              <a:avLst/>
              <a:gdLst>
                <a:gd name="T0" fmla="*/ 21 w 31"/>
                <a:gd name="T1" fmla="*/ 28 h 28"/>
                <a:gd name="T2" fmla="*/ 10 w 31"/>
                <a:gd name="T3" fmla="*/ 28 h 28"/>
                <a:gd name="T4" fmla="*/ 0 w 31"/>
                <a:gd name="T5" fmla="*/ 18 h 28"/>
                <a:gd name="T6" fmla="*/ 0 w 31"/>
                <a:gd name="T7" fmla="*/ 10 h 28"/>
                <a:gd name="T8" fmla="*/ 10 w 31"/>
                <a:gd name="T9" fmla="*/ 0 h 28"/>
                <a:gd name="T10" fmla="*/ 21 w 31"/>
                <a:gd name="T11" fmla="*/ 0 h 28"/>
                <a:gd name="T12" fmla="*/ 31 w 31"/>
                <a:gd name="T13" fmla="*/ 10 h 28"/>
                <a:gd name="T14" fmla="*/ 31 w 31"/>
                <a:gd name="T15" fmla="*/ 18 h 28"/>
                <a:gd name="T16" fmla="*/ 21 w 31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8">
                  <a:moveTo>
                    <a:pt x="21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23"/>
                    <a:pt x="27" y="28"/>
                    <a:pt x="21" y="28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310"/>
            <p:cNvSpPr>
              <a:spLocks/>
            </p:cNvSpPr>
            <p:nvPr/>
          </p:nvSpPr>
          <p:spPr bwMode="auto">
            <a:xfrm>
              <a:off x="7535863" y="15174913"/>
              <a:ext cx="1258888" cy="1149350"/>
            </a:xfrm>
            <a:custGeom>
              <a:avLst/>
              <a:gdLst>
                <a:gd name="T0" fmla="*/ 169 w 335"/>
                <a:gd name="T1" fmla="*/ 306 h 306"/>
                <a:gd name="T2" fmla="*/ 166 w 335"/>
                <a:gd name="T3" fmla="*/ 306 h 306"/>
                <a:gd name="T4" fmla="*/ 0 w 335"/>
                <a:gd name="T5" fmla="*/ 141 h 306"/>
                <a:gd name="T6" fmla="*/ 0 w 335"/>
                <a:gd name="T7" fmla="*/ 0 h 306"/>
                <a:gd name="T8" fmla="*/ 335 w 335"/>
                <a:gd name="T9" fmla="*/ 0 h 306"/>
                <a:gd name="T10" fmla="*/ 335 w 335"/>
                <a:gd name="T11" fmla="*/ 141 h 306"/>
                <a:gd name="T12" fmla="*/ 169 w 335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06">
                  <a:moveTo>
                    <a:pt x="169" y="306"/>
                  </a:moveTo>
                  <a:cubicBezTo>
                    <a:pt x="166" y="306"/>
                    <a:pt x="166" y="306"/>
                    <a:pt x="166" y="306"/>
                  </a:cubicBezTo>
                  <a:cubicBezTo>
                    <a:pt x="75" y="306"/>
                    <a:pt x="0" y="232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141"/>
                    <a:pt x="335" y="141"/>
                    <a:pt x="335" y="141"/>
                  </a:cubicBezTo>
                  <a:cubicBezTo>
                    <a:pt x="335" y="232"/>
                    <a:pt x="261" y="306"/>
                    <a:pt x="169" y="30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311"/>
            <p:cNvSpPr>
              <a:spLocks/>
            </p:cNvSpPr>
            <p:nvPr/>
          </p:nvSpPr>
          <p:spPr bwMode="auto">
            <a:xfrm>
              <a:off x="8091488" y="15941676"/>
              <a:ext cx="142875" cy="74613"/>
            </a:xfrm>
            <a:custGeom>
              <a:avLst/>
              <a:gdLst>
                <a:gd name="T0" fmla="*/ 0 w 38"/>
                <a:gd name="T1" fmla="*/ 20 h 20"/>
                <a:gd name="T2" fmla="*/ 19 w 38"/>
                <a:gd name="T3" fmla="*/ 0 h 20"/>
                <a:gd name="T4" fmla="*/ 38 w 38"/>
                <a:gd name="T5" fmla="*/ 20 h 20"/>
                <a:gd name="T6" fmla="*/ 19 w 38"/>
                <a:gd name="T7" fmla="*/ 7 h 20"/>
                <a:gd name="T8" fmla="*/ 0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0" y="20"/>
                  </a:moveTo>
                  <a:cubicBezTo>
                    <a:pt x="0" y="20"/>
                    <a:pt x="7" y="0"/>
                    <a:pt x="19" y="0"/>
                  </a:cubicBezTo>
                  <a:cubicBezTo>
                    <a:pt x="31" y="0"/>
                    <a:pt x="38" y="20"/>
                    <a:pt x="38" y="20"/>
                  </a:cubicBezTo>
                  <a:cubicBezTo>
                    <a:pt x="38" y="20"/>
                    <a:pt x="30" y="7"/>
                    <a:pt x="19" y="7"/>
                  </a:cubicBezTo>
                  <a:cubicBezTo>
                    <a:pt x="8" y="7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12"/>
            <p:cNvSpPr>
              <a:spLocks/>
            </p:cNvSpPr>
            <p:nvPr/>
          </p:nvSpPr>
          <p:spPr bwMode="auto">
            <a:xfrm>
              <a:off x="8031163" y="16121063"/>
              <a:ext cx="282575" cy="104775"/>
            </a:xfrm>
            <a:custGeom>
              <a:avLst/>
              <a:gdLst>
                <a:gd name="T0" fmla="*/ 0 w 75"/>
                <a:gd name="T1" fmla="*/ 12 h 28"/>
                <a:gd name="T2" fmla="*/ 20 w 75"/>
                <a:gd name="T3" fmla="*/ 1 h 28"/>
                <a:gd name="T4" fmla="*/ 37 w 75"/>
                <a:gd name="T5" fmla="*/ 10 h 28"/>
                <a:gd name="T6" fmla="*/ 59 w 75"/>
                <a:gd name="T7" fmla="*/ 1 h 28"/>
                <a:gd name="T8" fmla="*/ 75 w 75"/>
                <a:gd name="T9" fmla="*/ 13 h 28"/>
                <a:gd name="T10" fmla="*/ 36 w 75"/>
                <a:gd name="T11" fmla="*/ 28 h 28"/>
                <a:gd name="T12" fmla="*/ 0 w 75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8">
                  <a:moveTo>
                    <a:pt x="0" y="12"/>
                  </a:moveTo>
                  <a:cubicBezTo>
                    <a:pt x="0" y="12"/>
                    <a:pt x="9" y="0"/>
                    <a:pt x="20" y="1"/>
                  </a:cubicBezTo>
                  <a:cubicBezTo>
                    <a:pt x="31" y="1"/>
                    <a:pt x="37" y="10"/>
                    <a:pt x="37" y="10"/>
                  </a:cubicBezTo>
                  <a:cubicBezTo>
                    <a:pt x="37" y="10"/>
                    <a:pt x="47" y="1"/>
                    <a:pt x="59" y="1"/>
                  </a:cubicBezTo>
                  <a:cubicBezTo>
                    <a:pt x="70" y="1"/>
                    <a:pt x="75" y="13"/>
                    <a:pt x="75" y="13"/>
                  </a:cubicBezTo>
                  <a:cubicBezTo>
                    <a:pt x="75" y="13"/>
                    <a:pt x="63" y="28"/>
                    <a:pt x="36" y="28"/>
                  </a:cubicBezTo>
                  <a:cubicBezTo>
                    <a:pt x="9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3"/>
            <p:cNvSpPr>
              <a:spLocks/>
            </p:cNvSpPr>
            <p:nvPr/>
          </p:nvSpPr>
          <p:spPr bwMode="auto">
            <a:xfrm>
              <a:off x="7667626" y="15659101"/>
              <a:ext cx="250825" cy="57150"/>
            </a:xfrm>
            <a:custGeom>
              <a:avLst/>
              <a:gdLst>
                <a:gd name="T0" fmla="*/ 0 w 67"/>
                <a:gd name="T1" fmla="*/ 15 h 15"/>
                <a:gd name="T2" fmla="*/ 67 w 67"/>
                <a:gd name="T3" fmla="*/ 15 h 15"/>
                <a:gd name="T4" fmla="*/ 52 w 67"/>
                <a:gd name="T5" fmla="*/ 0 h 15"/>
                <a:gd name="T6" fmla="*/ 0 w 6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5">
                  <a:moveTo>
                    <a:pt x="0" y="15"/>
                  </a:moveTo>
                  <a:cubicBezTo>
                    <a:pt x="0" y="15"/>
                    <a:pt x="50" y="7"/>
                    <a:pt x="67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8" y="0"/>
                    <a:pt x="0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14"/>
            <p:cNvSpPr>
              <a:spLocks/>
            </p:cNvSpPr>
            <p:nvPr/>
          </p:nvSpPr>
          <p:spPr bwMode="auto">
            <a:xfrm>
              <a:off x="7681913" y="15862301"/>
              <a:ext cx="161925" cy="33338"/>
            </a:xfrm>
            <a:custGeom>
              <a:avLst/>
              <a:gdLst>
                <a:gd name="T0" fmla="*/ 18 w 43"/>
                <a:gd name="T1" fmla="*/ 9 h 9"/>
                <a:gd name="T2" fmla="*/ 3 w 43"/>
                <a:gd name="T3" fmla="*/ 7 h 9"/>
                <a:gd name="T4" fmla="*/ 0 w 43"/>
                <a:gd name="T5" fmla="*/ 3 h 9"/>
                <a:gd name="T6" fmla="*/ 5 w 43"/>
                <a:gd name="T7" fmla="*/ 0 h 9"/>
                <a:gd name="T8" fmla="*/ 39 w 43"/>
                <a:gd name="T9" fmla="*/ 0 h 9"/>
                <a:gd name="T10" fmla="*/ 43 w 43"/>
                <a:gd name="T11" fmla="*/ 3 h 9"/>
                <a:gd name="T12" fmla="*/ 40 w 43"/>
                <a:gd name="T13" fmla="*/ 7 h 9"/>
                <a:gd name="T14" fmla="*/ 18 w 4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9">
                  <a:moveTo>
                    <a:pt x="18" y="9"/>
                  </a:moveTo>
                  <a:cubicBezTo>
                    <a:pt x="13" y="9"/>
                    <a:pt x="7" y="8"/>
                    <a:pt x="3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3" y="3"/>
                    <a:pt x="32" y="1"/>
                    <a:pt x="39" y="0"/>
                  </a:cubicBezTo>
                  <a:cubicBezTo>
                    <a:pt x="41" y="0"/>
                    <a:pt x="43" y="1"/>
                    <a:pt x="43" y="3"/>
                  </a:cubicBezTo>
                  <a:cubicBezTo>
                    <a:pt x="43" y="5"/>
                    <a:pt x="42" y="7"/>
                    <a:pt x="40" y="7"/>
                  </a:cubicBezTo>
                  <a:cubicBezTo>
                    <a:pt x="39" y="7"/>
                    <a:pt x="29" y="9"/>
                    <a:pt x="18" y="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15"/>
            <p:cNvSpPr>
              <a:spLocks/>
            </p:cNvSpPr>
            <p:nvPr/>
          </p:nvSpPr>
          <p:spPr bwMode="auto">
            <a:xfrm>
              <a:off x="7670801" y="15806738"/>
              <a:ext cx="153988" cy="63500"/>
            </a:xfrm>
            <a:custGeom>
              <a:avLst/>
              <a:gdLst>
                <a:gd name="T0" fmla="*/ 29 w 41"/>
                <a:gd name="T1" fmla="*/ 17 h 17"/>
                <a:gd name="T2" fmla="*/ 1 w 41"/>
                <a:gd name="T3" fmla="*/ 7 h 17"/>
                <a:gd name="T4" fmla="*/ 1 w 41"/>
                <a:gd name="T5" fmla="*/ 2 h 17"/>
                <a:gd name="T6" fmla="*/ 6 w 41"/>
                <a:gd name="T7" fmla="*/ 1 h 17"/>
                <a:gd name="T8" fmla="*/ 37 w 41"/>
                <a:gd name="T9" fmla="*/ 9 h 17"/>
                <a:gd name="T10" fmla="*/ 41 w 41"/>
                <a:gd name="T11" fmla="*/ 11 h 17"/>
                <a:gd name="T12" fmla="*/ 38 w 41"/>
                <a:gd name="T13" fmla="*/ 15 h 17"/>
                <a:gd name="T14" fmla="*/ 29 w 41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29" y="17"/>
                  </a:moveTo>
                  <a:cubicBezTo>
                    <a:pt x="13" y="17"/>
                    <a:pt x="2" y="7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2"/>
                    <a:pt x="20" y="13"/>
                    <a:pt x="37" y="9"/>
                  </a:cubicBezTo>
                  <a:cubicBezTo>
                    <a:pt x="39" y="8"/>
                    <a:pt x="40" y="9"/>
                    <a:pt x="41" y="11"/>
                  </a:cubicBezTo>
                  <a:cubicBezTo>
                    <a:pt x="41" y="13"/>
                    <a:pt x="40" y="15"/>
                    <a:pt x="38" y="15"/>
                  </a:cubicBezTo>
                  <a:cubicBezTo>
                    <a:pt x="35" y="16"/>
                    <a:pt x="32" y="17"/>
                    <a:pt x="29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Oval 316"/>
            <p:cNvSpPr>
              <a:spLocks noChangeArrowheads="1"/>
            </p:cNvSpPr>
            <p:nvPr/>
          </p:nvSpPr>
          <p:spPr bwMode="auto">
            <a:xfrm>
              <a:off x="7753351" y="15760701"/>
              <a:ext cx="127000" cy="12858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17"/>
            <p:cNvSpPr>
              <a:spLocks/>
            </p:cNvSpPr>
            <p:nvPr/>
          </p:nvSpPr>
          <p:spPr bwMode="auto">
            <a:xfrm>
              <a:off x="7780338" y="15768638"/>
              <a:ext cx="58738" cy="41275"/>
            </a:xfrm>
            <a:custGeom>
              <a:avLst/>
              <a:gdLst>
                <a:gd name="T0" fmla="*/ 15 w 16"/>
                <a:gd name="T1" fmla="*/ 4 h 11"/>
                <a:gd name="T2" fmla="*/ 9 w 16"/>
                <a:gd name="T3" fmla="*/ 10 h 11"/>
                <a:gd name="T4" fmla="*/ 0 w 16"/>
                <a:gd name="T5" fmla="*/ 7 h 11"/>
                <a:gd name="T6" fmla="*/ 7 w 16"/>
                <a:gd name="T7" fmla="*/ 1 h 11"/>
                <a:gd name="T8" fmla="*/ 15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5" y="4"/>
                  </a:moveTo>
                  <a:cubicBezTo>
                    <a:pt x="16" y="7"/>
                    <a:pt x="13" y="9"/>
                    <a:pt x="9" y="10"/>
                  </a:cubicBezTo>
                  <a:cubicBezTo>
                    <a:pt x="4" y="11"/>
                    <a:pt x="1" y="10"/>
                    <a:pt x="0" y="7"/>
                  </a:cubicBezTo>
                  <a:cubicBezTo>
                    <a:pt x="0" y="5"/>
                    <a:pt x="3" y="2"/>
                    <a:pt x="7" y="1"/>
                  </a:cubicBezTo>
                  <a:cubicBezTo>
                    <a:pt x="11" y="0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18"/>
            <p:cNvSpPr>
              <a:spLocks/>
            </p:cNvSpPr>
            <p:nvPr/>
          </p:nvSpPr>
          <p:spPr bwMode="auto">
            <a:xfrm>
              <a:off x="8396288" y="15659101"/>
              <a:ext cx="255588" cy="57150"/>
            </a:xfrm>
            <a:custGeom>
              <a:avLst/>
              <a:gdLst>
                <a:gd name="T0" fmla="*/ 68 w 68"/>
                <a:gd name="T1" fmla="*/ 15 h 15"/>
                <a:gd name="T2" fmla="*/ 0 w 68"/>
                <a:gd name="T3" fmla="*/ 15 h 15"/>
                <a:gd name="T4" fmla="*/ 15 w 68"/>
                <a:gd name="T5" fmla="*/ 0 h 15"/>
                <a:gd name="T6" fmla="*/ 68 w 68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5">
                  <a:moveTo>
                    <a:pt x="68" y="15"/>
                  </a:moveTo>
                  <a:cubicBezTo>
                    <a:pt x="68" y="15"/>
                    <a:pt x="18" y="7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60" y="0"/>
                    <a:pt x="68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19"/>
            <p:cNvSpPr>
              <a:spLocks/>
            </p:cNvSpPr>
            <p:nvPr/>
          </p:nvSpPr>
          <p:spPr bwMode="auto">
            <a:xfrm>
              <a:off x="8470901" y="15862301"/>
              <a:ext cx="165100" cy="33338"/>
            </a:xfrm>
            <a:custGeom>
              <a:avLst/>
              <a:gdLst>
                <a:gd name="T0" fmla="*/ 26 w 44"/>
                <a:gd name="T1" fmla="*/ 9 h 9"/>
                <a:gd name="T2" fmla="*/ 4 w 44"/>
                <a:gd name="T3" fmla="*/ 7 h 9"/>
                <a:gd name="T4" fmla="*/ 1 w 44"/>
                <a:gd name="T5" fmla="*/ 3 h 9"/>
                <a:gd name="T6" fmla="*/ 5 w 44"/>
                <a:gd name="T7" fmla="*/ 0 h 9"/>
                <a:gd name="T8" fmla="*/ 39 w 44"/>
                <a:gd name="T9" fmla="*/ 0 h 9"/>
                <a:gd name="T10" fmla="*/ 43 w 44"/>
                <a:gd name="T11" fmla="*/ 3 h 9"/>
                <a:gd name="T12" fmla="*/ 41 w 44"/>
                <a:gd name="T13" fmla="*/ 7 h 9"/>
                <a:gd name="T14" fmla="*/ 26 w 4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9">
                  <a:moveTo>
                    <a:pt x="26" y="9"/>
                  </a:moveTo>
                  <a:cubicBezTo>
                    <a:pt x="15" y="9"/>
                    <a:pt x="4" y="7"/>
                    <a:pt x="4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28" y="4"/>
                    <a:pt x="39" y="0"/>
                  </a:cubicBezTo>
                  <a:cubicBezTo>
                    <a:pt x="41" y="0"/>
                    <a:pt x="43" y="1"/>
                    <a:pt x="43" y="3"/>
                  </a:cubicBezTo>
                  <a:cubicBezTo>
                    <a:pt x="44" y="4"/>
                    <a:pt x="43" y="6"/>
                    <a:pt x="41" y="7"/>
                  </a:cubicBezTo>
                  <a:cubicBezTo>
                    <a:pt x="37" y="8"/>
                    <a:pt x="31" y="9"/>
                    <a:pt x="26" y="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20"/>
            <p:cNvSpPr>
              <a:spLocks/>
            </p:cNvSpPr>
            <p:nvPr/>
          </p:nvSpPr>
          <p:spPr bwMode="auto">
            <a:xfrm>
              <a:off x="8489951" y="15806738"/>
              <a:ext cx="157163" cy="63500"/>
            </a:xfrm>
            <a:custGeom>
              <a:avLst/>
              <a:gdLst>
                <a:gd name="T0" fmla="*/ 13 w 42"/>
                <a:gd name="T1" fmla="*/ 17 h 17"/>
                <a:gd name="T2" fmla="*/ 3 w 42"/>
                <a:gd name="T3" fmla="*/ 15 h 17"/>
                <a:gd name="T4" fmla="*/ 1 w 42"/>
                <a:gd name="T5" fmla="*/ 11 h 17"/>
                <a:gd name="T6" fmla="*/ 5 w 42"/>
                <a:gd name="T7" fmla="*/ 9 h 17"/>
                <a:gd name="T8" fmla="*/ 36 w 42"/>
                <a:gd name="T9" fmla="*/ 1 h 17"/>
                <a:gd name="T10" fmla="*/ 41 w 42"/>
                <a:gd name="T11" fmla="*/ 2 h 17"/>
                <a:gd name="T12" fmla="*/ 40 w 42"/>
                <a:gd name="T13" fmla="*/ 7 h 17"/>
                <a:gd name="T14" fmla="*/ 13 w 4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7">
                  <a:moveTo>
                    <a:pt x="13" y="17"/>
                  </a:moveTo>
                  <a:cubicBezTo>
                    <a:pt x="10" y="17"/>
                    <a:pt x="7" y="16"/>
                    <a:pt x="3" y="15"/>
                  </a:cubicBezTo>
                  <a:cubicBezTo>
                    <a:pt x="1" y="15"/>
                    <a:pt x="0" y="13"/>
                    <a:pt x="1" y="11"/>
                  </a:cubicBezTo>
                  <a:cubicBezTo>
                    <a:pt x="1" y="9"/>
                    <a:pt x="3" y="8"/>
                    <a:pt x="5" y="9"/>
                  </a:cubicBezTo>
                  <a:cubicBezTo>
                    <a:pt x="22" y="13"/>
                    <a:pt x="36" y="2"/>
                    <a:pt x="36" y="1"/>
                  </a:cubicBezTo>
                  <a:cubicBezTo>
                    <a:pt x="37" y="0"/>
                    <a:pt x="40" y="0"/>
                    <a:pt x="41" y="2"/>
                  </a:cubicBezTo>
                  <a:cubicBezTo>
                    <a:pt x="42" y="3"/>
                    <a:pt x="42" y="5"/>
                    <a:pt x="40" y="7"/>
                  </a:cubicBezTo>
                  <a:cubicBezTo>
                    <a:pt x="40" y="7"/>
                    <a:pt x="29" y="17"/>
                    <a:pt x="13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Oval 321"/>
            <p:cNvSpPr>
              <a:spLocks noChangeArrowheads="1"/>
            </p:cNvSpPr>
            <p:nvPr/>
          </p:nvSpPr>
          <p:spPr bwMode="auto">
            <a:xfrm>
              <a:off x="8432801" y="15760701"/>
              <a:ext cx="131763" cy="12858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322"/>
            <p:cNvSpPr>
              <a:spLocks/>
            </p:cNvSpPr>
            <p:nvPr/>
          </p:nvSpPr>
          <p:spPr bwMode="auto">
            <a:xfrm>
              <a:off x="8478838" y="15768638"/>
              <a:ext cx="60325" cy="41275"/>
            </a:xfrm>
            <a:custGeom>
              <a:avLst/>
              <a:gdLst>
                <a:gd name="T0" fmla="*/ 0 w 16"/>
                <a:gd name="T1" fmla="*/ 4 h 11"/>
                <a:gd name="T2" fmla="*/ 7 w 16"/>
                <a:gd name="T3" fmla="*/ 10 h 11"/>
                <a:gd name="T4" fmla="*/ 16 w 16"/>
                <a:gd name="T5" fmla="*/ 7 h 11"/>
                <a:gd name="T6" fmla="*/ 9 w 16"/>
                <a:gd name="T7" fmla="*/ 1 h 11"/>
                <a:gd name="T8" fmla="*/ 0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0" y="4"/>
                  </a:moveTo>
                  <a:cubicBezTo>
                    <a:pt x="0" y="7"/>
                    <a:pt x="3" y="9"/>
                    <a:pt x="7" y="10"/>
                  </a:cubicBezTo>
                  <a:cubicBezTo>
                    <a:pt x="11" y="11"/>
                    <a:pt x="15" y="10"/>
                    <a:pt x="16" y="7"/>
                  </a:cubicBezTo>
                  <a:cubicBezTo>
                    <a:pt x="16" y="5"/>
                    <a:pt x="13" y="2"/>
                    <a:pt x="9" y="1"/>
                  </a:cubicBezTo>
                  <a:cubicBezTo>
                    <a:pt x="5" y="0"/>
                    <a:pt x="1" y="2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323"/>
            <p:cNvSpPr>
              <a:spLocks/>
            </p:cNvSpPr>
            <p:nvPr/>
          </p:nvSpPr>
          <p:spPr bwMode="auto">
            <a:xfrm>
              <a:off x="7258051" y="14766926"/>
              <a:ext cx="1731963" cy="1725613"/>
            </a:xfrm>
            <a:custGeom>
              <a:avLst/>
              <a:gdLst>
                <a:gd name="T0" fmla="*/ 322 w 461"/>
                <a:gd name="T1" fmla="*/ 119 h 460"/>
                <a:gd name="T2" fmla="*/ 71 w 461"/>
                <a:gd name="T3" fmla="*/ 231 h 460"/>
                <a:gd name="T4" fmla="*/ 102 w 461"/>
                <a:gd name="T5" fmla="*/ 460 h 460"/>
                <a:gd name="T6" fmla="*/ 29 w 461"/>
                <a:gd name="T7" fmla="*/ 323 h 460"/>
                <a:gd name="T8" fmla="*/ 241 w 461"/>
                <a:gd name="T9" fmla="*/ 0 h 460"/>
                <a:gd name="T10" fmla="*/ 455 w 461"/>
                <a:gd name="T11" fmla="*/ 297 h 460"/>
                <a:gd name="T12" fmla="*/ 398 w 461"/>
                <a:gd name="T13" fmla="*/ 460 h 460"/>
                <a:gd name="T14" fmla="*/ 322 w 461"/>
                <a:gd name="T15" fmla="*/ 11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1" h="460">
                  <a:moveTo>
                    <a:pt x="322" y="119"/>
                  </a:moveTo>
                  <a:cubicBezTo>
                    <a:pt x="322" y="119"/>
                    <a:pt x="337" y="272"/>
                    <a:pt x="71" y="231"/>
                  </a:cubicBezTo>
                  <a:cubicBezTo>
                    <a:pt x="71" y="231"/>
                    <a:pt x="57" y="370"/>
                    <a:pt x="102" y="460"/>
                  </a:cubicBezTo>
                  <a:cubicBezTo>
                    <a:pt x="102" y="460"/>
                    <a:pt x="48" y="408"/>
                    <a:pt x="29" y="323"/>
                  </a:cubicBezTo>
                  <a:cubicBezTo>
                    <a:pt x="0" y="189"/>
                    <a:pt x="24" y="0"/>
                    <a:pt x="241" y="0"/>
                  </a:cubicBezTo>
                  <a:cubicBezTo>
                    <a:pt x="458" y="0"/>
                    <a:pt x="461" y="158"/>
                    <a:pt x="455" y="297"/>
                  </a:cubicBezTo>
                  <a:cubicBezTo>
                    <a:pt x="451" y="375"/>
                    <a:pt x="398" y="460"/>
                    <a:pt x="398" y="460"/>
                  </a:cubicBezTo>
                  <a:cubicBezTo>
                    <a:pt x="398" y="460"/>
                    <a:pt x="446" y="192"/>
                    <a:pt x="322" y="11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1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6025868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76250" y="101600"/>
            <a:ext cx="11242675" cy="2600326"/>
            <a:chOff x="300" y="64"/>
            <a:chExt cx="7082" cy="16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777" y="1589"/>
              <a:ext cx="291" cy="104"/>
            </a:xfrm>
            <a:custGeom>
              <a:avLst/>
              <a:gdLst>
                <a:gd name="T0" fmla="*/ 70 w 163"/>
                <a:gd name="T1" fmla="*/ 0 h 58"/>
                <a:gd name="T2" fmla="*/ 26 w 163"/>
                <a:gd name="T3" fmla="*/ 18 h 58"/>
                <a:gd name="T4" fmla="*/ 22 w 163"/>
                <a:gd name="T5" fmla="*/ 55 h 58"/>
                <a:gd name="T6" fmla="*/ 159 w 163"/>
                <a:gd name="T7" fmla="*/ 44 h 58"/>
                <a:gd name="T8" fmla="*/ 151 w 163"/>
                <a:gd name="T9" fmla="*/ 13 h 58"/>
                <a:gd name="T10" fmla="*/ 70 w 163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8">
                  <a:moveTo>
                    <a:pt x="70" y="0"/>
                  </a:moveTo>
                  <a:cubicBezTo>
                    <a:pt x="70" y="0"/>
                    <a:pt x="52" y="14"/>
                    <a:pt x="26" y="18"/>
                  </a:cubicBezTo>
                  <a:cubicBezTo>
                    <a:pt x="0" y="22"/>
                    <a:pt x="6" y="51"/>
                    <a:pt x="22" y="55"/>
                  </a:cubicBezTo>
                  <a:cubicBezTo>
                    <a:pt x="38" y="58"/>
                    <a:pt x="154" y="54"/>
                    <a:pt x="159" y="44"/>
                  </a:cubicBezTo>
                  <a:cubicBezTo>
                    <a:pt x="163" y="34"/>
                    <a:pt x="151" y="13"/>
                    <a:pt x="151" y="1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091" y="1589"/>
              <a:ext cx="291" cy="104"/>
            </a:xfrm>
            <a:custGeom>
              <a:avLst/>
              <a:gdLst>
                <a:gd name="T0" fmla="*/ 92 w 163"/>
                <a:gd name="T1" fmla="*/ 0 h 58"/>
                <a:gd name="T2" fmla="*/ 137 w 163"/>
                <a:gd name="T3" fmla="*/ 18 h 58"/>
                <a:gd name="T4" fmla="*/ 141 w 163"/>
                <a:gd name="T5" fmla="*/ 55 h 58"/>
                <a:gd name="T6" fmla="*/ 4 w 163"/>
                <a:gd name="T7" fmla="*/ 44 h 58"/>
                <a:gd name="T8" fmla="*/ 12 w 163"/>
                <a:gd name="T9" fmla="*/ 13 h 58"/>
                <a:gd name="T10" fmla="*/ 92 w 163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8">
                  <a:moveTo>
                    <a:pt x="92" y="0"/>
                  </a:moveTo>
                  <a:cubicBezTo>
                    <a:pt x="92" y="0"/>
                    <a:pt x="110" y="14"/>
                    <a:pt x="137" y="18"/>
                  </a:cubicBezTo>
                  <a:cubicBezTo>
                    <a:pt x="163" y="22"/>
                    <a:pt x="157" y="51"/>
                    <a:pt x="141" y="55"/>
                  </a:cubicBezTo>
                  <a:cubicBezTo>
                    <a:pt x="124" y="58"/>
                    <a:pt x="9" y="54"/>
                    <a:pt x="4" y="44"/>
                  </a:cubicBezTo>
                  <a:cubicBezTo>
                    <a:pt x="0" y="34"/>
                    <a:pt x="12" y="13"/>
                    <a:pt x="12" y="1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81" y="594"/>
              <a:ext cx="580" cy="318"/>
            </a:xfrm>
            <a:custGeom>
              <a:avLst/>
              <a:gdLst>
                <a:gd name="T0" fmla="*/ 67 w 325"/>
                <a:gd name="T1" fmla="*/ 5 h 178"/>
                <a:gd name="T2" fmla="*/ 16 w 325"/>
                <a:gd name="T3" fmla="*/ 23 h 178"/>
                <a:gd name="T4" fmla="*/ 13 w 325"/>
                <a:gd name="T5" fmla="*/ 178 h 178"/>
                <a:gd name="T6" fmla="*/ 316 w 325"/>
                <a:gd name="T7" fmla="*/ 170 h 178"/>
                <a:gd name="T8" fmla="*/ 322 w 325"/>
                <a:gd name="T9" fmla="*/ 32 h 178"/>
                <a:gd name="T10" fmla="*/ 273 w 325"/>
                <a:gd name="T11" fmla="*/ 4 h 178"/>
                <a:gd name="T12" fmla="*/ 67 w 325"/>
                <a:gd name="T13" fmla="*/ 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178">
                  <a:moveTo>
                    <a:pt x="67" y="5"/>
                  </a:moveTo>
                  <a:cubicBezTo>
                    <a:pt x="67" y="5"/>
                    <a:pt x="32" y="0"/>
                    <a:pt x="16" y="23"/>
                  </a:cubicBezTo>
                  <a:cubicBezTo>
                    <a:pt x="0" y="46"/>
                    <a:pt x="13" y="178"/>
                    <a:pt x="13" y="178"/>
                  </a:cubicBezTo>
                  <a:cubicBezTo>
                    <a:pt x="316" y="170"/>
                    <a:pt x="316" y="170"/>
                    <a:pt x="316" y="170"/>
                  </a:cubicBezTo>
                  <a:cubicBezTo>
                    <a:pt x="316" y="170"/>
                    <a:pt x="325" y="46"/>
                    <a:pt x="322" y="32"/>
                  </a:cubicBezTo>
                  <a:cubicBezTo>
                    <a:pt x="318" y="19"/>
                    <a:pt x="301" y="4"/>
                    <a:pt x="273" y="4"/>
                  </a:cubicBezTo>
                  <a:cubicBezTo>
                    <a:pt x="222" y="4"/>
                    <a:pt x="67" y="5"/>
                    <a:pt x="67" y="5"/>
                  </a:cubicBezTo>
                  <a:close/>
                </a:path>
              </a:pathLst>
            </a:custGeom>
            <a:solidFill>
              <a:srgbClr val="F9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802" y="796"/>
              <a:ext cx="545" cy="116"/>
            </a:xfrm>
            <a:custGeom>
              <a:avLst/>
              <a:gdLst>
                <a:gd name="T0" fmla="*/ 202 w 305"/>
                <a:gd name="T1" fmla="*/ 3 h 65"/>
                <a:gd name="T2" fmla="*/ 147 w 305"/>
                <a:gd name="T3" fmla="*/ 0 h 65"/>
                <a:gd name="T4" fmla="*/ 145 w 305"/>
                <a:gd name="T5" fmla="*/ 1 h 65"/>
                <a:gd name="T6" fmla="*/ 0 w 305"/>
                <a:gd name="T7" fmla="*/ 44 h 65"/>
                <a:gd name="T8" fmla="*/ 1 w 305"/>
                <a:gd name="T9" fmla="*/ 65 h 65"/>
                <a:gd name="T10" fmla="*/ 304 w 305"/>
                <a:gd name="T11" fmla="*/ 57 h 65"/>
                <a:gd name="T12" fmla="*/ 305 w 305"/>
                <a:gd name="T13" fmla="*/ 47 h 65"/>
                <a:gd name="T14" fmla="*/ 202 w 305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65">
                  <a:moveTo>
                    <a:pt x="202" y="3"/>
                  </a:moveTo>
                  <a:cubicBezTo>
                    <a:pt x="184" y="4"/>
                    <a:pt x="165" y="1"/>
                    <a:pt x="147" y="0"/>
                  </a:cubicBezTo>
                  <a:cubicBezTo>
                    <a:pt x="147" y="1"/>
                    <a:pt x="146" y="1"/>
                    <a:pt x="145" y="1"/>
                  </a:cubicBezTo>
                  <a:cubicBezTo>
                    <a:pt x="93" y="1"/>
                    <a:pt x="37" y="5"/>
                    <a:pt x="0" y="44"/>
                  </a:cubicBezTo>
                  <a:cubicBezTo>
                    <a:pt x="1" y="56"/>
                    <a:pt x="1" y="65"/>
                    <a:pt x="1" y="65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4" y="57"/>
                    <a:pt x="304" y="53"/>
                    <a:pt x="305" y="47"/>
                  </a:cubicBezTo>
                  <a:cubicBezTo>
                    <a:pt x="287" y="12"/>
                    <a:pt x="239" y="5"/>
                    <a:pt x="202" y="3"/>
                  </a:cubicBezTo>
                  <a:close/>
                </a:path>
              </a:pathLst>
            </a:cu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870" y="1154"/>
              <a:ext cx="203" cy="491"/>
            </a:xfrm>
            <a:custGeom>
              <a:avLst/>
              <a:gdLst>
                <a:gd name="T0" fmla="*/ 0 w 114"/>
                <a:gd name="T1" fmla="*/ 0 h 274"/>
                <a:gd name="T2" fmla="*/ 7 w 114"/>
                <a:gd name="T3" fmla="*/ 252 h 274"/>
                <a:gd name="T4" fmla="*/ 64 w 114"/>
                <a:gd name="T5" fmla="*/ 273 h 274"/>
                <a:gd name="T6" fmla="*/ 106 w 114"/>
                <a:gd name="T7" fmla="*/ 254 h 274"/>
                <a:gd name="T8" fmla="*/ 107 w 114"/>
                <a:gd name="T9" fmla="*/ 26 h 274"/>
                <a:gd name="T10" fmla="*/ 0 w 11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74">
                  <a:moveTo>
                    <a:pt x="0" y="0"/>
                  </a:moveTo>
                  <a:cubicBezTo>
                    <a:pt x="7" y="252"/>
                    <a:pt x="7" y="252"/>
                    <a:pt x="7" y="252"/>
                  </a:cubicBezTo>
                  <a:cubicBezTo>
                    <a:pt x="7" y="252"/>
                    <a:pt x="15" y="272"/>
                    <a:pt x="64" y="273"/>
                  </a:cubicBezTo>
                  <a:cubicBezTo>
                    <a:pt x="114" y="274"/>
                    <a:pt x="106" y="254"/>
                    <a:pt x="106" y="254"/>
                  </a:cubicBezTo>
                  <a:cubicBezTo>
                    <a:pt x="107" y="26"/>
                    <a:pt x="107" y="26"/>
                    <a:pt x="107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82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088" y="1154"/>
              <a:ext cx="201" cy="491"/>
            </a:xfrm>
            <a:custGeom>
              <a:avLst/>
              <a:gdLst>
                <a:gd name="T0" fmla="*/ 113 w 113"/>
                <a:gd name="T1" fmla="*/ 0 h 274"/>
                <a:gd name="T2" fmla="*/ 106 w 113"/>
                <a:gd name="T3" fmla="*/ 252 h 274"/>
                <a:gd name="T4" fmla="*/ 49 w 113"/>
                <a:gd name="T5" fmla="*/ 273 h 274"/>
                <a:gd name="T6" fmla="*/ 8 w 113"/>
                <a:gd name="T7" fmla="*/ 254 h 274"/>
                <a:gd name="T8" fmla="*/ 7 w 113"/>
                <a:gd name="T9" fmla="*/ 26 h 274"/>
                <a:gd name="T10" fmla="*/ 113 w 113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74">
                  <a:moveTo>
                    <a:pt x="113" y="0"/>
                  </a:moveTo>
                  <a:cubicBezTo>
                    <a:pt x="106" y="252"/>
                    <a:pt x="106" y="252"/>
                    <a:pt x="106" y="252"/>
                  </a:cubicBezTo>
                  <a:cubicBezTo>
                    <a:pt x="106" y="252"/>
                    <a:pt x="99" y="272"/>
                    <a:pt x="49" y="273"/>
                  </a:cubicBezTo>
                  <a:cubicBezTo>
                    <a:pt x="0" y="274"/>
                    <a:pt x="8" y="254"/>
                    <a:pt x="8" y="254"/>
                  </a:cubicBezTo>
                  <a:cubicBezTo>
                    <a:pt x="7" y="26"/>
                    <a:pt x="7" y="26"/>
                    <a:pt x="7" y="2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382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6782" y="751"/>
              <a:ext cx="586" cy="487"/>
            </a:xfrm>
            <a:prstGeom prst="ellipse">
              <a:avLst/>
            </a:prstGeom>
            <a:solidFill>
              <a:srgbClr val="F9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064" y="757"/>
              <a:ext cx="8" cy="481"/>
            </a:xfrm>
            <a:prstGeom prst="rect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870" y="569"/>
              <a:ext cx="412" cy="229"/>
            </a:xfrm>
            <a:custGeom>
              <a:avLst/>
              <a:gdLst>
                <a:gd name="T0" fmla="*/ 4 w 231"/>
                <a:gd name="T1" fmla="*/ 0 h 128"/>
                <a:gd name="T2" fmla="*/ 0 w 231"/>
                <a:gd name="T3" fmla="*/ 8 h 128"/>
                <a:gd name="T4" fmla="*/ 69 w 231"/>
                <a:gd name="T5" fmla="*/ 110 h 128"/>
                <a:gd name="T6" fmla="*/ 211 w 231"/>
                <a:gd name="T7" fmla="*/ 67 h 128"/>
                <a:gd name="T8" fmla="*/ 229 w 231"/>
                <a:gd name="T9" fmla="*/ 8 h 128"/>
                <a:gd name="T10" fmla="*/ 223 w 231"/>
                <a:gd name="T11" fmla="*/ 4 h 128"/>
                <a:gd name="T12" fmla="*/ 4 w 231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28">
                  <a:moveTo>
                    <a:pt x="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2"/>
                    <a:pt x="69" y="110"/>
                  </a:cubicBezTo>
                  <a:cubicBezTo>
                    <a:pt x="136" y="128"/>
                    <a:pt x="191" y="108"/>
                    <a:pt x="211" y="67"/>
                  </a:cubicBezTo>
                  <a:cubicBezTo>
                    <a:pt x="231" y="26"/>
                    <a:pt x="229" y="8"/>
                    <a:pt x="229" y="8"/>
                  </a:cubicBezTo>
                  <a:cubicBezTo>
                    <a:pt x="223" y="4"/>
                    <a:pt x="223" y="4"/>
                    <a:pt x="223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70" y="347"/>
              <a:ext cx="409" cy="369"/>
            </a:xfrm>
            <a:custGeom>
              <a:avLst/>
              <a:gdLst>
                <a:gd name="T0" fmla="*/ 229 w 229"/>
                <a:gd name="T1" fmla="*/ 108 h 206"/>
                <a:gd name="T2" fmla="*/ 215 w 229"/>
                <a:gd name="T3" fmla="*/ 159 h 206"/>
                <a:gd name="T4" fmla="*/ 157 w 229"/>
                <a:gd name="T5" fmla="*/ 202 h 206"/>
                <a:gd name="T6" fmla="*/ 121 w 229"/>
                <a:gd name="T7" fmla="*/ 188 h 206"/>
                <a:gd name="T8" fmla="*/ 83 w 229"/>
                <a:gd name="T9" fmla="*/ 206 h 206"/>
                <a:gd name="T10" fmla="*/ 39 w 229"/>
                <a:gd name="T11" fmla="*/ 189 h 206"/>
                <a:gd name="T12" fmla="*/ 11 w 229"/>
                <a:gd name="T13" fmla="*/ 153 h 206"/>
                <a:gd name="T14" fmla="*/ 0 w 229"/>
                <a:gd name="T15" fmla="*/ 108 h 206"/>
                <a:gd name="T16" fmla="*/ 114 w 229"/>
                <a:gd name="T17" fmla="*/ 0 h 206"/>
                <a:gd name="T18" fmla="*/ 229 w 229"/>
                <a:gd name="T19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206">
                  <a:moveTo>
                    <a:pt x="229" y="108"/>
                  </a:moveTo>
                  <a:cubicBezTo>
                    <a:pt x="229" y="125"/>
                    <a:pt x="224" y="144"/>
                    <a:pt x="215" y="159"/>
                  </a:cubicBezTo>
                  <a:cubicBezTo>
                    <a:pt x="210" y="166"/>
                    <a:pt x="192" y="201"/>
                    <a:pt x="157" y="202"/>
                  </a:cubicBezTo>
                  <a:cubicBezTo>
                    <a:pt x="133" y="202"/>
                    <a:pt x="121" y="188"/>
                    <a:pt x="121" y="188"/>
                  </a:cubicBezTo>
                  <a:cubicBezTo>
                    <a:pt x="121" y="188"/>
                    <a:pt x="103" y="206"/>
                    <a:pt x="83" y="206"/>
                  </a:cubicBezTo>
                  <a:cubicBezTo>
                    <a:pt x="61" y="206"/>
                    <a:pt x="46" y="194"/>
                    <a:pt x="39" y="189"/>
                  </a:cubicBezTo>
                  <a:cubicBezTo>
                    <a:pt x="27" y="178"/>
                    <a:pt x="17" y="166"/>
                    <a:pt x="11" y="153"/>
                  </a:cubicBezTo>
                  <a:cubicBezTo>
                    <a:pt x="4" y="139"/>
                    <a:pt x="0" y="123"/>
                    <a:pt x="0" y="108"/>
                  </a:cubicBezTo>
                  <a:cubicBezTo>
                    <a:pt x="0" y="48"/>
                    <a:pt x="51" y="0"/>
                    <a:pt x="114" y="0"/>
                  </a:cubicBezTo>
                  <a:cubicBezTo>
                    <a:pt x="177" y="0"/>
                    <a:pt x="229" y="48"/>
                    <a:pt x="229" y="108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872" y="495"/>
              <a:ext cx="98" cy="31"/>
            </a:xfrm>
            <a:custGeom>
              <a:avLst/>
              <a:gdLst>
                <a:gd name="T0" fmla="*/ 0 w 55"/>
                <a:gd name="T1" fmla="*/ 17 h 17"/>
                <a:gd name="T2" fmla="*/ 55 w 55"/>
                <a:gd name="T3" fmla="*/ 6 h 17"/>
                <a:gd name="T4" fmla="*/ 54 w 55"/>
                <a:gd name="T5" fmla="*/ 0 h 17"/>
                <a:gd name="T6" fmla="*/ 0 w 55"/>
                <a:gd name="T7" fmla="*/ 11 h 17"/>
                <a:gd name="T8" fmla="*/ 0 w 5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7">
                  <a:moveTo>
                    <a:pt x="0" y="17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5"/>
                    <a:pt x="0" y="17"/>
                  </a:cubicBezTo>
                  <a:close/>
                </a:path>
              </a:pathLst>
            </a:cu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186" y="495"/>
              <a:ext cx="91" cy="29"/>
            </a:xfrm>
            <a:custGeom>
              <a:avLst/>
              <a:gdLst>
                <a:gd name="T0" fmla="*/ 51 w 51"/>
                <a:gd name="T1" fmla="*/ 10 h 16"/>
                <a:gd name="T2" fmla="*/ 2 w 51"/>
                <a:gd name="T3" fmla="*/ 0 h 16"/>
                <a:gd name="T4" fmla="*/ 0 w 51"/>
                <a:gd name="T5" fmla="*/ 6 h 16"/>
                <a:gd name="T6" fmla="*/ 51 w 51"/>
                <a:gd name="T7" fmla="*/ 16 h 16"/>
                <a:gd name="T8" fmla="*/ 51 w 51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4"/>
                    <a:pt x="51" y="12"/>
                    <a:pt x="51" y="10"/>
                  </a:cubicBezTo>
                  <a:close/>
                </a:path>
              </a:pathLst>
            </a:cu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823" y="524"/>
              <a:ext cx="70" cy="59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238" y="524"/>
              <a:ext cx="69" cy="59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00" y="492"/>
              <a:ext cx="136" cy="10"/>
            </a:xfrm>
            <a:prstGeom prst="rect">
              <a:avLst/>
            </a:pr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6920" y="463"/>
              <a:ext cx="93" cy="91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122" y="463"/>
              <a:ext cx="91" cy="91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032" y="531"/>
              <a:ext cx="81" cy="63"/>
            </a:xfrm>
            <a:custGeom>
              <a:avLst/>
              <a:gdLst>
                <a:gd name="T0" fmla="*/ 16 w 81"/>
                <a:gd name="T1" fmla="*/ 0 h 63"/>
                <a:gd name="T2" fmla="*/ 66 w 81"/>
                <a:gd name="T3" fmla="*/ 0 h 63"/>
                <a:gd name="T4" fmla="*/ 81 w 81"/>
                <a:gd name="T5" fmla="*/ 63 h 63"/>
                <a:gd name="T6" fmla="*/ 0 w 81"/>
                <a:gd name="T7" fmla="*/ 63 h 63"/>
                <a:gd name="T8" fmla="*/ 16 w 8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3">
                  <a:moveTo>
                    <a:pt x="16" y="0"/>
                  </a:moveTo>
                  <a:lnTo>
                    <a:pt x="66" y="0"/>
                  </a:lnTo>
                  <a:lnTo>
                    <a:pt x="81" y="63"/>
                  </a:lnTo>
                  <a:lnTo>
                    <a:pt x="0" y="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984" y="619"/>
              <a:ext cx="168" cy="34"/>
            </a:xfrm>
            <a:custGeom>
              <a:avLst/>
              <a:gdLst>
                <a:gd name="T0" fmla="*/ 20 w 94"/>
                <a:gd name="T1" fmla="*/ 18 h 19"/>
                <a:gd name="T2" fmla="*/ 2 w 94"/>
                <a:gd name="T3" fmla="*/ 17 h 19"/>
                <a:gd name="T4" fmla="*/ 0 w 94"/>
                <a:gd name="T5" fmla="*/ 15 h 19"/>
                <a:gd name="T6" fmla="*/ 3 w 94"/>
                <a:gd name="T7" fmla="*/ 13 h 19"/>
                <a:gd name="T8" fmla="*/ 91 w 94"/>
                <a:gd name="T9" fmla="*/ 1 h 19"/>
                <a:gd name="T10" fmla="*/ 94 w 94"/>
                <a:gd name="T11" fmla="*/ 2 h 19"/>
                <a:gd name="T12" fmla="*/ 93 w 94"/>
                <a:gd name="T13" fmla="*/ 4 h 19"/>
                <a:gd name="T14" fmla="*/ 20 w 94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9">
                  <a:moveTo>
                    <a:pt x="20" y="18"/>
                  </a:moveTo>
                  <a:cubicBezTo>
                    <a:pt x="9" y="18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1" y="14"/>
                    <a:pt x="2" y="13"/>
                    <a:pt x="3" y="13"/>
                  </a:cubicBezTo>
                  <a:cubicBezTo>
                    <a:pt x="3" y="14"/>
                    <a:pt x="47" y="19"/>
                    <a:pt x="91" y="1"/>
                  </a:cubicBezTo>
                  <a:cubicBezTo>
                    <a:pt x="92" y="0"/>
                    <a:pt x="94" y="1"/>
                    <a:pt x="94" y="2"/>
                  </a:cubicBezTo>
                  <a:cubicBezTo>
                    <a:pt x="94" y="3"/>
                    <a:pt x="94" y="4"/>
                    <a:pt x="93" y="4"/>
                  </a:cubicBezTo>
                  <a:cubicBezTo>
                    <a:pt x="65" y="16"/>
                    <a:pt x="37" y="18"/>
                    <a:pt x="20" y="18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7084" y="823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7084" y="907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7084" y="993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084" y="1165"/>
              <a:ext cx="25" cy="23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7084" y="1079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95" y="708"/>
              <a:ext cx="177" cy="441"/>
            </a:xfrm>
            <a:custGeom>
              <a:avLst/>
              <a:gdLst>
                <a:gd name="T0" fmla="*/ 35 w 99"/>
                <a:gd name="T1" fmla="*/ 246 h 246"/>
                <a:gd name="T2" fmla="*/ 27 w 99"/>
                <a:gd name="T3" fmla="*/ 244 h 246"/>
                <a:gd name="T4" fmla="*/ 15 w 99"/>
                <a:gd name="T5" fmla="*/ 216 h 246"/>
                <a:gd name="T6" fmla="*/ 50 w 99"/>
                <a:gd name="T7" fmla="*/ 129 h 246"/>
                <a:gd name="T8" fmla="*/ 47 w 99"/>
                <a:gd name="T9" fmla="*/ 101 h 246"/>
                <a:gd name="T10" fmla="*/ 6 w 99"/>
                <a:gd name="T11" fmla="*/ 36 h 246"/>
                <a:gd name="T12" fmla="*/ 13 w 99"/>
                <a:gd name="T13" fmla="*/ 7 h 246"/>
                <a:gd name="T14" fmla="*/ 42 w 99"/>
                <a:gd name="T15" fmla="*/ 13 h 246"/>
                <a:gd name="T16" fmla="*/ 84 w 99"/>
                <a:gd name="T17" fmla="*/ 78 h 246"/>
                <a:gd name="T18" fmla="*/ 90 w 99"/>
                <a:gd name="T19" fmla="*/ 145 h 246"/>
                <a:gd name="T20" fmla="*/ 55 w 99"/>
                <a:gd name="T21" fmla="*/ 232 h 246"/>
                <a:gd name="T22" fmla="*/ 35 w 99"/>
                <a:gd name="T2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246">
                  <a:moveTo>
                    <a:pt x="35" y="246"/>
                  </a:moveTo>
                  <a:cubicBezTo>
                    <a:pt x="32" y="246"/>
                    <a:pt x="30" y="245"/>
                    <a:pt x="27" y="244"/>
                  </a:cubicBezTo>
                  <a:cubicBezTo>
                    <a:pt x="16" y="240"/>
                    <a:pt x="11" y="227"/>
                    <a:pt x="15" y="216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4" y="120"/>
                    <a:pt x="53" y="109"/>
                    <a:pt x="47" y="101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26"/>
                    <a:pt x="3" y="13"/>
                    <a:pt x="13" y="7"/>
                  </a:cubicBezTo>
                  <a:cubicBezTo>
                    <a:pt x="23" y="0"/>
                    <a:pt x="36" y="3"/>
                    <a:pt x="42" y="13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96" y="98"/>
                    <a:pt x="99" y="123"/>
                    <a:pt x="90" y="145"/>
                  </a:cubicBezTo>
                  <a:cubicBezTo>
                    <a:pt x="55" y="232"/>
                    <a:pt x="55" y="232"/>
                    <a:pt x="55" y="232"/>
                  </a:cubicBezTo>
                  <a:cubicBezTo>
                    <a:pt x="52" y="240"/>
                    <a:pt x="44" y="246"/>
                    <a:pt x="35" y="24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929" y="1604"/>
              <a:ext cx="218" cy="93"/>
            </a:xfrm>
            <a:custGeom>
              <a:avLst/>
              <a:gdLst>
                <a:gd name="T0" fmla="*/ 83 w 122"/>
                <a:gd name="T1" fmla="*/ 7 h 52"/>
                <a:gd name="T2" fmla="*/ 54 w 122"/>
                <a:gd name="T3" fmla="*/ 6 h 52"/>
                <a:gd name="T4" fmla="*/ 7 w 122"/>
                <a:gd name="T5" fmla="*/ 19 h 52"/>
                <a:gd name="T6" fmla="*/ 16 w 122"/>
                <a:gd name="T7" fmla="*/ 46 h 52"/>
                <a:gd name="T8" fmla="*/ 120 w 122"/>
                <a:gd name="T9" fmla="*/ 52 h 52"/>
                <a:gd name="T10" fmla="*/ 122 w 122"/>
                <a:gd name="T11" fmla="*/ 46 h 52"/>
                <a:gd name="T12" fmla="*/ 117 w 122"/>
                <a:gd name="T13" fmla="*/ 29 h 52"/>
                <a:gd name="T14" fmla="*/ 83 w 122"/>
                <a:gd name="T1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52">
                  <a:moveTo>
                    <a:pt x="83" y="7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13" y="0"/>
                    <a:pt x="7" y="19"/>
                  </a:cubicBezTo>
                  <a:cubicBezTo>
                    <a:pt x="0" y="39"/>
                    <a:pt x="9" y="44"/>
                    <a:pt x="16" y="46"/>
                  </a:cubicBezTo>
                  <a:cubicBezTo>
                    <a:pt x="23" y="47"/>
                    <a:pt x="120" y="52"/>
                    <a:pt x="120" y="52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83" y="7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29" y="1604"/>
              <a:ext cx="216" cy="93"/>
            </a:xfrm>
            <a:custGeom>
              <a:avLst/>
              <a:gdLst>
                <a:gd name="T0" fmla="*/ 39 w 121"/>
                <a:gd name="T1" fmla="*/ 7 h 52"/>
                <a:gd name="T2" fmla="*/ 68 w 121"/>
                <a:gd name="T3" fmla="*/ 6 h 52"/>
                <a:gd name="T4" fmla="*/ 115 w 121"/>
                <a:gd name="T5" fmla="*/ 19 h 52"/>
                <a:gd name="T6" fmla="*/ 106 w 121"/>
                <a:gd name="T7" fmla="*/ 46 h 52"/>
                <a:gd name="T8" fmla="*/ 1 w 121"/>
                <a:gd name="T9" fmla="*/ 52 h 52"/>
                <a:gd name="T10" fmla="*/ 0 w 121"/>
                <a:gd name="T11" fmla="*/ 46 h 52"/>
                <a:gd name="T12" fmla="*/ 5 w 121"/>
                <a:gd name="T13" fmla="*/ 29 h 52"/>
                <a:gd name="T14" fmla="*/ 39 w 121"/>
                <a:gd name="T1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52">
                  <a:moveTo>
                    <a:pt x="39" y="7"/>
                  </a:move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108" y="0"/>
                    <a:pt x="115" y="19"/>
                  </a:cubicBezTo>
                  <a:cubicBezTo>
                    <a:pt x="121" y="39"/>
                    <a:pt x="113" y="44"/>
                    <a:pt x="106" y="46"/>
                  </a:cubicBezTo>
                  <a:cubicBezTo>
                    <a:pt x="99" y="47"/>
                    <a:pt x="1" y="52"/>
                    <a:pt x="1" y="5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29"/>
                    <a:pt x="5" y="29"/>
                    <a:pt x="5" y="29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950" y="782"/>
              <a:ext cx="114" cy="394"/>
            </a:xfrm>
            <a:custGeom>
              <a:avLst/>
              <a:gdLst>
                <a:gd name="T0" fmla="*/ 18 w 64"/>
                <a:gd name="T1" fmla="*/ 0 h 220"/>
                <a:gd name="T2" fmla="*/ 4 w 64"/>
                <a:gd name="T3" fmla="*/ 190 h 220"/>
                <a:gd name="T4" fmla="*/ 25 w 64"/>
                <a:gd name="T5" fmla="*/ 219 h 220"/>
                <a:gd name="T6" fmla="*/ 54 w 64"/>
                <a:gd name="T7" fmla="*/ 180 h 220"/>
                <a:gd name="T8" fmla="*/ 64 w 64"/>
                <a:gd name="T9" fmla="*/ 32 h 220"/>
                <a:gd name="T10" fmla="*/ 18 w 6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0">
                  <a:moveTo>
                    <a:pt x="18" y="0"/>
                  </a:moveTo>
                  <a:cubicBezTo>
                    <a:pt x="4" y="190"/>
                    <a:pt x="4" y="190"/>
                    <a:pt x="4" y="190"/>
                  </a:cubicBezTo>
                  <a:cubicBezTo>
                    <a:pt x="4" y="190"/>
                    <a:pt x="0" y="218"/>
                    <a:pt x="25" y="219"/>
                  </a:cubicBezTo>
                  <a:cubicBezTo>
                    <a:pt x="51" y="220"/>
                    <a:pt x="54" y="180"/>
                    <a:pt x="54" y="180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6025" y="1092"/>
              <a:ext cx="309" cy="594"/>
            </a:xfrm>
            <a:custGeom>
              <a:avLst/>
              <a:gdLst>
                <a:gd name="T0" fmla="*/ 52 w 309"/>
                <a:gd name="T1" fmla="*/ 0 h 594"/>
                <a:gd name="T2" fmla="*/ 18 w 309"/>
                <a:gd name="T3" fmla="*/ 30 h 594"/>
                <a:gd name="T4" fmla="*/ 0 w 309"/>
                <a:gd name="T5" fmla="*/ 522 h 594"/>
                <a:gd name="T6" fmla="*/ 122 w 309"/>
                <a:gd name="T7" fmla="*/ 594 h 594"/>
                <a:gd name="T8" fmla="*/ 147 w 309"/>
                <a:gd name="T9" fmla="*/ 143 h 594"/>
                <a:gd name="T10" fmla="*/ 159 w 309"/>
                <a:gd name="T11" fmla="*/ 143 h 594"/>
                <a:gd name="T12" fmla="*/ 204 w 309"/>
                <a:gd name="T13" fmla="*/ 594 h 594"/>
                <a:gd name="T14" fmla="*/ 309 w 309"/>
                <a:gd name="T15" fmla="*/ 522 h 594"/>
                <a:gd name="T16" fmla="*/ 293 w 309"/>
                <a:gd name="T17" fmla="*/ 25 h 594"/>
                <a:gd name="T18" fmla="*/ 268 w 309"/>
                <a:gd name="T19" fmla="*/ 0 h 594"/>
                <a:gd name="T20" fmla="*/ 52 w 309"/>
                <a:gd name="T21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594">
                  <a:moveTo>
                    <a:pt x="52" y="0"/>
                  </a:moveTo>
                  <a:lnTo>
                    <a:pt x="18" y="30"/>
                  </a:lnTo>
                  <a:lnTo>
                    <a:pt x="0" y="522"/>
                  </a:lnTo>
                  <a:lnTo>
                    <a:pt x="122" y="594"/>
                  </a:lnTo>
                  <a:lnTo>
                    <a:pt x="147" y="143"/>
                  </a:lnTo>
                  <a:lnTo>
                    <a:pt x="159" y="143"/>
                  </a:lnTo>
                  <a:lnTo>
                    <a:pt x="204" y="594"/>
                  </a:lnTo>
                  <a:lnTo>
                    <a:pt x="309" y="522"/>
                  </a:lnTo>
                  <a:lnTo>
                    <a:pt x="293" y="25"/>
                  </a:lnTo>
                  <a:lnTo>
                    <a:pt x="268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F3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968" y="676"/>
              <a:ext cx="430" cy="446"/>
            </a:xfrm>
            <a:custGeom>
              <a:avLst/>
              <a:gdLst>
                <a:gd name="T0" fmla="*/ 81 w 241"/>
                <a:gd name="T1" fmla="*/ 2 h 249"/>
                <a:gd name="T2" fmla="*/ 34 w 241"/>
                <a:gd name="T3" fmla="*/ 7 h 249"/>
                <a:gd name="T4" fmla="*/ 0 w 241"/>
                <a:gd name="T5" fmla="*/ 70 h 249"/>
                <a:gd name="T6" fmla="*/ 45 w 241"/>
                <a:gd name="T7" fmla="*/ 98 h 249"/>
                <a:gd name="T8" fmla="*/ 42 w 241"/>
                <a:gd name="T9" fmla="*/ 249 h 249"/>
                <a:gd name="T10" fmla="*/ 196 w 241"/>
                <a:gd name="T11" fmla="*/ 246 h 249"/>
                <a:gd name="T12" fmla="*/ 191 w 241"/>
                <a:gd name="T13" fmla="*/ 68 h 249"/>
                <a:gd name="T14" fmla="*/ 205 w 241"/>
                <a:gd name="T15" fmla="*/ 89 h 249"/>
                <a:gd name="T16" fmla="*/ 241 w 241"/>
                <a:gd name="T17" fmla="*/ 47 h 249"/>
                <a:gd name="T18" fmla="*/ 222 w 241"/>
                <a:gd name="T19" fmla="*/ 18 h 249"/>
                <a:gd name="T20" fmla="*/ 196 w 241"/>
                <a:gd name="T21" fmla="*/ 2 h 249"/>
                <a:gd name="T22" fmla="*/ 155 w 241"/>
                <a:gd name="T23" fmla="*/ 2 h 249"/>
                <a:gd name="T24" fmla="*/ 81 w 241"/>
                <a:gd name="T25" fmla="*/ 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49">
                  <a:moveTo>
                    <a:pt x="81" y="2"/>
                  </a:moveTo>
                  <a:cubicBezTo>
                    <a:pt x="81" y="2"/>
                    <a:pt x="45" y="2"/>
                    <a:pt x="34" y="7"/>
                  </a:cubicBezTo>
                  <a:cubicBezTo>
                    <a:pt x="26" y="11"/>
                    <a:pt x="13" y="35"/>
                    <a:pt x="0" y="70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2" y="249"/>
                    <a:pt x="42" y="249"/>
                    <a:pt x="42" y="249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41" y="47"/>
                    <a:pt x="241" y="47"/>
                    <a:pt x="241" y="47"/>
                  </a:cubicBezTo>
                  <a:cubicBezTo>
                    <a:pt x="222" y="18"/>
                    <a:pt x="222" y="18"/>
                    <a:pt x="222" y="18"/>
                  </a:cubicBezTo>
                  <a:cubicBezTo>
                    <a:pt x="222" y="18"/>
                    <a:pt x="215" y="5"/>
                    <a:pt x="196" y="2"/>
                  </a:cubicBezTo>
                  <a:cubicBezTo>
                    <a:pt x="178" y="0"/>
                    <a:pt x="155" y="2"/>
                    <a:pt x="155" y="2"/>
                  </a:cubicBezTo>
                  <a:lnTo>
                    <a:pt x="81" y="2"/>
                  </a:lnTo>
                  <a:close/>
                </a:path>
              </a:pathLst>
            </a:custGeom>
            <a:solidFill>
              <a:srgbClr val="FBB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100" y="680"/>
              <a:ext cx="148" cy="62"/>
            </a:xfrm>
            <a:custGeom>
              <a:avLst/>
              <a:gdLst>
                <a:gd name="T0" fmla="*/ 7 w 83"/>
                <a:gd name="T1" fmla="*/ 0 h 35"/>
                <a:gd name="T2" fmla="*/ 81 w 83"/>
                <a:gd name="T3" fmla="*/ 0 h 35"/>
                <a:gd name="T4" fmla="*/ 42 w 83"/>
                <a:gd name="T5" fmla="*/ 33 h 35"/>
                <a:gd name="T6" fmla="*/ 7 w 8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35">
                  <a:moveTo>
                    <a:pt x="7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3" y="30"/>
                    <a:pt x="42" y="33"/>
                  </a:cubicBezTo>
                  <a:cubicBezTo>
                    <a:pt x="0" y="35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E7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139" y="613"/>
              <a:ext cx="77" cy="106"/>
            </a:xfrm>
            <a:custGeom>
              <a:avLst/>
              <a:gdLst>
                <a:gd name="T0" fmla="*/ 1 w 43"/>
                <a:gd name="T1" fmla="*/ 3 h 59"/>
                <a:gd name="T2" fmla="*/ 1 w 43"/>
                <a:gd name="T3" fmla="*/ 43 h 59"/>
                <a:gd name="T4" fmla="*/ 19 w 43"/>
                <a:gd name="T5" fmla="*/ 59 h 59"/>
                <a:gd name="T6" fmla="*/ 42 w 43"/>
                <a:gd name="T7" fmla="*/ 42 h 59"/>
                <a:gd name="T8" fmla="*/ 42 w 43"/>
                <a:gd name="T9" fmla="*/ 0 h 59"/>
                <a:gd name="T10" fmla="*/ 1 w 43"/>
                <a:gd name="T1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9">
                  <a:moveTo>
                    <a:pt x="1" y="3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0" y="58"/>
                    <a:pt x="19" y="59"/>
                  </a:cubicBezTo>
                  <a:cubicBezTo>
                    <a:pt x="37" y="59"/>
                    <a:pt x="41" y="48"/>
                    <a:pt x="42" y="42"/>
                  </a:cubicBezTo>
                  <a:cubicBezTo>
                    <a:pt x="43" y="35"/>
                    <a:pt x="42" y="0"/>
                    <a:pt x="4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141" y="613"/>
              <a:ext cx="73" cy="34"/>
            </a:xfrm>
            <a:custGeom>
              <a:avLst/>
              <a:gdLst>
                <a:gd name="T0" fmla="*/ 41 w 41"/>
                <a:gd name="T1" fmla="*/ 13 h 19"/>
                <a:gd name="T2" fmla="*/ 41 w 41"/>
                <a:gd name="T3" fmla="*/ 0 h 19"/>
                <a:gd name="T4" fmla="*/ 0 w 41"/>
                <a:gd name="T5" fmla="*/ 3 h 19"/>
                <a:gd name="T6" fmla="*/ 0 w 41"/>
                <a:gd name="T7" fmla="*/ 13 h 19"/>
                <a:gd name="T8" fmla="*/ 41 w 41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41" y="13"/>
                  </a:moveTo>
                  <a:cubicBezTo>
                    <a:pt x="41" y="6"/>
                    <a:pt x="41" y="0"/>
                    <a:pt x="4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9"/>
                    <a:pt x="28" y="16"/>
                    <a:pt x="41" y="13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873" y="178"/>
              <a:ext cx="575" cy="455"/>
            </a:xfrm>
            <a:custGeom>
              <a:avLst/>
              <a:gdLst>
                <a:gd name="T0" fmla="*/ 116 w 322"/>
                <a:gd name="T1" fmla="*/ 236 h 254"/>
                <a:gd name="T2" fmla="*/ 68 w 322"/>
                <a:gd name="T3" fmla="*/ 236 h 254"/>
                <a:gd name="T4" fmla="*/ 24 w 322"/>
                <a:gd name="T5" fmla="*/ 189 h 254"/>
                <a:gd name="T6" fmla="*/ 25 w 322"/>
                <a:gd name="T7" fmla="*/ 137 h 254"/>
                <a:gd name="T8" fmla="*/ 0 w 322"/>
                <a:gd name="T9" fmla="*/ 147 h 254"/>
                <a:gd name="T10" fmla="*/ 20 w 322"/>
                <a:gd name="T11" fmla="*/ 118 h 254"/>
                <a:gd name="T12" fmla="*/ 162 w 322"/>
                <a:gd name="T13" fmla="*/ 1 h 254"/>
                <a:gd name="T14" fmla="*/ 286 w 322"/>
                <a:gd name="T15" fmla="*/ 77 h 254"/>
                <a:gd name="T16" fmla="*/ 322 w 322"/>
                <a:gd name="T17" fmla="*/ 152 h 254"/>
                <a:gd name="T18" fmla="*/ 301 w 322"/>
                <a:gd name="T19" fmla="*/ 150 h 254"/>
                <a:gd name="T20" fmla="*/ 296 w 322"/>
                <a:gd name="T21" fmla="*/ 212 h 254"/>
                <a:gd name="T22" fmla="*/ 212 w 322"/>
                <a:gd name="T23" fmla="*/ 243 h 254"/>
                <a:gd name="T24" fmla="*/ 116 w 322"/>
                <a:gd name="T25" fmla="*/ 23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2" h="254">
                  <a:moveTo>
                    <a:pt x="116" y="236"/>
                  </a:moveTo>
                  <a:cubicBezTo>
                    <a:pt x="116" y="236"/>
                    <a:pt x="92" y="243"/>
                    <a:pt x="68" y="236"/>
                  </a:cubicBezTo>
                  <a:cubicBezTo>
                    <a:pt x="45" y="229"/>
                    <a:pt x="29" y="209"/>
                    <a:pt x="24" y="189"/>
                  </a:cubicBezTo>
                  <a:cubicBezTo>
                    <a:pt x="19" y="170"/>
                    <a:pt x="25" y="137"/>
                    <a:pt x="25" y="137"/>
                  </a:cubicBezTo>
                  <a:cubicBezTo>
                    <a:pt x="25" y="137"/>
                    <a:pt x="15" y="150"/>
                    <a:pt x="0" y="147"/>
                  </a:cubicBezTo>
                  <a:cubicBezTo>
                    <a:pt x="0" y="147"/>
                    <a:pt x="15" y="134"/>
                    <a:pt x="20" y="118"/>
                  </a:cubicBezTo>
                  <a:cubicBezTo>
                    <a:pt x="26" y="102"/>
                    <a:pt x="55" y="2"/>
                    <a:pt x="162" y="1"/>
                  </a:cubicBezTo>
                  <a:cubicBezTo>
                    <a:pt x="269" y="0"/>
                    <a:pt x="280" y="55"/>
                    <a:pt x="286" y="77"/>
                  </a:cubicBezTo>
                  <a:cubicBezTo>
                    <a:pt x="292" y="100"/>
                    <a:pt x="300" y="149"/>
                    <a:pt x="322" y="152"/>
                  </a:cubicBezTo>
                  <a:cubicBezTo>
                    <a:pt x="322" y="152"/>
                    <a:pt x="310" y="158"/>
                    <a:pt x="301" y="150"/>
                  </a:cubicBezTo>
                  <a:cubicBezTo>
                    <a:pt x="301" y="150"/>
                    <a:pt x="310" y="194"/>
                    <a:pt x="296" y="212"/>
                  </a:cubicBezTo>
                  <a:cubicBezTo>
                    <a:pt x="281" y="231"/>
                    <a:pt x="256" y="254"/>
                    <a:pt x="212" y="243"/>
                  </a:cubicBezTo>
                  <a:cubicBezTo>
                    <a:pt x="168" y="233"/>
                    <a:pt x="116" y="236"/>
                    <a:pt x="116" y="236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995" y="361"/>
              <a:ext cx="355" cy="278"/>
            </a:xfrm>
            <a:custGeom>
              <a:avLst/>
              <a:gdLst>
                <a:gd name="T0" fmla="*/ 0 w 199"/>
                <a:gd name="T1" fmla="*/ 103 h 155"/>
                <a:gd name="T2" fmla="*/ 97 w 199"/>
                <a:gd name="T3" fmla="*/ 153 h 155"/>
                <a:gd name="T4" fmla="*/ 199 w 199"/>
                <a:gd name="T5" fmla="*/ 60 h 155"/>
                <a:gd name="T6" fmla="*/ 124 w 199"/>
                <a:gd name="T7" fmla="*/ 0 h 155"/>
                <a:gd name="T8" fmla="*/ 95 w 199"/>
                <a:gd name="T9" fmla="*/ 33 h 155"/>
                <a:gd name="T10" fmla="*/ 104 w 199"/>
                <a:gd name="T11" fmla="*/ 0 h 155"/>
                <a:gd name="T12" fmla="*/ 35 w 199"/>
                <a:gd name="T13" fmla="*/ 54 h 155"/>
                <a:gd name="T14" fmla="*/ 0 w 199"/>
                <a:gd name="T15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155">
                  <a:moveTo>
                    <a:pt x="0" y="103"/>
                  </a:moveTo>
                  <a:cubicBezTo>
                    <a:pt x="0" y="103"/>
                    <a:pt x="12" y="151"/>
                    <a:pt x="97" y="153"/>
                  </a:cubicBezTo>
                  <a:cubicBezTo>
                    <a:pt x="181" y="155"/>
                    <a:pt x="197" y="98"/>
                    <a:pt x="199" y="60"/>
                  </a:cubicBezTo>
                  <a:cubicBezTo>
                    <a:pt x="199" y="60"/>
                    <a:pt x="127" y="45"/>
                    <a:pt x="124" y="0"/>
                  </a:cubicBezTo>
                  <a:cubicBezTo>
                    <a:pt x="124" y="0"/>
                    <a:pt x="114" y="27"/>
                    <a:pt x="95" y="33"/>
                  </a:cubicBezTo>
                  <a:cubicBezTo>
                    <a:pt x="95" y="33"/>
                    <a:pt x="108" y="11"/>
                    <a:pt x="104" y="0"/>
                  </a:cubicBezTo>
                  <a:cubicBezTo>
                    <a:pt x="104" y="0"/>
                    <a:pt x="70" y="39"/>
                    <a:pt x="35" y="54"/>
                  </a:cubicBezTo>
                  <a:cubicBezTo>
                    <a:pt x="0" y="69"/>
                    <a:pt x="0" y="103"/>
                    <a:pt x="0" y="10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147" y="477"/>
              <a:ext cx="50" cy="65"/>
            </a:xfrm>
            <a:custGeom>
              <a:avLst/>
              <a:gdLst>
                <a:gd name="T0" fmla="*/ 0 w 50"/>
                <a:gd name="T1" fmla="*/ 65 h 65"/>
                <a:gd name="T2" fmla="*/ 50 w 50"/>
                <a:gd name="T3" fmla="*/ 65 h 65"/>
                <a:gd name="T4" fmla="*/ 21 w 50"/>
                <a:gd name="T5" fmla="*/ 0 h 65"/>
                <a:gd name="T6" fmla="*/ 0 w 50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0" y="65"/>
                  </a:moveTo>
                  <a:lnTo>
                    <a:pt x="50" y="65"/>
                  </a:lnTo>
                  <a:lnTo>
                    <a:pt x="21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106" y="554"/>
              <a:ext cx="158" cy="31"/>
            </a:xfrm>
            <a:custGeom>
              <a:avLst/>
              <a:gdLst>
                <a:gd name="T0" fmla="*/ 87 w 89"/>
                <a:gd name="T1" fmla="*/ 4 h 17"/>
                <a:gd name="T2" fmla="*/ 3 w 89"/>
                <a:gd name="T3" fmla="*/ 17 h 17"/>
                <a:gd name="T4" fmla="*/ 0 w 89"/>
                <a:gd name="T5" fmla="*/ 15 h 17"/>
                <a:gd name="T6" fmla="*/ 2 w 89"/>
                <a:gd name="T7" fmla="*/ 12 h 17"/>
                <a:gd name="T8" fmla="*/ 86 w 89"/>
                <a:gd name="T9" fmla="*/ 0 h 17"/>
                <a:gd name="T10" fmla="*/ 89 w 89"/>
                <a:gd name="T11" fmla="*/ 2 h 17"/>
                <a:gd name="T12" fmla="*/ 87 w 89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7">
                  <a:moveTo>
                    <a:pt x="87" y="4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89" y="3"/>
                    <a:pt x="88" y="4"/>
                    <a:pt x="87" y="4"/>
                  </a:cubicBezTo>
                  <a:close/>
                </a:path>
              </a:pathLst>
            </a:custGeom>
            <a:solidFill>
              <a:srgbClr val="C1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047" y="891"/>
              <a:ext cx="267" cy="93"/>
            </a:xfrm>
            <a:custGeom>
              <a:avLst/>
              <a:gdLst>
                <a:gd name="T0" fmla="*/ 266 w 267"/>
                <a:gd name="T1" fmla="*/ 0 h 93"/>
                <a:gd name="T2" fmla="*/ 1 w 267"/>
                <a:gd name="T3" fmla="*/ 0 h 93"/>
                <a:gd name="T4" fmla="*/ 0 w 267"/>
                <a:gd name="T5" fmla="*/ 93 h 93"/>
                <a:gd name="T6" fmla="*/ 267 w 267"/>
                <a:gd name="T7" fmla="*/ 93 h 93"/>
                <a:gd name="T8" fmla="*/ 266 w 26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93">
                  <a:moveTo>
                    <a:pt x="266" y="0"/>
                  </a:moveTo>
                  <a:lnTo>
                    <a:pt x="1" y="0"/>
                  </a:lnTo>
                  <a:lnTo>
                    <a:pt x="0" y="93"/>
                  </a:lnTo>
                  <a:lnTo>
                    <a:pt x="267" y="9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4C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141" y="1219"/>
              <a:ext cx="70" cy="19"/>
            </a:xfrm>
            <a:custGeom>
              <a:avLst/>
              <a:gdLst>
                <a:gd name="T0" fmla="*/ 17 w 39"/>
                <a:gd name="T1" fmla="*/ 11 h 11"/>
                <a:gd name="T2" fmla="*/ 1 w 39"/>
                <a:gd name="T3" fmla="*/ 4 h 11"/>
                <a:gd name="T4" fmla="*/ 1 w 39"/>
                <a:gd name="T5" fmla="*/ 1 h 11"/>
                <a:gd name="T6" fmla="*/ 4 w 39"/>
                <a:gd name="T7" fmla="*/ 1 h 11"/>
                <a:gd name="T8" fmla="*/ 17 w 39"/>
                <a:gd name="T9" fmla="*/ 6 h 11"/>
                <a:gd name="T10" fmla="*/ 35 w 39"/>
                <a:gd name="T11" fmla="*/ 1 h 11"/>
                <a:gd name="T12" fmla="*/ 38 w 39"/>
                <a:gd name="T13" fmla="*/ 1 h 11"/>
                <a:gd name="T14" fmla="*/ 38 w 39"/>
                <a:gd name="T15" fmla="*/ 4 h 11"/>
                <a:gd name="T16" fmla="*/ 17 w 3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">
                  <a:moveTo>
                    <a:pt x="17" y="11"/>
                  </a:moveTo>
                  <a:cubicBezTo>
                    <a:pt x="10" y="11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11" y="6"/>
                    <a:pt x="17" y="6"/>
                  </a:cubicBezTo>
                  <a:cubicBezTo>
                    <a:pt x="23" y="6"/>
                    <a:pt x="32" y="5"/>
                    <a:pt x="35" y="1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39" y="2"/>
                    <a:pt x="39" y="3"/>
                    <a:pt x="38" y="4"/>
                  </a:cubicBezTo>
                  <a:cubicBezTo>
                    <a:pt x="33" y="10"/>
                    <a:pt x="21" y="11"/>
                    <a:pt x="17" y="11"/>
                  </a:cubicBezTo>
                  <a:close/>
                </a:path>
              </a:pathLst>
            </a:custGeom>
            <a:solidFill>
              <a:srgbClr val="22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050" y="436"/>
              <a:ext cx="54" cy="45"/>
            </a:xfrm>
            <a:custGeom>
              <a:avLst/>
              <a:gdLst>
                <a:gd name="T0" fmla="*/ 0 w 30"/>
                <a:gd name="T1" fmla="*/ 14 h 25"/>
                <a:gd name="T2" fmla="*/ 15 w 30"/>
                <a:gd name="T3" fmla="*/ 25 h 25"/>
                <a:gd name="T4" fmla="*/ 30 w 30"/>
                <a:gd name="T5" fmla="*/ 9 h 25"/>
                <a:gd name="T6" fmla="*/ 26 w 30"/>
                <a:gd name="T7" fmla="*/ 0 h 25"/>
                <a:gd name="T8" fmla="*/ 4 w 30"/>
                <a:gd name="T9" fmla="*/ 12 h 25"/>
                <a:gd name="T10" fmla="*/ 0 w 30"/>
                <a:gd name="T1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5">
                  <a:moveTo>
                    <a:pt x="0" y="14"/>
                  </a:moveTo>
                  <a:cubicBezTo>
                    <a:pt x="2" y="20"/>
                    <a:pt x="8" y="25"/>
                    <a:pt x="15" y="25"/>
                  </a:cubicBezTo>
                  <a:cubicBezTo>
                    <a:pt x="23" y="25"/>
                    <a:pt x="30" y="18"/>
                    <a:pt x="30" y="9"/>
                  </a:cubicBezTo>
                  <a:cubicBezTo>
                    <a:pt x="30" y="6"/>
                    <a:pt x="29" y="2"/>
                    <a:pt x="26" y="0"/>
                  </a:cubicBezTo>
                  <a:cubicBezTo>
                    <a:pt x="19" y="5"/>
                    <a:pt x="12" y="9"/>
                    <a:pt x="4" y="12"/>
                  </a:cubicBezTo>
                  <a:cubicBezTo>
                    <a:pt x="3" y="13"/>
                    <a:pt x="1" y="14"/>
                    <a:pt x="0" y="14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229" y="425"/>
              <a:ext cx="53" cy="56"/>
            </a:xfrm>
            <a:custGeom>
              <a:avLst/>
              <a:gdLst>
                <a:gd name="T0" fmla="*/ 0 w 30"/>
                <a:gd name="T1" fmla="*/ 15 h 31"/>
                <a:gd name="T2" fmla="*/ 15 w 30"/>
                <a:gd name="T3" fmla="*/ 31 h 31"/>
                <a:gd name="T4" fmla="*/ 30 w 30"/>
                <a:gd name="T5" fmla="*/ 15 h 31"/>
                <a:gd name="T6" fmla="*/ 29 w 30"/>
                <a:gd name="T7" fmla="*/ 10 h 31"/>
                <a:gd name="T8" fmla="*/ 15 w 30"/>
                <a:gd name="T9" fmla="*/ 0 h 31"/>
                <a:gd name="T10" fmla="*/ 0 w 30"/>
                <a:gd name="T1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24"/>
                    <a:pt x="6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13"/>
                    <a:pt x="30" y="11"/>
                    <a:pt x="29" y="10"/>
                  </a:cubicBezTo>
                  <a:cubicBezTo>
                    <a:pt x="24" y="7"/>
                    <a:pt x="19" y="4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006" y="1081"/>
              <a:ext cx="87" cy="139"/>
            </a:xfrm>
            <a:custGeom>
              <a:avLst/>
              <a:gdLst>
                <a:gd name="T0" fmla="*/ 0 w 49"/>
                <a:gd name="T1" fmla="*/ 3 h 78"/>
                <a:gd name="T2" fmla="*/ 0 w 49"/>
                <a:gd name="T3" fmla="*/ 61 h 78"/>
                <a:gd name="T4" fmla="*/ 25 w 49"/>
                <a:gd name="T5" fmla="*/ 78 h 78"/>
                <a:gd name="T6" fmla="*/ 43 w 49"/>
                <a:gd name="T7" fmla="*/ 62 h 78"/>
                <a:gd name="T8" fmla="*/ 49 w 49"/>
                <a:gd name="T9" fmla="*/ 0 h 78"/>
                <a:gd name="T10" fmla="*/ 0 w 49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8">
                  <a:moveTo>
                    <a:pt x="0" y="3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78"/>
                    <a:pt x="25" y="78"/>
                  </a:cubicBezTo>
                  <a:cubicBezTo>
                    <a:pt x="44" y="78"/>
                    <a:pt x="43" y="62"/>
                    <a:pt x="43" y="62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406" y="1081"/>
              <a:ext cx="85" cy="139"/>
            </a:xfrm>
            <a:custGeom>
              <a:avLst/>
              <a:gdLst>
                <a:gd name="T0" fmla="*/ 48 w 48"/>
                <a:gd name="T1" fmla="*/ 3 h 78"/>
                <a:gd name="T2" fmla="*/ 48 w 48"/>
                <a:gd name="T3" fmla="*/ 61 h 78"/>
                <a:gd name="T4" fmla="*/ 24 w 48"/>
                <a:gd name="T5" fmla="*/ 78 h 78"/>
                <a:gd name="T6" fmla="*/ 5 w 48"/>
                <a:gd name="T7" fmla="*/ 62 h 78"/>
                <a:gd name="T8" fmla="*/ 0 w 48"/>
                <a:gd name="T9" fmla="*/ 0 h 78"/>
                <a:gd name="T10" fmla="*/ 48 w 4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78">
                  <a:moveTo>
                    <a:pt x="48" y="3"/>
                  </a:move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78"/>
                    <a:pt x="24" y="78"/>
                  </a:cubicBezTo>
                  <a:cubicBezTo>
                    <a:pt x="5" y="78"/>
                    <a:pt x="5" y="62"/>
                    <a:pt x="5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8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016" y="1618"/>
              <a:ext cx="222" cy="84"/>
            </a:xfrm>
            <a:custGeom>
              <a:avLst/>
              <a:gdLst>
                <a:gd name="T0" fmla="*/ 63 w 124"/>
                <a:gd name="T1" fmla="*/ 7 h 47"/>
                <a:gd name="T2" fmla="*/ 23 w 124"/>
                <a:gd name="T3" fmla="*/ 7 h 47"/>
                <a:gd name="T4" fmla="*/ 20 w 124"/>
                <a:gd name="T5" fmla="*/ 43 h 47"/>
                <a:gd name="T6" fmla="*/ 83 w 124"/>
                <a:gd name="T7" fmla="*/ 38 h 47"/>
                <a:gd name="T8" fmla="*/ 120 w 124"/>
                <a:gd name="T9" fmla="*/ 37 h 47"/>
                <a:gd name="T10" fmla="*/ 120 w 124"/>
                <a:gd name="T11" fmla="*/ 13 h 47"/>
                <a:gd name="T12" fmla="*/ 63 w 124"/>
                <a:gd name="T1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7">
                  <a:moveTo>
                    <a:pt x="63" y="7"/>
                  </a:moveTo>
                  <a:cubicBezTo>
                    <a:pt x="63" y="7"/>
                    <a:pt x="41" y="0"/>
                    <a:pt x="23" y="7"/>
                  </a:cubicBezTo>
                  <a:cubicBezTo>
                    <a:pt x="5" y="15"/>
                    <a:pt x="0" y="39"/>
                    <a:pt x="20" y="43"/>
                  </a:cubicBezTo>
                  <a:cubicBezTo>
                    <a:pt x="39" y="47"/>
                    <a:pt x="74" y="38"/>
                    <a:pt x="83" y="38"/>
                  </a:cubicBezTo>
                  <a:cubicBezTo>
                    <a:pt x="92" y="37"/>
                    <a:pt x="116" y="40"/>
                    <a:pt x="120" y="37"/>
                  </a:cubicBezTo>
                  <a:cubicBezTo>
                    <a:pt x="124" y="34"/>
                    <a:pt x="120" y="13"/>
                    <a:pt x="120" y="13"/>
                  </a:cubicBezTo>
                  <a:lnTo>
                    <a:pt x="63" y="7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5279" y="1618"/>
              <a:ext cx="221" cy="84"/>
            </a:xfrm>
            <a:custGeom>
              <a:avLst/>
              <a:gdLst>
                <a:gd name="T0" fmla="*/ 61 w 124"/>
                <a:gd name="T1" fmla="*/ 7 h 47"/>
                <a:gd name="T2" fmla="*/ 101 w 124"/>
                <a:gd name="T3" fmla="*/ 7 h 47"/>
                <a:gd name="T4" fmla="*/ 104 w 124"/>
                <a:gd name="T5" fmla="*/ 43 h 47"/>
                <a:gd name="T6" fmla="*/ 41 w 124"/>
                <a:gd name="T7" fmla="*/ 38 h 47"/>
                <a:gd name="T8" fmla="*/ 4 w 124"/>
                <a:gd name="T9" fmla="*/ 37 h 47"/>
                <a:gd name="T10" fmla="*/ 4 w 124"/>
                <a:gd name="T11" fmla="*/ 13 h 47"/>
                <a:gd name="T12" fmla="*/ 61 w 124"/>
                <a:gd name="T1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7">
                  <a:moveTo>
                    <a:pt x="61" y="7"/>
                  </a:moveTo>
                  <a:cubicBezTo>
                    <a:pt x="61" y="7"/>
                    <a:pt x="83" y="0"/>
                    <a:pt x="101" y="7"/>
                  </a:cubicBezTo>
                  <a:cubicBezTo>
                    <a:pt x="119" y="15"/>
                    <a:pt x="124" y="39"/>
                    <a:pt x="104" y="43"/>
                  </a:cubicBezTo>
                  <a:cubicBezTo>
                    <a:pt x="85" y="47"/>
                    <a:pt x="50" y="38"/>
                    <a:pt x="41" y="38"/>
                  </a:cubicBezTo>
                  <a:cubicBezTo>
                    <a:pt x="32" y="37"/>
                    <a:pt x="8" y="40"/>
                    <a:pt x="4" y="37"/>
                  </a:cubicBezTo>
                  <a:cubicBezTo>
                    <a:pt x="0" y="34"/>
                    <a:pt x="4" y="13"/>
                    <a:pt x="4" y="13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5093" y="1142"/>
              <a:ext cx="313" cy="524"/>
            </a:xfrm>
            <a:custGeom>
              <a:avLst/>
              <a:gdLst>
                <a:gd name="T0" fmla="*/ 11 w 313"/>
                <a:gd name="T1" fmla="*/ 0 h 524"/>
                <a:gd name="T2" fmla="*/ 0 w 313"/>
                <a:gd name="T3" fmla="*/ 25 h 524"/>
                <a:gd name="T4" fmla="*/ 18 w 313"/>
                <a:gd name="T5" fmla="*/ 485 h 524"/>
                <a:gd name="T6" fmla="*/ 141 w 313"/>
                <a:gd name="T7" fmla="*/ 524 h 524"/>
                <a:gd name="T8" fmla="*/ 157 w 313"/>
                <a:gd name="T9" fmla="*/ 147 h 524"/>
                <a:gd name="T10" fmla="*/ 191 w 313"/>
                <a:gd name="T11" fmla="*/ 523 h 524"/>
                <a:gd name="T12" fmla="*/ 298 w 313"/>
                <a:gd name="T13" fmla="*/ 489 h 524"/>
                <a:gd name="T14" fmla="*/ 313 w 313"/>
                <a:gd name="T15" fmla="*/ 25 h 524"/>
                <a:gd name="T16" fmla="*/ 298 w 313"/>
                <a:gd name="T17" fmla="*/ 5 h 524"/>
                <a:gd name="T18" fmla="*/ 11 w 313"/>
                <a:gd name="T1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524">
                  <a:moveTo>
                    <a:pt x="11" y="0"/>
                  </a:moveTo>
                  <a:lnTo>
                    <a:pt x="0" y="25"/>
                  </a:lnTo>
                  <a:lnTo>
                    <a:pt x="18" y="485"/>
                  </a:lnTo>
                  <a:lnTo>
                    <a:pt x="141" y="524"/>
                  </a:lnTo>
                  <a:lnTo>
                    <a:pt x="157" y="147"/>
                  </a:lnTo>
                  <a:lnTo>
                    <a:pt x="191" y="523"/>
                  </a:lnTo>
                  <a:lnTo>
                    <a:pt x="298" y="489"/>
                  </a:lnTo>
                  <a:lnTo>
                    <a:pt x="313" y="25"/>
                  </a:lnTo>
                  <a:lnTo>
                    <a:pt x="298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4989" y="682"/>
              <a:ext cx="120" cy="422"/>
            </a:xfrm>
            <a:custGeom>
              <a:avLst/>
              <a:gdLst>
                <a:gd name="T0" fmla="*/ 67 w 67"/>
                <a:gd name="T1" fmla="*/ 6 h 236"/>
                <a:gd name="T2" fmla="*/ 8 w 67"/>
                <a:gd name="T3" fmla="*/ 39 h 236"/>
                <a:gd name="T4" fmla="*/ 0 w 67"/>
                <a:gd name="T5" fmla="*/ 236 h 236"/>
                <a:gd name="T6" fmla="*/ 61 w 67"/>
                <a:gd name="T7" fmla="*/ 236 h 236"/>
                <a:gd name="T8" fmla="*/ 67 w 67"/>
                <a:gd name="T9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36">
                  <a:moveTo>
                    <a:pt x="67" y="6"/>
                  </a:moveTo>
                  <a:cubicBezTo>
                    <a:pt x="67" y="6"/>
                    <a:pt x="11" y="0"/>
                    <a:pt x="8" y="39"/>
                  </a:cubicBezTo>
                  <a:cubicBezTo>
                    <a:pt x="5" y="78"/>
                    <a:pt x="0" y="236"/>
                    <a:pt x="0" y="236"/>
                  </a:cubicBezTo>
                  <a:cubicBezTo>
                    <a:pt x="61" y="236"/>
                    <a:pt x="61" y="236"/>
                    <a:pt x="61" y="236"/>
                  </a:cubicBezTo>
                  <a:lnTo>
                    <a:pt x="67" y="6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5059" y="789"/>
              <a:ext cx="47" cy="315"/>
            </a:xfrm>
            <a:custGeom>
              <a:avLst/>
              <a:gdLst>
                <a:gd name="T0" fmla="*/ 12 w 26"/>
                <a:gd name="T1" fmla="*/ 6 h 176"/>
                <a:gd name="T2" fmla="*/ 2 w 26"/>
                <a:gd name="T3" fmla="*/ 41 h 176"/>
                <a:gd name="T4" fmla="*/ 0 w 26"/>
                <a:gd name="T5" fmla="*/ 176 h 176"/>
                <a:gd name="T6" fmla="*/ 22 w 26"/>
                <a:gd name="T7" fmla="*/ 176 h 176"/>
                <a:gd name="T8" fmla="*/ 26 w 26"/>
                <a:gd name="T9" fmla="*/ 22 h 176"/>
                <a:gd name="T10" fmla="*/ 12 w 26"/>
                <a:gd name="T11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6">
                  <a:moveTo>
                    <a:pt x="12" y="6"/>
                  </a:moveTo>
                  <a:cubicBezTo>
                    <a:pt x="4" y="15"/>
                    <a:pt x="2" y="41"/>
                    <a:pt x="2" y="4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1" y="28"/>
                    <a:pt x="17" y="0"/>
                    <a:pt x="12" y="6"/>
                  </a:cubicBezTo>
                  <a:close/>
                </a:path>
              </a:pathLst>
            </a:custGeom>
            <a:solidFill>
              <a:srgbClr val="33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5384" y="682"/>
              <a:ext cx="120" cy="422"/>
            </a:xfrm>
            <a:custGeom>
              <a:avLst/>
              <a:gdLst>
                <a:gd name="T0" fmla="*/ 0 w 67"/>
                <a:gd name="T1" fmla="*/ 6 h 236"/>
                <a:gd name="T2" fmla="*/ 59 w 67"/>
                <a:gd name="T3" fmla="*/ 39 h 236"/>
                <a:gd name="T4" fmla="*/ 67 w 67"/>
                <a:gd name="T5" fmla="*/ 236 h 236"/>
                <a:gd name="T6" fmla="*/ 6 w 67"/>
                <a:gd name="T7" fmla="*/ 236 h 236"/>
                <a:gd name="T8" fmla="*/ 0 w 67"/>
                <a:gd name="T9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36">
                  <a:moveTo>
                    <a:pt x="0" y="6"/>
                  </a:moveTo>
                  <a:cubicBezTo>
                    <a:pt x="0" y="6"/>
                    <a:pt x="56" y="0"/>
                    <a:pt x="59" y="39"/>
                  </a:cubicBezTo>
                  <a:cubicBezTo>
                    <a:pt x="63" y="78"/>
                    <a:pt x="67" y="236"/>
                    <a:pt x="67" y="236"/>
                  </a:cubicBezTo>
                  <a:cubicBezTo>
                    <a:pt x="6" y="236"/>
                    <a:pt x="6" y="236"/>
                    <a:pt x="6" y="23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5386" y="735"/>
              <a:ext cx="55" cy="369"/>
            </a:xfrm>
            <a:custGeom>
              <a:avLst/>
              <a:gdLst>
                <a:gd name="T0" fmla="*/ 31 w 31"/>
                <a:gd name="T1" fmla="*/ 153 h 206"/>
                <a:gd name="T2" fmla="*/ 28 w 31"/>
                <a:gd name="T3" fmla="*/ 76 h 206"/>
                <a:gd name="T4" fmla="*/ 23 w 31"/>
                <a:gd name="T5" fmla="*/ 36 h 206"/>
                <a:gd name="T6" fmla="*/ 5 w 31"/>
                <a:gd name="T7" fmla="*/ 8 h 206"/>
                <a:gd name="T8" fmla="*/ 0 w 31"/>
                <a:gd name="T9" fmla="*/ 0 h 206"/>
                <a:gd name="T10" fmla="*/ 5 w 31"/>
                <a:gd name="T11" fmla="*/ 206 h 206"/>
                <a:gd name="T12" fmla="*/ 30 w 31"/>
                <a:gd name="T13" fmla="*/ 206 h 206"/>
                <a:gd name="T14" fmla="*/ 31 w 31"/>
                <a:gd name="T15" fmla="*/ 15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6">
                  <a:moveTo>
                    <a:pt x="31" y="153"/>
                  </a:moveTo>
                  <a:cubicBezTo>
                    <a:pt x="31" y="127"/>
                    <a:pt x="29" y="102"/>
                    <a:pt x="28" y="76"/>
                  </a:cubicBezTo>
                  <a:cubicBezTo>
                    <a:pt x="27" y="63"/>
                    <a:pt x="27" y="49"/>
                    <a:pt x="23" y="36"/>
                  </a:cubicBezTo>
                  <a:cubicBezTo>
                    <a:pt x="18" y="25"/>
                    <a:pt x="11" y="18"/>
                    <a:pt x="5" y="8"/>
                  </a:cubicBezTo>
                  <a:cubicBezTo>
                    <a:pt x="3" y="6"/>
                    <a:pt x="1" y="3"/>
                    <a:pt x="0" y="0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1" y="188"/>
                    <a:pt x="31" y="171"/>
                    <a:pt x="31" y="153"/>
                  </a:cubicBezTo>
                  <a:close/>
                </a:path>
              </a:pathLst>
            </a:custGeom>
            <a:solidFill>
              <a:srgbClr val="33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5068" y="692"/>
              <a:ext cx="361" cy="475"/>
            </a:xfrm>
            <a:custGeom>
              <a:avLst/>
              <a:gdLst>
                <a:gd name="T0" fmla="*/ 202 w 202"/>
                <a:gd name="T1" fmla="*/ 265 h 265"/>
                <a:gd name="T2" fmla="*/ 0 w 202"/>
                <a:gd name="T3" fmla="*/ 265 h 265"/>
                <a:gd name="T4" fmla="*/ 0 w 202"/>
                <a:gd name="T5" fmla="*/ 23 h 265"/>
                <a:gd name="T6" fmla="*/ 23 w 202"/>
                <a:gd name="T7" fmla="*/ 0 h 265"/>
                <a:gd name="T8" fmla="*/ 180 w 202"/>
                <a:gd name="T9" fmla="*/ 0 h 265"/>
                <a:gd name="T10" fmla="*/ 202 w 202"/>
                <a:gd name="T11" fmla="*/ 23 h 265"/>
                <a:gd name="T12" fmla="*/ 202 w 202"/>
                <a:gd name="T13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65">
                  <a:moveTo>
                    <a:pt x="202" y="265"/>
                  </a:moveTo>
                  <a:cubicBezTo>
                    <a:pt x="0" y="265"/>
                    <a:pt x="0" y="265"/>
                    <a:pt x="0" y="26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2" y="0"/>
                    <a:pt x="202" y="10"/>
                    <a:pt x="202" y="23"/>
                  </a:cubicBezTo>
                  <a:lnTo>
                    <a:pt x="202" y="265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207" y="631"/>
              <a:ext cx="90" cy="99"/>
            </a:xfrm>
            <a:custGeom>
              <a:avLst/>
              <a:gdLst>
                <a:gd name="T0" fmla="*/ 0 w 50"/>
                <a:gd name="T1" fmla="*/ 0 h 55"/>
                <a:gd name="T2" fmla="*/ 0 w 50"/>
                <a:gd name="T3" fmla="*/ 46 h 55"/>
                <a:gd name="T4" fmla="*/ 23 w 50"/>
                <a:gd name="T5" fmla="*/ 55 h 55"/>
                <a:gd name="T6" fmla="*/ 48 w 50"/>
                <a:gd name="T7" fmla="*/ 46 h 55"/>
                <a:gd name="T8" fmla="*/ 50 w 50"/>
                <a:gd name="T9" fmla="*/ 0 h 55"/>
                <a:gd name="T10" fmla="*/ 0 w 5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3" y="55"/>
                    <a:pt x="23" y="55"/>
                  </a:cubicBezTo>
                  <a:cubicBezTo>
                    <a:pt x="48" y="55"/>
                    <a:pt x="48" y="46"/>
                    <a:pt x="48" y="4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5207" y="631"/>
              <a:ext cx="90" cy="24"/>
            </a:xfrm>
            <a:custGeom>
              <a:avLst/>
              <a:gdLst>
                <a:gd name="T0" fmla="*/ 50 w 50"/>
                <a:gd name="T1" fmla="*/ 8 h 13"/>
                <a:gd name="T2" fmla="*/ 50 w 50"/>
                <a:gd name="T3" fmla="*/ 0 h 13"/>
                <a:gd name="T4" fmla="*/ 0 w 50"/>
                <a:gd name="T5" fmla="*/ 0 h 13"/>
                <a:gd name="T6" fmla="*/ 0 w 50"/>
                <a:gd name="T7" fmla="*/ 7 h 13"/>
                <a:gd name="T8" fmla="*/ 50 w 50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3">
                  <a:moveTo>
                    <a:pt x="50" y="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13"/>
                    <a:pt x="33" y="11"/>
                    <a:pt x="50" y="8"/>
                  </a:cubicBezTo>
                  <a:close/>
                </a:path>
              </a:pathLst>
            </a:custGeom>
            <a:solidFill>
              <a:srgbClr val="DD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5041" y="216"/>
              <a:ext cx="427" cy="42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5004" y="397"/>
              <a:ext cx="84" cy="84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425" y="397"/>
              <a:ext cx="86" cy="84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5213" y="372"/>
              <a:ext cx="69" cy="129"/>
            </a:xfrm>
            <a:custGeom>
              <a:avLst/>
              <a:gdLst>
                <a:gd name="T0" fmla="*/ 34 w 69"/>
                <a:gd name="T1" fmla="*/ 0 h 129"/>
                <a:gd name="T2" fmla="*/ 0 w 69"/>
                <a:gd name="T3" fmla="*/ 129 h 129"/>
                <a:gd name="T4" fmla="*/ 69 w 69"/>
                <a:gd name="T5" fmla="*/ 129 h 129"/>
                <a:gd name="T6" fmla="*/ 34 w 69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9">
                  <a:moveTo>
                    <a:pt x="34" y="0"/>
                  </a:moveTo>
                  <a:lnTo>
                    <a:pt x="0" y="129"/>
                  </a:lnTo>
                  <a:lnTo>
                    <a:pt x="69" y="1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D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5216" y="617"/>
              <a:ext cx="66" cy="63"/>
            </a:xfrm>
            <a:custGeom>
              <a:avLst/>
              <a:gdLst>
                <a:gd name="T0" fmla="*/ 0 w 66"/>
                <a:gd name="T1" fmla="*/ 4 h 63"/>
                <a:gd name="T2" fmla="*/ 0 w 66"/>
                <a:gd name="T3" fmla="*/ 63 h 63"/>
                <a:gd name="T4" fmla="*/ 66 w 66"/>
                <a:gd name="T5" fmla="*/ 48 h 63"/>
                <a:gd name="T6" fmla="*/ 66 w 66"/>
                <a:gd name="T7" fmla="*/ 0 h 63"/>
                <a:gd name="T8" fmla="*/ 0 w 66"/>
                <a:gd name="T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3">
                  <a:moveTo>
                    <a:pt x="0" y="4"/>
                  </a:moveTo>
                  <a:lnTo>
                    <a:pt x="0" y="63"/>
                  </a:lnTo>
                  <a:lnTo>
                    <a:pt x="66" y="48"/>
                  </a:lnTo>
                  <a:lnTo>
                    <a:pt x="6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5166" y="529"/>
              <a:ext cx="166" cy="45"/>
            </a:xfrm>
            <a:custGeom>
              <a:avLst/>
              <a:gdLst>
                <a:gd name="T0" fmla="*/ 40 w 93"/>
                <a:gd name="T1" fmla="*/ 25 h 25"/>
                <a:gd name="T2" fmla="*/ 0 w 93"/>
                <a:gd name="T3" fmla="*/ 14 h 25"/>
                <a:gd name="T4" fmla="*/ 0 w 93"/>
                <a:gd name="T5" fmla="*/ 12 h 25"/>
                <a:gd name="T6" fmla="*/ 3 w 93"/>
                <a:gd name="T7" fmla="*/ 12 h 25"/>
                <a:gd name="T8" fmla="*/ 45 w 93"/>
                <a:gd name="T9" fmla="*/ 21 h 25"/>
                <a:gd name="T10" fmla="*/ 89 w 93"/>
                <a:gd name="T11" fmla="*/ 1 h 25"/>
                <a:gd name="T12" fmla="*/ 92 w 93"/>
                <a:gd name="T13" fmla="*/ 0 h 25"/>
                <a:gd name="T14" fmla="*/ 93 w 93"/>
                <a:gd name="T15" fmla="*/ 3 h 25"/>
                <a:gd name="T16" fmla="*/ 46 w 93"/>
                <a:gd name="T17" fmla="*/ 25 h 25"/>
                <a:gd name="T18" fmla="*/ 40 w 9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5">
                  <a:moveTo>
                    <a:pt x="40" y="25"/>
                  </a:moveTo>
                  <a:cubicBezTo>
                    <a:pt x="11" y="25"/>
                    <a:pt x="1" y="15"/>
                    <a:pt x="0" y="14"/>
                  </a:cubicBezTo>
                  <a:cubicBezTo>
                    <a:pt x="0" y="14"/>
                    <a:pt x="0" y="12"/>
                    <a:pt x="0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15" y="22"/>
                    <a:pt x="45" y="21"/>
                  </a:cubicBezTo>
                  <a:cubicBezTo>
                    <a:pt x="76" y="19"/>
                    <a:pt x="89" y="1"/>
                    <a:pt x="89" y="1"/>
                  </a:cubicBezTo>
                  <a:cubicBezTo>
                    <a:pt x="90" y="0"/>
                    <a:pt x="91" y="0"/>
                    <a:pt x="92" y="0"/>
                  </a:cubicBezTo>
                  <a:cubicBezTo>
                    <a:pt x="93" y="1"/>
                    <a:pt x="93" y="2"/>
                    <a:pt x="93" y="3"/>
                  </a:cubicBezTo>
                  <a:cubicBezTo>
                    <a:pt x="92" y="4"/>
                    <a:pt x="79" y="23"/>
                    <a:pt x="46" y="25"/>
                  </a:cubicBezTo>
                  <a:cubicBezTo>
                    <a:pt x="44" y="25"/>
                    <a:pt x="42" y="25"/>
                    <a:pt x="40" y="25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5114" y="357"/>
              <a:ext cx="45" cy="61"/>
            </a:xfrm>
            <a:prstGeom prst="ellipse">
              <a:avLst/>
            </a:pr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5370" y="357"/>
              <a:ext cx="44" cy="61"/>
            </a:xfrm>
            <a:prstGeom prst="ellipse">
              <a:avLst/>
            </a:pr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5182" y="676"/>
              <a:ext cx="136" cy="66"/>
            </a:xfrm>
            <a:custGeom>
              <a:avLst/>
              <a:gdLst>
                <a:gd name="T0" fmla="*/ 14 w 76"/>
                <a:gd name="T1" fmla="*/ 0 h 37"/>
                <a:gd name="T2" fmla="*/ 34 w 76"/>
                <a:gd name="T3" fmla="*/ 18 h 37"/>
                <a:gd name="T4" fmla="*/ 63 w 76"/>
                <a:gd name="T5" fmla="*/ 0 h 37"/>
                <a:gd name="T6" fmla="*/ 75 w 76"/>
                <a:gd name="T7" fmla="*/ 8 h 37"/>
                <a:gd name="T8" fmla="*/ 39 w 76"/>
                <a:gd name="T9" fmla="*/ 35 h 37"/>
                <a:gd name="T10" fmla="*/ 0 w 76"/>
                <a:gd name="T11" fmla="*/ 9 h 37"/>
                <a:gd name="T12" fmla="*/ 14 w 7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7">
                  <a:moveTo>
                    <a:pt x="14" y="0"/>
                  </a:moveTo>
                  <a:cubicBezTo>
                    <a:pt x="14" y="0"/>
                    <a:pt x="20" y="18"/>
                    <a:pt x="34" y="18"/>
                  </a:cubicBezTo>
                  <a:cubicBezTo>
                    <a:pt x="59" y="20"/>
                    <a:pt x="63" y="0"/>
                    <a:pt x="63" y="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6" y="32"/>
                    <a:pt x="39" y="35"/>
                  </a:cubicBezTo>
                  <a:cubicBezTo>
                    <a:pt x="2" y="37"/>
                    <a:pt x="0" y="9"/>
                    <a:pt x="0" y="9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5243" y="719"/>
              <a:ext cx="5" cy="448"/>
            </a:xfrm>
            <a:prstGeom prst="rect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5261" y="800"/>
              <a:ext cx="23" cy="21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5261" y="895"/>
              <a:ext cx="23" cy="23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5261" y="991"/>
              <a:ext cx="23" cy="22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5261" y="1086"/>
              <a:ext cx="23" cy="23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361" y="1600"/>
              <a:ext cx="250" cy="93"/>
            </a:xfrm>
            <a:custGeom>
              <a:avLst/>
              <a:gdLst>
                <a:gd name="T0" fmla="*/ 0 w 140"/>
                <a:gd name="T1" fmla="*/ 23 h 52"/>
                <a:gd name="T2" fmla="*/ 3 w 140"/>
                <a:gd name="T3" fmla="*/ 52 h 52"/>
                <a:gd name="T4" fmla="*/ 119 w 140"/>
                <a:gd name="T5" fmla="*/ 52 h 52"/>
                <a:gd name="T6" fmla="*/ 119 w 140"/>
                <a:gd name="T7" fmla="*/ 15 h 52"/>
                <a:gd name="T8" fmla="*/ 60 w 140"/>
                <a:gd name="T9" fmla="*/ 13 h 52"/>
                <a:gd name="T10" fmla="*/ 0 w 140"/>
                <a:gd name="T11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2">
                  <a:moveTo>
                    <a:pt x="0" y="23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40" y="31"/>
                    <a:pt x="119" y="15"/>
                  </a:cubicBezTo>
                  <a:cubicBezTo>
                    <a:pt x="98" y="0"/>
                    <a:pt x="60" y="13"/>
                    <a:pt x="60" y="1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756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3961" y="1600"/>
              <a:ext cx="250" cy="93"/>
            </a:xfrm>
            <a:custGeom>
              <a:avLst/>
              <a:gdLst>
                <a:gd name="T0" fmla="*/ 140 w 140"/>
                <a:gd name="T1" fmla="*/ 23 h 52"/>
                <a:gd name="T2" fmla="*/ 137 w 140"/>
                <a:gd name="T3" fmla="*/ 52 h 52"/>
                <a:gd name="T4" fmla="*/ 21 w 140"/>
                <a:gd name="T5" fmla="*/ 52 h 52"/>
                <a:gd name="T6" fmla="*/ 21 w 140"/>
                <a:gd name="T7" fmla="*/ 15 h 52"/>
                <a:gd name="T8" fmla="*/ 80 w 140"/>
                <a:gd name="T9" fmla="*/ 13 h 52"/>
                <a:gd name="T10" fmla="*/ 140 w 140"/>
                <a:gd name="T11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2">
                  <a:moveTo>
                    <a:pt x="140" y="23"/>
                  </a:moveTo>
                  <a:cubicBezTo>
                    <a:pt x="137" y="52"/>
                    <a:pt x="137" y="52"/>
                    <a:pt x="137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0" y="31"/>
                    <a:pt x="21" y="15"/>
                  </a:cubicBezTo>
                  <a:cubicBezTo>
                    <a:pt x="42" y="0"/>
                    <a:pt x="80" y="13"/>
                    <a:pt x="80" y="13"/>
                  </a:cubicBezTo>
                  <a:lnTo>
                    <a:pt x="140" y="23"/>
                  </a:lnTo>
                  <a:close/>
                </a:path>
              </a:pathLst>
            </a:custGeom>
            <a:solidFill>
              <a:srgbClr val="756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400" y="673"/>
              <a:ext cx="318" cy="282"/>
            </a:xfrm>
            <a:custGeom>
              <a:avLst/>
              <a:gdLst>
                <a:gd name="T0" fmla="*/ 4 w 178"/>
                <a:gd name="T1" fmla="*/ 42 h 158"/>
                <a:gd name="T2" fmla="*/ 73 w 178"/>
                <a:gd name="T3" fmla="*/ 95 h 158"/>
                <a:gd name="T4" fmla="*/ 127 w 178"/>
                <a:gd name="T5" fmla="*/ 18 h 158"/>
                <a:gd name="T6" fmla="*/ 159 w 178"/>
                <a:gd name="T7" fmla="*/ 9 h 158"/>
                <a:gd name="T8" fmla="*/ 167 w 178"/>
                <a:gd name="T9" fmla="*/ 42 h 158"/>
                <a:gd name="T10" fmla="*/ 81 w 178"/>
                <a:gd name="T11" fmla="*/ 153 h 158"/>
                <a:gd name="T12" fmla="*/ 0 w 178"/>
                <a:gd name="T13" fmla="*/ 101 h 158"/>
                <a:gd name="T14" fmla="*/ 4 w 178"/>
                <a:gd name="T15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58">
                  <a:moveTo>
                    <a:pt x="4" y="42"/>
                  </a:move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124" y="22"/>
                    <a:pt x="127" y="18"/>
                  </a:cubicBezTo>
                  <a:cubicBezTo>
                    <a:pt x="132" y="10"/>
                    <a:pt x="143" y="0"/>
                    <a:pt x="159" y="9"/>
                  </a:cubicBezTo>
                  <a:cubicBezTo>
                    <a:pt x="178" y="20"/>
                    <a:pt x="167" y="42"/>
                    <a:pt x="167" y="42"/>
                  </a:cubicBezTo>
                  <a:cubicBezTo>
                    <a:pt x="167" y="42"/>
                    <a:pt x="95" y="149"/>
                    <a:pt x="81" y="153"/>
                  </a:cubicBezTo>
                  <a:cubicBezTo>
                    <a:pt x="67" y="158"/>
                    <a:pt x="0" y="101"/>
                    <a:pt x="0" y="101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047" y="748"/>
              <a:ext cx="117" cy="447"/>
            </a:xfrm>
            <a:custGeom>
              <a:avLst/>
              <a:gdLst>
                <a:gd name="T0" fmla="*/ 66 w 66"/>
                <a:gd name="T1" fmla="*/ 0 h 250"/>
                <a:gd name="T2" fmla="*/ 17 w 66"/>
                <a:gd name="T3" fmla="*/ 18 h 250"/>
                <a:gd name="T4" fmla="*/ 9 w 66"/>
                <a:gd name="T5" fmla="*/ 203 h 250"/>
                <a:gd name="T6" fmla="*/ 59 w 66"/>
                <a:gd name="T7" fmla="*/ 250 h 250"/>
                <a:gd name="T8" fmla="*/ 66 w 66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0">
                  <a:moveTo>
                    <a:pt x="66" y="0"/>
                  </a:moveTo>
                  <a:cubicBezTo>
                    <a:pt x="66" y="0"/>
                    <a:pt x="20" y="0"/>
                    <a:pt x="17" y="18"/>
                  </a:cubicBezTo>
                  <a:cubicBezTo>
                    <a:pt x="14" y="37"/>
                    <a:pt x="0" y="182"/>
                    <a:pt x="9" y="203"/>
                  </a:cubicBezTo>
                  <a:cubicBezTo>
                    <a:pt x="18" y="225"/>
                    <a:pt x="59" y="250"/>
                    <a:pt x="59" y="25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084" y="1045"/>
              <a:ext cx="407" cy="609"/>
            </a:xfrm>
            <a:custGeom>
              <a:avLst/>
              <a:gdLst>
                <a:gd name="T0" fmla="*/ 105 w 407"/>
                <a:gd name="T1" fmla="*/ 0 h 609"/>
                <a:gd name="T2" fmla="*/ 61 w 407"/>
                <a:gd name="T3" fmla="*/ 34 h 609"/>
                <a:gd name="T4" fmla="*/ 0 w 407"/>
                <a:gd name="T5" fmla="*/ 573 h 609"/>
                <a:gd name="T6" fmla="*/ 138 w 407"/>
                <a:gd name="T7" fmla="*/ 609 h 609"/>
                <a:gd name="T8" fmla="*/ 186 w 407"/>
                <a:gd name="T9" fmla="*/ 202 h 609"/>
                <a:gd name="T10" fmla="*/ 209 w 407"/>
                <a:gd name="T11" fmla="*/ 201 h 609"/>
                <a:gd name="T12" fmla="*/ 268 w 407"/>
                <a:gd name="T13" fmla="*/ 609 h 609"/>
                <a:gd name="T14" fmla="*/ 407 w 407"/>
                <a:gd name="T15" fmla="*/ 571 h 609"/>
                <a:gd name="T16" fmla="*/ 305 w 407"/>
                <a:gd name="T17" fmla="*/ 21 h 609"/>
                <a:gd name="T18" fmla="*/ 105 w 407"/>
                <a:gd name="T1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7" h="609">
                  <a:moveTo>
                    <a:pt x="105" y="0"/>
                  </a:moveTo>
                  <a:lnTo>
                    <a:pt x="61" y="34"/>
                  </a:lnTo>
                  <a:lnTo>
                    <a:pt x="0" y="573"/>
                  </a:lnTo>
                  <a:lnTo>
                    <a:pt x="138" y="609"/>
                  </a:lnTo>
                  <a:lnTo>
                    <a:pt x="186" y="202"/>
                  </a:lnTo>
                  <a:lnTo>
                    <a:pt x="209" y="201"/>
                  </a:lnTo>
                  <a:lnTo>
                    <a:pt x="268" y="609"/>
                  </a:lnTo>
                  <a:lnTo>
                    <a:pt x="407" y="571"/>
                  </a:lnTo>
                  <a:lnTo>
                    <a:pt x="305" y="2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427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4" y="1045"/>
              <a:ext cx="75" cy="134"/>
            </a:xfrm>
            <a:custGeom>
              <a:avLst/>
              <a:gdLst>
                <a:gd name="T0" fmla="*/ 27 w 42"/>
                <a:gd name="T1" fmla="*/ 60 h 75"/>
                <a:gd name="T2" fmla="*/ 40 w 42"/>
                <a:gd name="T3" fmla="*/ 1 h 75"/>
                <a:gd name="T4" fmla="*/ 31 w 42"/>
                <a:gd name="T5" fmla="*/ 0 h 75"/>
                <a:gd name="T6" fmla="*/ 6 w 42"/>
                <a:gd name="T7" fmla="*/ 19 h 75"/>
                <a:gd name="T8" fmla="*/ 0 w 42"/>
                <a:gd name="T9" fmla="*/ 75 h 75"/>
                <a:gd name="T10" fmla="*/ 27 w 42"/>
                <a:gd name="T11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5">
                  <a:moveTo>
                    <a:pt x="27" y="60"/>
                  </a:moveTo>
                  <a:cubicBezTo>
                    <a:pt x="42" y="42"/>
                    <a:pt x="40" y="22"/>
                    <a:pt x="40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1" y="72"/>
                    <a:pt x="20" y="68"/>
                    <a:pt x="27" y="60"/>
                  </a:cubicBezTo>
                  <a:close/>
                </a:path>
              </a:pathLst>
            </a:custGeom>
            <a:solidFill>
              <a:srgbClr val="33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323" y="1059"/>
              <a:ext cx="86" cy="117"/>
            </a:xfrm>
            <a:custGeom>
              <a:avLst/>
              <a:gdLst>
                <a:gd name="T0" fmla="*/ 28 w 48"/>
                <a:gd name="T1" fmla="*/ 59 h 65"/>
                <a:gd name="T2" fmla="*/ 48 w 48"/>
                <a:gd name="T3" fmla="*/ 65 h 65"/>
                <a:gd name="T4" fmla="*/ 37 w 48"/>
                <a:gd name="T5" fmla="*/ 4 h 65"/>
                <a:gd name="T6" fmla="*/ 0 w 48"/>
                <a:gd name="T7" fmla="*/ 0 h 65"/>
                <a:gd name="T8" fmla="*/ 28 w 48"/>
                <a:gd name="T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5">
                  <a:moveTo>
                    <a:pt x="28" y="59"/>
                  </a:moveTo>
                  <a:cubicBezTo>
                    <a:pt x="34" y="63"/>
                    <a:pt x="41" y="64"/>
                    <a:pt x="48" y="6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8" y="50"/>
                    <a:pt x="28" y="59"/>
                  </a:cubicBezTo>
                  <a:close/>
                </a:path>
              </a:pathLst>
            </a:custGeom>
            <a:solidFill>
              <a:srgbClr val="33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3972" y="214"/>
              <a:ext cx="575" cy="500"/>
            </a:xfrm>
            <a:custGeom>
              <a:avLst/>
              <a:gdLst>
                <a:gd name="T0" fmla="*/ 296 w 322"/>
                <a:gd name="T1" fmla="*/ 241 h 279"/>
                <a:gd name="T2" fmla="*/ 236 w 322"/>
                <a:gd name="T3" fmla="*/ 271 h 279"/>
                <a:gd name="T4" fmla="*/ 165 w 322"/>
                <a:gd name="T5" fmla="*/ 261 h 279"/>
                <a:gd name="T6" fmla="*/ 84 w 322"/>
                <a:gd name="T7" fmla="*/ 271 h 279"/>
                <a:gd name="T8" fmla="*/ 22 w 322"/>
                <a:gd name="T9" fmla="*/ 241 h 279"/>
                <a:gd name="T10" fmla="*/ 31 w 322"/>
                <a:gd name="T11" fmla="*/ 63 h 279"/>
                <a:gd name="T12" fmla="*/ 159 w 322"/>
                <a:gd name="T13" fmla="*/ 0 h 279"/>
                <a:gd name="T14" fmla="*/ 289 w 322"/>
                <a:gd name="T15" fmla="*/ 63 h 279"/>
                <a:gd name="T16" fmla="*/ 296 w 322"/>
                <a:gd name="T17" fmla="*/ 24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79">
                  <a:moveTo>
                    <a:pt x="296" y="241"/>
                  </a:moveTo>
                  <a:cubicBezTo>
                    <a:pt x="270" y="273"/>
                    <a:pt x="249" y="271"/>
                    <a:pt x="236" y="271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84" y="271"/>
                    <a:pt x="84" y="271"/>
                    <a:pt x="84" y="271"/>
                  </a:cubicBezTo>
                  <a:cubicBezTo>
                    <a:pt x="72" y="271"/>
                    <a:pt x="44" y="279"/>
                    <a:pt x="22" y="241"/>
                  </a:cubicBezTo>
                  <a:cubicBezTo>
                    <a:pt x="0" y="204"/>
                    <a:pt x="1" y="111"/>
                    <a:pt x="31" y="63"/>
                  </a:cubicBezTo>
                  <a:cubicBezTo>
                    <a:pt x="52" y="30"/>
                    <a:pt x="76" y="0"/>
                    <a:pt x="159" y="0"/>
                  </a:cubicBezTo>
                  <a:cubicBezTo>
                    <a:pt x="242" y="0"/>
                    <a:pt x="266" y="26"/>
                    <a:pt x="289" y="63"/>
                  </a:cubicBezTo>
                  <a:cubicBezTo>
                    <a:pt x="304" y="88"/>
                    <a:pt x="322" y="210"/>
                    <a:pt x="296" y="241"/>
                  </a:cubicBezTo>
                  <a:close/>
                </a:path>
              </a:pathLst>
            </a:custGeom>
            <a:solidFill>
              <a:srgbClr val="47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31" y="732"/>
              <a:ext cx="282" cy="368"/>
            </a:xfrm>
            <a:custGeom>
              <a:avLst/>
              <a:gdLst>
                <a:gd name="T0" fmla="*/ 0 w 158"/>
                <a:gd name="T1" fmla="*/ 206 h 206"/>
                <a:gd name="T2" fmla="*/ 158 w 158"/>
                <a:gd name="T3" fmla="*/ 206 h 206"/>
                <a:gd name="T4" fmla="*/ 149 w 158"/>
                <a:gd name="T5" fmla="*/ 42 h 206"/>
                <a:gd name="T6" fmla="*/ 150 w 158"/>
                <a:gd name="T7" fmla="*/ 7 h 206"/>
                <a:gd name="T8" fmla="*/ 74 w 158"/>
                <a:gd name="T9" fmla="*/ 0 h 206"/>
                <a:gd name="T10" fmla="*/ 4 w 158"/>
                <a:gd name="T11" fmla="*/ 10 h 206"/>
                <a:gd name="T12" fmla="*/ 0 w 158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206">
                  <a:moveTo>
                    <a:pt x="0" y="206"/>
                  </a:moveTo>
                  <a:cubicBezTo>
                    <a:pt x="158" y="206"/>
                    <a:pt x="158" y="206"/>
                    <a:pt x="158" y="206"/>
                  </a:cubicBezTo>
                  <a:cubicBezTo>
                    <a:pt x="158" y="206"/>
                    <a:pt x="150" y="64"/>
                    <a:pt x="149" y="42"/>
                  </a:cubicBezTo>
                  <a:cubicBezTo>
                    <a:pt x="149" y="38"/>
                    <a:pt x="150" y="7"/>
                    <a:pt x="150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0" y="206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236" y="665"/>
              <a:ext cx="70" cy="101"/>
            </a:xfrm>
            <a:custGeom>
              <a:avLst/>
              <a:gdLst>
                <a:gd name="T0" fmla="*/ 39 w 39"/>
                <a:gd name="T1" fmla="*/ 0 h 56"/>
                <a:gd name="T2" fmla="*/ 0 w 39"/>
                <a:gd name="T3" fmla="*/ 0 h 56"/>
                <a:gd name="T4" fmla="*/ 0 w 39"/>
                <a:gd name="T5" fmla="*/ 39 h 56"/>
                <a:gd name="T6" fmla="*/ 19 w 39"/>
                <a:gd name="T7" fmla="*/ 56 h 56"/>
                <a:gd name="T8" fmla="*/ 39 w 39"/>
                <a:gd name="T9" fmla="*/ 39 h 56"/>
                <a:gd name="T10" fmla="*/ 39 w 39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9" y="56"/>
                    <a:pt x="19" y="56"/>
                  </a:cubicBezTo>
                  <a:cubicBezTo>
                    <a:pt x="29" y="56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236" y="665"/>
              <a:ext cx="70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4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2" y="25"/>
                    <a:pt x="19" y="24"/>
                  </a:cubicBezTo>
                  <a:cubicBezTo>
                    <a:pt x="28" y="24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E2B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077" y="493"/>
              <a:ext cx="395" cy="219"/>
            </a:xfrm>
            <a:custGeom>
              <a:avLst/>
              <a:gdLst>
                <a:gd name="T0" fmla="*/ 5 w 221"/>
                <a:gd name="T1" fmla="*/ 0 h 122"/>
                <a:gd name="T2" fmla="*/ 104 w 221"/>
                <a:gd name="T3" fmla="*/ 14 h 122"/>
                <a:gd name="T4" fmla="*/ 199 w 221"/>
                <a:gd name="T5" fmla="*/ 4 h 122"/>
                <a:gd name="T6" fmla="*/ 113 w 221"/>
                <a:gd name="T7" fmla="*/ 117 h 122"/>
                <a:gd name="T8" fmla="*/ 5 w 22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22">
                  <a:moveTo>
                    <a:pt x="5" y="0"/>
                  </a:moveTo>
                  <a:cubicBezTo>
                    <a:pt x="5" y="0"/>
                    <a:pt x="45" y="14"/>
                    <a:pt x="104" y="14"/>
                  </a:cubicBezTo>
                  <a:cubicBezTo>
                    <a:pt x="163" y="14"/>
                    <a:pt x="199" y="4"/>
                    <a:pt x="199" y="4"/>
                  </a:cubicBezTo>
                  <a:cubicBezTo>
                    <a:pt x="199" y="4"/>
                    <a:pt x="221" y="113"/>
                    <a:pt x="113" y="117"/>
                  </a:cubicBezTo>
                  <a:cubicBezTo>
                    <a:pt x="5" y="122"/>
                    <a:pt x="0" y="58"/>
                    <a:pt x="5" y="0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209" y="642"/>
              <a:ext cx="150" cy="31"/>
            </a:xfrm>
            <a:custGeom>
              <a:avLst/>
              <a:gdLst>
                <a:gd name="T0" fmla="*/ 3 w 84"/>
                <a:gd name="T1" fmla="*/ 17 h 17"/>
                <a:gd name="T2" fmla="*/ 1 w 84"/>
                <a:gd name="T3" fmla="*/ 16 h 17"/>
                <a:gd name="T4" fmla="*/ 2 w 84"/>
                <a:gd name="T5" fmla="*/ 13 h 17"/>
                <a:gd name="T6" fmla="*/ 82 w 84"/>
                <a:gd name="T7" fmla="*/ 4 h 17"/>
                <a:gd name="T8" fmla="*/ 84 w 84"/>
                <a:gd name="T9" fmla="*/ 6 h 17"/>
                <a:gd name="T10" fmla="*/ 82 w 84"/>
                <a:gd name="T11" fmla="*/ 8 h 17"/>
                <a:gd name="T12" fmla="*/ 4 w 84"/>
                <a:gd name="T13" fmla="*/ 17 h 17"/>
                <a:gd name="T14" fmla="*/ 3 w 84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7">
                  <a:moveTo>
                    <a:pt x="3" y="17"/>
                  </a:moveTo>
                  <a:cubicBezTo>
                    <a:pt x="2" y="17"/>
                    <a:pt x="1" y="17"/>
                    <a:pt x="1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23" y="0"/>
                    <a:pt x="82" y="4"/>
                  </a:cubicBezTo>
                  <a:cubicBezTo>
                    <a:pt x="83" y="4"/>
                    <a:pt x="84" y="5"/>
                    <a:pt x="84" y="6"/>
                  </a:cubicBezTo>
                  <a:cubicBezTo>
                    <a:pt x="84" y="7"/>
                    <a:pt x="83" y="8"/>
                    <a:pt x="82" y="8"/>
                  </a:cubicBezTo>
                  <a:cubicBezTo>
                    <a:pt x="24" y="4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332" y="510"/>
              <a:ext cx="49" cy="39"/>
            </a:xfrm>
            <a:custGeom>
              <a:avLst/>
              <a:gdLst>
                <a:gd name="T0" fmla="*/ 0 w 27"/>
                <a:gd name="T1" fmla="*/ 6 h 22"/>
                <a:gd name="T2" fmla="*/ 13 w 27"/>
                <a:gd name="T3" fmla="*/ 22 h 22"/>
                <a:gd name="T4" fmla="*/ 27 w 27"/>
                <a:gd name="T5" fmla="*/ 6 h 22"/>
                <a:gd name="T6" fmla="*/ 26 w 27"/>
                <a:gd name="T7" fmla="*/ 0 h 22"/>
                <a:gd name="T8" fmla="*/ 0 w 27"/>
                <a:gd name="T9" fmla="*/ 3 h 22"/>
                <a:gd name="T10" fmla="*/ 0 w 27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0" y="6"/>
                  </a:moveTo>
                  <a:cubicBezTo>
                    <a:pt x="0" y="15"/>
                    <a:pt x="6" y="22"/>
                    <a:pt x="13" y="22"/>
                  </a:cubicBezTo>
                  <a:cubicBezTo>
                    <a:pt x="21" y="22"/>
                    <a:pt x="27" y="15"/>
                    <a:pt x="27" y="6"/>
                  </a:cubicBezTo>
                  <a:cubicBezTo>
                    <a:pt x="27" y="4"/>
                    <a:pt x="26" y="2"/>
                    <a:pt x="26" y="0"/>
                  </a:cubicBezTo>
                  <a:cubicBezTo>
                    <a:pt x="18" y="2"/>
                    <a:pt x="1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139" y="508"/>
              <a:ext cx="49" cy="41"/>
            </a:xfrm>
            <a:custGeom>
              <a:avLst/>
              <a:gdLst>
                <a:gd name="T0" fmla="*/ 0 w 27"/>
                <a:gd name="T1" fmla="*/ 7 h 23"/>
                <a:gd name="T2" fmla="*/ 14 w 27"/>
                <a:gd name="T3" fmla="*/ 23 h 23"/>
                <a:gd name="T4" fmla="*/ 27 w 27"/>
                <a:gd name="T5" fmla="*/ 7 h 23"/>
                <a:gd name="T6" fmla="*/ 27 w 27"/>
                <a:gd name="T7" fmla="*/ 4 h 23"/>
                <a:gd name="T8" fmla="*/ 2 w 27"/>
                <a:gd name="T9" fmla="*/ 0 h 23"/>
                <a:gd name="T10" fmla="*/ 0 w 27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3">
                  <a:moveTo>
                    <a:pt x="0" y="7"/>
                  </a:moveTo>
                  <a:cubicBezTo>
                    <a:pt x="0" y="16"/>
                    <a:pt x="6" y="23"/>
                    <a:pt x="14" y="23"/>
                  </a:cubicBezTo>
                  <a:cubicBezTo>
                    <a:pt x="21" y="23"/>
                    <a:pt x="27" y="16"/>
                    <a:pt x="27" y="7"/>
                  </a:cubicBezTo>
                  <a:cubicBezTo>
                    <a:pt x="27" y="6"/>
                    <a:pt x="27" y="5"/>
                    <a:pt x="27" y="4"/>
                  </a:cubicBezTo>
                  <a:cubicBezTo>
                    <a:pt x="18" y="3"/>
                    <a:pt x="9" y="1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229" y="587"/>
              <a:ext cx="62" cy="39"/>
            </a:xfrm>
            <a:custGeom>
              <a:avLst/>
              <a:gdLst>
                <a:gd name="T0" fmla="*/ 35 w 35"/>
                <a:gd name="T1" fmla="*/ 14 h 22"/>
                <a:gd name="T2" fmla="*/ 27 w 35"/>
                <a:gd name="T3" fmla="*/ 22 h 22"/>
                <a:gd name="T4" fmla="*/ 8 w 35"/>
                <a:gd name="T5" fmla="*/ 22 h 22"/>
                <a:gd name="T6" fmla="*/ 0 w 35"/>
                <a:gd name="T7" fmla="*/ 14 h 22"/>
                <a:gd name="T8" fmla="*/ 0 w 35"/>
                <a:gd name="T9" fmla="*/ 8 h 22"/>
                <a:gd name="T10" fmla="*/ 8 w 35"/>
                <a:gd name="T11" fmla="*/ 0 h 22"/>
                <a:gd name="T12" fmla="*/ 27 w 35"/>
                <a:gd name="T13" fmla="*/ 0 h 22"/>
                <a:gd name="T14" fmla="*/ 35 w 35"/>
                <a:gd name="T15" fmla="*/ 8 h 22"/>
                <a:gd name="T16" fmla="*/ 35 w 35"/>
                <a:gd name="T1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14"/>
                  </a:moveTo>
                  <a:cubicBezTo>
                    <a:pt x="35" y="18"/>
                    <a:pt x="31" y="22"/>
                    <a:pt x="2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8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3"/>
                    <a:pt x="35" y="8"/>
                  </a:cubicBezTo>
                  <a:lnTo>
                    <a:pt x="35" y="14"/>
                  </a:lnTo>
                  <a:close/>
                </a:path>
              </a:pathLst>
            </a:custGeom>
            <a:solidFill>
              <a:srgbClr val="E2B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129" y="741"/>
              <a:ext cx="284" cy="359"/>
            </a:xfrm>
            <a:custGeom>
              <a:avLst/>
              <a:gdLst>
                <a:gd name="T0" fmla="*/ 158 w 159"/>
                <a:gd name="T1" fmla="*/ 3 h 201"/>
                <a:gd name="T2" fmla="*/ 129 w 159"/>
                <a:gd name="T3" fmla="*/ 0 h 201"/>
                <a:gd name="T4" fmla="*/ 129 w 159"/>
                <a:gd name="T5" fmla="*/ 32 h 201"/>
                <a:gd name="T6" fmla="*/ 106 w 159"/>
                <a:gd name="T7" fmla="*/ 54 h 201"/>
                <a:gd name="T8" fmla="*/ 49 w 159"/>
                <a:gd name="T9" fmla="*/ 54 h 201"/>
                <a:gd name="T10" fmla="*/ 26 w 159"/>
                <a:gd name="T11" fmla="*/ 32 h 201"/>
                <a:gd name="T12" fmla="*/ 26 w 159"/>
                <a:gd name="T13" fmla="*/ 1 h 201"/>
                <a:gd name="T14" fmla="*/ 0 w 159"/>
                <a:gd name="T15" fmla="*/ 4 h 201"/>
                <a:gd name="T16" fmla="*/ 1 w 159"/>
                <a:gd name="T17" fmla="*/ 201 h 201"/>
                <a:gd name="T18" fmla="*/ 159 w 159"/>
                <a:gd name="T19" fmla="*/ 201 h 201"/>
                <a:gd name="T20" fmla="*/ 158 w 159"/>
                <a:gd name="T2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201">
                  <a:moveTo>
                    <a:pt x="158" y="3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29" y="44"/>
                    <a:pt x="118" y="54"/>
                    <a:pt x="10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36" y="54"/>
                    <a:pt x="26" y="44"/>
                    <a:pt x="26" y="3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59" y="201"/>
                    <a:pt x="159" y="201"/>
                    <a:pt x="159" y="201"/>
                  </a:cubicBezTo>
                  <a:lnTo>
                    <a:pt x="158" y="3"/>
                  </a:lnTo>
                  <a:close/>
                </a:path>
              </a:pathLst>
            </a:custGeom>
            <a:solidFill>
              <a:srgbClr val="C5D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4582" y="692"/>
              <a:ext cx="34" cy="93"/>
            </a:xfrm>
            <a:custGeom>
              <a:avLst/>
              <a:gdLst>
                <a:gd name="T0" fmla="*/ 2 w 19"/>
                <a:gd name="T1" fmla="*/ 52 h 52"/>
                <a:gd name="T2" fmla="*/ 0 w 19"/>
                <a:gd name="T3" fmla="*/ 12 h 52"/>
                <a:gd name="T4" fmla="*/ 10 w 19"/>
                <a:gd name="T5" fmla="*/ 3 h 52"/>
                <a:gd name="T6" fmla="*/ 17 w 19"/>
                <a:gd name="T7" fmla="*/ 31 h 52"/>
                <a:gd name="T8" fmla="*/ 2 w 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2" y="5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0"/>
                    <a:pt x="10" y="3"/>
                  </a:cubicBezTo>
                  <a:cubicBezTo>
                    <a:pt x="19" y="6"/>
                    <a:pt x="17" y="31"/>
                    <a:pt x="17" y="3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577" y="615"/>
              <a:ext cx="79" cy="77"/>
            </a:xfrm>
            <a:custGeom>
              <a:avLst/>
              <a:gdLst>
                <a:gd name="T0" fmla="*/ 75 w 79"/>
                <a:gd name="T1" fmla="*/ 58 h 77"/>
                <a:gd name="T2" fmla="*/ 79 w 79"/>
                <a:gd name="T3" fmla="*/ 34 h 77"/>
                <a:gd name="T4" fmla="*/ 71 w 79"/>
                <a:gd name="T5" fmla="*/ 0 h 77"/>
                <a:gd name="T6" fmla="*/ 0 w 79"/>
                <a:gd name="T7" fmla="*/ 29 h 77"/>
                <a:gd name="T8" fmla="*/ 14 w 79"/>
                <a:gd name="T9" fmla="*/ 68 h 77"/>
                <a:gd name="T10" fmla="*/ 25 w 79"/>
                <a:gd name="T11" fmla="*/ 77 h 77"/>
                <a:gd name="T12" fmla="*/ 75 w 79"/>
                <a:gd name="T13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7">
                  <a:moveTo>
                    <a:pt x="75" y="58"/>
                  </a:moveTo>
                  <a:lnTo>
                    <a:pt x="79" y="3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14" y="68"/>
                  </a:lnTo>
                  <a:lnTo>
                    <a:pt x="25" y="77"/>
                  </a:lnTo>
                  <a:lnTo>
                    <a:pt x="75" y="58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159" y="1147"/>
              <a:ext cx="84" cy="109"/>
            </a:xfrm>
            <a:custGeom>
              <a:avLst/>
              <a:gdLst>
                <a:gd name="T0" fmla="*/ 21 w 47"/>
                <a:gd name="T1" fmla="*/ 0 h 61"/>
                <a:gd name="T2" fmla="*/ 5 w 47"/>
                <a:gd name="T3" fmla="*/ 5 h 61"/>
                <a:gd name="T4" fmla="*/ 0 w 47"/>
                <a:gd name="T5" fmla="*/ 40 h 61"/>
                <a:gd name="T6" fmla="*/ 14 w 47"/>
                <a:gd name="T7" fmla="*/ 59 h 61"/>
                <a:gd name="T8" fmla="*/ 47 w 47"/>
                <a:gd name="T9" fmla="*/ 18 h 61"/>
                <a:gd name="T10" fmla="*/ 21 w 4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1">
                  <a:moveTo>
                    <a:pt x="21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0" y="34"/>
                    <a:pt x="0" y="40"/>
                  </a:cubicBezTo>
                  <a:cubicBezTo>
                    <a:pt x="0" y="46"/>
                    <a:pt x="4" y="56"/>
                    <a:pt x="14" y="59"/>
                  </a:cubicBezTo>
                  <a:cubicBezTo>
                    <a:pt x="24" y="61"/>
                    <a:pt x="40" y="51"/>
                    <a:pt x="47" y="1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3200" y="1613"/>
              <a:ext cx="222" cy="86"/>
            </a:xfrm>
            <a:custGeom>
              <a:avLst/>
              <a:gdLst>
                <a:gd name="T0" fmla="*/ 63 w 124"/>
                <a:gd name="T1" fmla="*/ 8 h 48"/>
                <a:gd name="T2" fmla="*/ 23 w 124"/>
                <a:gd name="T3" fmla="*/ 8 h 48"/>
                <a:gd name="T4" fmla="*/ 20 w 124"/>
                <a:gd name="T5" fmla="*/ 44 h 48"/>
                <a:gd name="T6" fmla="*/ 83 w 124"/>
                <a:gd name="T7" fmla="*/ 39 h 48"/>
                <a:gd name="T8" fmla="*/ 120 w 124"/>
                <a:gd name="T9" fmla="*/ 38 h 48"/>
                <a:gd name="T10" fmla="*/ 120 w 124"/>
                <a:gd name="T11" fmla="*/ 14 h 48"/>
                <a:gd name="T12" fmla="*/ 63 w 124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8">
                  <a:moveTo>
                    <a:pt x="63" y="8"/>
                  </a:moveTo>
                  <a:cubicBezTo>
                    <a:pt x="63" y="8"/>
                    <a:pt x="41" y="0"/>
                    <a:pt x="23" y="8"/>
                  </a:cubicBezTo>
                  <a:cubicBezTo>
                    <a:pt x="5" y="16"/>
                    <a:pt x="0" y="40"/>
                    <a:pt x="20" y="44"/>
                  </a:cubicBezTo>
                  <a:cubicBezTo>
                    <a:pt x="39" y="48"/>
                    <a:pt x="74" y="39"/>
                    <a:pt x="83" y="39"/>
                  </a:cubicBezTo>
                  <a:cubicBezTo>
                    <a:pt x="91" y="38"/>
                    <a:pt x="116" y="41"/>
                    <a:pt x="120" y="38"/>
                  </a:cubicBezTo>
                  <a:cubicBezTo>
                    <a:pt x="124" y="35"/>
                    <a:pt x="120" y="14"/>
                    <a:pt x="120" y="14"/>
                  </a:cubicBezTo>
                  <a:lnTo>
                    <a:pt x="63" y="8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409" y="1613"/>
              <a:ext cx="222" cy="86"/>
            </a:xfrm>
            <a:custGeom>
              <a:avLst/>
              <a:gdLst>
                <a:gd name="T0" fmla="*/ 61 w 124"/>
                <a:gd name="T1" fmla="*/ 8 h 48"/>
                <a:gd name="T2" fmla="*/ 101 w 124"/>
                <a:gd name="T3" fmla="*/ 8 h 48"/>
                <a:gd name="T4" fmla="*/ 104 w 124"/>
                <a:gd name="T5" fmla="*/ 44 h 48"/>
                <a:gd name="T6" fmla="*/ 41 w 124"/>
                <a:gd name="T7" fmla="*/ 39 h 48"/>
                <a:gd name="T8" fmla="*/ 4 w 124"/>
                <a:gd name="T9" fmla="*/ 38 h 48"/>
                <a:gd name="T10" fmla="*/ 4 w 124"/>
                <a:gd name="T11" fmla="*/ 14 h 48"/>
                <a:gd name="T12" fmla="*/ 61 w 124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8">
                  <a:moveTo>
                    <a:pt x="61" y="8"/>
                  </a:moveTo>
                  <a:cubicBezTo>
                    <a:pt x="61" y="8"/>
                    <a:pt x="83" y="0"/>
                    <a:pt x="101" y="8"/>
                  </a:cubicBezTo>
                  <a:cubicBezTo>
                    <a:pt x="119" y="16"/>
                    <a:pt x="124" y="40"/>
                    <a:pt x="104" y="44"/>
                  </a:cubicBezTo>
                  <a:cubicBezTo>
                    <a:pt x="85" y="48"/>
                    <a:pt x="50" y="39"/>
                    <a:pt x="41" y="39"/>
                  </a:cubicBezTo>
                  <a:cubicBezTo>
                    <a:pt x="33" y="38"/>
                    <a:pt x="8" y="41"/>
                    <a:pt x="4" y="38"/>
                  </a:cubicBezTo>
                  <a:cubicBezTo>
                    <a:pt x="0" y="35"/>
                    <a:pt x="4" y="14"/>
                    <a:pt x="4" y="14"/>
                  </a:cubicBezTo>
                  <a:lnTo>
                    <a:pt x="61" y="8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270" y="1074"/>
              <a:ext cx="287" cy="578"/>
            </a:xfrm>
            <a:custGeom>
              <a:avLst/>
              <a:gdLst>
                <a:gd name="T0" fmla="*/ 30 w 287"/>
                <a:gd name="T1" fmla="*/ 0 h 578"/>
                <a:gd name="T2" fmla="*/ 0 w 287"/>
                <a:gd name="T3" fmla="*/ 28 h 578"/>
                <a:gd name="T4" fmla="*/ 21 w 287"/>
                <a:gd name="T5" fmla="*/ 548 h 578"/>
                <a:gd name="T6" fmla="*/ 148 w 287"/>
                <a:gd name="T7" fmla="*/ 578 h 578"/>
                <a:gd name="T8" fmla="*/ 268 w 287"/>
                <a:gd name="T9" fmla="*/ 549 h 578"/>
                <a:gd name="T10" fmla="*/ 287 w 287"/>
                <a:gd name="T11" fmla="*/ 28 h 578"/>
                <a:gd name="T12" fmla="*/ 261 w 287"/>
                <a:gd name="T13" fmla="*/ 12 h 578"/>
                <a:gd name="T14" fmla="*/ 30 w 287"/>
                <a:gd name="T15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578">
                  <a:moveTo>
                    <a:pt x="30" y="0"/>
                  </a:moveTo>
                  <a:lnTo>
                    <a:pt x="0" y="28"/>
                  </a:lnTo>
                  <a:lnTo>
                    <a:pt x="21" y="548"/>
                  </a:lnTo>
                  <a:lnTo>
                    <a:pt x="148" y="578"/>
                  </a:lnTo>
                  <a:lnTo>
                    <a:pt x="268" y="549"/>
                  </a:lnTo>
                  <a:lnTo>
                    <a:pt x="287" y="28"/>
                  </a:lnTo>
                  <a:lnTo>
                    <a:pt x="261" y="1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EA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14" y="1213"/>
              <a:ext cx="8" cy="439"/>
            </a:xfrm>
            <a:custGeom>
              <a:avLst/>
              <a:gdLst>
                <a:gd name="T0" fmla="*/ 0 w 8"/>
                <a:gd name="T1" fmla="*/ 439 h 439"/>
                <a:gd name="T2" fmla="*/ 4 w 8"/>
                <a:gd name="T3" fmla="*/ 439 h 439"/>
                <a:gd name="T4" fmla="*/ 8 w 8"/>
                <a:gd name="T5" fmla="*/ 437 h 439"/>
                <a:gd name="T6" fmla="*/ 8 w 8"/>
                <a:gd name="T7" fmla="*/ 0 h 439"/>
                <a:gd name="T8" fmla="*/ 0 w 8"/>
                <a:gd name="T9" fmla="*/ 0 h 439"/>
                <a:gd name="T10" fmla="*/ 0 w 8"/>
                <a:gd name="T11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39">
                  <a:moveTo>
                    <a:pt x="0" y="439"/>
                  </a:moveTo>
                  <a:lnTo>
                    <a:pt x="4" y="439"/>
                  </a:lnTo>
                  <a:lnTo>
                    <a:pt x="8" y="43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498" y="1084"/>
              <a:ext cx="59" cy="115"/>
            </a:xfrm>
            <a:custGeom>
              <a:avLst/>
              <a:gdLst>
                <a:gd name="T0" fmla="*/ 8 w 33"/>
                <a:gd name="T1" fmla="*/ 39 h 64"/>
                <a:gd name="T2" fmla="*/ 30 w 33"/>
                <a:gd name="T3" fmla="*/ 64 h 64"/>
                <a:gd name="T4" fmla="*/ 33 w 33"/>
                <a:gd name="T5" fmla="*/ 10 h 64"/>
                <a:gd name="T6" fmla="*/ 18 w 33"/>
                <a:gd name="T7" fmla="*/ 1 h 64"/>
                <a:gd name="T8" fmla="*/ 0 w 33"/>
                <a:gd name="T9" fmla="*/ 0 h 64"/>
                <a:gd name="T10" fmla="*/ 8 w 33"/>
                <a:gd name="T11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4">
                  <a:moveTo>
                    <a:pt x="8" y="39"/>
                  </a:moveTo>
                  <a:cubicBezTo>
                    <a:pt x="12" y="51"/>
                    <a:pt x="20" y="58"/>
                    <a:pt x="30" y="6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3" y="26"/>
                    <a:pt x="8" y="39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270" y="1074"/>
              <a:ext cx="61" cy="121"/>
            </a:xfrm>
            <a:custGeom>
              <a:avLst/>
              <a:gdLst>
                <a:gd name="T0" fmla="*/ 23 w 34"/>
                <a:gd name="T1" fmla="*/ 47 h 68"/>
                <a:gd name="T2" fmla="*/ 34 w 34"/>
                <a:gd name="T3" fmla="*/ 1 h 68"/>
                <a:gd name="T4" fmla="*/ 17 w 34"/>
                <a:gd name="T5" fmla="*/ 0 h 68"/>
                <a:gd name="T6" fmla="*/ 0 w 34"/>
                <a:gd name="T7" fmla="*/ 16 h 68"/>
                <a:gd name="T8" fmla="*/ 2 w 34"/>
                <a:gd name="T9" fmla="*/ 68 h 68"/>
                <a:gd name="T10" fmla="*/ 23 w 34"/>
                <a:gd name="T11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8">
                  <a:moveTo>
                    <a:pt x="23" y="47"/>
                  </a:moveTo>
                  <a:cubicBezTo>
                    <a:pt x="31" y="32"/>
                    <a:pt x="33" y="17"/>
                    <a:pt x="3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1" y="63"/>
                    <a:pt x="18" y="55"/>
                    <a:pt x="23" y="47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68" y="778"/>
              <a:ext cx="157" cy="401"/>
            </a:xfrm>
            <a:custGeom>
              <a:avLst/>
              <a:gdLst>
                <a:gd name="T0" fmla="*/ 88 w 88"/>
                <a:gd name="T1" fmla="*/ 0 h 224"/>
                <a:gd name="T2" fmla="*/ 41 w 88"/>
                <a:gd name="T3" fmla="*/ 29 h 224"/>
                <a:gd name="T4" fmla="*/ 0 w 88"/>
                <a:gd name="T5" fmla="*/ 211 h 224"/>
                <a:gd name="T6" fmla="*/ 42 w 88"/>
                <a:gd name="T7" fmla="*/ 224 h 224"/>
                <a:gd name="T8" fmla="*/ 64 w 88"/>
                <a:gd name="T9" fmla="*/ 112 h 224"/>
                <a:gd name="T10" fmla="*/ 88 w 88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224">
                  <a:moveTo>
                    <a:pt x="88" y="0"/>
                  </a:moveTo>
                  <a:cubicBezTo>
                    <a:pt x="88" y="0"/>
                    <a:pt x="44" y="12"/>
                    <a:pt x="41" y="29"/>
                  </a:cubicBezTo>
                  <a:cubicBezTo>
                    <a:pt x="37" y="46"/>
                    <a:pt x="0" y="211"/>
                    <a:pt x="0" y="211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486" y="649"/>
              <a:ext cx="248" cy="201"/>
            </a:xfrm>
            <a:custGeom>
              <a:avLst/>
              <a:gdLst>
                <a:gd name="T0" fmla="*/ 0 w 139"/>
                <a:gd name="T1" fmla="*/ 67 h 112"/>
                <a:gd name="T2" fmla="*/ 90 w 139"/>
                <a:gd name="T3" fmla="*/ 72 h 112"/>
                <a:gd name="T4" fmla="*/ 63 w 139"/>
                <a:gd name="T5" fmla="*/ 21 h 112"/>
                <a:gd name="T6" fmla="*/ 95 w 139"/>
                <a:gd name="T7" fmla="*/ 0 h 112"/>
                <a:gd name="T8" fmla="*/ 136 w 139"/>
                <a:gd name="T9" fmla="*/ 90 h 112"/>
                <a:gd name="T10" fmla="*/ 77 w 139"/>
                <a:gd name="T11" fmla="*/ 112 h 112"/>
                <a:gd name="T12" fmla="*/ 0 w 139"/>
                <a:gd name="T13" fmla="*/ 108 h 112"/>
                <a:gd name="T14" fmla="*/ 0 w 139"/>
                <a:gd name="T1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12">
                  <a:moveTo>
                    <a:pt x="0" y="67"/>
                  </a:moveTo>
                  <a:cubicBezTo>
                    <a:pt x="0" y="67"/>
                    <a:pt x="88" y="77"/>
                    <a:pt x="90" y="72"/>
                  </a:cubicBezTo>
                  <a:cubicBezTo>
                    <a:pt x="91" y="67"/>
                    <a:pt x="63" y="21"/>
                    <a:pt x="63" y="2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39" y="77"/>
                    <a:pt x="136" y="90"/>
                  </a:cubicBezTo>
                  <a:cubicBezTo>
                    <a:pt x="133" y="102"/>
                    <a:pt x="128" y="112"/>
                    <a:pt x="77" y="112"/>
                  </a:cubicBezTo>
                  <a:cubicBezTo>
                    <a:pt x="26" y="112"/>
                    <a:pt x="0" y="108"/>
                    <a:pt x="0" y="108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3270" y="760"/>
              <a:ext cx="287" cy="342"/>
            </a:xfrm>
            <a:custGeom>
              <a:avLst/>
              <a:gdLst>
                <a:gd name="T0" fmla="*/ 1 w 161"/>
                <a:gd name="T1" fmla="*/ 191 h 191"/>
                <a:gd name="T2" fmla="*/ 161 w 161"/>
                <a:gd name="T3" fmla="*/ 191 h 191"/>
                <a:gd name="T4" fmla="*/ 159 w 161"/>
                <a:gd name="T5" fmla="*/ 45 h 191"/>
                <a:gd name="T6" fmla="*/ 83 w 161"/>
                <a:gd name="T7" fmla="*/ 1 h 191"/>
                <a:gd name="T8" fmla="*/ 0 w 161"/>
                <a:gd name="T9" fmla="*/ 46 h 191"/>
                <a:gd name="T10" fmla="*/ 1 w 161"/>
                <a:gd name="T1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91">
                  <a:moveTo>
                    <a:pt x="1" y="191"/>
                  </a:moveTo>
                  <a:cubicBezTo>
                    <a:pt x="161" y="191"/>
                    <a:pt x="161" y="191"/>
                    <a:pt x="161" y="191"/>
                  </a:cubicBezTo>
                  <a:cubicBezTo>
                    <a:pt x="161" y="191"/>
                    <a:pt x="161" y="67"/>
                    <a:pt x="159" y="45"/>
                  </a:cubicBezTo>
                  <a:cubicBezTo>
                    <a:pt x="158" y="23"/>
                    <a:pt x="142" y="0"/>
                    <a:pt x="83" y="1"/>
                  </a:cubicBezTo>
                  <a:cubicBezTo>
                    <a:pt x="23" y="2"/>
                    <a:pt x="0" y="26"/>
                    <a:pt x="0" y="46"/>
                  </a:cubicBezTo>
                  <a:cubicBezTo>
                    <a:pt x="0" y="66"/>
                    <a:pt x="1" y="191"/>
                    <a:pt x="1" y="191"/>
                  </a:cubicBez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3347" y="762"/>
              <a:ext cx="121" cy="77"/>
            </a:xfrm>
            <a:custGeom>
              <a:avLst/>
              <a:gdLst>
                <a:gd name="T0" fmla="*/ 35 w 68"/>
                <a:gd name="T1" fmla="*/ 43 h 43"/>
                <a:gd name="T2" fmla="*/ 68 w 68"/>
                <a:gd name="T3" fmla="*/ 1 h 43"/>
                <a:gd name="T4" fmla="*/ 33 w 68"/>
                <a:gd name="T5" fmla="*/ 0 h 43"/>
                <a:gd name="T6" fmla="*/ 0 w 68"/>
                <a:gd name="T7" fmla="*/ 5 h 43"/>
                <a:gd name="T8" fmla="*/ 35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35" y="43"/>
                  </a:moveTo>
                  <a:cubicBezTo>
                    <a:pt x="51" y="43"/>
                    <a:pt x="61" y="19"/>
                    <a:pt x="68" y="1"/>
                  </a:cubicBezTo>
                  <a:cubicBezTo>
                    <a:pt x="58" y="0"/>
                    <a:pt x="46" y="0"/>
                    <a:pt x="33" y="0"/>
                  </a:cubicBezTo>
                  <a:cubicBezTo>
                    <a:pt x="20" y="0"/>
                    <a:pt x="7" y="3"/>
                    <a:pt x="0" y="5"/>
                  </a:cubicBezTo>
                  <a:cubicBezTo>
                    <a:pt x="3" y="12"/>
                    <a:pt x="21" y="43"/>
                    <a:pt x="35" y="43"/>
                  </a:cubicBezTo>
                  <a:close/>
                </a:path>
              </a:pathLst>
            </a:custGeom>
            <a:solidFill>
              <a:srgbClr val="2EA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375" y="696"/>
              <a:ext cx="70" cy="102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39 h 57"/>
                <a:gd name="T6" fmla="*/ 19 w 39"/>
                <a:gd name="T7" fmla="*/ 57 h 57"/>
                <a:gd name="T8" fmla="*/ 39 w 39"/>
                <a:gd name="T9" fmla="*/ 39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9" y="57"/>
                    <a:pt x="19" y="57"/>
                  </a:cubicBezTo>
                  <a:cubicBezTo>
                    <a:pt x="29" y="57"/>
                    <a:pt x="37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3375" y="696"/>
              <a:ext cx="70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5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1" y="25"/>
                    <a:pt x="19" y="25"/>
                  </a:cubicBezTo>
                  <a:cubicBezTo>
                    <a:pt x="28" y="24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3016" y="64"/>
              <a:ext cx="736" cy="643"/>
            </a:xfrm>
            <a:custGeom>
              <a:avLst/>
              <a:gdLst>
                <a:gd name="T0" fmla="*/ 412 w 412"/>
                <a:gd name="T1" fmla="*/ 173 h 359"/>
                <a:gd name="T2" fmla="*/ 386 w 412"/>
                <a:gd name="T3" fmla="*/ 128 h 359"/>
                <a:gd name="T4" fmla="*/ 388 w 412"/>
                <a:gd name="T5" fmla="*/ 111 h 359"/>
                <a:gd name="T6" fmla="*/ 344 w 412"/>
                <a:gd name="T7" fmla="*/ 60 h 359"/>
                <a:gd name="T8" fmla="*/ 286 w 412"/>
                <a:gd name="T9" fmla="*/ 11 h 359"/>
                <a:gd name="T10" fmla="*/ 248 w 412"/>
                <a:gd name="T11" fmla="*/ 25 h 359"/>
                <a:gd name="T12" fmla="*/ 197 w 412"/>
                <a:gd name="T13" fmla="*/ 0 h 359"/>
                <a:gd name="T14" fmla="*/ 136 w 412"/>
                <a:gd name="T15" fmla="*/ 42 h 359"/>
                <a:gd name="T16" fmla="*/ 101 w 412"/>
                <a:gd name="T17" fmla="*/ 32 h 359"/>
                <a:gd name="T18" fmla="*/ 36 w 412"/>
                <a:gd name="T19" fmla="*/ 97 h 359"/>
                <a:gd name="T20" fmla="*/ 39 w 412"/>
                <a:gd name="T21" fmla="*/ 117 h 359"/>
                <a:gd name="T22" fmla="*/ 3 w 412"/>
                <a:gd name="T23" fmla="*/ 163 h 359"/>
                <a:gd name="T24" fmla="*/ 30 w 412"/>
                <a:gd name="T25" fmla="*/ 206 h 359"/>
                <a:gd name="T26" fmla="*/ 0 w 412"/>
                <a:gd name="T27" fmla="*/ 252 h 359"/>
                <a:gd name="T28" fmla="*/ 21 w 412"/>
                <a:gd name="T29" fmla="*/ 294 h 359"/>
                <a:gd name="T30" fmla="*/ 21 w 412"/>
                <a:gd name="T31" fmla="*/ 301 h 359"/>
                <a:gd name="T32" fmla="*/ 61 w 412"/>
                <a:gd name="T33" fmla="*/ 341 h 359"/>
                <a:gd name="T34" fmla="*/ 65 w 412"/>
                <a:gd name="T35" fmla="*/ 341 h 359"/>
                <a:gd name="T36" fmla="*/ 98 w 412"/>
                <a:gd name="T37" fmla="*/ 359 h 359"/>
                <a:gd name="T38" fmla="*/ 138 w 412"/>
                <a:gd name="T39" fmla="*/ 323 h 359"/>
                <a:gd name="T40" fmla="*/ 267 w 412"/>
                <a:gd name="T41" fmla="*/ 319 h 359"/>
                <a:gd name="T42" fmla="*/ 307 w 412"/>
                <a:gd name="T43" fmla="*/ 357 h 359"/>
                <a:gd name="T44" fmla="*/ 346 w 412"/>
                <a:gd name="T45" fmla="*/ 328 h 359"/>
                <a:gd name="T46" fmla="*/ 380 w 412"/>
                <a:gd name="T47" fmla="*/ 288 h 359"/>
                <a:gd name="T48" fmla="*/ 380 w 412"/>
                <a:gd name="T49" fmla="*/ 283 h 359"/>
                <a:gd name="T50" fmla="*/ 407 w 412"/>
                <a:gd name="T51" fmla="*/ 240 h 359"/>
                <a:gd name="T52" fmla="*/ 396 w 412"/>
                <a:gd name="T53" fmla="*/ 210 h 359"/>
                <a:gd name="T54" fmla="*/ 412 w 412"/>
                <a:gd name="T55" fmla="*/ 17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2" h="359">
                  <a:moveTo>
                    <a:pt x="412" y="173"/>
                  </a:moveTo>
                  <a:cubicBezTo>
                    <a:pt x="412" y="154"/>
                    <a:pt x="401" y="137"/>
                    <a:pt x="386" y="128"/>
                  </a:cubicBezTo>
                  <a:cubicBezTo>
                    <a:pt x="387" y="123"/>
                    <a:pt x="388" y="117"/>
                    <a:pt x="388" y="111"/>
                  </a:cubicBezTo>
                  <a:cubicBezTo>
                    <a:pt x="388" y="85"/>
                    <a:pt x="369" y="63"/>
                    <a:pt x="344" y="60"/>
                  </a:cubicBezTo>
                  <a:cubicBezTo>
                    <a:pt x="339" y="32"/>
                    <a:pt x="315" y="11"/>
                    <a:pt x="286" y="11"/>
                  </a:cubicBezTo>
                  <a:cubicBezTo>
                    <a:pt x="271" y="11"/>
                    <a:pt x="258" y="16"/>
                    <a:pt x="248" y="25"/>
                  </a:cubicBezTo>
                  <a:cubicBezTo>
                    <a:pt x="236" y="10"/>
                    <a:pt x="217" y="0"/>
                    <a:pt x="197" y="0"/>
                  </a:cubicBezTo>
                  <a:cubicBezTo>
                    <a:pt x="169" y="0"/>
                    <a:pt x="146" y="17"/>
                    <a:pt x="136" y="42"/>
                  </a:cubicBezTo>
                  <a:cubicBezTo>
                    <a:pt x="126" y="35"/>
                    <a:pt x="114" y="32"/>
                    <a:pt x="101" y="32"/>
                  </a:cubicBezTo>
                  <a:cubicBezTo>
                    <a:pt x="65" y="32"/>
                    <a:pt x="36" y="61"/>
                    <a:pt x="36" y="97"/>
                  </a:cubicBezTo>
                  <a:cubicBezTo>
                    <a:pt x="36" y="104"/>
                    <a:pt x="37" y="111"/>
                    <a:pt x="39" y="117"/>
                  </a:cubicBezTo>
                  <a:cubicBezTo>
                    <a:pt x="18" y="122"/>
                    <a:pt x="3" y="141"/>
                    <a:pt x="3" y="163"/>
                  </a:cubicBezTo>
                  <a:cubicBezTo>
                    <a:pt x="3" y="182"/>
                    <a:pt x="14" y="198"/>
                    <a:pt x="30" y="206"/>
                  </a:cubicBezTo>
                  <a:cubicBezTo>
                    <a:pt x="12" y="214"/>
                    <a:pt x="0" y="232"/>
                    <a:pt x="0" y="252"/>
                  </a:cubicBezTo>
                  <a:cubicBezTo>
                    <a:pt x="0" y="269"/>
                    <a:pt x="8" y="284"/>
                    <a:pt x="21" y="294"/>
                  </a:cubicBezTo>
                  <a:cubicBezTo>
                    <a:pt x="21" y="296"/>
                    <a:pt x="21" y="298"/>
                    <a:pt x="21" y="301"/>
                  </a:cubicBezTo>
                  <a:cubicBezTo>
                    <a:pt x="21" y="323"/>
                    <a:pt x="39" y="341"/>
                    <a:pt x="61" y="341"/>
                  </a:cubicBezTo>
                  <a:cubicBezTo>
                    <a:pt x="62" y="341"/>
                    <a:pt x="64" y="341"/>
                    <a:pt x="65" y="341"/>
                  </a:cubicBezTo>
                  <a:cubicBezTo>
                    <a:pt x="72" y="352"/>
                    <a:pt x="85" y="359"/>
                    <a:pt x="98" y="359"/>
                  </a:cubicBezTo>
                  <a:cubicBezTo>
                    <a:pt x="119" y="359"/>
                    <a:pt x="136" y="343"/>
                    <a:pt x="138" y="323"/>
                  </a:cubicBezTo>
                  <a:cubicBezTo>
                    <a:pt x="267" y="319"/>
                    <a:pt x="267" y="319"/>
                    <a:pt x="267" y="319"/>
                  </a:cubicBezTo>
                  <a:cubicBezTo>
                    <a:pt x="268" y="340"/>
                    <a:pt x="286" y="357"/>
                    <a:pt x="307" y="357"/>
                  </a:cubicBezTo>
                  <a:cubicBezTo>
                    <a:pt x="325" y="357"/>
                    <a:pt x="341" y="344"/>
                    <a:pt x="346" y="328"/>
                  </a:cubicBezTo>
                  <a:cubicBezTo>
                    <a:pt x="365" y="325"/>
                    <a:pt x="380" y="308"/>
                    <a:pt x="380" y="288"/>
                  </a:cubicBezTo>
                  <a:cubicBezTo>
                    <a:pt x="380" y="286"/>
                    <a:pt x="380" y="285"/>
                    <a:pt x="380" y="283"/>
                  </a:cubicBezTo>
                  <a:cubicBezTo>
                    <a:pt x="396" y="276"/>
                    <a:pt x="407" y="259"/>
                    <a:pt x="407" y="240"/>
                  </a:cubicBezTo>
                  <a:cubicBezTo>
                    <a:pt x="407" y="229"/>
                    <a:pt x="403" y="218"/>
                    <a:pt x="396" y="210"/>
                  </a:cubicBezTo>
                  <a:cubicBezTo>
                    <a:pt x="406" y="201"/>
                    <a:pt x="412" y="187"/>
                    <a:pt x="412" y="173"/>
                  </a:cubicBezTo>
                  <a:close/>
                </a:path>
              </a:pathLst>
            </a:custGeom>
            <a:solidFill>
              <a:srgbClr val="B25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3227" y="381"/>
              <a:ext cx="323" cy="354"/>
            </a:xfrm>
            <a:custGeom>
              <a:avLst/>
              <a:gdLst>
                <a:gd name="T0" fmla="*/ 181 w 181"/>
                <a:gd name="T1" fmla="*/ 65 h 198"/>
                <a:gd name="T2" fmla="*/ 154 w 181"/>
                <a:gd name="T3" fmla="*/ 22 h 198"/>
                <a:gd name="T4" fmla="*/ 128 w 181"/>
                <a:gd name="T5" fmla="*/ 22 h 198"/>
                <a:gd name="T6" fmla="*/ 113 w 181"/>
                <a:gd name="T7" fmla="*/ 0 h 198"/>
                <a:gd name="T8" fmla="*/ 88 w 181"/>
                <a:gd name="T9" fmla="*/ 25 h 198"/>
                <a:gd name="T10" fmla="*/ 52 w 181"/>
                <a:gd name="T11" fmla="*/ 20 h 198"/>
                <a:gd name="T12" fmla="*/ 33 w 181"/>
                <a:gd name="T13" fmla="*/ 44 h 198"/>
                <a:gd name="T14" fmla="*/ 6 w 181"/>
                <a:gd name="T15" fmla="*/ 38 h 198"/>
                <a:gd name="T16" fmla="*/ 19 w 181"/>
                <a:gd name="T17" fmla="*/ 159 h 198"/>
                <a:gd name="T18" fmla="*/ 96 w 181"/>
                <a:gd name="T19" fmla="*/ 198 h 198"/>
                <a:gd name="T20" fmla="*/ 172 w 181"/>
                <a:gd name="T21" fmla="*/ 155 h 198"/>
                <a:gd name="T22" fmla="*/ 181 w 181"/>
                <a:gd name="T23" fmla="*/ 6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98">
                  <a:moveTo>
                    <a:pt x="181" y="65"/>
                  </a:moveTo>
                  <a:cubicBezTo>
                    <a:pt x="153" y="50"/>
                    <a:pt x="154" y="22"/>
                    <a:pt x="154" y="22"/>
                  </a:cubicBezTo>
                  <a:cubicBezTo>
                    <a:pt x="154" y="22"/>
                    <a:pt x="143" y="30"/>
                    <a:pt x="128" y="22"/>
                  </a:cubicBezTo>
                  <a:cubicBezTo>
                    <a:pt x="113" y="14"/>
                    <a:pt x="113" y="0"/>
                    <a:pt x="113" y="0"/>
                  </a:cubicBezTo>
                  <a:cubicBezTo>
                    <a:pt x="113" y="0"/>
                    <a:pt x="107" y="20"/>
                    <a:pt x="88" y="25"/>
                  </a:cubicBezTo>
                  <a:cubicBezTo>
                    <a:pt x="68" y="31"/>
                    <a:pt x="52" y="20"/>
                    <a:pt x="52" y="20"/>
                  </a:cubicBezTo>
                  <a:cubicBezTo>
                    <a:pt x="52" y="20"/>
                    <a:pt x="47" y="38"/>
                    <a:pt x="33" y="44"/>
                  </a:cubicBezTo>
                  <a:cubicBezTo>
                    <a:pt x="12" y="52"/>
                    <a:pt x="6" y="38"/>
                    <a:pt x="6" y="38"/>
                  </a:cubicBezTo>
                  <a:cubicBezTo>
                    <a:pt x="0" y="145"/>
                    <a:pt x="15" y="151"/>
                    <a:pt x="19" y="159"/>
                  </a:cubicBezTo>
                  <a:cubicBezTo>
                    <a:pt x="23" y="167"/>
                    <a:pt x="53" y="198"/>
                    <a:pt x="96" y="198"/>
                  </a:cubicBezTo>
                  <a:cubicBezTo>
                    <a:pt x="136" y="198"/>
                    <a:pt x="164" y="174"/>
                    <a:pt x="172" y="155"/>
                  </a:cubicBezTo>
                  <a:cubicBezTo>
                    <a:pt x="180" y="137"/>
                    <a:pt x="181" y="65"/>
                    <a:pt x="181" y="65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3345" y="481"/>
              <a:ext cx="105" cy="140"/>
            </a:xfrm>
            <a:custGeom>
              <a:avLst/>
              <a:gdLst>
                <a:gd name="T0" fmla="*/ 25 w 105"/>
                <a:gd name="T1" fmla="*/ 0 h 140"/>
                <a:gd name="T2" fmla="*/ 0 w 105"/>
                <a:gd name="T3" fmla="*/ 140 h 140"/>
                <a:gd name="T4" fmla="*/ 105 w 105"/>
                <a:gd name="T5" fmla="*/ 140 h 140"/>
                <a:gd name="T6" fmla="*/ 71 w 105"/>
                <a:gd name="T7" fmla="*/ 0 h 140"/>
                <a:gd name="T8" fmla="*/ 25 w 105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0">
                  <a:moveTo>
                    <a:pt x="25" y="0"/>
                  </a:moveTo>
                  <a:lnTo>
                    <a:pt x="0" y="140"/>
                  </a:lnTo>
                  <a:lnTo>
                    <a:pt x="105" y="140"/>
                  </a:lnTo>
                  <a:lnTo>
                    <a:pt x="71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FB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329" y="656"/>
              <a:ext cx="135" cy="43"/>
            </a:xfrm>
            <a:custGeom>
              <a:avLst/>
              <a:gdLst>
                <a:gd name="T0" fmla="*/ 39 w 76"/>
                <a:gd name="T1" fmla="*/ 24 h 24"/>
                <a:gd name="T2" fmla="*/ 1 w 76"/>
                <a:gd name="T3" fmla="*/ 6 h 24"/>
                <a:gd name="T4" fmla="*/ 2 w 76"/>
                <a:gd name="T5" fmla="*/ 3 h 24"/>
                <a:gd name="T6" fmla="*/ 4 w 76"/>
                <a:gd name="T7" fmla="*/ 4 h 24"/>
                <a:gd name="T8" fmla="*/ 40 w 76"/>
                <a:gd name="T9" fmla="*/ 20 h 24"/>
                <a:gd name="T10" fmla="*/ 72 w 76"/>
                <a:gd name="T11" fmla="*/ 2 h 24"/>
                <a:gd name="T12" fmla="*/ 75 w 76"/>
                <a:gd name="T13" fmla="*/ 1 h 24"/>
                <a:gd name="T14" fmla="*/ 76 w 76"/>
                <a:gd name="T15" fmla="*/ 3 h 24"/>
                <a:gd name="T16" fmla="*/ 40 w 76"/>
                <a:gd name="T17" fmla="*/ 24 h 24"/>
                <a:gd name="T18" fmla="*/ 39 w 7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">
                  <a:moveTo>
                    <a:pt x="39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2" y="3"/>
                    <a:pt x="4" y="3"/>
                    <a:pt x="4" y="4"/>
                  </a:cubicBezTo>
                  <a:cubicBezTo>
                    <a:pt x="5" y="5"/>
                    <a:pt x="16" y="20"/>
                    <a:pt x="40" y="20"/>
                  </a:cubicBezTo>
                  <a:cubicBezTo>
                    <a:pt x="64" y="20"/>
                    <a:pt x="72" y="2"/>
                    <a:pt x="72" y="2"/>
                  </a:cubicBezTo>
                  <a:cubicBezTo>
                    <a:pt x="73" y="1"/>
                    <a:pt x="74" y="0"/>
                    <a:pt x="75" y="1"/>
                  </a:cubicBezTo>
                  <a:cubicBezTo>
                    <a:pt x="76" y="1"/>
                    <a:pt x="76" y="2"/>
                    <a:pt x="76" y="3"/>
                  </a:cubicBezTo>
                  <a:cubicBezTo>
                    <a:pt x="76" y="4"/>
                    <a:pt x="67" y="24"/>
                    <a:pt x="40" y="24"/>
                  </a:cubicBezTo>
                  <a:cubicBezTo>
                    <a:pt x="40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3193" y="497"/>
              <a:ext cx="82" cy="81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3511" y="497"/>
              <a:ext cx="80" cy="81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10"/>
            <p:cNvSpPr>
              <a:spLocks noChangeArrowheads="1"/>
            </p:cNvSpPr>
            <p:nvPr/>
          </p:nvSpPr>
          <p:spPr bwMode="auto">
            <a:xfrm>
              <a:off x="3270" y="468"/>
              <a:ext cx="48" cy="58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11"/>
            <p:cNvSpPr>
              <a:spLocks noChangeArrowheads="1"/>
            </p:cNvSpPr>
            <p:nvPr/>
          </p:nvSpPr>
          <p:spPr bwMode="auto">
            <a:xfrm>
              <a:off x="3463" y="468"/>
              <a:ext cx="48" cy="58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3270" y="850"/>
              <a:ext cx="286" cy="66"/>
            </a:xfrm>
            <a:custGeom>
              <a:avLst/>
              <a:gdLst>
                <a:gd name="T0" fmla="*/ 0 w 160"/>
                <a:gd name="T1" fmla="*/ 37 h 37"/>
                <a:gd name="T2" fmla="*/ 160 w 160"/>
                <a:gd name="T3" fmla="*/ 37 h 37"/>
                <a:gd name="T4" fmla="*/ 159 w 160"/>
                <a:gd name="T5" fmla="*/ 0 h 37"/>
                <a:gd name="T6" fmla="*/ 0 w 160"/>
                <a:gd name="T7" fmla="*/ 0 h 37"/>
                <a:gd name="T8" fmla="*/ 0 w 16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37">
                  <a:moveTo>
                    <a:pt x="0" y="37"/>
                  </a:moveTo>
                  <a:cubicBezTo>
                    <a:pt x="160" y="37"/>
                    <a:pt x="160" y="37"/>
                    <a:pt x="160" y="37"/>
                  </a:cubicBezTo>
                  <a:cubicBezTo>
                    <a:pt x="160" y="22"/>
                    <a:pt x="160" y="8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1"/>
                    <a:pt x="0" y="37"/>
                  </a:cubicBezTo>
                  <a:close/>
                </a:path>
              </a:pathLst>
            </a:custGeom>
            <a:solidFill>
              <a:srgbClr val="737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3270" y="936"/>
              <a:ext cx="287" cy="66"/>
            </a:xfrm>
            <a:custGeom>
              <a:avLst/>
              <a:gdLst>
                <a:gd name="T0" fmla="*/ 0 w 161"/>
                <a:gd name="T1" fmla="*/ 37 h 37"/>
                <a:gd name="T2" fmla="*/ 161 w 161"/>
                <a:gd name="T3" fmla="*/ 37 h 37"/>
                <a:gd name="T4" fmla="*/ 160 w 161"/>
                <a:gd name="T5" fmla="*/ 0 h 37"/>
                <a:gd name="T6" fmla="*/ 0 w 161"/>
                <a:gd name="T7" fmla="*/ 0 h 37"/>
                <a:gd name="T8" fmla="*/ 0 w 161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37">
                  <a:moveTo>
                    <a:pt x="0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25"/>
                    <a:pt x="160" y="12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5"/>
                    <a:pt x="0" y="37"/>
                  </a:cubicBezTo>
                  <a:close/>
                </a:path>
              </a:pathLst>
            </a:custGeom>
            <a:solidFill>
              <a:srgbClr val="737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375" y="1201"/>
              <a:ext cx="79" cy="18"/>
            </a:xfrm>
            <a:custGeom>
              <a:avLst/>
              <a:gdLst>
                <a:gd name="T0" fmla="*/ 24 w 44"/>
                <a:gd name="T1" fmla="*/ 10 h 10"/>
                <a:gd name="T2" fmla="*/ 2 w 44"/>
                <a:gd name="T3" fmla="*/ 4 h 10"/>
                <a:gd name="T4" fmla="*/ 1 w 44"/>
                <a:gd name="T5" fmla="*/ 2 h 10"/>
                <a:gd name="T6" fmla="*/ 4 w 44"/>
                <a:gd name="T7" fmla="*/ 1 h 10"/>
                <a:gd name="T8" fmla="*/ 24 w 44"/>
                <a:gd name="T9" fmla="*/ 6 h 10"/>
                <a:gd name="T10" fmla="*/ 41 w 44"/>
                <a:gd name="T11" fmla="*/ 1 h 10"/>
                <a:gd name="T12" fmla="*/ 44 w 44"/>
                <a:gd name="T13" fmla="*/ 2 h 10"/>
                <a:gd name="T14" fmla="*/ 43 w 44"/>
                <a:gd name="T15" fmla="*/ 4 h 10"/>
                <a:gd name="T16" fmla="*/ 24 w 4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0">
                  <a:moveTo>
                    <a:pt x="24" y="10"/>
                  </a:moveTo>
                  <a:cubicBezTo>
                    <a:pt x="14" y="10"/>
                    <a:pt x="2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" y="1"/>
                    <a:pt x="15" y="6"/>
                    <a:pt x="24" y="6"/>
                  </a:cubicBezTo>
                  <a:cubicBezTo>
                    <a:pt x="32" y="6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4" y="2"/>
                    <a:pt x="44" y="4"/>
                    <a:pt x="43" y="4"/>
                  </a:cubicBezTo>
                  <a:cubicBezTo>
                    <a:pt x="43" y="5"/>
                    <a:pt x="33" y="10"/>
                    <a:pt x="24" y="10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04" y="964"/>
              <a:ext cx="294" cy="76"/>
            </a:xfrm>
            <a:custGeom>
              <a:avLst/>
              <a:gdLst>
                <a:gd name="T0" fmla="*/ 4 w 165"/>
                <a:gd name="T1" fmla="*/ 42 h 42"/>
                <a:gd name="T2" fmla="*/ 146 w 165"/>
                <a:gd name="T3" fmla="*/ 38 h 42"/>
                <a:gd name="T4" fmla="*/ 164 w 165"/>
                <a:gd name="T5" fmla="*/ 19 h 42"/>
                <a:gd name="T6" fmla="*/ 142 w 165"/>
                <a:gd name="T7" fmla="*/ 1 h 42"/>
                <a:gd name="T8" fmla="*/ 0 w 165"/>
                <a:gd name="T9" fmla="*/ 6 h 42"/>
                <a:gd name="T10" fmla="*/ 4 w 16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2">
                  <a:moveTo>
                    <a:pt x="4" y="42"/>
                  </a:moveTo>
                  <a:cubicBezTo>
                    <a:pt x="146" y="38"/>
                    <a:pt x="146" y="38"/>
                    <a:pt x="146" y="38"/>
                  </a:cubicBezTo>
                  <a:cubicBezTo>
                    <a:pt x="146" y="38"/>
                    <a:pt x="165" y="37"/>
                    <a:pt x="164" y="19"/>
                  </a:cubicBezTo>
                  <a:cubicBezTo>
                    <a:pt x="164" y="0"/>
                    <a:pt x="142" y="1"/>
                    <a:pt x="142" y="1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277" y="760"/>
              <a:ext cx="63" cy="398"/>
            </a:xfrm>
            <a:custGeom>
              <a:avLst/>
              <a:gdLst>
                <a:gd name="T0" fmla="*/ 32 w 35"/>
                <a:gd name="T1" fmla="*/ 194 h 222"/>
                <a:gd name="T2" fmla="*/ 26 w 35"/>
                <a:gd name="T3" fmla="*/ 219 h 222"/>
                <a:gd name="T4" fmla="*/ 1 w 35"/>
                <a:gd name="T5" fmla="*/ 194 h 222"/>
                <a:gd name="T6" fmla="*/ 3 w 35"/>
                <a:gd name="T7" fmla="*/ 27 h 222"/>
                <a:gd name="T8" fmla="*/ 35 w 35"/>
                <a:gd name="T9" fmla="*/ 0 h 222"/>
                <a:gd name="T10" fmla="*/ 32 w 35"/>
                <a:gd name="T11" fmla="*/ 1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22">
                  <a:moveTo>
                    <a:pt x="32" y="194"/>
                  </a:moveTo>
                  <a:cubicBezTo>
                    <a:pt x="32" y="194"/>
                    <a:pt x="34" y="216"/>
                    <a:pt x="26" y="219"/>
                  </a:cubicBezTo>
                  <a:cubicBezTo>
                    <a:pt x="19" y="222"/>
                    <a:pt x="2" y="219"/>
                    <a:pt x="1" y="194"/>
                  </a:cubicBezTo>
                  <a:cubicBezTo>
                    <a:pt x="0" y="167"/>
                    <a:pt x="2" y="36"/>
                    <a:pt x="3" y="27"/>
                  </a:cubicBezTo>
                  <a:cubicBezTo>
                    <a:pt x="4" y="10"/>
                    <a:pt x="35" y="0"/>
                    <a:pt x="35" y="0"/>
                  </a:cubicBezTo>
                  <a:lnTo>
                    <a:pt x="32" y="194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545" y="760"/>
              <a:ext cx="75" cy="228"/>
            </a:xfrm>
            <a:custGeom>
              <a:avLst/>
              <a:gdLst>
                <a:gd name="T0" fmla="*/ 42 w 42"/>
                <a:gd name="T1" fmla="*/ 127 h 127"/>
                <a:gd name="T2" fmla="*/ 31 w 42"/>
                <a:gd name="T3" fmla="*/ 27 h 127"/>
                <a:gd name="T4" fmla="*/ 0 w 42"/>
                <a:gd name="T5" fmla="*/ 0 h 127"/>
                <a:gd name="T6" fmla="*/ 1 w 42"/>
                <a:gd name="T7" fmla="*/ 127 h 127"/>
                <a:gd name="T8" fmla="*/ 42 w 4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7">
                  <a:moveTo>
                    <a:pt x="42" y="127"/>
                  </a:moveTo>
                  <a:cubicBezTo>
                    <a:pt x="39" y="82"/>
                    <a:pt x="32" y="33"/>
                    <a:pt x="31" y="27"/>
                  </a:cubicBezTo>
                  <a:cubicBezTo>
                    <a:pt x="30" y="10"/>
                    <a:pt x="0" y="0"/>
                    <a:pt x="0" y="0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2" y="127"/>
                    <a:pt x="31" y="127"/>
                    <a:pt x="42" y="127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197" y="1240"/>
              <a:ext cx="207" cy="442"/>
            </a:xfrm>
            <a:custGeom>
              <a:avLst/>
              <a:gdLst>
                <a:gd name="T0" fmla="*/ 83 w 116"/>
                <a:gd name="T1" fmla="*/ 0 h 247"/>
                <a:gd name="T2" fmla="*/ 86 w 116"/>
                <a:gd name="T3" fmla="*/ 198 h 247"/>
                <a:gd name="T4" fmla="*/ 16 w 116"/>
                <a:gd name="T5" fmla="*/ 232 h 247"/>
                <a:gd name="T6" fmla="*/ 0 w 116"/>
                <a:gd name="T7" fmla="*/ 247 h 247"/>
                <a:gd name="T8" fmla="*/ 27 w 116"/>
                <a:gd name="T9" fmla="*/ 247 h 247"/>
                <a:gd name="T10" fmla="*/ 104 w 116"/>
                <a:gd name="T11" fmla="*/ 219 h 247"/>
                <a:gd name="T12" fmla="*/ 107 w 116"/>
                <a:gd name="T13" fmla="*/ 213 h 247"/>
                <a:gd name="T14" fmla="*/ 107 w 116"/>
                <a:gd name="T15" fmla="*/ 176 h 247"/>
                <a:gd name="T16" fmla="*/ 114 w 116"/>
                <a:gd name="T17" fmla="*/ 61 h 247"/>
                <a:gd name="T18" fmla="*/ 114 w 116"/>
                <a:gd name="T19" fmla="*/ 5 h 247"/>
                <a:gd name="T20" fmla="*/ 83 w 116"/>
                <a:gd name="T2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47">
                  <a:moveTo>
                    <a:pt x="83" y="0"/>
                  </a:moveTo>
                  <a:cubicBezTo>
                    <a:pt x="83" y="0"/>
                    <a:pt x="90" y="190"/>
                    <a:pt x="86" y="198"/>
                  </a:cubicBezTo>
                  <a:cubicBezTo>
                    <a:pt x="83" y="206"/>
                    <a:pt x="25" y="227"/>
                    <a:pt x="16" y="232"/>
                  </a:cubicBezTo>
                  <a:cubicBezTo>
                    <a:pt x="6" y="238"/>
                    <a:pt x="0" y="247"/>
                    <a:pt x="0" y="247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104" y="219"/>
                    <a:pt x="104" y="219"/>
                    <a:pt x="104" y="219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07" y="176"/>
                    <a:pt x="116" y="82"/>
                    <a:pt x="114" y="61"/>
                  </a:cubicBezTo>
                  <a:cubicBezTo>
                    <a:pt x="113" y="40"/>
                    <a:pt x="114" y="5"/>
                    <a:pt x="114" y="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2197" y="1622"/>
              <a:ext cx="191" cy="71"/>
            </a:xfrm>
            <a:custGeom>
              <a:avLst/>
              <a:gdLst>
                <a:gd name="T0" fmla="*/ 48 w 191"/>
                <a:gd name="T1" fmla="*/ 69 h 71"/>
                <a:gd name="T2" fmla="*/ 157 w 191"/>
                <a:gd name="T3" fmla="*/ 23 h 71"/>
                <a:gd name="T4" fmla="*/ 169 w 191"/>
                <a:gd name="T5" fmla="*/ 71 h 71"/>
                <a:gd name="T6" fmla="*/ 185 w 191"/>
                <a:gd name="T7" fmla="*/ 69 h 71"/>
                <a:gd name="T8" fmla="*/ 191 w 191"/>
                <a:gd name="T9" fmla="*/ 0 h 71"/>
                <a:gd name="T10" fmla="*/ 51 w 191"/>
                <a:gd name="T11" fmla="*/ 57 h 71"/>
                <a:gd name="T12" fmla="*/ 0 w 191"/>
                <a:gd name="T13" fmla="*/ 60 h 71"/>
                <a:gd name="T14" fmla="*/ 0 w 191"/>
                <a:gd name="T15" fmla="*/ 69 h 71"/>
                <a:gd name="T16" fmla="*/ 48 w 191"/>
                <a:gd name="T17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71">
                  <a:moveTo>
                    <a:pt x="48" y="69"/>
                  </a:moveTo>
                  <a:lnTo>
                    <a:pt x="157" y="23"/>
                  </a:lnTo>
                  <a:lnTo>
                    <a:pt x="169" y="71"/>
                  </a:lnTo>
                  <a:lnTo>
                    <a:pt x="185" y="69"/>
                  </a:lnTo>
                  <a:lnTo>
                    <a:pt x="191" y="0"/>
                  </a:lnTo>
                  <a:lnTo>
                    <a:pt x="51" y="57"/>
                  </a:lnTo>
                  <a:lnTo>
                    <a:pt x="0" y="60"/>
                  </a:lnTo>
                  <a:lnTo>
                    <a:pt x="0" y="69"/>
                  </a:lnTo>
                  <a:lnTo>
                    <a:pt x="48" y="6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232" y="1641"/>
              <a:ext cx="41" cy="43"/>
            </a:xfrm>
            <a:custGeom>
              <a:avLst/>
              <a:gdLst>
                <a:gd name="T0" fmla="*/ 4 w 41"/>
                <a:gd name="T1" fmla="*/ 9 h 43"/>
                <a:gd name="T2" fmla="*/ 0 w 41"/>
                <a:gd name="T3" fmla="*/ 43 h 43"/>
                <a:gd name="T4" fmla="*/ 16 w 41"/>
                <a:gd name="T5" fmla="*/ 43 h 43"/>
                <a:gd name="T6" fmla="*/ 41 w 41"/>
                <a:gd name="T7" fmla="*/ 31 h 43"/>
                <a:gd name="T8" fmla="*/ 25 w 41"/>
                <a:gd name="T9" fmla="*/ 0 h 43"/>
                <a:gd name="T10" fmla="*/ 4 w 41"/>
                <a:gd name="T11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3">
                  <a:moveTo>
                    <a:pt x="4" y="9"/>
                  </a:moveTo>
                  <a:lnTo>
                    <a:pt x="0" y="43"/>
                  </a:lnTo>
                  <a:lnTo>
                    <a:pt x="16" y="43"/>
                  </a:lnTo>
                  <a:lnTo>
                    <a:pt x="41" y="31"/>
                  </a:lnTo>
                  <a:lnTo>
                    <a:pt x="25" y="0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493" y="1240"/>
              <a:ext cx="207" cy="442"/>
            </a:xfrm>
            <a:custGeom>
              <a:avLst/>
              <a:gdLst>
                <a:gd name="T0" fmla="*/ 32 w 116"/>
                <a:gd name="T1" fmla="*/ 0 h 247"/>
                <a:gd name="T2" fmla="*/ 29 w 116"/>
                <a:gd name="T3" fmla="*/ 198 h 247"/>
                <a:gd name="T4" fmla="*/ 100 w 116"/>
                <a:gd name="T5" fmla="*/ 232 h 247"/>
                <a:gd name="T6" fmla="*/ 116 w 116"/>
                <a:gd name="T7" fmla="*/ 247 h 247"/>
                <a:gd name="T8" fmla="*/ 89 w 116"/>
                <a:gd name="T9" fmla="*/ 247 h 247"/>
                <a:gd name="T10" fmla="*/ 11 w 116"/>
                <a:gd name="T11" fmla="*/ 219 h 247"/>
                <a:gd name="T12" fmla="*/ 8 w 116"/>
                <a:gd name="T13" fmla="*/ 213 h 247"/>
                <a:gd name="T14" fmla="*/ 8 w 116"/>
                <a:gd name="T15" fmla="*/ 176 h 247"/>
                <a:gd name="T16" fmla="*/ 1 w 116"/>
                <a:gd name="T17" fmla="*/ 61 h 247"/>
                <a:gd name="T18" fmla="*/ 1 w 116"/>
                <a:gd name="T19" fmla="*/ 5 h 247"/>
                <a:gd name="T20" fmla="*/ 32 w 116"/>
                <a:gd name="T2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47">
                  <a:moveTo>
                    <a:pt x="32" y="0"/>
                  </a:moveTo>
                  <a:cubicBezTo>
                    <a:pt x="32" y="0"/>
                    <a:pt x="26" y="190"/>
                    <a:pt x="29" y="198"/>
                  </a:cubicBezTo>
                  <a:cubicBezTo>
                    <a:pt x="33" y="206"/>
                    <a:pt x="90" y="227"/>
                    <a:pt x="100" y="232"/>
                  </a:cubicBezTo>
                  <a:cubicBezTo>
                    <a:pt x="109" y="238"/>
                    <a:pt x="116" y="247"/>
                    <a:pt x="116" y="247"/>
                  </a:cubicBezTo>
                  <a:cubicBezTo>
                    <a:pt x="89" y="247"/>
                    <a:pt x="89" y="247"/>
                    <a:pt x="89" y="247"/>
                  </a:cubicBezTo>
                  <a:cubicBezTo>
                    <a:pt x="11" y="219"/>
                    <a:pt x="11" y="219"/>
                    <a:pt x="11" y="219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0" y="82"/>
                    <a:pt x="1" y="61"/>
                  </a:cubicBezTo>
                  <a:cubicBezTo>
                    <a:pt x="3" y="40"/>
                    <a:pt x="1" y="5"/>
                    <a:pt x="1" y="5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07" y="1622"/>
              <a:ext cx="193" cy="71"/>
            </a:xfrm>
            <a:custGeom>
              <a:avLst/>
              <a:gdLst>
                <a:gd name="T0" fmla="*/ 145 w 193"/>
                <a:gd name="T1" fmla="*/ 69 h 71"/>
                <a:gd name="T2" fmla="*/ 34 w 193"/>
                <a:gd name="T3" fmla="*/ 23 h 71"/>
                <a:gd name="T4" fmla="*/ 22 w 193"/>
                <a:gd name="T5" fmla="*/ 71 h 71"/>
                <a:gd name="T6" fmla="*/ 6 w 193"/>
                <a:gd name="T7" fmla="*/ 69 h 71"/>
                <a:gd name="T8" fmla="*/ 0 w 193"/>
                <a:gd name="T9" fmla="*/ 0 h 71"/>
                <a:gd name="T10" fmla="*/ 141 w 193"/>
                <a:gd name="T11" fmla="*/ 57 h 71"/>
                <a:gd name="T12" fmla="*/ 193 w 193"/>
                <a:gd name="T13" fmla="*/ 60 h 71"/>
                <a:gd name="T14" fmla="*/ 193 w 193"/>
                <a:gd name="T15" fmla="*/ 69 h 71"/>
                <a:gd name="T16" fmla="*/ 145 w 193"/>
                <a:gd name="T17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71">
                  <a:moveTo>
                    <a:pt x="145" y="69"/>
                  </a:moveTo>
                  <a:lnTo>
                    <a:pt x="34" y="23"/>
                  </a:lnTo>
                  <a:lnTo>
                    <a:pt x="22" y="71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41" y="57"/>
                  </a:lnTo>
                  <a:lnTo>
                    <a:pt x="193" y="60"/>
                  </a:lnTo>
                  <a:lnTo>
                    <a:pt x="193" y="69"/>
                  </a:lnTo>
                  <a:lnTo>
                    <a:pt x="145" y="6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22" y="1641"/>
              <a:ext cx="41" cy="43"/>
            </a:xfrm>
            <a:custGeom>
              <a:avLst/>
              <a:gdLst>
                <a:gd name="T0" fmla="*/ 37 w 41"/>
                <a:gd name="T1" fmla="*/ 9 h 43"/>
                <a:gd name="T2" fmla="*/ 41 w 41"/>
                <a:gd name="T3" fmla="*/ 43 h 43"/>
                <a:gd name="T4" fmla="*/ 26 w 41"/>
                <a:gd name="T5" fmla="*/ 43 h 43"/>
                <a:gd name="T6" fmla="*/ 0 w 41"/>
                <a:gd name="T7" fmla="*/ 31 h 43"/>
                <a:gd name="T8" fmla="*/ 17 w 41"/>
                <a:gd name="T9" fmla="*/ 0 h 43"/>
                <a:gd name="T10" fmla="*/ 37 w 41"/>
                <a:gd name="T11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3">
                  <a:moveTo>
                    <a:pt x="37" y="9"/>
                  </a:moveTo>
                  <a:lnTo>
                    <a:pt x="41" y="43"/>
                  </a:lnTo>
                  <a:lnTo>
                    <a:pt x="26" y="43"/>
                  </a:lnTo>
                  <a:lnTo>
                    <a:pt x="0" y="31"/>
                  </a:lnTo>
                  <a:lnTo>
                    <a:pt x="17" y="0"/>
                  </a:lnTo>
                  <a:lnTo>
                    <a:pt x="37" y="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2300" y="746"/>
              <a:ext cx="286" cy="337"/>
            </a:xfrm>
            <a:custGeom>
              <a:avLst/>
              <a:gdLst>
                <a:gd name="T0" fmla="*/ 123 w 160"/>
                <a:gd name="T1" fmla="*/ 136 h 188"/>
                <a:gd name="T2" fmla="*/ 126 w 160"/>
                <a:gd name="T3" fmla="*/ 134 h 188"/>
                <a:gd name="T4" fmla="*/ 160 w 160"/>
                <a:gd name="T5" fmla="*/ 134 h 188"/>
                <a:gd name="T6" fmla="*/ 158 w 160"/>
                <a:gd name="T7" fmla="*/ 40 h 188"/>
                <a:gd name="T8" fmla="*/ 77 w 160"/>
                <a:gd name="T9" fmla="*/ 1 h 188"/>
                <a:gd name="T10" fmla="*/ 0 w 160"/>
                <a:gd name="T11" fmla="*/ 42 h 188"/>
                <a:gd name="T12" fmla="*/ 3 w 160"/>
                <a:gd name="T13" fmla="*/ 188 h 188"/>
                <a:gd name="T14" fmla="*/ 119 w 160"/>
                <a:gd name="T15" fmla="*/ 188 h 188"/>
                <a:gd name="T16" fmla="*/ 123 w 160"/>
                <a:gd name="T17" fmla="*/ 13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88">
                  <a:moveTo>
                    <a:pt x="123" y="136"/>
                  </a:moveTo>
                  <a:cubicBezTo>
                    <a:pt x="124" y="135"/>
                    <a:pt x="125" y="134"/>
                    <a:pt x="126" y="134"/>
                  </a:cubicBezTo>
                  <a:cubicBezTo>
                    <a:pt x="138" y="134"/>
                    <a:pt x="149" y="134"/>
                    <a:pt x="160" y="134"/>
                  </a:cubicBezTo>
                  <a:cubicBezTo>
                    <a:pt x="160" y="97"/>
                    <a:pt x="159" y="52"/>
                    <a:pt x="158" y="40"/>
                  </a:cubicBezTo>
                  <a:cubicBezTo>
                    <a:pt x="156" y="18"/>
                    <a:pt x="136" y="0"/>
                    <a:pt x="77" y="1"/>
                  </a:cubicBezTo>
                  <a:cubicBezTo>
                    <a:pt x="11" y="1"/>
                    <a:pt x="0" y="21"/>
                    <a:pt x="0" y="42"/>
                  </a:cubicBezTo>
                  <a:cubicBezTo>
                    <a:pt x="0" y="62"/>
                    <a:pt x="3" y="188"/>
                    <a:pt x="3" y="188"/>
                  </a:cubicBezTo>
                  <a:cubicBezTo>
                    <a:pt x="119" y="188"/>
                    <a:pt x="119" y="188"/>
                    <a:pt x="119" y="188"/>
                  </a:cubicBezTo>
                  <a:cubicBezTo>
                    <a:pt x="121" y="171"/>
                    <a:pt x="120" y="153"/>
                    <a:pt x="123" y="136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404" y="682"/>
              <a:ext cx="69" cy="100"/>
            </a:xfrm>
            <a:custGeom>
              <a:avLst/>
              <a:gdLst>
                <a:gd name="T0" fmla="*/ 39 w 39"/>
                <a:gd name="T1" fmla="*/ 0 h 56"/>
                <a:gd name="T2" fmla="*/ 0 w 39"/>
                <a:gd name="T3" fmla="*/ 0 h 56"/>
                <a:gd name="T4" fmla="*/ 0 w 39"/>
                <a:gd name="T5" fmla="*/ 39 h 56"/>
                <a:gd name="T6" fmla="*/ 20 w 39"/>
                <a:gd name="T7" fmla="*/ 56 h 56"/>
                <a:gd name="T8" fmla="*/ 39 w 39"/>
                <a:gd name="T9" fmla="*/ 39 h 56"/>
                <a:gd name="T10" fmla="*/ 39 w 39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404" y="682"/>
              <a:ext cx="69" cy="44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20 w 39"/>
                <a:gd name="T9" fmla="*/ 24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4"/>
                    <a:pt x="12" y="25"/>
                    <a:pt x="20" y="24"/>
                  </a:cubicBezTo>
                  <a:cubicBezTo>
                    <a:pt x="29" y="24"/>
                    <a:pt x="38" y="22"/>
                    <a:pt x="39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2150" y="202"/>
              <a:ext cx="564" cy="539"/>
            </a:xfrm>
            <a:custGeom>
              <a:avLst/>
              <a:gdLst>
                <a:gd name="T0" fmla="*/ 150 w 316"/>
                <a:gd name="T1" fmla="*/ 2 h 301"/>
                <a:gd name="T2" fmla="*/ 49 w 316"/>
                <a:gd name="T3" fmla="*/ 48 h 301"/>
                <a:gd name="T4" fmla="*/ 6 w 316"/>
                <a:gd name="T5" fmla="*/ 176 h 301"/>
                <a:gd name="T6" fmla="*/ 22 w 316"/>
                <a:gd name="T7" fmla="*/ 155 h 301"/>
                <a:gd name="T8" fmla="*/ 60 w 316"/>
                <a:gd name="T9" fmla="*/ 275 h 301"/>
                <a:gd name="T10" fmla="*/ 124 w 316"/>
                <a:gd name="T11" fmla="*/ 278 h 301"/>
                <a:gd name="T12" fmla="*/ 206 w 316"/>
                <a:gd name="T13" fmla="*/ 275 h 301"/>
                <a:gd name="T14" fmla="*/ 243 w 316"/>
                <a:gd name="T15" fmla="*/ 278 h 301"/>
                <a:gd name="T16" fmla="*/ 288 w 316"/>
                <a:gd name="T17" fmla="*/ 154 h 301"/>
                <a:gd name="T18" fmla="*/ 309 w 316"/>
                <a:gd name="T19" fmla="*/ 156 h 301"/>
                <a:gd name="T20" fmla="*/ 290 w 316"/>
                <a:gd name="T21" fmla="*/ 116 h 301"/>
                <a:gd name="T22" fmla="*/ 150 w 316"/>
                <a:gd name="T23" fmla="*/ 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301">
                  <a:moveTo>
                    <a:pt x="150" y="2"/>
                  </a:moveTo>
                  <a:cubicBezTo>
                    <a:pt x="150" y="2"/>
                    <a:pt x="88" y="1"/>
                    <a:pt x="49" y="48"/>
                  </a:cubicBezTo>
                  <a:cubicBezTo>
                    <a:pt x="25" y="76"/>
                    <a:pt x="0" y="131"/>
                    <a:pt x="6" y="176"/>
                  </a:cubicBezTo>
                  <a:cubicBezTo>
                    <a:pt x="6" y="176"/>
                    <a:pt x="18" y="169"/>
                    <a:pt x="22" y="155"/>
                  </a:cubicBezTo>
                  <a:cubicBezTo>
                    <a:pt x="22" y="155"/>
                    <a:pt x="3" y="249"/>
                    <a:pt x="60" y="275"/>
                  </a:cubicBezTo>
                  <a:cubicBezTo>
                    <a:pt x="118" y="301"/>
                    <a:pt x="124" y="278"/>
                    <a:pt x="124" y="278"/>
                  </a:cubicBezTo>
                  <a:cubicBezTo>
                    <a:pt x="206" y="275"/>
                    <a:pt x="206" y="275"/>
                    <a:pt x="206" y="275"/>
                  </a:cubicBezTo>
                  <a:cubicBezTo>
                    <a:pt x="206" y="275"/>
                    <a:pt x="217" y="282"/>
                    <a:pt x="243" y="278"/>
                  </a:cubicBezTo>
                  <a:cubicBezTo>
                    <a:pt x="269" y="274"/>
                    <a:pt x="316" y="218"/>
                    <a:pt x="288" y="154"/>
                  </a:cubicBezTo>
                  <a:cubicBezTo>
                    <a:pt x="288" y="154"/>
                    <a:pt x="297" y="158"/>
                    <a:pt x="309" y="156"/>
                  </a:cubicBezTo>
                  <a:cubicBezTo>
                    <a:pt x="309" y="156"/>
                    <a:pt x="294" y="140"/>
                    <a:pt x="290" y="116"/>
                  </a:cubicBezTo>
                  <a:cubicBezTo>
                    <a:pt x="286" y="92"/>
                    <a:pt x="277" y="0"/>
                    <a:pt x="150" y="2"/>
                  </a:cubicBezTo>
                  <a:close/>
                </a:path>
              </a:pathLst>
            </a:custGeom>
            <a:solidFill>
              <a:srgbClr val="642D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2265" y="347"/>
              <a:ext cx="369" cy="385"/>
            </a:xfrm>
            <a:custGeom>
              <a:avLst/>
              <a:gdLst>
                <a:gd name="T0" fmla="*/ 189 w 207"/>
                <a:gd name="T1" fmla="*/ 64 h 215"/>
                <a:gd name="T2" fmla="*/ 124 w 207"/>
                <a:gd name="T3" fmla="*/ 206 h 215"/>
                <a:gd name="T4" fmla="*/ 0 w 207"/>
                <a:gd name="T5" fmla="*/ 110 h 215"/>
                <a:gd name="T6" fmla="*/ 11 w 207"/>
                <a:gd name="T7" fmla="*/ 91 h 215"/>
                <a:gd name="T8" fmla="*/ 40 w 207"/>
                <a:gd name="T9" fmla="*/ 84 h 215"/>
                <a:gd name="T10" fmla="*/ 95 w 207"/>
                <a:gd name="T11" fmla="*/ 17 h 215"/>
                <a:gd name="T12" fmla="*/ 72 w 207"/>
                <a:gd name="T13" fmla="*/ 73 h 215"/>
                <a:gd name="T14" fmla="*/ 122 w 207"/>
                <a:gd name="T15" fmla="*/ 0 h 215"/>
                <a:gd name="T16" fmla="*/ 189 w 207"/>
                <a:gd name="T17" fmla="*/ 6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15">
                  <a:moveTo>
                    <a:pt x="189" y="64"/>
                  </a:moveTo>
                  <a:cubicBezTo>
                    <a:pt x="189" y="64"/>
                    <a:pt x="207" y="197"/>
                    <a:pt x="124" y="206"/>
                  </a:cubicBezTo>
                  <a:cubicBezTo>
                    <a:pt x="40" y="215"/>
                    <a:pt x="0" y="203"/>
                    <a:pt x="0" y="110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91"/>
                    <a:pt x="24" y="93"/>
                    <a:pt x="40" y="84"/>
                  </a:cubicBezTo>
                  <a:cubicBezTo>
                    <a:pt x="56" y="75"/>
                    <a:pt x="91" y="39"/>
                    <a:pt x="95" y="17"/>
                  </a:cubicBezTo>
                  <a:cubicBezTo>
                    <a:pt x="95" y="17"/>
                    <a:pt x="99" y="43"/>
                    <a:pt x="72" y="73"/>
                  </a:cubicBezTo>
                  <a:cubicBezTo>
                    <a:pt x="72" y="73"/>
                    <a:pt x="112" y="54"/>
                    <a:pt x="122" y="0"/>
                  </a:cubicBezTo>
                  <a:cubicBezTo>
                    <a:pt x="122" y="0"/>
                    <a:pt x="136" y="56"/>
                    <a:pt x="189" y="64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2393" y="497"/>
              <a:ext cx="64" cy="131"/>
            </a:xfrm>
            <a:custGeom>
              <a:avLst/>
              <a:gdLst>
                <a:gd name="T0" fmla="*/ 32 w 64"/>
                <a:gd name="T1" fmla="*/ 0 h 131"/>
                <a:gd name="T2" fmla="*/ 0 w 64"/>
                <a:gd name="T3" fmla="*/ 131 h 131"/>
                <a:gd name="T4" fmla="*/ 64 w 64"/>
                <a:gd name="T5" fmla="*/ 131 h 131"/>
                <a:gd name="T6" fmla="*/ 32 w 64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31">
                  <a:moveTo>
                    <a:pt x="32" y="0"/>
                  </a:moveTo>
                  <a:lnTo>
                    <a:pt x="0" y="131"/>
                  </a:lnTo>
                  <a:lnTo>
                    <a:pt x="64" y="13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2506" y="493"/>
              <a:ext cx="57" cy="58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2302" y="495"/>
              <a:ext cx="57" cy="56"/>
            </a:xfrm>
            <a:custGeom>
              <a:avLst/>
              <a:gdLst>
                <a:gd name="T0" fmla="*/ 16 w 32"/>
                <a:gd name="T1" fmla="*/ 31 h 31"/>
                <a:gd name="T2" fmla="*/ 32 w 32"/>
                <a:gd name="T3" fmla="*/ 15 h 31"/>
                <a:gd name="T4" fmla="*/ 21 w 32"/>
                <a:gd name="T5" fmla="*/ 0 h 31"/>
                <a:gd name="T6" fmla="*/ 19 w 32"/>
                <a:gd name="T7" fmla="*/ 1 h 31"/>
                <a:gd name="T8" fmla="*/ 2 w 32"/>
                <a:gd name="T9" fmla="*/ 8 h 31"/>
                <a:gd name="T10" fmla="*/ 0 w 32"/>
                <a:gd name="T11" fmla="*/ 15 h 31"/>
                <a:gd name="T12" fmla="*/ 16 w 32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25" y="31"/>
                    <a:pt x="32" y="24"/>
                    <a:pt x="32" y="15"/>
                  </a:cubicBezTo>
                  <a:cubicBezTo>
                    <a:pt x="32" y="8"/>
                    <a:pt x="27" y="2"/>
                    <a:pt x="21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3" y="5"/>
                    <a:pt x="7" y="7"/>
                    <a:pt x="2" y="8"/>
                  </a:cubicBezTo>
                  <a:cubicBezTo>
                    <a:pt x="1" y="10"/>
                    <a:pt x="0" y="12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2391" y="622"/>
              <a:ext cx="134" cy="68"/>
            </a:xfrm>
            <a:custGeom>
              <a:avLst/>
              <a:gdLst>
                <a:gd name="T0" fmla="*/ 23 w 75"/>
                <a:gd name="T1" fmla="*/ 30 h 38"/>
                <a:gd name="T2" fmla="*/ 2 w 75"/>
                <a:gd name="T3" fmla="*/ 27 h 38"/>
                <a:gd name="T4" fmla="*/ 0 w 75"/>
                <a:gd name="T5" fmla="*/ 25 h 38"/>
                <a:gd name="T6" fmla="*/ 3 w 75"/>
                <a:gd name="T7" fmla="*/ 24 h 38"/>
                <a:gd name="T8" fmla="*/ 71 w 75"/>
                <a:gd name="T9" fmla="*/ 1 h 38"/>
                <a:gd name="T10" fmla="*/ 73 w 75"/>
                <a:gd name="T11" fmla="*/ 0 h 38"/>
                <a:gd name="T12" fmla="*/ 74 w 75"/>
                <a:gd name="T13" fmla="*/ 3 h 38"/>
                <a:gd name="T14" fmla="*/ 23 w 75"/>
                <a:gd name="T1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8">
                  <a:moveTo>
                    <a:pt x="23" y="30"/>
                  </a:moveTo>
                  <a:cubicBezTo>
                    <a:pt x="11" y="30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1" y="24"/>
                    <a:pt x="2" y="23"/>
                    <a:pt x="3" y="24"/>
                  </a:cubicBezTo>
                  <a:cubicBezTo>
                    <a:pt x="5" y="24"/>
                    <a:pt x="49" y="38"/>
                    <a:pt x="71" y="1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1"/>
                    <a:pt x="75" y="2"/>
                    <a:pt x="74" y="3"/>
                  </a:cubicBezTo>
                  <a:cubicBezTo>
                    <a:pt x="61" y="25"/>
                    <a:pt x="40" y="30"/>
                    <a:pt x="23" y="30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320" y="1063"/>
              <a:ext cx="255" cy="206"/>
            </a:xfrm>
            <a:custGeom>
              <a:avLst/>
              <a:gdLst>
                <a:gd name="T0" fmla="*/ 27 w 255"/>
                <a:gd name="T1" fmla="*/ 0 h 206"/>
                <a:gd name="T2" fmla="*/ 0 w 255"/>
                <a:gd name="T3" fmla="*/ 20 h 206"/>
                <a:gd name="T4" fmla="*/ 7 w 255"/>
                <a:gd name="T5" fmla="*/ 206 h 206"/>
                <a:gd name="T6" fmla="*/ 103 w 255"/>
                <a:gd name="T7" fmla="*/ 206 h 206"/>
                <a:gd name="T8" fmla="*/ 111 w 255"/>
                <a:gd name="T9" fmla="*/ 138 h 206"/>
                <a:gd name="T10" fmla="*/ 144 w 255"/>
                <a:gd name="T11" fmla="*/ 138 h 206"/>
                <a:gd name="T12" fmla="*/ 155 w 255"/>
                <a:gd name="T13" fmla="*/ 206 h 206"/>
                <a:gd name="T14" fmla="*/ 248 w 255"/>
                <a:gd name="T15" fmla="*/ 206 h 206"/>
                <a:gd name="T16" fmla="*/ 255 w 255"/>
                <a:gd name="T17" fmla="*/ 12 h 206"/>
                <a:gd name="T18" fmla="*/ 227 w 255"/>
                <a:gd name="T19" fmla="*/ 0 h 206"/>
                <a:gd name="T20" fmla="*/ 27 w 255"/>
                <a:gd name="T2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06">
                  <a:moveTo>
                    <a:pt x="27" y="0"/>
                  </a:moveTo>
                  <a:lnTo>
                    <a:pt x="0" y="20"/>
                  </a:lnTo>
                  <a:lnTo>
                    <a:pt x="7" y="206"/>
                  </a:lnTo>
                  <a:lnTo>
                    <a:pt x="103" y="206"/>
                  </a:lnTo>
                  <a:lnTo>
                    <a:pt x="111" y="138"/>
                  </a:lnTo>
                  <a:lnTo>
                    <a:pt x="144" y="138"/>
                  </a:lnTo>
                  <a:lnTo>
                    <a:pt x="155" y="206"/>
                  </a:lnTo>
                  <a:lnTo>
                    <a:pt x="248" y="206"/>
                  </a:lnTo>
                  <a:lnTo>
                    <a:pt x="255" y="12"/>
                  </a:lnTo>
                  <a:lnTo>
                    <a:pt x="2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66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320" y="755"/>
              <a:ext cx="255" cy="328"/>
            </a:xfrm>
            <a:custGeom>
              <a:avLst/>
              <a:gdLst>
                <a:gd name="T0" fmla="*/ 134 w 143"/>
                <a:gd name="T1" fmla="*/ 1 h 183"/>
                <a:gd name="T2" fmla="*/ 117 w 143"/>
                <a:gd name="T3" fmla="*/ 1 h 183"/>
                <a:gd name="T4" fmla="*/ 117 w 143"/>
                <a:gd name="T5" fmla="*/ 34 h 183"/>
                <a:gd name="T6" fmla="*/ 91 w 143"/>
                <a:gd name="T7" fmla="*/ 54 h 183"/>
                <a:gd name="T8" fmla="*/ 43 w 143"/>
                <a:gd name="T9" fmla="*/ 54 h 183"/>
                <a:gd name="T10" fmla="*/ 17 w 143"/>
                <a:gd name="T11" fmla="*/ 34 h 183"/>
                <a:gd name="T12" fmla="*/ 17 w 143"/>
                <a:gd name="T13" fmla="*/ 1 h 183"/>
                <a:gd name="T14" fmla="*/ 0 w 143"/>
                <a:gd name="T15" fmla="*/ 1 h 183"/>
                <a:gd name="T16" fmla="*/ 0 w 143"/>
                <a:gd name="T17" fmla="*/ 183 h 183"/>
                <a:gd name="T18" fmla="*/ 143 w 143"/>
                <a:gd name="T19" fmla="*/ 183 h 183"/>
                <a:gd name="T20" fmla="*/ 134 w 143"/>
                <a:gd name="T21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83">
                  <a:moveTo>
                    <a:pt x="134" y="1"/>
                  </a:moveTo>
                  <a:cubicBezTo>
                    <a:pt x="128" y="0"/>
                    <a:pt x="122" y="2"/>
                    <a:pt x="117" y="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5"/>
                    <a:pt x="105" y="54"/>
                    <a:pt x="91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28" y="54"/>
                    <a:pt x="17" y="45"/>
                    <a:pt x="17" y="3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43" y="183"/>
                    <a:pt x="143" y="183"/>
                    <a:pt x="143" y="18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2679" y="939"/>
              <a:ext cx="69" cy="50"/>
            </a:xfrm>
            <a:custGeom>
              <a:avLst/>
              <a:gdLst>
                <a:gd name="T0" fmla="*/ 0 w 39"/>
                <a:gd name="T1" fmla="*/ 23 h 28"/>
                <a:gd name="T2" fmla="*/ 24 w 39"/>
                <a:gd name="T3" fmla="*/ 3 h 28"/>
                <a:gd name="T4" fmla="*/ 35 w 39"/>
                <a:gd name="T5" fmla="*/ 6 h 28"/>
                <a:gd name="T6" fmla="*/ 17 w 39"/>
                <a:gd name="T7" fmla="*/ 28 h 28"/>
                <a:gd name="T8" fmla="*/ 0 w 39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0" y="2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31" y="0"/>
                    <a:pt x="35" y="6"/>
                  </a:cubicBezTo>
                  <a:cubicBezTo>
                    <a:pt x="39" y="13"/>
                    <a:pt x="17" y="28"/>
                    <a:pt x="17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1223" y="809"/>
              <a:ext cx="218" cy="433"/>
            </a:xfrm>
            <a:custGeom>
              <a:avLst/>
              <a:gdLst>
                <a:gd name="T0" fmla="*/ 91 w 122"/>
                <a:gd name="T1" fmla="*/ 0 h 242"/>
                <a:gd name="T2" fmla="*/ 0 w 122"/>
                <a:gd name="T3" fmla="*/ 217 h 242"/>
                <a:gd name="T4" fmla="*/ 11 w 122"/>
                <a:gd name="T5" fmla="*/ 236 h 242"/>
                <a:gd name="T6" fmla="*/ 36 w 122"/>
                <a:gd name="T7" fmla="*/ 227 h 242"/>
                <a:gd name="T8" fmla="*/ 122 w 122"/>
                <a:gd name="T9" fmla="*/ 14 h 242"/>
                <a:gd name="T10" fmla="*/ 91 w 122"/>
                <a:gd name="T1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42">
                  <a:moveTo>
                    <a:pt x="91" y="0"/>
                  </a:move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0" y="231"/>
                    <a:pt x="11" y="236"/>
                  </a:cubicBezTo>
                  <a:cubicBezTo>
                    <a:pt x="26" y="242"/>
                    <a:pt x="36" y="227"/>
                    <a:pt x="36" y="227"/>
                  </a:cubicBezTo>
                  <a:cubicBezTo>
                    <a:pt x="122" y="14"/>
                    <a:pt x="122" y="14"/>
                    <a:pt x="122" y="14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1675" y="313"/>
              <a:ext cx="165" cy="471"/>
            </a:xfrm>
            <a:custGeom>
              <a:avLst/>
              <a:gdLst>
                <a:gd name="T0" fmla="*/ 28 w 92"/>
                <a:gd name="T1" fmla="*/ 263 h 263"/>
                <a:gd name="T2" fmla="*/ 89 w 92"/>
                <a:gd name="T3" fmla="*/ 163 h 263"/>
                <a:gd name="T4" fmla="*/ 87 w 92"/>
                <a:gd name="T5" fmla="*/ 23 h 263"/>
                <a:gd name="T6" fmla="*/ 70 w 92"/>
                <a:gd name="T7" fmla="*/ 1 h 263"/>
                <a:gd name="T8" fmla="*/ 53 w 92"/>
                <a:gd name="T9" fmla="*/ 20 h 263"/>
                <a:gd name="T10" fmla="*/ 54 w 92"/>
                <a:gd name="T11" fmla="*/ 151 h 263"/>
                <a:gd name="T12" fmla="*/ 0 w 92"/>
                <a:gd name="T13" fmla="*/ 246 h 263"/>
                <a:gd name="T14" fmla="*/ 28 w 92"/>
                <a:gd name="T1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63">
                  <a:moveTo>
                    <a:pt x="28" y="263"/>
                  </a:moveTo>
                  <a:cubicBezTo>
                    <a:pt x="28" y="263"/>
                    <a:pt x="85" y="182"/>
                    <a:pt x="89" y="163"/>
                  </a:cubicBezTo>
                  <a:cubicBezTo>
                    <a:pt x="92" y="145"/>
                    <a:pt x="87" y="23"/>
                    <a:pt x="87" y="23"/>
                  </a:cubicBezTo>
                  <a:cubicBezTo>
                    <a:pt x="87" y="23"/>
                    <a:pt x="90" y="2"/>
                    <a:pt x="70" y="1"/>
                  </a:cubicBezTo>
                  <a:cubicBezTo>
                    <a:pt x="54" y="0"/>
                    <a:pt x="53" y="20"/>
                    <a:pt x="53" y="20"/>
                  </a:cubicBezTo>
                  <a:cubicBezTo>
                    <a:pt x="53" y="20"/>
                    <a:pt x="57" y="137"/>
                    <a:pt x="54" y="151"/>
                  </a:cubicBezTo>
                  <a:cubicBezTo>
                    <a:pt x="51" y="166"/>
                    <a:pt x="0" y="246"/>
                    <a:pt x="0" y="246"/>
                  </a:cubicBezTo>
                  <a:lnTo>
                    <a:pt x="28" y="263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1591" y="1618"/>
              <a:ext cx="195" cy="77"/>
            </a:xfrm>
            <a:custGeom>
              <a:avLst/>
              <a:gdLst>
                <a:gd name="T0" fmla="*/ 6 w 109"/>
                <a:gd name="T1" fmla="*/ 25 h 43"/>
                <a:gd name="T2" fmla="*/ 0 w 109"/>
                <a:gd name="T3" fmla="*/ 37 h 43"/>
                <a:gd name="T4" fmla="*/ 94 w 109"/>
                <a:gd name="T5" fmla="*/ 41 h 43"/>
                <a:gd name="T6" fmla="*/ 109 w 109"/>
                <a:gd name="T7" fmla="*/ 30 h 43"/>
                <a:gd name="T8" fmla="*/ 57 w 109"/>
                <a:gd name="T9" fmla="*/ 5 h 43"/>
                <a:gd name="T10" fmla="*/ 6 w 109"/>
                <a:gd name="T1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">
                  <a:moveTo>
                    <a:pt x="6" y="25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" y="43"/>
                    <a:pt x="94" y="41"/>
                  </a:cubicBezTo>
                  <a:cubicBezTo>
                    <a:pt x="105" y="41"/>
                    <a:pt x="109" y="36"/>
                    <a:pt x="109" y="30"/>
                  </a:cubicBezTo>
                  <a:cubicBezTo>
                    <a:pt x="109" y="20"/>
                    <a:pt x="99" y="0"/>
                    <a:pt x="57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31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1323" y="1618"/>
              <a:ext cx="195" cy="77"/>
            </a:xfrm>
            <a:custGeom>
              <a:avLst/>
              <a:gdLst>
                <a:gd name="T0" fmla="*/ 103 w 109"/>
                <a:gd name="T1" fmla="*/ 25 h 43"/>
                <a:gd name="T2" fmla="*/ 109 w 109"/>
                <a:gd name="T3" fmla="*/ 37 h 43"/>
                <a:gd name="T4" fmla="*/ 15 w 109"/>
                <a:gd name="T5" fmla="*/ 41 h 43"/>
                <a:gd name="T6" fmla="*/ 0 w 109"/>
                <a:gd name="T7" fmla="*/ 30 h 43"/>
                <a:gd name="T8" fmla="*/ 52 w 109"/>
                <a:gd name="T9" fmla="*/ 5 h 43"/>
                <a:gd name="T10" fmla="*/ 103 w 109"/>
                <a:gd name="T1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">
                  <a:moveTo>
                    <a:pt x="103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8" y="43"/>
                    <a:pt x="15" y="41"/>
                  </a:cubicBezTo>
                  <a:cubicBezTo>
                    <a:pt x="4" y="41"/>
                    <a:pt x="0" y="36"/>
                    <a:pt x="0" y="30"/>
                  </a:cubicBezTo>
                  <a:cubicBezTo>
                    <a:pt x="0" y="20"/>
                    <a:pt x="10" y="0"/>
                    <a:pt x="52" y="5"/>
                  </a:cubicBezTo>
                  <a:lnTo>
                    <a:pt x="103" y="25"/>
                  </a:lnTo>
                  <a:close/>
                </a:path>
              </a:pathLst>
            </a:custGeom>
            <a:solidFill>
              <a:srgbClr val="31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1395" y="1106"/>
              <a:ext cx="307" cy="578"/>
            </a:xfrm>
            <a:custGeom>
              <a:avLst/>
              <a:gdLst>
                <a:gd name="T0" fmla="*/ 36 w 307"/>
                <a:gd name="T1" fmla="*/ 0 h 578"/>
                <a:gd name="T2" fmla="*/ 0 w 307"/>
                <a:gd name="T3" fmla="*/ 29 h 578"/>
                <a:gd name="T4" fmla="*/ 18 w 307"/>
                <a:gd name="T5" fmla="*/ 521 h 578"/>
                <a:gd name="T6" fmla="*/ 123 w 307"/>
                <a:gd name="T7" fmla="*/ 578 h 578"/>
                <a:gd name="T8" fmla="*/ 130 w 307"/>
                <a:gd name="T9" fmla="*/ 195 h 578"/>
                <a:gd name="T10" fmla="*/ 175 w 307"/>
                <a:gd name="T11" fmla="*/ 195 h 578"/>
                <a:gd name="T12" fmla="*/ 196 w 307"/>
                <a:gd name="T13" fmla="*/ 578 h 578"/>
                <a:gd name="T14" fmla="*/ 298 w 307"/>
                <a:gd name="T15" fmla="*/ 521 h 578"/>
                <a:gd name="T16" fmla="*/ 307 w 307"/>
                <a:gd name="T17" fmla="*/ 29 h 578"/>
                <a:gd name="T18" fmla="*/ 289 w 307"/>
                <a:gd name="T19" fmla="*/ 9 h 578"/>
                <a:gd name="T20" fmla="*/ 36 w 307"/>
                <a:gd name="T2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578">
                  <a:moveTo>
                    <a:pt x="36" y="0"/>
                  </a:moveTo>
                  <a:lnTo>
                    <a:pt x="0" y="29"/>
                  </a:lnTo>
                  <a:lnTo>
                    <a:pt x="18" y="521"/>
                  </a:lnTo>
                  <a:lnTo>
                    <a:pt x="123" y="578"/>
                  </a:lnTo>
                  <a:lnTo>
                    <a:pt x="130" y="195"/>
                  </a:lnTo>
                  <a:lnTo>
                    <a:pt x="175" y="195"/>
                  </a:lnTo>
                  <a:lnTo>
                    <a:pt x="196" y="578"/>
                  </a:lnTo>
                  <a:lnTo>
                    <a:pt x="298" y="521"/>
                  </a:lnTo>
                  <a:lnTo>
                    <a:pt x="307" y="29"/>
                  </a:lnTo>
                  <a:lnTo>
                    <a:pt x="289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F4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1395" y="1106"/>
              <a:ext cx="307" cy="55"/>
            </a:xfrm>
            <a:custGeom>
              <a:avLst/>
              <a:gdLst>
                <a:gd name="T0" fmla="*/ 307 w 307"/>
                <a:gd name="T1" fmla="*/ 55 h 55"/>
                <a:gd name="T2" fmla="*/ 307 w 307"/>
                <a:gd name="T3" fmla="*/ 29 h 55"/>
                <a:gd name="T4" fmla="*/ 289 w 307"/>
                <a:gd name="T5" fmla="*/ 9 h 55"/>
                <a:gd name="T6" fmla="*/ 36 w 307"/>
                <a:gd name="T7" fmla="*/ 0 h 55"/>
                <a:gd name="T8" fmla="*/ 0 w 307"/>
                <a:gd name="T9" fmla="*/ 29 h 55"/>
                <a:gd name="T10" fmla="*/ 2 w 307"/>
                <a:gd name="T11" fmla="*/ 55 h 55"/>
                <a:gd name="T12" fmla="*/ 307 w 307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5">
                  <a:moveTo>
                    <a:pt x="307" y="55"/>
                  </a:moveTo>
                  <a:lnTo>
                    <a:pt x="307" y="29"/>
                  </a:lnTo>
                  <a:lnTo>
                    <a:pt x="289" y="9"/>
                  </a:lnTo>
                  <a:lnTo>
                    <a:pt x="36" y="0"/>
                  </a:lnTo>
                  <a:lnTo>
                    <a:pt x="0" y="29"/>
                  </a:lnTo>
                  <a:lnTo>
                    <a:pt x="2" y="55"/>
                  </a:lnTo>
                  <a:lnTo>
                    <a:pt x="307" y="55"/>
                  </a:lnTo>
                  <a:close/>
                </a:path>
              </a:pathLst>
            </a:custGeom>
            <a:solidFill>
              <a:srgbClr val="3F3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1307" y="778"/>
              <a:ext cx="120" cy="186"/>
            </a:xfrm>
            <a:custGeom>
              <a:avLst/>
              <a:gdLst>
                <a:gd name="T0" fmla="*/ 67 w 67"/>
                <a:gd name="T1" fmla="*/ 0 h 104"/>
                <a:gd name="T2" fmla="*/ 29 w 67"/>
                <a:gd name="T3" fmla="*/ 27 h 104"/>
                <a:gd name="T4" fmla="*/ 0 w 67"/>
                <a:gd name="T5" fmla="*/ 80 h 104"/>
                <a:gd name="T6" fmla="*/ 64 w 67"/>
                <a:gd name="T7" fmla="*/ 104 h 104"/>
                <a:gd name="T8" fmla="*/ 67 w 6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4">
                  <a:moveTo>
                    <a:pt x="67" y="0"/>
                  </a:moveTo>
                  <a:cubicBezTo>
                    <a:pt x="67" y="0"/>
                    <a:pt x="42" y="10"/>
                    <a:pt x="29" y="27"/>
                  </a:cubicBezTo>
                  <a:cubicBezTo>
                    <a:pt x="16" y="44"/>
                    <a:pt x="0" y="80"/>
                    <a:pt x="0" y="80"/>
                  </a:cubicBezTo>
                  <a:cubicBezTo>
                    <a:pt x="64" y="104"/>
                    <a:pt x="64" y="104"/>
                    <a:pt x="64" y="1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1393" y="748"/>
              <a:ext cx="309" cy="387"/>
            </a:xfrm>
            <a:custGeom>
              <a:avLst/>
              <a:gdLst>
                <a:gd name="T0" fmla="*/ 1 w 173"/>
                <a:gd name="T1" fmla="*/ 216 h 216"/>
                <a:gd name="T2" fmla="*/ 173 w 173"/>
                <a:gd name="T3" fmla="*/ 216 h 216"/>
                <a:gd name="T4" fmla="*/ 172 w 173"/>
                <a:gd name="T5" fmla="*/ 46 h 216"/>
                <a:gd name="T6" fmla="*/ 83 w 173"/>
                <a:gd name="T7" fmla="*/ 1 h 216"/>
                <a:gd name="T8" fmla="*/ 0 w 173"/>
                <a:gd name="T9" fmla="*/ 47 h 216"/>
                <a:gd name="T10" fmla="*/ 1 w 173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216">
                  <a:moveTo>
                    <a:pt x="1" y="216"/>
                  </a:moveTo>
                  <a:cubicBezTo>
                    <a:pt x="173" y="216"/>
                    <a:pt x="173" y="216"/>
                    <a:pt x="173" y="216"/>
                  </a:cubicBezTo>
                  <a:cubicBezTo>
                    <a:pt x="173" y="216"/>
                    <a:pt x="173" y="68"/>
                    <a:pt x="172" y="46"/>
                  </a:cubicBezTo>
                  <a:cubicBezTo>
                    <a:pt x="170" y="24"/>
                    <a:pt x="140" y="0"/>
                    <a:pt x="83" y="1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1" y="67"/>
                    <a:pt x="1" y="216"/>
                    <a:pt x="1" y="216"/>
                  </a:cubicBezTo>
                  <a:close/>
                </a:path>
              </a:pathLst>
            </a:custGeom>
            <a:solidFill>
              <a:srgbClr val="A8D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1491" y="750"/>
              <a:ext cx="97" cy="51"/>
            </a:xfrm>
            <a:custGeom>
              <a:avLst/>
              <a:gdLst>
                <a:gd name="T0" fmla="*/ 54 w 54"/>
                <a:gd name="T1" fmla="*/ 6 h 29"/>
                <a:gd name="T2" fmla="*/ 54 w 54"/>
                <a:gd name="T3" fmla="*/ 1 h 29"/>
                <a:gd name="T4" fmla="*/ 27 w 54"/>
                <a:gd name="T5" fmla="*/ 0 h 29"/>
                <a:gd name="T6" fmla="*/ 0 w 54"/>
                <a:gd name="T7" fmla="*/ 2 h 29"/>
                <a:gd name="T8" fmla="*/ 0 w 54"/>
                <a:gd name="T9" fmla="*/ 6 h 29"/>
                <a:gd name="T10" fmla="*/ 27 w 54"/>
                <a:gd name="T11" fmla="*/ 29 h 29"/>
                <a:gd name="T12" fmla="*/ 54 w 54"/>
                <a:gd name="T1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9">
                  <a:moveTo>
                    <a:pt x="54" y="6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46" y="1"/>
                    <a:pt x="37" y="0"/>
                    <a:pt x="27" y="0"/>
                  </a:cubicBezTo>
                  <a:cubicBezTo>
                    <a:pt x="17" y="1"/>
                    <a:pt x="8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9"/>
                    <a:pt x="13" y="29"/>
                    <a:pt x="27" y="29"/>
                  </a:cubicBezTo>
                  <a:cubicBezTo>
                    <a:pt x="41" y="29"/>
                    <a:pt x="53" y="19"/>
                    <a:pt x="54" y="6"/>
                  </a:cubicBez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1506" y="683"/>
              <a:ext cx="69" cy="102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40 h 57"/>
                <a:gd name="T6" fmla="*/ 19 w 39"/>
                <a:gd name="T7" fmla="*/ 57 h 57"/>
                <a:gd name="T8" fmla="*/ 39 w 39"/>
                <a:gd name="T9" fmla="*/ 40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9"/>
                    <a:pt x="9" y="57"/>
                    <a:pt x="19" y="57"/>
                  </a:cubicBezTo>
                  <a:cubicBezTo>
                    <a:pt x="29" y="57"/>
                    <a:pt x="37" y="49"/>
                    <a:pt x="39" y="4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1506" y="683"/>
              <a:ext cx="69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5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1" y="25"/>
                    <a:pt x="19" y="25"/>
                  </a:cubicBezTo>
                  <a:cubicBezTo>
                    <a:pt x="28" y="25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EAB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1315" y="189"/>
              <a:ext cx="433" cy="328"/>
            </a:xfrm>
            <a:custGeom>
              <a:avLst/>
              <a:gdLst>
                <a:gd name="T0" fmla="*/ 24 w 243"/>
                <a:gd name="T1" fmla="*/ 169 h 183"/>
                <a:gd name="T2" fmla="*/ 7 w 243"/>
                <a:gd name="T3" fmla="*/ 77 h 183"/>
                <a:gd name="T4" fmla="*/ 90 w 243"/>
                <a:gd name="T5" fmla="*/ 31 h 183"/>
                <a:gd name="T6" fmla="*/ 148 w 243"/>
                <a:gd name="T7" fmla="*/ 30 h 183"/>
                <a:gd name="T8" fmla="*/ 151 w 243"/>
                <a:gd name="T9" fmla="*/ 0 h 183"/>
                <a:gd name="T10" fmla="*/ 177 w 243"/>
                <a:gd name="T11" fmla="*/ 25 h 183"/>
                <a:gd name="T12" fmla="*/ 187 w 243"/>
                <a:gd name="T13" fmla="*/ 5 h 183"/>
                <a:gd name="T14" fmla="*/ 202 w 243"/>
                <a:gd name="T15" fmla="*/ 34 h 183"/>
                <a:gd name="T16" fmla="*/ 211 w 243"/>
                <a:gd name="T17" fmla="*/ 11 h 183"/>
                <a:gd name="T18" fmla="*/ 222 w 243"/>
                <a:gd name="T19" fmla="*/ 42 h 183"/>
                <a:gd name="T20" fmla="*/ 241 w 243"/>
                <a:gd name="T21" fmla="*/ 83 h 183"/>
                <a:gd name="T22" fmla="*/ 217 w 243"/>
                <a:gd name="T23" fmla="*/ 178 h 183"/>
                <a:gd name="T24" fmla="*/ 101 w 243"/>
                <a:gd name="T25" fmla="*/ 183 h 183"/>
                <a:gd name="T26" fmla="*/ 24 w 243"/>
                <a:gd name="T27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183">
                  <a:moveTo>
                    <a:pt x="24" y="169"/>
                  </a:moveTo>
                  <a:cubicBezTo>
                    <a:pt x="24" y="169"/>
                    <a:pt x="0" y="108"/>
                    <a:pt x="7" y="77"/>
                  </a:cubicBezTo>
                  <a:cubicBezTo>
                    <a:pt x="13" y="46"/>
                    <a:pt x="55" y="23"/>
                    <a:pt x="90" y="31"/>
                  </a:cubicBezTo>
                  <a:cubicBezTo>
                    <a:pt x="130" y="41"/>
                    <a:pt x="138" y="35"/>
                    <a:pt x="148" y="30"/>
                  </a:cubicBezTo>
                  <a:cubicBezTo>
                    <a:pt x="166" y="22"/>
                    <a:pt x="156" y="4"/>
                    <a:pt x="151" y="0"/>
                  </a:cubicBezTo>
                  <a:cubicBezTo>
                    <a:pt x="151" y="0"/>
                    <a:pt x="172" y="3"/>
                    <a:pt x="177" y="25"/>
                  </a:cubicBezTo>
                  <a:cubicBezTo>
                    <a:pt x="177" y="25"/>
                    <a:pt x="190" y="22"/>
                    <a:pt x="187" y="5"/>
                  </a:cubicBezTo>
                  <a:cubicBezTo>
                    <a:pt x="187" y="5"/>
                    <a:pt x="206" y="14"/>
                    <a:pt x="202" y="34"/>
                  </a:cubicBezTo>
                  <a:cubicBezTo>
                    <a:pt x="202" y="34"/>
                    <a:pt x="214" y="29"/>
                    <a:pt x="211" y="11"/>
                  </a:cubicBezTo>
                  <a:cubicBezTo>
                    <a:pt x="211" y="11"/>
                    <a:pt x="226" y="20"/>
                    <a:pt x="222" y="42"/>
                  </a:cubicBezTo>
                  <a:cubicBezTo>
                    <a:pt x="222" y="42"/>
                    <a:pt x="239" y="56"/>
                    <a:pt x="241" y="83"/>
                  </a:cubicBezTo>
                  <a:cubicBezTo>
                    <a:pt x="243" y="110"/>
                    <a:pt x="226" y="150"/>
                    <a:pt x="217" y="178"/>
                  </a:cubicBezTo>
                  <a:cubicBezTo>
                    <a:pt x="101" y="183"/>
                    <a:pt x="101" y="183"/>
                    <a:pt x="101" y="183"/>
                  </a:cubicBezTo>
                  <a:lnTo>
                    <a:pt x="24" y="169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1368" y="356"/>
              <a:ext cx="327" cy="368"/>
            </a:xfrm>
            <a:custGeom>
              <a:avLst/>
              <a:gdLst>
                <a:gd name="T0" fmla="*/ 156 w 183"/>
                <a:gd name="T1" fmla="*/ 1 h 206"/>
                <a:gd name="T2" fmla="*/ 93 w 183"/>
                <a:gd name="T3" fmla="*/ 41 h 206"/>
                <a:gd name="T4" fmla="*/ 29 w 183"/>
                <a:gd name="T5" fmla="*/ 1 h 206"/>
                <a:gd name="T6" fmla="*/ 5 w 183"/>
                <a:gd name="T7" fmla="*/ 42 h 206"/>
                <a:gd name="T8" fmla="*/ 5 w 183"/>
                <a:gd name="T9" fmla="*/ 42 h 206"/>
                <a:gd name="T10" fmla="*/ 5 w 183"/>
                <a:gd name="T11" fmla="*/ 143 h 206"/>
                <a:gd name="T12" fmla="*/ 93 w 183"/>
                <a:gd name="T13" fmla="*/ 206 h 206"/>
                <a:gd name="T14" fmla="*/ 181 w 183"/>
                <a:gd name="T15" fmla="*/ 143 h 206"/>
                <a:gd name="T16" fmla="*/ 181 w 183"/>
                <a:gd name="T17" fmla="*/ 41 h 206"/>
                <a:gd name="T18" fmla="*/ 181 w 183"/>
                <a:gd name="T19" fmla="*/ 41 h 206"/>
                <a:gd name="T20" fmla="*/ 156 w 183"/>
                <a:gd name="T21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206">
                  <a:moveTo>
                    <a:pt x="156" y="1"/>
                  </a:moveTo>
                  <a:cubicBezTo>
                    <a:pt x="128" y="0"/>
                    <a:pt x="93" y="41"/>
                    <a:pt x="93" y="41"/>
                  </a:cubicBezTo>
                  <a:cubicBezTo>
                    <a:pt x="93" y="41"/>
                    <a:pt x="58" y="0"/>
                    <a:pt x="29" y="1"/>
                  </a:cubicBezTo>
                  <a:cubicBezTo>
                    <a:pt x="0" y="3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77"/>
                    <a:pt x="44" y="206"/>
                    <a:pt x="93" y="206"/>
                  </a:cubicBezTo>
                  <a:cubicBezTo>
                    <a:pt x="142" y="206"/>
                    <a:pt x="181" y="177"/>
                    <a:pt x="181" y="143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35"/>
                    <a:pt x="183" y="3"/>
                    <a:pt x="156" y="1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327" y="454"/>
              <a:ext cx="79" cy="81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50"/>
            <p:cNvSpPr>
              <a:spLocks noChangeArrowheads="1"/>
            </p:cNvSpPr>
            <p:nvPr/>
          </p:nvSpPr>
          <p:spPr bwMode="auto">
            <a:xfrm>
              <a:off x="1661" y="454"/>
              <a:ext cx="80" cy="81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1466" y="624"/>
              <a:ext cx="136" cy="43"/>
            </a:xfrm>
            <a:custGeom>
              <a:avLst/>
              <a:gdLst>
                <a:gd name="T0" fmla="*/ 39 w 76"/>
                <a:gd name="T1" fmla="*/ 24 h 24"/>
                <a:gd name="T2" fmla="*/ 1 w 76"/>
                <a:gd name="T3" fmla="*/ 6 h 24"/>
                <a:gd name="T4" fmla="*/ 1 w 76"/>
                <a:gd name="T5" fmla="*/ 3 h 24"/>
                <a:gd name="T6" fmla="*/ 4 w 76"/>
                <a:gd name="T7" fmla="*/ 4 h 24"/>
                <a:gd name="T8" fmla="*/ 39 w 76"/>
                <a:gd name="T9" fmla="*/ 20 h 24"/>
                <a:gd name="T10" fmla="*/ 72 w 76"/>
                <a:gd name="T11" fmla="*/ 2 h 24"/>
                <a:gd name="T12" fmla="*/ 74 w 76"/>
                <a:gd name="T13" fmla="*/ 1 h 24"/>
                <a:gd name="T14" fmla="*/ 76 w 76"/>
                <a:gd name="T15" fmla="*/ 3 h 24"/>
                <a:gd name="T16" fmla="*/ 39 w 76"/>
                <a:gd name="T17" fmla="*/ 24 h 24"/>
                <a:gd name="T18" fmla="*/ 39 w 7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">
                  <a:moveTo>
                    <a:pt x="39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4"/>
                    <a:pt x="15" y="20"/>
                    <a:pt x="39" y="20"/>
                  </a:cubicBezTo>
                  <a:cubicBezTo>
                    <a:pt x="63" y="20"/>
                    <a:pt x="72" y="2"/>
                    <a:pt x="72" y="2"/>
                  </a:cubicBezTo>
                  <a:cubicBezTo>
                    <a:pt x="72" y="1"/>
                    <a:pt x="73" y="0"/>
                    <a:pt x="74" y="1"/>
                  </a:cubicBezTo>
                  <a:cubicBezTo>
                    <a:pt x="75" y="1"/>
                    <a:pt x="76" y="2"/>
                    <a:pt x="76" y="3"/>
                  </a:cubicBezTo>
                  <a:cubicBezTo>
                    <a:pt x="75" y="4"/>
                    <a:pt x="66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1500" y="485"/>
              <a:ext cx="70" cy="121"/>
            </a:xfrm>
            <a:custGeom>
              <a:avLst/>
              <a:gdLst>
                <a:gd name="T0" fmla="*/ 0 w 39"/>
                <a:gd name="T1" fmla="*/ 0 h 68"/>
                <a:gd name="T2" fmla="*/ 39 w 39"/>
                <a:gd name="T3" fmla="*/ 0 h 68"/>
                <a:gd name="T4" fmla="*/ 39 w 39"/>
                <a:gd name="T5" fmla="*/ 50 h 68"/>
                <a:gd name="T6" fmla="*/ 20 w 39"/>
                <a:gd name="T7" fmla="*/ 67 h 68"/>
                <a:gd name="T8" fmla="*/ 0 w 39"/>
                <a:gd name="T9" fmla="*/ 50 h 68"/>
                <a:gd name="T10" fmla="*/ 0 w 39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8" y="68"/>
                    <a:pt x="20" y="67"/>
                  </a:cubicBezTo>
                  <a:cubicBezTo>
                    <a:pt x="1" y="66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B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53"/>
            <p:cNvSpPr>
              <a:spLocks noChangeArrowheads="1"/>
            </p:cNvSpPr>
            <p:nvPr/>
          </p:nvSpPr>
          <p:spPr bwMode="auto">
            <a:xfrm>
              <a:off x="1402" y="454"/>
              <a:ext cx="39" cy="52"/>
            </a:xfrm>
            <a:prstGeom prst="ellipse">
              <a:avLst/>
            </a:pr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54"/>
            <p:cNvSpPr>
              <a:spLocks noChangeArrowheads="1"/>
            </p:cNvSpPr>
            <p:nvPr/>
          </p:nvSpPr>
          <p:spPr bwMode="auto">
            <a:xfrm>
              <a:off x="1622" y="451"/>
              <a:ext cx="39" cy="51"/>
            </a:xfrm>
            <a:prstGeom prst="ellipse">
              <a:avLst/>
            </a:pr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1627" y="680"/>
              <a:ext cx="159" cy="154"/>
            </a:xfrm>
            <a:custGeom>
              <a:avLst/>
              <a:gdLst>
                <a:gd name="T0" fmla="*/ 0 w 89"/>
                <a:gd name="T1" fmla="*/ 46 h 86"/>
                <a:gd name="T2" fmla="*/ 45 w 89"/>
                <a:gd name="T3" fmla="*/ 0 h 86"/>
                <a:gd name="T4" fmla="*/ 89 w 89"/>
                <a:gd name="T5" fmla="*/ 31 h 86"/>
                <a:gd name="T6" fmla="*/ 40 w 89"/>
                <a:gd name="T7" fmla="*/ 86 h 86"/>
                <a:gd name="T8" fmla="*/ 0 w 89"/>
                <a:gd name="T9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6">
                  <a:moveTo>
                    <a:pt x="0" y="4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6"/>
                    <a:pt x="21" y="79"/>
                    <a:pt x="0" y="46"/>
                  </a:cubicBez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1734" y="370"/>
              <a:ext cx="52" cy="66"/>
            </a:xfrm>
            <a:custGeom>
              <a:avLst/>
              <a:gdLst>
                <a:gd name="T0" fmla="*/ 29 w 29"/>
                <a:gd name="T1" fmla="*/ 37 h 37"/>
                <a:gd name="T2" fmla="*/ 3 w 29"/>
                <a:gd name="T3" fmla="*/ 10 h 37"/>
                <a:gd name="T4" fmla="*/ 29 w 29"/>
                <a:gd name="T5" fmla="*/ 10 h 37"/>
                <a:gd name="T6" fmla="*/ 29 w 2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7">
                  <a:moveTo>
                    <a:pt x="29" y="37"/>
                  </a:moveTo>
                  <a:cubicBezTo>
                    <a:pt x="29" y="37"/>
                    <a:pt x="0" y="17"/>
                    <a:pt x="3" y="10"/>
                  </a:cubicBezTo>
                  <a:cubicBezTo>
                    <a:pt x="5" y="3"/>
                    <a:pt x="12" y="0"/>
                    <a:pt x="29" y="10"/>
                  </a:cubicBezTo>
                  <a:lnTo>
                    <a:pt x="29" y="37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652" y="1659"/>
              <a:ext cx="150" cy="34"/>
            </a:xfrm>
            <a:custGeom>
              <a:avLst/>
              <a:gdLst>
                <a:gd name="T0" fmla="*/ 76 w 84"/>
                <a:gd name="T1" fmla="*/ 1 h 19"/>
                <a:gd name="T2" fmla="*/ 82 w 84"/>
                <a:gd name="T3" fmla="*/ 8 h 19"/>
                <a:gd name="T4" fmla="*/ 80 w 84"/>
                <a:gd name="T5" fmla="*/ 19 h 19"/>
                <a:gd name="T6" fmla="*/ 3 w 84"/>
                <a:gd name="T7" fmla="*/ 16 h 19"/>
                <a:gd name="T8" fmla="*/ 1 w 84"/>
                <a:gd name="T9" fmla="*/ 5 h 19"/>
                <a:gd name="T10" fmla="*/ 8 w 84"/>
                <a:gd name="T11" fmla="*/ 0 h 19"/>
                <a:gd name="T12" fmla="*/ 76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76" y="1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4" y="18"/>
                    <a:pt x="80" y="19"/>
                  </a:cubicBezTo>
                  <a:cubicBezTo>
                    <a:pt x="80" y="19"/>
                    <a:pt x="6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643" y="1281"/>
              <a:ext cx="166" cy="392"/>
            </a:xfrm>
            <a:custGeom>
              <a:avLst/>
              <a:gdLst>
                <a:gd name="T0" fmla="*/ 29 w 93"/>
                <a:gd name="T1" fmla="*/ 3 h 219"/>
                <a:gd name="T2" fmla="*/ 28 w 93"/>
                <a:gd name="T3" fmla="*/ 185 h 219"/>
                <a:gd name="T4" fmla="*/ 85 w 93"/>
                <a:gd name="T5" fmla="*/ 193 h 219"/>
                <a:gd name="T6" fmla="*/ 87 w 93"/>
                <a:gd name="T7" fmla="*/ 219 h 219"/>
                <a:gd name="T8" fmla="*/ 6 w 93"/>
                <a:gd name="T9" fmla="*/ 216 h 219"/>
                <a:gd name="T10" fmla="*/ 0 w 93"/>
                <a:gd name="T11" fmla="*/ 0 h 219"/>
                <a:gd name="T12" fmla="*/ 29 w 93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19">
                  <a:moveTo>
                    <a:pt x="29" y="3"/>
                  </a:move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76" y="176"/>
                    <a:pt x="85" y="193"/>
                  </a:cubicBezTo>
                  <a:cubicBezTo>
                    <a:pt x="93" y="209"/>
                    <a:pt x="87" y="219"/>
                    <a:pt x="87" y="219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9"/>
            <p:cNvSpPr>
              <a:spLocks/>
            </p:cNvSpPr>
            <p:nvPr/>
          </p:nvSpPr>
          <p:spPr bwMode="auto">
            <a:xfrm>
              <a:off x="715" y="1609"/>
              <a:ext cx="62" cy="63"/>
            </a:xfrm>
            <a:custGeom>
              <a:avLst/>
              <a:gdLst>
                <a:gd name="T0" fmla="*/ 35 w 35"/>
                <a:gd name="T1" fmla="*/ 3 h 35"/>
                <a:gd name="T2" fmla="*/ 9 w 35"/>
                <a:gd name="T3" fmla="*/ 35 h 35"/>
                <a:gd name="T4" fmla="*/ 0 w 35"/>
                <a:gd name="T5" fmla="*/ 34 h 35"/>
                <a:gd name="T6" fmla="*/ 9 w 35"/>
                <a:gd name="T7" fmla="*/ 16 h 35"/>
                <a:gd name="T8" fmla="*/ 27 w 35"/>
                <a:gd name="T9" fmla="*/ 0 h 35"/>
                <a:gd name="T10" fmla="*/ 35 w 35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5" y="3"/>
                  </a:moveTo>
                  <a:cubicBezTo>
                    <a:pt x="35" y="3"/>
                    <a:pt x="16" y="7"/>
                    <a:pt x="9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" y="24"/>
                    <a:pt x="9" y="16"/>
                  </a:cubicBezTo>
                  <a:cubicBezTo>
                    <a:pt x="15" y="7"/>
                    <a:pt x="25" y="0"/>
                    <a:pt x="27" y="0"/>
                  </a:cubicBezTo>
                  <a:cubicBezTo>
                    <a:pt x="31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0"/>
            <p:cNvSpPr>
              <a:spLocks/>
            </p:cNvSpPr>
            <p:nvPr/>
          </p:nvSpPr>
          <p:spPr bwMode="auto">
            <a:xfrm>
              <a:off x="386" y="1657"/>
              <a:ext cx="150" cy="34"/>
            </a:xfrm>
            <a:custGeom>
              <a:avLst/>
              <a:gdLst>
                <a:gd name="T0" fmla="*/ 8 w 84"/>
                <a:gd name="T1" fmla="*/ 1 h 19"/>
                <a:gd name="T2" fmla="*/ 2 w 84"/>
                <a:gd name="T3" fmla="*/ 8 h 19"/>
                <a:gd name="T4" fmla="*/ 4 w 84"/>
                <a:gd name="T5" fmla="*/ 19 h 19"/>
                <a:gd name="T6" fmla="*/ 81 w 84"/>
                <a:gd name="T7" fmla="*/ 16 h 19"/>
                <a:gd name="T8" fmla="*/ 83 w 84"/>
                <a:gd name="T9" fmla="*/ 4 h 19"/>
                <a:gd name="T10" fmla="*/ 76 w 84"/>
                <a:gd name="T11" fmla="*/ 0 h 19"/>
                <a:gd name="T12" fmla="*/ 8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4" y="19"/>
                    <a:pt x="78" y="17"/>
                    <a:pt x="81" y="16"/>
                  </a:cubicBezTo>
                  <a:cubicBezTo>
                    <a:pt x="84" y="15"/>
                    <a:pt x="83" y="4"/>
                    <a:pt x="83" y="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1"/>
            <p:cNvSpPr>
              <a:spLocks/>
            </p:cNvSpPr>
            <p:nvPr/>
          </p:nvSpPr>
          <p:spPr bwMode="auto">
            <a:xfrm>
              <a:off x="379" y="1280"/>
              <a:ext cx="162" cy="392"/>
            </a:xfrm>
            <a:custGeom>
              <a:avLst/>
              <a:gdLst>
                <a:gd name="T0" fmla="*/ 62 w 91"/>
                <a:gd name="T1" fmla="*/ 3 h 219"/>
                <a:gd name="T2" fmla="*/ 64 w 91"/>
                <a:gd name="T3" fmla="*/ 185 h 219"/>
                <a:gd name="T4" fmla="*/ 8 w 91"/>
                <a:gd name="T5" fmla="*/ 193 h 219"/>
                <a:gd name="T6" fmla="*/ 6 w 91"/>
                <a:gd name="T7" fmla="*/ 219 h 219"/>
                <a:gd name="T8" fmla="*/ 87 w 91"/>
                <a:gd name="T9" fmla="*/ 215 h 219"/>
                <a:gd name="T10" fmla="*/ 91 w 91"/>
                <a:gd name="T11" fmla="*/ 0 h 219"/>
                <a:gd name="T12" fmla="*/ 62 w 91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19">
                  <a:moveTo>
                    <a:pt x="62" y="3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4" y="185"/>
                    <a:pt x="17" y="177"/>
                    <a:pt x="8" y="193"/>
                  </a:cubicBezTo>
                  <a:cubicBezTo>
                    <a:pt x="0" y="210"/>
                    <a:pt x="6" y="219"/>
                    <a:pt x="6" y="219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62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720" y="864"/>
              <a:ext cx="166" cy="315"/>
            </a:xfrm>
            <a:custGeom>
              <a:avLst/>
              <a:gdLst>
                <a:gd name="T0" fmla="*/ 47 w 93"/>
                <a:gd name="T1" fmla="*/ 0 h 176"/>
                <a:gd name="T2" fmla="*/ 92 w 93"/>
                <a:gd name="T3" fmla="*/ 65 h 176"/>
                <a:gd name="T4" fmla="*/ 39 w 93"/>
                <a:gd name="T5" fmla="*/ 131 h 176"/>
                <a:gd name="T6" fmla="*/ 57 w 93"/>
                <a:gd name="T7" fmla="*/ 153 h 176"/>
                <a:gd name="T8" fmla="*/ 39 w 93"/>
                <a:gd name="T9" fmla="*/ 176 h 176"/>
                <a:gd name="T10" fmla="*/ 0 w 93"/>
                <a:gd name="T11" fmla="*/ 131 h 176"/>
                <a:gd name="T12" fmla="*/ 57 w 93"/>
                <a:gd name="T13" fmla="*/ 59 h 176"/>
                <a:gd name="T14" fmla="*/ 23 w 93"/>
                <a:gd name="T15" fmla="*/ 19 h 176"/>
                <a:gd name="T16" fmla="*/ 47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7" y="0"/>
                  </a:moveTo>
                  <a:cubicBezTo>
                    <a:pt x="47" y="0"/>
                    <a:pt x="93" y="52"/>
                    <a:pt x="92" y="65"/>
                  </a:cubicBezTo>
                  <a:cubicBezTo>
                    <a:pt x="91" y="79"/>
                    <a:pt x="39" y="131"/>
                    <a:pt x="39" y="131"/>
                  </a:cubicBezTo>
                  <a:cubicBezTo>
                    <a:pt x="39" y="131"/>
                    <a:pt x="57" y="147"/>
                    <a:pt x="57" y="153"/>
                  </a:cubicBezTo>
                  <a:cubicBezTo>
                    <a:pt x="59" y="165"/>
                    <a:pt x="50" y="176"/>
                    <a:pt x="39" y="176"/>
                  </a:cubicBezTo>
                  <a:cubicBezTo>
                    <a:pt x="27" y="176"/>
                    <a:pt x="0" y="131"/>
                    <a:pt x="0" y="131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3"/>
            <p:cNvSpPr>
              <a:spLocks/>
            </p:cNvSpPr>
            <p:nvPr/>
          </p:nvSpPr>
          <p:spPr bwMode="auto">
            <a:xfrm>
              <a:off x="700" y="773"/>
              <a:ext cx="136" cy="177"/>
            </a:xfrm>
            <a:custGeom>
              <a:avLst/>
              <a:gdLst>
                <a:gd name="T0" fmla="*/ 20 w 136"/>
                <a:gd name="T1" fmla="*/ 0 h 177"/>
                <a:gd name="T2" fmla="*/ 136 w 136"/>
                <a:gd name="T3" fmla="*/ 105 h 177"/>
                <a:gd name="T4" fmla="*/ 79 w 136"/>
                <a:gd name="T5" fmla="*/ 177 h 177"/>
                <a:gd name="T6" fmla="*/ 0 w 136"/>
                <a:gd name="T7" fmla="*/ 111 h 177"/>
                <a:gd name="T8" fmla="*/ 20 w 136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7">
                  <a:moveTo>
                    <a:pt x="20" y="0"/>
                  </a:moveTo>
                  <a:lnTo>
                    <a:pt x="136" y="105"/>
                  </a:lnTo>
                  <a:lnTo>
                    <a:pt x="79" y="177"/>
                  </a:lnTo>
                  <a:lnTo>
                    <a:pt x="0" y="11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4"/>
            <p:cNvSpPr>
              <a:spLocks/>
            </p:cNvSpPr>
            <p:nvPr/>
          </p:nvSpPr>
          <p:spPr bwMode="auto">
            <a:xfrm>
              <a:off x="300" y="866"/>
              <a:ext cx="166" cy="315"/>
            </a:xfrm>
            <a:custGeom>
              <a:avLst/>
              <a:gdLst>
                <a:gd name="T0" fmla="*/ 46 w 93"/>
                <a:gd name="T1" fmla="*/ 0 h 176"/>
                <a:gd name="T2" fmla="*/ 1 w 93"/>
                <a:gd name="T3" fmla="*/ 66 h 176"/>
                <a:gd name="T4" fmla="*/ 54 w 93"/>
                <a:gd name="T5" fmla="*/ 131 h 176"/>
                <a:gd name="T6" fmla="*/ 36 w 93"/>
                <a:gd name="T7" fmla="*/ 153 h 176"/>
                <a:gd name="T8" fmla="*/ 54 w 93"/>
                <a:gd name="T9" fmla="*/ 176 h 176"/>
                <a:gd name="T10" fmla="*/ 93 w 93"/>
                <a:gd name="T11" fmla="*/ 131 h 176"/>
                <a:gd name="T12" fmla="*/ 36 w 93"/>
                <a:gd name="T13" fmla="*/ 59 h 176"/>
                <a:gd name="T14" fmla="*/ 69 w 93"/>
                <a:gd name="T15" fmla="*/ 20 h 176"/>
                <a:gd name="T16" fmla="*/ 46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6" y="0"/>
                  </a:moveTo>
                  <a:cubicBezTo>
                    <a:pt x="46" y="0"/>
                    <a:pt x="0" y="52"/>
                    <a:pt x="1" y="66"/>
                  </a:cubicBezTo>
                  <a:cubicBezTo>
                    <a:pt x="2" y="79"/>
                    <a:pt x="54" y="131"/>
                    <a:pt x="54" y="131"/>
                  </a:cubicBezTo>
                  <a:cubicBezTo>
                    <a:pt x="54" y="131"/>
                    <a:pt x="36" y="147"/>
                    <a:pt x="36" y="153"/>
                  </a:cubicBezTo>
                  <a:cubicBezTo>
                    <a:pt x="34" y="166"/>
                    <a:pt x="43" y="176"/>
                    <a:pt x="54" y="176"/>
                  </a:cubicBezTo>
                  <a:cubicBezTo>
                    <a:pt x="66" y="176"/>
                    <a:pt x="93" y="131"/>
                    <a:pt x="93" y="13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69" y="20"/>
                    <a:pt x="69" y="20"/>
                    <a:pt x="69" y="2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5"/>
            <p:cNvSpPr>
              <a:spLocks/>
            </p:cNvSpPr>
            <p:nvPr/>
          </p:nvSpPr>
          <p:spPr bwMode="auto">
            <a:xfrm>
              <a:off x="443" y="1100"/>
              <a:ext cx="309" cy="208"/>
            </a:xfrm>
            <a:custGeom>
              <a:avLst/>
              <a:gdLst>
                <a:gd name="T0" fmla="*/ 32 w 309"/>
                <a:gd name="T1" fmla="*/ 0 h 208"/>
                <a:gd name="T2" fmla="*/ 0 w 309"/>
                <a:gd name="T3" fmla="*/ 31 h 208"/>
                <a:gd name="T4" fmla="*/ 13 w 309"/>
                <a:gd name="T5" fmla="*/ 208 h 208"/>
                <a:gd name="T6" fmla="*/ 130 w 309"/>
                <a:gd name="T7" fmla="*/ 208 h 208"/>
                <a:gd name="T8" fmla="*/ 138 w 309"/>
                <a:gd name="T9" fmla="*/ 154 h 208"/>
                <a:gd name="T10" fmla="*/ 164 w 309"/>
                <a:gd name="T11" fmla="*/ 153 h 208"/>
                <a:gd name="T12" fmla="*/ 172 w 309"/>
                <a:gd name="T13" fmla="*/ 208 h 208"/>
                <a:gd name="T14" fmla="*/ 297 w 309"/>
                <a:gd name="T15" fmla="*/ 208 h 208"/>
                <a:gd name="T16" fmla="*/ 309 w 309"/>
                <a:gd name="T17" fmla="*/ 31 h 208"/>
                <a:gd name="T18" fmla="*/ 280 w 309"/>
                <a:gd name="T19" fmla="*/ 8 h 208"/>
                <a:gd name="T20" fmla="*/ 32 w 309"/>
                <a:gd name="T2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208">
                  <a:moveTo>
                    <a:pt x="32" y="0"/>
                  </a:moveTo>
                  <a:lnTo>
                    <a:pt x="0" y="31"/>
                  </a:lnTo>
                  <a:lnTo>
                    <a:pt x="13" y="208"/>
                  </a:lnTo>
                  <a:lnTo>
                    <a:pt x="130" y="208"/>
                  </a:lnTo>
                  <a:lnTo>
                    <a:pt x="138" y="154"/>
                  </a:lnTo>
                  <a:lnTo>
                    <a:pt x="164" y="153"/>
                  </a:lnTo>
                  <a:lnTo>
                    <a:pt x="172" y="208"/>
                  </a:lnTo>
                  <a:lnTo>
                    <a:pt x="297" y="208"/>
                  </a:lnTo>
                  <a:lnTo>
                    <a:pt x="309" y="31"/>
                  </a:lnTo>
                  <a:lnTo>
                    <a:pt x="28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6"/>
            <p:cNvSpPr>
              <a:spLocks/>
            </p:cNvSpPr>
            <p:nvPr/>
          </p:nvSpPr>
          <p:spPr bwMode="auto">
            <a:xfrm>
              <a:off x="441" y="737"/>
              <a:ext cx="311" cy="394"/>
            </a:xfrm>
            <a:custGeom>
              <a:avLst/>
              <a:gdLst>
                <a:gd name="T0" fmla="*/ 1 w 174"/>
                <a:gd name="T1" fmla="*/ 220 h 220"/>
                <a:gd name="T2" fmla="*/ 174 w 174"/>
                <a:gd name="T3" fmla="*/ 220 h 220"/>
                <a:gd name="T4" fmla="*/ 172 w 174"/>
                <a:gd name="T5" fmla="*/ 46 h 220"/>
                <a:gd name="T6" fmla="*/ 83 w 174"/>
                <a:gd name="T7" fmla="*/ 2 h 220"/>
                <a:gd name="T8" fmla="*/ 0 w 174"/>
                <a:gd name="T9" fmla="*/ 47 h 220"/>
                <a:gd name="T10" fmla="*/ 1 w 174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20">
                  <a:moveTo>
                    <a:pt x="1" y="220"/>
                  </a:moveTo>
                  <a:cubicBezTo>
                    <a:pt x="174" y="220"/>
                    <a:pt x="174" y="220"/>
                    <a:pt x="174" y="220"/>
                  </a:cubicBezTo>
                  <a:cubicBezTo>
                    <a:pt x="174" y="220"/>
                    <a:pt x="174" y="68"/>
                    <a:pt x="172" y="46"/>
                  </a:cubicBezTo>
                  <a:cubicBezTo>
                    <a:pt x="171" y="24"/>
                    <a:pt x="141" y="0"/>
                    <a:pt x="83" y="2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0" y="67"/>
                    <a:pt x="1" y="220"/>
                    <a:pt x="1" y="220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7"/>
            <p:cNvSpPr>
              <a:spLocks/>
            </p:cNvSpPr>
            <p:nvPr/>
          </p:nvSpPr>
          <p:spPr bwMode="auto">
            <a:xfrm>
              <a:off x="552" y="674"/>
              <a:ext cx="71" cy="101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1 w 40"/>
                <a:gd name="T5" fmla="*/ 39 h 56"/>
                <a:gd name="T6" fmla="*/ 20 w 40"/>
                <a:gd name="T7" fmla="*/ 56 h 56"/>
                <a:gd name="T8" fmla="*/ 39 w 40"/>
                <a:gd name="T9" fmla="*/ 39 h 56"/>
                <a:gd name="T10" fmla="*/ 40 w 4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552" y="674"/>
              <a:ext cx="71" cy="45"/>
            </a:xfrm>
            <a:custGeom>
              <a:avLst/>
              <a:gdLst>
                <a:gd name="T0" fmla="*/ 22 w 40"/>
                <a:gd name="T1" fmla="*/ 25 h 25"/>
                <a:gd name="T2" fmla="*/ 40 w 40"/>
                <a:gd name="T3" fmla="*/ 21 h 25"/>
                <a:gd name="T4" fmla="*/ 40 w 40"/>
                <a:gd name="T5" fmla="*/ 0 h 25"/>
                <a:gd name="T6" fmla="*/ 0 w 40"/>
                <a:gd name="T7" fmla="*/ 0 h 25"/>
                <a:gd name="T8" fmla="*/ 1 w 40"/>
                <a:gd name="T9" fmla="*/ 21 h 25"/>
                <a:gd name="T10" fmla="*/ 22 w 4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5">
                  <a:moveTo>
                    <a:pt x="22" y="25"/>
                  </a:moveTo>
                  <a:cubicBezTo>
                    <a:pt x="29" y="25"/>
                    <a:pt x="34" y="23"/>
                    <a:pt x="40" y="2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8" y="24"/>
                    <a:pt x="15" y="25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9"/>
            <p:cNvSpPr>
              <a:spLocks/>
            </p:cNvSpPr>
            <p:nvPr/>
          </p:nvSpPr>
          <p:spPr bwMode="auto">
            <a:xfrm>
              <a:off x="723" y="372"/>
              <a:ext cx="65" cy="130"/>
            </a:xfrm>
            <a:custGeom>
              <a:avLst/>
              <a:gdLst>
                <a:gd name="T0" fmla="*/ 65 w 65"/>
                <a:gd name="T1" fmla="*/ 0 h 130"/>
                <a:gd name="T2" fmla="*/ 42 w 65"/>
                <a:gd name="T3" fmla="*/ 129 h 130"/>
                <a:gd name="T4" fmla="*/ 17 w 65"/>
                <a:gd name="T5" fmla="*/ 130 h 130"/>
                <a:gd name="T6" fmla="*/ 0 w 65"/>
                <a:gd name="T7" fmla="*/ 18 h 130"/>
                <a:gd name="T8" fmla="*/ 65 w 6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30">
                  <a:moveTo>
                    <a:pt x="65" y="0"/>
                  </a:moveTo>
                  <a:lnTo>
                    <a:pt x="42" y="129"/>
                  </a:lnTo>
                  <a:lnTo>
                    <a:pt x="17" y="130"/>
                  </a:lnTo>
                  <a:lnTo>
                    <a:pt x="0" y="1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0"/>
            <p:cNvSpPr>
              <a:spLocks/>
            </p:cNvSpPr>
            <p:nvPr/>
          </p:nvSpPr>
          <p:spPr bwMode="auto">
            <a:xfrm>
              <a:off x="707" y="467"/>
              <a:ext cx="77" cy="69"/>
            </a:xfrm>
            <a:custGeom>
              <a:avLst/>
              <a:gdLst>
                <a:gd name="T0" fmla="*/ 42 w 43"/>
                <a:gd name="T1" fmla="*/ 19 h 39"/>
                <a:gd name="T2" fmla="*/ 21 w 43"/>
                <a:gd name="T3" fmla="*/ 39 h 39"/>
                <a:gd name="T4" fmla="*/ 0 w 43"/>
                <a:gd name="T5" fmla="*/ 20 h 39"/>
                <a:gd name="T6" fmla="*/ 21 w 43"/>
                <a:gd name="T7" fmla="*/ 0 h 39"/>
                <a:gd name="T8" fmla="*/ 42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2" y="19"/>
                  </a:moveTo>
                  <a:cubicBezTo>
                    <a:pt x="43" y="30"/>
                    <a:pt x="33" y="38"/>
                    <a:pt x="21" y="39"/>
                  </a:cubicBezTo>
                  <a:cubicBezTo>
                    <a:pt x="10" y="39"/>
                    <a:pt x="0" y="30"/>
                    <a:pt x="0" y="20"/>
                  </a:cubicBezTo>
                  <a:cubicBezTo>
                    <a:pt x="0" y="9"/>
                    <a:pt x="9" y="1"/>
                    <a:pt x="21" y="0"/>
                  </a:cubicBezTo>
                  <a:cubicBezTo>
                    <a:pt x="33" y="0"/>
                    <a:pt x="42" y="9"/>
                    <a:pt x="42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391" y="472"/>
              <a:ext cx="77" cy="70"/>
            </a:xfrm>
            <a:custGeom>
              <a:avLst/>
              <a:gdLst>
                <a:gd name="T0" fmla="*/ 43 w 43"/>
                <a:gd name="T1" fmla="*/ 19 h 39"/>
                <a:gd name="T2" fmla="*/ 22 w 43"/>
                <a:gd name="T3" fmla="*/ 39 h 39"/>
                <a:gd name="T4" fmla="*/ 0 w 43"/>
                <a:gd name="T5" fmla="*/ 20 h 39"/>
                <a:gd name="T6" fmla="*/ 21 w 43"/>
                <a:gd name="T7" fmla="*/ 1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cubicBezTo>
                    <a:pt x="43" y="30"/>
                    <a:pt x="33" y="39"/>
                    <a:pt x="22" y="39"/>
                  </a:cubicBezTo>
                  <a:cubicBezTo>
                    <a:pt x="10" y="39"/>
                    <a:pt x="0" y="31"/>
                    <a:pt x="0" y="20"/>
                  </a:cubicBezTo>
                  <a:cubicBezTo>
                    <a:pt x="0" y="10"/>
                    <a:pt x="9" y="1"/>
                    <a:pt x="21" y="1"/>
                  </a:cubicBezTo>
                  <a:cubicBezTo>
                    <a:pt x="33" y="0"/>
                    <a:pt x="43" y="9"/>
                    <a:pt x="43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2"/>
            <p:cNvSpPr>
              <a:spLocks/>
            </p:cNvSpPr>
            <p:nvPr/>
          </p:nvSpPr>
          <p:spPr bwMode="auto">
            <a:xfrm>
              <a:off x="423" y="329"/>
              <a:ext cx="324" cy="387"/>
            </a:xfrm>
            <a:custGeom>
              <a:avLst/>
              <a:gdLst>
                <a:gd name="T0" fmla="*/ 0 w 181"/>
                <a:gd name="T1" fmla="*/ 3 h 216"/>
                <a:gd name="T2" fmla="*/ 3 w 181"/>
                <a:gd name="T3" fmla="*/ 139 h 216"/>
                <a:gd name="T4" fmla="*/ 3 w 181"/>
                <a:gd name="T5" fmla="*/ 139 h 216"/>
                <a:gd name="T6" fmla="*/ 93 w 181"/>
                <a:gd name="T7" fmla="*/ 216 h 216"/>
                <a:gd name="T8" fmla="*/ 181 w 181"/>
                <a:gd name="T9" fmla="*/ 136 h 216"/>
                <a:gd name="T10" fmla="*/ 181 w 181"/>
                <a:gd name="T11" fmla="*/ 136 h 216"/>
                <a:gd name="T12" fmla="*/ 179 w 181"/>
                <a:gd name="T13" fmla="*/ 0 h 216"/>
                <a:gd name="T14" fmla="*/ 0 w 181"/>
                <a:gd name="T15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16">
                  <a:moveTo>
                    <a:pt x="0" y="3"/>
                  </a:move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5" y="182"/>
                    <a:pt x="45" y="216"/>
                    <a:pt x="93" y="216"/>
                  </a:cubicBezTo>
                  <a:cubicBezTo>
                    <a:pt x="141" y="215"/>
                    <a:pt x="180" y="179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79" y="0"/>
                    <a:pt x="179" y="0"/>
                    <a:pt x="17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50" y="175"/>
              <a:ext cx="495" cy="306"/>
            </a:xfrm>
            <a:custGeom>
              <a:avLst/>
              <a:gdLst>
                <a:gd name="T0" fmla="*/ 265 w 277"/>
                <a:gd name="T1" fmla="*/ 41 h 171"/>
                <a:gd name="T2" fmla="*/ 237 w 277"/>
                <a:gd name="T3" fmla="*/ 61 h 171"/>
                <a:gd name="T4" fmla="*/ 120 w 277"/>
                <a:gd name="T5" fmla="*/ 6 h 171"/>
                <a:gd name="T6" fmla="*/ 35 w 277"/>
                <a:gd name="T7" fmla="*/ 63 h 171"/>
                <a:gd name="T8" fmla="*/ 11 w 277"/>
                <a:gd name="T9" fmla="*/ 62 h 171"/>
                <a:gd name="T10" fmla="*/ 13 w 277"/>
                <a:gd name="T11" fmla="*/ 123 h 171"/>
                <a:gd name="T12" fmla="*/ 31 w 277"/>
                <a:gd name="T13" fmla="*/ 171 h 171"/>
                <a:gd name="T14" fmla="*/ 44 w 277"/>
                <a:gd name="T15" fmla="*/ 167 h 171"/>
                <a:gd name="T16" fmla="*/ 44 w 277"/>
                <a:gd name="T17" fmla="*/ 167 h 171"/>
                <a:gd name="T18" fmla="*/ 42 w 277"/>
                <a:gd name="T19" fmla="*/ 105 h 171"/>
                <a:gd name="T20" fmla="*/ 153 w 277"/>
                <a:gd name="T21" fmla="*/ 153 h 171"/>
                <a:gd name="T22" fmla="*/ 275 w 277"/>
                <a:gd name="T23" fmla="*/ 75 h 171"/>
                <a:gd name="T24" fmla="*/ 265 w 277"/>
                <a:gd name="T25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71">
                  <a:moveTo>
                    <a:pt x="265" y="41"/>
                  </a:moveTo>
                  <a:cubicBezTo>
                    <a:pt x="265" y="41"/>
                    <a:pt x="263" y="64"/>
                    <a:pt x="237" y="61"/>
                  </a:cubicBezTo>
                  <a:cubicBezTo>
                    <a:pt x="210" y="58"/>
                    <a:pt x="157" y="11"/>
                    <a:pt x="120" y="6"/>
                  </a:cubicBezTo>
                  <a:cubicBezTo>
                    <a:pt x="83" y="0"/>
                    <a:pt x="32" y="19"/>
                    <a:pt x="35" y="63"/>
                  </a:cubicBezTo>
                  <a:cubicBezTo>
                    <a:pt x="35" y="63"/>
                    <a:pt x="18" y="52"/>
                    <a:pt x="11" y="62"/>
                  </a:cubicBezTo>
                  <a:cubicBezTo>
                    <a:pt x="4" y="72"/>
                    <a:pt x="0" y="98"/>
                    <a:pt x="13" y="123"/>
                  </a:cubicBezTo>
                  <a:cubicBezTo>
                    <a:pt x="19" y="133"/>
                    <a:pt x="29" y="161"/>
                    <a:pt x="31" y="171"/>
                  </a:cubicBezTo>
                  <a:cubicBezTo>
                    <a:pt x="34" y="168"/>
                    <a:pt x="39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75" y="153"/>
                    <a:pt x="153" y="153"/>
                  </a:cubicBezTo>
                  <a:cubicBezTo>
                    <a:pt x="231" y="154"/>
                    <a:pt x="272" y="117"/>
                    <a:pt x="275" y="75"/>
                  </a:cubicBezTo>
                  <a:cubicBezTo>
                    <a:pt x="277" y="46"/>
                    <a:pt x="265" y="41"/>
                    <a:pt x="265" y="41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559" y="485"/>
              <a:ext cx="57" cy="125"/>
            </a:xfrm>
            <a:custGeom>
              <a:avLst/>
              <a:gdLst>
                <a:gd name="T0" fmla="*/ 0 w 57"/>
                <a:gd name="T1" fmla="*/ 125 h 125"/>
                <a:gd name="T2" fmla="*/ 57 w 57"/>
                <a:gd name="T3" fmla="*/ 125 h 125"/>
                <a:gd name="T4" fmla="*/ 29 w 57"/>
                <a:gd name="T5" fmla="*/ 0 h 125"/>
                <a:gd name="T6" fmla="*/ 0 w 5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5">
                  <a:moveTo>
                    <a:pt x="0" y="125"/>
                  </a:moveTo>
                  <a:lnTo>
                    <a:pt x="57" y="125"/>
                  </a:lnTo>
                  <a:lnTo>
                    <a:pt x="29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175"/>
            <p:cNvSpPr>
              <a:spLocks noChangeArrowheads="1"/>
            </p:cNvSpPr>
            <p:nvPr/>
          </p:nvSpPr>
          <p:spPr bwMode="auto">
            <a:xfrm>
              <a:off x="457" y="456"/>
              <a:ext cx="47" cy="46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176"/>
            <p:cNvSpPr>
              <a:spLocks noChangeArrowheads="1"/>
            </p:cNvSpPr>
            <p:nvPr/>
          </p:nvSpPr>
          <p:spPr bwMode="auto">
            <a:xfrm>
              <a:off x="661" y="456"/>
              <a:ext cx="46" cy="46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520" y="630"/>
              <a:ext cx="136" cy="41"/>
            </a:xfrm>
            <a:custGeom>
              <a:avLst/>
              <a:gdLst>
                <a:gd name="T0" fmla="*/ 39 w 76"/>
                <a:gd name="T1" fmla="*/ 23 h 23"/>
                <a:gd name="T2" fmla="*/ 1 w 76"/>
                <a:gd name="T3" fmla="*/ 5 h 23"/>
                <a:gd name="T4" fmla="*/ 1 w 76"/>
                <a:gd name="T5" fmla="*/ 3 h 23"/>
                <a:gd name="T6" fmla="*/ 4 w 76"/>
                <a:gd name="T7" fmla="*/ 3 h 23"/>
                <a:gd name="T8" fmla="*/ 40 w 76"/>
                <a:gd name="T9" fmla="*/ 19 h 23"/>
                <a:gd name="T10" fmla="*/ 72 w 76"/>
                <a:gd name="T11" fmla="*/ 1 h 23"/>
                <a:gd name="T12" fmla="*/ 75 w 76"/>
                <a:gd name="T13" fmla="*/ 0 h 23"/>
                <a:gd name="T14" fmla="*/ 76 w 76"/>
                <a:gd name="T15" fmla="*/ 3 h 23"/>
                <a:gd name="T16" fmla="*/ 40 w 76"/>
                <a:gd name="T17" fmla="*/ 23 h 23"/>
                <a:gd name="T18" fmla="*/ 39 w 76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39" y="23"/>
                  </a:moveTo>
                  <a:cubicBezTo>
                    <a:pt x="13" y="23"/>
                    <a:pt x="1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4" y="4"/>
                    <a:pt x="15" y="20"/>
                    <a:pt x="40" y="19"/>
                  </a:cubicBezTo>
                  <a:cubicBezTo>
                    <a:pt x="64" y="19"/>
                    <a:pt x="72" y="2"/>
                    <a:pt x="72" y="1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2"/>
                    <a:pt x="76" y="3"/>
                  </a:cubicBezTo>
                  <a:cubicBezTo>
                    <a:pt x="75" y="3"/>
                    <a:pt x="66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350" y="775"/>
              <a:ext cx="134" cy="179"/>
            </a:xfrm>
            <a:custGeom>
              <a:avLst/>
              <a:gdLst>
                <a:gd name="T0" fmla="*/ 115 w 134"/>
                <a:gd name="T1" fmla="*/ 0 h 179"/>
                <a:gd name="T2" fmla="*/ 0 w 134"/>
                <a:gd name="T3" fmla="*/ 107 h 179"/>
                <a:gd name="T4" fmla="*/ 57 w 134"/>
                <a:gd name="T5" fmla="*/ 179 h 179"/>
                <a:gd name="T6" fmla="*/ 134 w 134"/>
                <a:gd name="T7" fmla="*/ 111 h 179"/>
                <a:gd name="T8" fmla="*/ 115 w 13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9">
                  <a:moveTo>
                    <a:pt x="115" y="0"/>
                  </a:moveTo>
                  <a:lnTo>
                    <a:pt x="0" y="107"/>
                  </a:lnTo>
                  <a:lnTo>
                    <a:pt x="57" y="179"/>
                  </a:lnTo>
                  <a:lnTo>
                    <a:pt x="134" y="11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409" y="1607"/>
              <a:ext cx="64" cy="63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6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7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6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441" y="939"/>
              <a:ext cx="311" cy="47"/>
            </a:xfrm>
            <a:custGeom>
              <a:avLst/>
              <a:gdLst>
                <a:gd name="T0" fmla="*/ 0 w 174"/>
                <a:gd name="T1" fmla="*/ 26 h 26"/>
                <a:gd name="T2" fmla="*/ 174 w 174"/>
                <a:gd name="T3" fmla="*/ 26 h 26"/>
                <a:gd name="T4" fmla="*/ 173 w 174"/>
                <a:gd name="T5" fmla="*/ 0 h 26"/>
                <a:gd name="T6" fmla="*/ 0 w 174"/>
                <a:gd name="T7" fmla="*/ 0 h 26"/>
                <a:gd name="T8" fmla="*/ 0 w 17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6">
                  <a:moveTo>
                    <a:pt x="0" y="26"/>
                  </a:moveTo>
                  <a:cubicBezTo>
                    <a:pt x="174" y="26"/>
                    <a:pt x="174" y="26"/>
                    <a:pt x="174" y="26"/>
                  </a:cubicBezTo>
                  <a:cubicBezTo>
                    <a:pt x="174" y="17"/>
                    <a:pt x="174" y="8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443" y="1029"/>
              <a:ext cx="309" cy="46"/>
            </a:xfrm>
            <a:custGeom>
              <a:avLst/>
              <a:gdLst>
                <a:gd name="T0" fmla="*/ 0 w 173"/>
                <a:gd name="T1" fmla="*/ 26 h 26"/>
                <a:gd name="T2" fmla="*/ 173 w 173"/>
                <a:gd name="T3" fmla="*/ 26 h 26"/>
                <a:gd name="T4" fmla="*/ 173 w 173"/>
                <a:gd name="T5" fmla="*/ 0 h 26"/>
                <a:gd name="T6" fmla="*/ 0 w 173"/>
                <a:gd name="T7" fmla="*/ 0 h 26"/>
                <a:gd name="T8" fmla="*/ 0 w 17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6">
                  <a:moveTo>
                    <a:pt x="0" y="26"/>
                  </a:move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73" y="10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7" name="Group 184"/>
          <p:cNvGrpSpPr>
            <a:grpSpLocks noChangeAspect="1"/>
          </p:cNvGrpSpPr>
          <p:nvPr/>
        </p:nvGrpSpPr>
        <p:grpSpPr bwMode="auto">
          <a:xfrm>
            <a:off x="658813" y="2905125"/>
            <a:ext cx="10775950" cy="2595563"/>
            <a:chOff x="415" y="1830"/>
            <a:chExt cx="6788" cy="1635"/>
          </a:xfrm>
        </p:grpSpPr>
        <p:grpSp>
          <p:nvGrpSpPr>
            <p:cNvPr id="189" name="Group 385"/>
            <p:cNvGrpSpPr>
              <a:grpSpLocks/>
            </p:cNvGrpSpPr>
            <p:nvPr/>
          </p:nvGrpSpPr>
          <p:grpSpPr bwMode="auto">
            <a:xfrm>
              <a:off x="415" y="1830"/>
              <a:ext cx="6788" cy="1635"/>
              <a:chOff x="415" y="1830"/>
              <a:chExt cx="6788" cy="1635"/>
            </a:xfrm>
          </p:grpSpPr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6673" y="3415"/>
                <a:ext cx="157" cy="40"/>
              </a:xfrm>
              <a:custGeom>
                <a:avLst/>
                <a:gdLst>
                  <a:gd name="T0" fmla="*/ 15 w 92"/>
                  <a:gd name="T1" fmla="*/ 0 h 23"/>
                  <a:gd name="T2" fmla="*/ 3 w 92"/>
                  <a:gd name="T3" fmla="*/ 7 h 23"/>
                  <a:gd name="T4" fmla="*/ 6 w 92"/>
                  <a:gd name="T5" fmla="*/ 20 h 23"/>
                  <a:gd name="T6" fmla="*/ 84 w 92"/>
                  <a:gd name="T7" fmla="*/ 21 h 23"/>
                  <a:gd name="T8" fmla="*/ 84 w 92"/>
                  <a:gd name="T9" fmla="*/ 4 h 23"/>
                  <a:gd name="T10" fmla="*/ 15 w 92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23">
                    <a:moveTo>
                      <a:pt x="15" y="0"/>
                    </a:moveTo>
                    <a:cubicBezTo>
                      <a:pt x="15" y="0"/>
                      <a:pt x="3" y="5"/>
                      <a:pt x="3" y="7"/>
                    </a:cubicBezTo>
                    <a:cubicBezTo>
                      <a:pt x="2" y="9"/>
                      <a:pt x="0" y="19"/>
                      <a:pt x="6" y="20"/>
                    </a:cubicBezTo>
                    <a:cubicBezTo>
                      <a:pt x="13" y="21"/>
                      <a:pt x="77" y="23"/>
                      <a:pt x="84" y="21"/>
                    </a:cubicBezTo>
                    <a:cubicBezTo>
                      <a:pt x="92" y="18"/>
                      <a:pt x="87" y="5"/>
                      <a:pt x="84" y="4"/>
                    </a:cubicBezTo>
                    <a:cubicBezTo>
                      <a:pt x="81" y="3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6673" y="3064"/>
                <a:ext cx="157" cy="365"/>
              </a:xfrm>
              <a:custGeom>
                <a:avLst/>
                <a:gdLst>
                  <a:gd name="T0" fmla="*/ 68 w 92"/>
                  <a:gd name="T1" fmla="*/ 0 h 214"/>
                  <a:gd name="T2" fmla="*/ 44 w 92"/>
                  <a:gd name="T3" fmla="*/ 164 h 214"/>
                  <a:gd name="T4" fmla="*/ 3 w 92"/>
                  <a:gd name="T5" fmla="*/ 199 h 214"/>
                  <a:gd name="T6" fmla="*/ 20 w 92"/>
                  <a:gd name="T7" fmla="*/ 213 h 214"/>
                  <a:gd name="T8" fmla="*/ 91 w 92"/>
                  <a:gd name="T9" fmla="*/ 205 h 214"/>
                  <a:gd name="T10" fmla="*/ 68 w 92"/>
                  <a:gd name="T11" fmla="*/ 163 h 214"/>
                  <a:gd name="T12" fmla="*/ 91 w 92"/>
                  <a:gd name="T13" fmla="*/ 6 h 214"/>
                  <a:gd name="T14" fmla="*/ 68 w 92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14">
                    <a:moveTo>
                      <a:pt x="68" y="0"/>
                    </a:moveTo>
                    <a:cubicBezTo>
                      <a:pt x="68" y="0"/>
                      <a:pt x="48" y="155"/>
                      <a:pt x="44" y="164"/>
                    </a:cubicBezTo>
                    <a:cubicBezTo>
                      <a:pt x="39" y="173"/>
                      <a:pt x="3" y="192"/>
                      <a:pt x="3" y="199"/>
                    </a:cubicBezTo>
                    <a:cubicBezTo>
                      <a:pt x="3" y="206"/>
                      <a:pt x="0" y="213"/>
                      <a:pt x="20" y="213"/>
                    </a:cubicBezTo>
                    <a:cubicBezTo>
                      <a:pt x="41" y="213"/>
                      <a:pt x="92" y="214"/>
                      <a:pt x="91" y="205"/>
                    </a:cubicBezTo>
                    <a:cubicBezTo>
                      <a:pt x="89" y="197"/>
                      <a:pt x="72" y="174"/>
                      <a:pt x="68" y="163"/>
                    </a:cubicBezTo>
                    <a:cubicBezTo>
                      <a:pt x="64" y="152"/>
                      <a:pt x="91" y="6"/>
                      <a:pt x="91" y="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6701" y="3368"/>
                <a:ext cx="110" cy="66"/>
              </a:xfrm>
              <a:custGeom>
                <a:avLst/>
                <a:gdLst>
                  <a:gd name="T0" fmla="*/ 0 w 65"/>
                  <a:gd name="T1" fmla="*/ 8 h 39"/>
                  <a:gd name="T2" fmla="*/ 26 w 65"/>
                  <a:gd name="T3" fmla="*/ 35 h 39"/>
                  <a:gd name="T4" fmla="*/ 30 w 65"/>
                  <a:gd name="T5" fmla="*/ 39 h 39"/>
                  <a:gd name="T6" fmla="*/ 33 w 65"/>
                  <a:gd name="T7" fmla="*/ 35 h 39"/>
                  <a:gd name="T8" fmla="*/ 45 w 65"/>
                  <a:gd name="T9" fmla="*/ 13 h 39"/>
                  <a:gd name="T10" fmla="*/ 65 w 65"/>
                  <a:gd name="T11" fmla="*/ 8 h 39"/>
                  <a:gd name="T12" fmla="*/ 60 w 65"/>
                  <a:gd name="T13" fmla="*/ 0 h 39"/>
                  <a:gd name="T14" fmla="*/ 32 w 65"/>
                  <a:gd name="T15" fmla="*/ 13 h 39"/>
                  <a:gd name="T16" fmla="*/ 11 w 65"/>
                  <a:gd name="T17" fmla="*/ 0 h 39"/>
                  <a:gd name="T18" fmla="*/ 0 w 65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9">
                    <a:moveTo>
                      <a:pt x="0" y="8"/>
                    </a:moveTo>
                    <a:cubicBezTo>
                      <a:pt x="0" y="8"/>
                      <a:pt x="24" y="2"/>
                      <a:pt x="26" y="35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4" y="23"/>
                      <a:pt x="45" y="13"/>
                    </a:cubicBezTo>
                    <a:cubicBezTo>
                      <a:pt x="57" y="4"/>
                      <a:pt x="65" y="8"/>
                      <a:pt x="65" y="8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40" y="1"/>
                      <a:pt x="32" y="13"/>
                    </a:cubicBezTo>
                    <a:cubicBezTo>
                      <a:pt x="32" y="13"/>
                      <a:pt x="25" y="0"/>
                      <a:pt x="11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88"/>
              <p:cNvSpPr>
                <a:spLocks/>
              </p:cNvSpPr>
              <p:nvPr/>
            </p:nvSpPr>
            <p:spPr bwMode="auto">
              <a:xfrm>
                <a:off x="6942" y="3415"/>
                <a:ext cx="157" cy="40"/>
              </a:xfrm>
              <a:custGeom>
                <a:avLst/>
                <a:gdLst>
                  <a:gd name="T0" fmla="*/ 77 w 92"/>
                  <a:gd name="T1" fmla="*/ 0 h 23"/>
                  <a:gd name="T2" fmla="*/ 89 w 92"/>
                  <a:gd name="T3" fmla="*/ 7 h 23"/>
                  <a:gd name="T4" fmla="*/ 85 w 92"/>
                  <a:gd name="T5" fmla="*/ 20 h 23"/>
                  <a:gd name="T6" fmla="*/ 7 w 92"/>
                  <a:gd name="T7" fmla="*/ 21 h 23"/>
                  <a:gd name="T8" fmla="*/ 8 w 92"/>
                  <a:gd name="T9" fmla="*/ 4 h 23"/>
                  <a:gd name="T10" fmla="*/ 77 w 92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23">
                    <a:moveTo>
                      <a:pt x="77" y="0"/>
                    </a:moveTo>
                    <a:cubicBezTo>
                      <a:pt x="77" y="0"/>
                      <a:pt x="88" y="5"/>
                      <a:pt x="89" y="7"/>
                    </a:cubicBezTo>
                    <a:cubicBezTo>
                      <a:pt x="89" y="9"/>
                      <a:pt x="92" y="19"/>
                      <a:pt x="85" y="20"/>
                    </a:cubicBezTo>
                    <a:cubicBezTo>
                      <a:pt x="79" y="21"/>
                      <a:pt x="15" y="23"/>
                      <a:pt x="7" y="21"/>
                    </a:cubicBezTo>
                    <a:cubicBezTo>
                      <a:pt x="0" y="18"/>
                      <a:pt x="5" y="5"/>
                      <a:pt x="8" y="4"/>
                    </a:cubicBezTo>
                    <a:cubicBezTo>
                      <a:pt x="11" y="3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89"/>
              <p:cNvSpPr>
                <a:spLocks/>
              </p:cNvSpPr>
              <p:nvPr/>
            </p:nvSpPr>
            <p:spPr bwMode="auto">
              <a:xfrm>
                <a:off x="6942" y="3064"/>
                <a:ext cx="157" cy="365"/>
              </a:xfrm>
              <a:custGeom>
                <a:avLst/>
                <a:gdLst>
                  <a:gd name="T0" fmla="*/ 24 w 92"/>
                  <a:gd name="T1" fmla="*/ 0 h 214"/>
                  <a:gd name="T2" fmla="*/ 48 w 92"/>
                  <a:gd name="T3" fmla="*/ 164 h 214"/>
                  <a:gd name="T4" fmla="*/ 89 w 92"/>
                  <a:gd name="T5" fmla="*/ 199 h 214"/>
                  <a:gd name="T6" fmla="*/ 71 w 92"/>
                  <a:gd name="T7" fmla="*/ 213 h 214"/>
                  <a:gd name="T8" fmla="*/ 1 w 92"/>
                  <a:gd name="T9" fmla="*/ 205 h 214"/>
                  <a:gd name="T10" fmla="*/ 24 w 92"/>
                  <a:gd name="T11" fmla="*/ 163 h 214"/>
                  <a:gd name="T12" fmla="*/ 1 w 92"/>
                  <a:gd name="T13" fmla="*/ 6 h 214"/>
                  <a:gd name="T14" fmla="*/ 24 w 92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14">
                    <a:moveTo>
                      <a:pt x="24" y="0"/>
                    </a:moveTo>
                    <a:cubicBezTo>
                      <a:pt x="24" y="0"/>
                      <a:pt x="43" y="155"/>
                      <a:pt x="48" y="164"/>
                    </a:cubicBezTo>
                    <a:cubicBezTo>
                      <a:pt x="53" y="173"/>
                      <a:pt x="89" y="192"/>
                      <a:pt x="89" y="199"/>
                    </a:cubicBezTo>
                    <a:cubicBezTo>
                      <a:pt x="89" y="206"/>
                      <a:pt x="92" y="213"/>
                      <a:pt x="71" y="213"/>
                    </a:cubicBezTo>
                    <a:cubicBezTo>
                      <a:pt x="51" y="213"/>
                      <a:pt x="0" y="214"/>
                      <a:pt x="1" y="205"/>
                    </a:cubicBezTo>
                    <a:cubicBezTo>
                      <a:pt x="2" y="197"/>
                      <a:pt x="20" y="174"/>
                      <a:pt x="24" y="163"/>
                    </a:cubicBezTo>
                    <a:cubicBezTo>
                      <a:pt x="27" y="152"/>
                      <a:pt x="1" y="6"/>
                      <a:pt x="1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90"/>
              <p:cNvSpPr>
                <a:spLocks/>
              </p:cNvSpPr>
              <p:nvPr/>
            </p:nvSpPr>
            <p:spPr bwMode="auto">
              <a:xfrm>
                <a:off x="6961" y="3368"/>
                <a:ext cx="111" cy="66"/>
              </a:xfrm>
              <a:custGeom>
                <a:avLst/>
                <a:gdLst>
                  <a:gd name="T0" fmla="*/ 65 w 65"/>
                  <a:gd name="T1" fmla="*/ 8 h 39"/>
                  <a:gd name="T2" fmla="*/ 38 w 65"/>
                  <a:gd name="T3" fmla="*/ 35 h 39"/>
                  <a:gd name="T4" fmla="*/ 35 w 65"/>
                  <a:gd name="T5" fmla="*/ 39 h 39"/>
                  <a:gd name="T6" fmla="*/ 32 w 65"/>
                  <a:gd name="T7" fmla="*/ 35 h 39"/>
                  <a:gd name="T8" fmla="*/ 19 w 65"/>
                  <a:gd name="T9" fmla="*/ 13 h 39"/>
                  <a:gd name="T10" fmla="*/ 0 w 65"/>
                  <a:gd name="T11" fmla="*/ 8 h 39"/>
                  <a:gd name="T12" fmla="*/ 4 w 65"/>
                  <a:gd name="T13" fmla="*/ 0 h 39"/>
                  <a:gd name="T14" fmla="*/ 32 w 65"/>
                  <a:gd name="T15" fmla="*/ 13 h 39"/>
                  <a:gd name="T16" fmla="*/ 54 w 65"/>
                  <a:gd name="T17" fmla="*/ 0 h 39"/>
                  <a:gd name="T18" fmla="*/ 65 w 65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9">
                    <a:moveTo>
                      <a:pt x="65" y="8"/>
                    </a:moveTo>
                    <a:cubicBezTo>
                      <a:pt x="65" y="8"/>
                      <a:pt x="41" y="2"/>
                      <a:pt x="38" y="35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1" y="23"/>
                      <a:pt x="19" y="13"/>
                    </a:cubicBezTo>
                    <a:cubicBezTo>
                      <a:pt x="8" y="4"/>
                      <a:pt x="0" y="8"/>
                      <a:pt x="0" y="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5" y="1"/>
                      <a:pt x="32" y="13"/>
                    </a:cubicBezTo>
                    <a:cubicBezTo>
                      <a:pt x="32" y="13"/>
                      <a:pt x="40" y="0"/>
                      <a:pt x="54" y="0"/>
                    </a:cubicBezTo>
                    <a:lnTo>
                      <a:pt x="65" y="8"/>
                    </a:ln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91"/>
              <p:cNvSpPr>
                <a:spLocks/>
              </p:cNvSpPr>
              <p:nvPr/>
            </p:nvSpPr>
            <p:spPr bwMode="auto">
              <a:xfrm>
                <a:off x="6684" y="2487"/>
                <a:ext cx="105" cy="454"/>
              </a:xfrm>
              <a:custGeom>
                <a:avLst/>
                <a:gdLst>
                  <a:gd name="T0" fmla="*/ 25 w 62"/>
                  <a:gd name="T1" fmla="*/ 8 h 266"/>
                  <a:gd name="T2" fmla="*/ 0 w 62"/>
                  <a:gd name="T3" fmla="*/ 248 h 266"/>
                  <a:gd name="T4" fmla="*/ 17 w 62"/>
                  <a:gd name="T5" fmla="*/ 264 h 266"/>
                  <a:gd name="T6" fmla="*/ 40 w 62"/>
                  <a:gd name="T7" fmla="*/ 247 h 266"/>
                  <a:gd name="T8" fmla="*/ 62 w 62"/>
                  <a:gd name="T9" fmla="*/ 0 h 266"/>
                  <a:gd name="T10" fmla="*/ 25 w 62"/>
                  <a:gd name="T11" fmla="*/ 8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266">
                    <a:moveTo>
                      <a:pt x="25" y="8"/>
                    </a:move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4" y="262"/>
                      <a:pt x="17" y="264"/>
                    </a:cubicBezTo>
                    <a:cubicBezTo>
                      <a:pt x="35" y="266"/>
                      <a:pt x="40" y="247"/>
                      <a:pt x="40" y="247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92"/>
              <p:cNvSpPr>
                <a:spLocks/>
              </p:cNvSpPr>
              <p:nvPr/>
            </p:nvSpPr>
            <p:spPr bwMode="auto">
              <a:xfrm>
                <a:off x="6988" y="2485"/>
                <a:ext cx="85" cy="456"/>
              </a:xfrm>
              <a:custGeom>
                <a:avLst/>
                <a:gdLst>
                  <a:gd name="T0" fmla="*/ 37 w 50"/>
                  <a:gd name="T1" fmla="*/ 10 h 267"/>
                  <a:gd name="T2" fmla="*/ 50 w 50"/>
                  <a:gd name="T3" fmla="*/ 251 h 267"/>
                  <a:gd name="T4" fmla="*/ 32 w 50"/>
                  <a:gd name="T5" fmla="*/ 266 h 267"/>
                  <a:gd name="T6" fmla="*/ 10 w 50"/>
                  <a:gd name="T7" fmla="*/ 248 h 267"/>
                  <a:gd name="T8" fmla="*/ 0 w 50"/>
                  <a:gd name="T9" fmla="*/ 0 h 267"/>
                  <a:gd name="T10" fmla="*/ 37 w 50"/>
                  <a:gd name="T11" fmla="*/ 1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67">
                    <a:moveTo>
                      <a:pt x="37" y="10"/>
                    </a:moveTo>
                    <a:cubicBezTo>
                      <a:pt x="50" y="251"/>
                      <a:pt x="50" y="251"/>
                      <a:pt x="50" y="251"/>
                    </a:cubicBezTo>
                    <a:cubicBezTo>
                      <a:pt x="50" y="251"/>
                      <a:pt x="45" y="265"/>
                      <a:pt x="32" y="266"/>
                    </a:cubicBezTo>
                    <a:cubicBezTo>
                      <a:pt x="14" y="267"/>
                      <a:pt x="10" y="248"/>
                      <a:pt x="10" y="2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93"/>
              <p:cNvSpPr>
                <a:spLocks/>
              </p:cNvSpPr>
              <p:nvPr/>
            </p:nvSpPr>
            <p:spPr bwMode="auto">
              <a:xfrm>
                <a:off x="6738" y="2816"/>
                <a:ext cx="291" cy="268"/>
              </a:xfrm>
              <a:custGeom>
                <a:avLst/>
                <a:gdLst>
                  <a:gd name="T0" fmla="*/ 49 w 291"/>
                  <a:gd name="T1" fmla="*/ 0 h 268"/>
                  <a:gd name="T2" fmla="*/ 15 w 291"/>
                  <a:gd name="T3" fmla="*/ 23 h 268"/>
                  <a:gd name="T4" fmla="*/ 0 w 291"/>
                  <a:gd name="T5" fmla="*/ 261 h 268"/>
                  <a:gd name="T6" fmla="*/ 128 w 291"/>
                  <a:gd name="T7" fmla="*/ 268 h 268"/>
                  <a:gd name="T8" fmla="*/ 140 w 291"/>
                  <a:gd name="T9" fmla="*/ 110 h 268"/>
                  <a:gd name="T10" fmla="*/ 157 w 291"/>
                  <a:gd name="T11" fmla="*/ 110 h 268"/>
                  <a:gd name="T12" fmla="*/ 170 w 291"/>
                  <a:gd name="T13" fmla="*/ 268 h 268"/>
                  <a:gd name="T14" fmla="*/ 291 w 291"/>
                  <a:gd name="T15" fmla="*/ 263 h 268"/>
                  <a:gd name="T16" fmla="*/ 272 w 291"/>
                  <a:gd name="T17" fmla="*/ 28 h 268"/>
                  <a:gd name="T18" fmla="*/ 247 w 291"/>
                  <a:gd name="T19" fmla="*/ 0 h 268"/>
                  <a:gd name="T20" fmla="*/ 49 w 291"/>
                  <a:gd name="T2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1" h="268">
                    <a:moveTo>
                      <a:pt x="49" y="0"/>
                    </a:moveTo>
                    <a:lnTo>
                      <a:pt x="15" y="23"/>
                    </a:lnTo>
                    <a:lnTo>
                      <a:pt x="0" y="261"/>
                    </a:lnTo>
                    <a:lnTo>
                      <a:pt x="128" y="268"/>
                    </a:lnTo>
                    <a:lnTo>
                      <a:pt x="140" y="110"/>
                    </a:lnTo>
                    <a:lnTo>
                      <a:pt x="157" y="110"/>
                    </a:lnTo>
                    <a:lnTo>
                      <a:pt x="170" y="268"/>
                    </a:lnTo>
                    <a:lnTo>
                      <a:pt x="291" y="263"/>
                    </a:lnTo>
                    <a:lnTo>
                      <a:pt x="272" y="28"/>
                    </a:lnTo>
                    <a:lnTo>
                      <a:pt x="247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94"/>
              <p:cNvSpPr>
                <a:spLocks/>
              </p:cNvSpPr>
              <p:nvPr/>
            </p:nvSpPr>
            <p:spPr bwMode="auto">
              <a:xfrm>
                <a:off x="6707" y="2426"/>
                <a:ext cx="354" cy="418"/>
              </a:xfrm>
              <a:custGeom>
                <a:avLst/>
                <a:gdLst>
                  <a:gd name="T0" fmla="*/ 46 w 208"/>
                  <a:gd name="T1" fmla="*/ 6 h 245"/>
                  <a:gd name="T2" fmla="*/ 169 w 208"/>
                  <a:gd name="T3" fmla="*/ 8 h 245"/>
                  <a:gd name="T4" fmla="*/ 205 w 208"/>
                  <a:gd name="T5" fmla="*/ 72 h 245"/>
                  <a:gd name="T6" fmla="*/ 174 w 208"/>
                  <a:gd name="T7" fmla="*/ 77 h 245"/>
                  <a:gd name="T8" fmla="*/ 178 w 208"/>
                  <a:gd name="T9" fmla="*/ 245 h 245"/>
                  <a:gd name="T10" fmla="*/ 27 w 208"/>
                  <a:gd name="T11" fmla="*/ 242 h 245"/>
                  <a:gd name="T12" fmla="*/ 31 w 208"/>
                  <a:gd name="T13" fmla="*/ 85 h 245"/>
                  <a:gd name="T14" fmla="*/ 0 w 208"/>
                  <a:gd name="T15" fmla="*/ 78 h 245"/>
                  <a:gd name="T16" fmla="*/ 46 w 208"/>
                  <a:gd name="T17" fmla="*/ 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" h="245">
                    <a:moveTo>
                      <a:pt x="46" y="6"/>
                    </a:moveTo>
                    <a:cubicBezTo>
                      <a:pt x="46" y="6"/>
                      <a:pt x="130" y="0"/>
                      <a:pt x="169" y="8"/>
                    </a:cubicBezTo>
                    <a:cubicBezTo>
                      <a:pt x="208" y="15"/>
                      <a:pt x="205" y="72"/>
                      <a:pt x="205" y="72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8" y="245"/>
                      <a:pt x="178" y="245"/>
                      <a:pt x="178" y="245"/>
                    </a:cubicBezTo>
                    <a:cubicBezTo>
                      <a:pt x="27" y="242"/>
                      <a:pt x="27" y="242"/>
                      <a:pt x="27" y="242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7" y="7"/>
                      <a:pt x="46" y="6"/>
                    </a:cubicBezTo>
                    <a:close/>
                  </a:path>
                </a:pathLst>
              </a:custGeom>
              <a:solidFill>
                <a:srgbClr val="2CA7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95"/>
              <p:cNvSpPr>
                <a:spLocks/>
              </p:cNvSpPr>
              <p:nvPr/>
            </p:nvSpPr>
            <p:spPr bwMode="auto">
              <a:xfrm>
                <a:off x="6840" y="2431"/>
                <a:ext cx="111" cy="53"/>
              </a:xfrm>
              <a:custGeom>
                <a:avLst/>
                <a:gdLst>
                  <a:gd name="T0" fmla="*/ 1 w 65"/>
                  <a:gd name="T1" fmla="*/ 17 h 31"/>
                  <a:gd name="T2" fmla="*/ 30 w 65"/>
                  <a:gd name="T3" fmla="*/ 31 h 31"/>
                  <a:gd name="T4" fmla="*/ 57 w 65"/>
                  <a:gd name="T5" fmla="*/ 26 h 31"/>
                  <a:gd name="T6" fmla="*/ 64 w 65"/>
                  <a:gd name="T7" fmla="*/ 2 h 31"/>
                  <a:gd name="T8" fmla="*/ 1 w 65"/>
                  <a:gd name="T9" fmla="*/ 1 h 31"/>
                  <a:gd name="T10" fmla="*/ 1 w 65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31">
                    <a:moveTo>
                      <a:pt x="1" y="17"/>
                    </a:moveTo>
                    <a:cubicBezTo>
                      <a:pt x="5" y="30"/>
                      <a:pt x="18" y="31"/>
                      <a:pt x="30" y="31"/>
                    </a:cubicBezTo>
                    <a:cubicBezTo>
                      <a:pt x="39" y="31"/>
                      <a:pt x="50" y="31"/>
                      <a:pt x="57" y="26"/>
                    </a:cubicBezTo>
                    <a:cubicBezTo>
                      <a:pt x="64" y="20"/>
                      <a:pt x="65" y="11"/>
                      <a:pt x="64" y="2"/>
                    </a:cubicBezTo>
                    <a:cubicBezTo>
                      <a:pt x="44" y="0"/>
                      <a:pt x="19" y="1"/>
                      <a:pt x="1" y="1"/>
                    </a:cubicBezTo>
                    <a:cubicBezTo>
                      <a:pt x="0" y="6"/>
                      <a:pt x="0" y="12"/>
                      <a:pt x="1" y="17"/>
                    </a:cubicBez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96"/>
              <p:cNvSpPr>
                <a:spLocks/>
              </p:cNvSpPr>
              <p:nvPr/>
            </p:nvSpPr>
            <p:spPr bwMode="auto">
              <a:xfrm>
                <a:off x="6861" y="2376"/>
                <a:ext cx="69" cy="89"/>
              </a:xfrm>
              <a:custGeom>
                <a:avLst/>
                <a:gdLst>
                  <a:gd name="T0" fmla="*/ 0 w 41"/>
                  <a:gd name="T1" fmla="*/ 0 h 52"/>
                  <a:gd name="T2" fmla="*/ 0 w 41"/>
                  <a:gd name="T3" fmla="*/ 39 h 52"/>
                  <a:gd name="T4" fmla="*/ 21 w 41"/>
                  <a:gd name="T5" fmla="*/ 51 h 52"/>
                  <a:gd name="T6" fmla="*/ 39 w 41"/>
                  <a:gd name="T7" fmla="*/ 39 h 52"/>
                  <a:gd name="T8" fmla="*/ 39 w 41"/>
                  <a:gd name="T9" fmla="*/ 0 h 52"/>
                  <a:gd name="T10" fmla="*/ 0 w 41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2" y="52"/>
                      <a:pt x="21" y="51"/>
                    </a:cubicBezTo>
                    <a:cubicBezTo>
                      <a:pt x="41" y="49"/>
                      <a:pt x="39" y="39"/>
                      <a:pt x="39" y="39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7"/>
              <p:cNvSpPr>
                <a:spLocks/>
              </p:cNvSpPr>
              <p:nvPr/>
            </p:nvSpPr>
            <p:spPr bwMode="auto">
              <a:xfrm>
                <a:off x="6861" y="2376"/>
                <a:ext cx="66" cy="36"/>
              </a:xfrm>
              <a:custGeom>
                <a:avLst/>
                <a:gdLst>
                  <a:gd name="T0" fmla="*/ 39 w 39"/>
                  <a:gd name="T1" fmla="*/ 15 h 21"/>
                  <a:gd name="T2" fmla="*/ 39 w 39"/>
                  <a:gd name="T3" fmla="*/ 0 h 21"/>
                  <a:gd name="T4" fmla="*/ 0 w 39"/>
                  <a:gd name="T5" fmla="*/ 0 h 21"/>
                  <a:gd name="T6" fmla="*/ 0 w 39"/>
                  <a:gd name="T7" fmla="*/ 15 h 21"/>
                  <a:gd name="T8" fmla="*/ 39 w 39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1">
                    <a:moveTo>
                      <a:pt x="39" y="15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3" y="19"/>
                      <a:pt x="26" y="21"/>
                      <a:pt x="39" y="15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98"/>
              <p:cNvSpPr>
                <a:spLocks/>
              </p:cNvSpPr>
              <p:nvPr/>
            </p:nvSpPr>
            <p:spPr bwMode="auto">
              <a:xfrm>
                <a:off x="6542" y="1830"/>
                <a:ext cx="661" cy="517"/>
              </a:xfrm>
              <a:custGeom>
                <a:avLst/>
                <a:gdLst>
                  <a:gd name="T0" fmla="*/ 383 w 388"/>
                  <a:gd name="T1" fmla="*/ 206 h 303"/>
                  <a:gd name="T2" fmla="*/ 378 w 388"/>
                  <a:gd name="T3" fmla="*/ 193 h 303"/>
                  <a:gd name="T4" fmla="*/ 388 w 388"/>
                  <a:gd name="T5" fmla="*/ 175 h 303"/>
                  <a:gd name="T6" fmla="*/ 375 w 388"/>
                  <a:gd name="T7" fmla="*/ 155 h 303"/>
                  <a:gd name="T8" fmla="*/ 377 w 388"/>
                  <a:gd name="T9" fmla="*/ 148 h 303"/>
                  <a:gd name="T10" fmla="*/ 374 w 388"/>
                  <a:gd name="T11" fmla="*/ 137 h 303"/>
                  <a:gd name="T12" fmla="*/ 377 w 388"/>
                  <a:gd name="T13" fmla="*/ 127 h 303"/>
                  <a:gd name="T14" fmla="*/ 358 w 388"/>
                  <a:gd name="T15" fmla="*/ 106 h 303"/>
                  <a:gd name="T16" fmla="*/ 358 w 388"/>
                  <a:gd name="T17" fmla="*/ 100 h 303"/>
                  <a:gd name="T18" fmla="*/ 340 w 388"/>
                  <a:gd name="T19" fmla="*/ 79 h 303"/>
                  <a:gd name="T20" fmla="*/ 341 w 388"/>
                  <a:gd name="T21" fmla="*/ 73 h 303"/>
                  <a:gd name="T22" fmla="*/ 320 w 388"/>
                  <a:gd name="T23" fmla="*/ 52 h 303"/>
                  <a:gd name="T24" fmla="*/ 299 w 388"/>
                  <a:gd name="T25" fmla="*/ 31 h 303"/>
                  <a:gd name="T26" fmla="*/ 294 w 388"/>
                  <a:gd name="T27" fmla="*/ 31 h 303"/>
                  <a:gd name="T28" fmla="*/ 294 w 388"/>
                  <a:gd name="T29" fmla="*/ 31 h 303"/>
                  <a:gd name="T30" fmla="*/ 273 w 388"/>
                  <a:gd name="T31" fmla="*/ 10 h 303"/>
                  <a:gd name="T32" fmla="*/ 255 w 388"/>
                  <a:gd name="T33" fmla="*/ 20 h 303"/>
                  <a:gd name="T34" fmla="*/ 237 w 388"/>
                  <a:gd name="T35" fmla="*/ 9 h 303"/>
                  <a:gd name="T36" fmla="*/ 226 w 388"/>
                  <a:gd name="T37" fmla="*/ 12 h 303"/>
                  <a:gd name="T38" fmla="*/ 207 w 388"/>
                  <a:gd name="T39" fmla="*/ 0 h 303"/>
                  <a:gd name="T40" fmla="*/ 189 w 388"/>
                  <a:gd name="T41" fmla="*/ 11 h 303"/>
                  <a:gd name="T42" fmla="*/ 176 w 388"/>
                  <a:gd name="T43" fmla="*/ 6 h 303"/>
                  <a:gd name="T44" fmla="*/ 158 w 388"/>
                  <a:gd name="T45" fmla="*/ 18 h 303"/>
                  <a:gd name="T46" fmla="*/ 149 w 388"/>
                  <a:gd name="T47" fmla="*/ 16 h 303"/>
                  <a:gd name="T48" fmla="*/ 128 w 388"/>
                  <a:gd name="T49" fmla="*/ 34 h 303"/>
                  <a:gd name="T50" fmla="*/ 118 w 388"/>
                  <a:gd name="T51" fmla="*/ 31 h 303"/>
                  <a:gd name="T52" fmla="*/ 101 w 388"/>
                  <a:gd name="T53" fmla="*/ 40 h 303"/>
                  <a:gd name="T54" fmla="*/ 90 w 388"/>
                  <a:gd name="T55" fmla="*/ 37 h 303"/>
                  <a:gd name="T56" fmla="*/ 69 w 388"/>
                  <a:gd name="T57" fmla="*/ 58 h 303"/>
                  <a:gd name="T58" fmla="*/ 48 w 388"/>
                  <a:gd name="T59" fmla="*/ 79 h 303"/>
                  <a:gd name="T60" fmla="*/ 49 w 388"/>
                  <a:gd name="T61" fmla="*/ 85 h 303"/>
                  <a:gd name="T62" fmla="*/ 43 w 388"/>
                  <a:gd name="T63" fmla="*/ 84 h 303"/>
                  <a:gd name="T64" fmla="*/ 22 w 388"/>
                  <a:gd name="T65" fmla="*/ 106 h 303"/>
                  <a:gd name="T66" fmla="*/ 24 w 388"/>
                  <a:gd name="T67" fmla="*/ 115 h 303"/>
                  <a:gd name="T68" fmla="*/ 0 w 388"/>
                  <a:gd name="T69" fmla="*/ 145 h 303"/>
                  <a:gd name="T70" fmla="*/ 19 w 388"/>
                  <a:gd name="T71" fmla="*/ 173 h 303"/>
                  <a:gd name="T72" fmla="*/ 4 w 388"/>
                  <a:gd name="T73" fmla="*/ 196 h 303"/>
                  <a:gd name="T74" fmla="*/ 21 w 388"/>
                  <a:gd name="T75" fmla="*/ 220 h 303"/>
                  <a:gd name="T76" fmla="*/ 15 w 388"/>
                  <a:gd name="T77" fmla="*/ 234 h 303"/>
                  <a:gd name="T78" fmla="*/ 32 w 388"/>
                  <a:gd name="T79" fmla="*/ 251 h 303"/>
                  <a:gd name="T80" fmla="*/ 36 w 388"/>
                  <a:gd name="T81" fmla="*/ 250 h 303"/>
                  <a:gd name="T82" fmla="*/ 35 w 388"/>
                  <a:gd name="T83" fmla="*/ 257 h 303"/>
                  <a:gd name="T84" fmla="*/ 56 w 388"/>
                  <a:gd name="T85" fmla="*/ 278 h 303"/>
                  <a:gd name="T86" fmla="*/ 69 w 388"/>
                  <a:gd name="T87" fmla="*/ 274 h 303"/>
                  <a:gd name="T88" fmla="*/ 83 w 388"/>
                  <a:gd name="T89" fmla="*/ 285 h 303"/>
                  <a:gd name="T90" fmla="*/ 88 w 388"/>
                  <a:gd name="T91" fmla="*/ 284 h 303"/>
                  <a:gd name="T92" fmla="*/ 88 w 388"/>
                  <a:gd name="T93" fmla="*/ 285 h 303"/>
                  <a:gd name="T94" fmla="*/ 102 w 388"/>
                  <a:gd name="T95" fmla="*/ 299 h 303"/>
                  <a:gd name="T96" fmla="*/ 113 w 388"/>
                  <a:gd name="T97" fmla="*/ 293 h 303"/>
                  <a:gd name="T98" fmla="*/ 125 w 388"/>
                  <a:gd name="T99" fmla="*/ 299 h 303"/>
                  <a:gd name="T100" fmla="*/ 139 w 388"/>
                  <a:gd name="T101" fmla="*/ 285 h 303"/>
                  <a:gd name="T102" fmla="*/ 278 w 388"/>
                  <a:gd name="T103" fmla="*/ 285 h 303"/>
                  <a:gd name="T104" fmla="*/ 299 w 388"/>
                  <a:gd name="T105" fmla="*/ 303 h 303"/>
                  <a:gd name="T106" fmla="*/ 320 w 388"/>
                  <a:gd name="T107" fmla="*/ 284 h 303"/>
                  <a:gd name="T108" fmla="*/ 333 w 388"/>
                  <a:gd name="T109" fmla="*/ 289 h 303"/>
                  <a:gd name="T110" fmla="*/ 353 w 388"/>
                  <a:gd name="T111" fmla="*/ 273 h 303"/>
                  <a:gd name="T112" fmla="*/ 371 w 388"/>
                  <a:gd name="T113" fmla="*/ 252 h 303"/>
                  <a:gd name="T114" fmla="*/ 371 w 388"/>
                  <a:gd name="T115" fmla="*/ 249 h 303"/>
                  <a:gd name="T116" fmla="*/ 385 w 388"/>
                  <a:gd name="T117" fmla="*/ 229 h 303"/>
                  <a:gd name="T118" fmla="*/ 381 w 388"/>
                  <a:gd name="T119" fmla="*/ 216 h 303"/>
                  <a:gd name="T120" fmla="*/ 383 w 388"/>
                  <a:gd name="T121" fmla="*/ 20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8" h="303">
                    <a:moveTo>
                      <a:pt x="383" y="206"/>
                    </a:moveTo>
                    <a:cubicBezTo>
                      <a:pt x="383" y="201"/>
                      <a:pt x="381" y="196"/>
                      <a:pt x="378" y="193"/>
                    </a:cubicBezTo>
                    <a:cubicBezTo>
                      <a:pt x="384" y="189"/>
                      <a:pt x="388" y="182"/>
                      <a:pt x="388" y="175"/>
                    </a:cubicBezTo>
                    <a:cubicBezTo>
                      <a:pt x="388" y="166"/>
                      <a:pt x="383" y="158"/>
                      <a:pt x="375" y="155"/>
                    </a:cubicBezTo>
                    <a:cubicBezTo>
                      <a:pt x="376" y="153"/>
                      <a:pt x="377" y="150"/>
                      <a:pt x="377" y="148"/>
                    </a:cubicBezTo>
                    <a:cubicBezTo>
                      <a:pt x="377" y="144"/>
                      <a:pt x="376" y="140"/>
                      <a:pt x="374" y="137"/>
                    </a:cubicBezTo>
                    <a:cubicBezTo>
                      <a:pt x="376" y="134"/>
                      <a:pt x="377" y="131"/>
                      <a:pt x="377" y="127"/>
                    </a:cubicBezTo>
                    <a:cubicBezTo>
                      <a:pt x="377" y="116"/>
                      <a:pt x="368" y="107"/>
                      <a:pt x="358" y="106"/>
                    </a:cubicBezTo>
                    <a:cubicBezTo>
                      <a:pt x="358" y="104"/>
                      <a:pt x="358" y="102"/>
                      <a:pt x="358" y="100"/>
                    </a:cubicBezTo>
                    <a:cubicBezTo>
                      <a:pt x="358" y="89"/>
                      <a:pt x="350" y="81"/>
                      <a:pt x="340" y="79"/>
                    </a:cubicBezTo>
                    <a:cubicBezTo>
                      <a:pt x="341" y="77"/>
                      <a:pt x="341" y="75"/>
                      <a:pt x="341" y="73"/>
                    </a:cubicBezTo>
                    <a:cubicBezTo>
                      <a:pt x="341" y="61"/>
                      <a:pt x="332" y="52"/>
                      <a:pt x="320" y="52"/>
                    </a:cubicBezTo>
                    <a:cubicBezTo>
                      <a:pt x="320" y="40"/>
                      <a:pt x="310" y="31"/>
                      <a:pt x="299" y="31"/>
                    </a:cubicBezTo>
                    <a:cubicBezTo>
                      <a:pt x="297" y="31"/>
                      <a:pt x="295" y="31"/>
                      <a:pt x="294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4" y="19"/>
                      <a:pt x="284" y="10"/>
                      <a:pt x="273" y="10"/>
                    </a:cubicBezTo>
                    <a:cubicBezTo>
                      <a:pt x="265" y="10"/>
                      <a:pt x="259" y="14"/>
                      <a:pt x="255" y="20"/>
                    </a:cubicBezTo>
                    <a:cubicBezTo>
                      <a:pt x="251" y="13"/>
                      <a:pt x="245" y="9"/>
                      <a:pt x="237" y="9"/>
                    </a:cubicBezTo>
                    <a:cubicBezTo>
                      <a:pt x="233" y="9"/>
                      <a:pt x="229" y="10"/>
                      <a:pt x="226" y="12"/>
                    </a:cubicBezTo>
                    <a:cubicBezTo>
                      <a:pt x="223" y="5"/>
                      <a:pt x="215" y="0"/>
                      <a:pt x="207" y="0"/>
                    </a:cubicBezTo>
                    <a:cubicBezTo>
                      <a:pt x="199" y="0"/>
                      <a:pt x="192" y="4"/>
                      <a:pt x="189" y="11"/>
                    </a:cubicBezTo>
                    <a:cubicBezTo>
                      <a:pt x="185" y="8"/>
                      <a:pt x="181" y="6"/>
                      <a:pt x="176" y="6"/>
                    </a:cubicBezTo>
                    <a:cubicBezTo>
                      <a:pt x="168" y="6"/>
                      <a:pt x="161" y="11"/>
                      <a:pt x="158" y="18"/>
                    </a:cubicBezTo>
                    <a:cubicBezTo>
                      <a:pt x="155" y="17"/>
                      <a:pt x="152" y="16"/>
                      <a:pt x="149" y="16"/>
                    </a:cubicBezTo>
                    <a:cubicBezTo>
                      <a:pt x="139" y="16"/>
                      <a:pt x="130" y="24"/>
                      <a:pt x="128" y="34"/>
                    </a:cubicBezTo>
                    <a:cubicBezTo>
                      <a:pt x="125" y="32"/>
                      <a:pt x="122" y="31"/>
                      <a:pt x="118" y="31"/>
                    </a:cubicBezTo>
                    <a:cubicBezTo>
                      <a:pt x="111" y="31"/>
                      <a:pt x="104" y="34"/>
                      <a:pt x="101" y="40"/>
                    </a:cubicBezTo>
                    <a:cubicBezTo>
                      <a:pt x="97" y="38"/>
                      <a:pt x="94" y="37"/>
                      <a:pt x="90" y="37"/>
                    </a:cubicBezTo>
                    <a:cubicBezTo>
                      <a:pt x="78" y="37"/>
                      <a:pt x="69" y="46"/>
                      <a:pt x="69" y="58"/>
                    </a:cubicBezTo>
                    <a:cubicBezTo>
                      <a:pt x="57" y="58"/>
                      <a:pt x="48" y="67"/>
                      <a:pt x="48" y="79"/>
                    </a:cubicBezTo>
                    <a:cubicBezTo>
                      <a:pt x="48" y="81"/>
                      <a:pt x="48" y="83"/>
                      <a:pt x="49" y="85"/>
                    </a:cubicBezTo>
                    <a:cubicBezTo>
                      <a:pt x="47" y="85"/>
                      <a:pt x="45" y="84"/>
                      <a:pt x="43" y="84"/>
                    </a:cubicBezTo>
                    <a:cubicBezTo>
                      <a:pt x="32" y="84"/>
                      <a:pt x="22" y="94"/>
                      <a:pt x="22" y="106"/>
                    </a:cubicBezTo>
                    <a:cubicBezTo>
                      <a:pt x="22" y="109"/>
                      <a:pt x="23" y="112"/>
                      <a:pt x="24" y="115"/>
                    </a:cubicBezTo>
                    <a:cubicBezTo>
                      <a:pt x="11" y="118"/>
                      <a:pt x="0" y="130"/>
                      <a:pt x="0" y="145"/>
                    </a:cubicBezTo>
                    <a:cubicBezTo>
                      <a:pt x="0" y="157"/>
                      <a:pt x="8" y="168"/>
                      <a:pt x="19" y="173"/>
                    </a:cubicBezTo>
                    <a:cubicBezTo>
                      <a:pt x="10" y="177"/>
                      <a:pt x="4" y="186"/>
                      <a:pt x="4" y="196"/>
                    </a:cubicBezTo>
                    <a:cubicBezTo>
                      <a:pt x="4" y="207"/>
                      <a:pt x="11" y="216"/>
                      <a:pt x="21" y="220"/>
                    </a:cubicBezTo>
                    <a:cubicBezTo>
                      <a:pt x="17" y="223"/>
                      <a:pt x="15" y="228"/>
                      <a:pt x="15" y="234"/>
                    </a:cubicBezTo>
                    <a:cubicBezTo>
                      <a:pt x="15" y="243"/>
                      <a:pt x="22" y="251"/>
                      <a:pt x="32" y="251"/>
                    </a:cubicBezTo>
                    <a:cubicBezTo>
                      <a:pt x="33" y="251"/>
                      <a:pt x="35" y="251"/>
                      <a:pt x="36" y="250"/>
                    </a:cubicBezTo>
                    <a:cubicBezTo>
                      <a:pt x="36" y="252"/>
                      <a:pt x="35" y="255"/>
                      <a:pt x="35" y="257"/>
                    </a:cubicBezTo>
                    <a:cubicBezTo>
                      <a:pt x="35" y="269"/>
                      <a:pt x="45" y="278"/>
                      <a:pt x="56" y="278"/>
                    </a:cubicBezTo>
                    <a:cubicBezTo>
                      <a:pt x="61" y="278"/>
                      <a:pt x="65" y="276"/>
                      <a:pt x="69" y="274"/>
                    </a:cubicBezTo>
                    <a:cubicBezTo>
                      <a:pt x="70" y="280"/>
                      <a:pt x="76" y="285"/>
                      <a:pt x="83" y="285"/>
                    </a:cubicBezTo>
                    <a:cubicBezTo>
                      <a:pt x="84" y="285"/>
                      <a:pt x="86" y="285"/>
                      <a:pt x="88" y="284"/>
                    </a:cubicBezTo>
                    <a:cubicBezTo>
                      <a:pt x="88" y="284"/>
                      <a:pt x="88" y="285"/>
                      <a:pt x="88" y="285"/>
                    </a:cubicBezTo>
                    <a:cubicBezTo>
                      <a:pt x="88" y="293"/>
                      <a:pt x="94" y="299"/>
                      <a:pt x="102" y="299"/>
                    </a:cubicBezTo>
                    <a:cubicBezTo>
                      <a:pt x="106" y="299"/>
                      <a:pt x="111" y="297"/>
                      <a:pt x="113" y="293"/>
                    </a:cubicBezTo>
                    <a:cubicBezTo>
                      <a:pt x="116" y="297"/>
                      <a:pt x="120" y="299"/>
                      <a:pt x="125" y="299"/>
                    </a:cubicBezTo>
                    <a:cubicBezTo>
                      <a:pt x="133" y="299"/>
                      <a:pt x="139" y="293"/>
                      <a:pt x="139" y="285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79" y="295"/>
                      <a:pt x="288" y="303"/>
                      <a:pt x="299" y="303"/>
                    </a:cubicBezTo>
                    <a:cubicBezTo>
                      <a:pt x="310" y="303"/>
                      <a:pt x="318" y="295"/>
                      <a:pt x="320" y="284"/>
                    </a:cubicBezTo>
                    <a:cubicBezTo>
                      <a:pt x="323" y="287"/>
                      <a:pt x="328" y="289"/>
                      <a:pt x="333" y="289"/>
                    </a:cubicBezTo>
                    <a:cubicBezTo>
                      <a:pt x="343" y="289"/>
                      <a:pt x="351" y="282"/>
                      <a:pt x="353" y="273"/>
                    </a:cubicBezTo>
                    <a:cubicBezTo>
                      <a:pt x="363" y="271"/>
                      <a:pt x="371" y="263"/>
                      <a:pt x="371" y="252"/>
                    </a:cubicBezTo>
                    <a:cubicBezTo>
                      <a:pt x="371" y="251"/>
                      <a:pt x="371" y="250"/>
                      <a:pt x="371" y="249"/>
                    </a:cubicBezTo>
                    <a:cubicBezTo>
                      <a:pt x="379" y="246"/>
                      <a:pt x="385" y="238"/>
                      <a:pt x="385" y="229"/>
                    </a:cubicBezTo>
                    <a:cubicBezTo>
                      <a:pt x="385" y="224"/>
                      <a:pt x="384" y="219"/>
                      <a:pt x="381" y="216"/>
                    </a:cubicBezTo>
                    <a:cubicBezTo>
                      <a:pt x="382" y="213"/>
                      <a:pt x="383" y="210"/>
                      <a:pt x="383" y="206"/>
                    </a:cubicBezTo>
                    <a:close/>
                  </a:path>
                </a:pathLst>
              </a:cu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99"/>
              <p:cNvSpPr>
                <a:spLocks/>
              </p:cNvSpPr>
              <p:nvPr/>
            </p:nvSpPr>
            <p:spPr bwMode="auto">
              <a:xfrm>
                <a:off x="6759" y="2123"/>
                <a:ext cx="280" cy="279"/>
              </a:xfrm>
              <a:custGeom>
                <a:avLst/>
                <a:gdLst>
                  <a:gd name="T0" fmla="*/ 7 w 165"/>
                  <a:gd name="T1" fmla="*/ 0 h 163"/>
                  <a:gd name="T2" fmla="*/ 14 w 165"/>
                  <a:gd name="T3" fmla="*/ 127 h 163"/>
                  <a:gd name="T4" fmla="*/ 78 w 165"/>
                  <a:gd name="T5" fmla="*/ 162 h 163"/>
                  <a:gd name="T6" fmla="*/ 160 w 165"/>
                  <a:gd name="T7" fmla="*/ 110 h 163"/>
                  <a:gd name="T8" fmla="*/ 165 w 165"/>
                  <a:gd name="T9" fmla="*/ 0 h 163"/>
                  <a:gd name="T10" fmla="*/ 7 w 165"/>
                  <a:gd name="T1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163">
                    <a:moveTo>
                      <a:pt x="7" y="0"/>
                    </a:moveTo>
                    <a:cubicBezTo>
                      <a:pt x="7" y="0"/>
                      <a:pt x="0" y="104"/>
                      <a:pt x="14" y="127"/>
                    </a:cubicBezTo>
                    <a:cubicBezTo>
                      <a:pt x="27" y="150"/>
                      <a:pt x="53" y="163"/>
                      <a:pt x="78" y="162"/>
                    </a:cubicBezTo>
                    <a:cubicBezTo>
                      <a:pt x="103" y="162"/>
                      <a:pt x="155" y="153"/>
                      <a:pt x="160" y="110"/>
                    </a:cubicBezTo>
                    <a:cubicBezTo>
                      <a:pt x="164" y="66"/>
                      <a:pt x="165" y="0"/>
                      <a:pt x="16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Oval 200"/>
              <p:cNvSpPr>
                <a:spLocks noChangeArrowheads="1"/>
              </p:cNvSpPr>
              <p:nvPr/>
            </p:nvSpPr>
            <p:spPr bwMode="auto">
              <a:xfrm>
                <a:off x="6764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Oval 201"/>
              <p:cNvSpPr>
                <a:spLocks noChangeArrowheads="1"/>
              </p:cNvSpPr>
              <p:nvPr/>
            </p:nvSpPr>
            <p:spPr bwMode="auto">
              <a:xfrm>
                <a:off x="6810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202"/>
              <p:cNvSpPr>
                <a:spLocks noChangeArrowheads="1"/>
              </p:cNvSpPr>
              <p:nvPr/>
            </p:nvSpPr>
            <p:spPr bwMode="auto">
              <a:xfrm>
                <a:off x="6856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203"/>
              <p:cNvSpPr>
                <a:spLocks noChangeArrowheads="1"/>
              </p:cNvSpPr>
              <p:nvPr/>
            </p:nvSpPr>
            <p:spPr bwMode="auto">
              <a:xfrm>
                <a:off x="6902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Oval 204"/>
              <p:cNvSpPr>
                <a:spLocks noChangeArrowheads="1"/>
              </p:cNvSpPr>
              <p:nvPr/>
            </p:nvSpPr>
            <p:spPr bwMode="auto">
              <a:xfrm>
                <a:off x="6947" y="2098"/>
                <a:ext cx="50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Oval 205"/>
              <p:cNvSpPr>
                <a:spLocks noChangeArrowheads="1"/>
              </p:cNvSpPr>
              <p:nvPr/>
            </p:nvSpPr>
            <p:spPr bwMode="auto">
              <a:xfrm>
                <a:off x="6993" y="2098"/>
                <a:ext cx="50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06"/>
              <p:cNvSpPr>
                <a:spLocks/>
              </p:cNvSpPr>
              <p:nvPr/>
            </p:nvSpPr>
            <p:spPr bwMode="auto">
              <a:xfrm>
                <a:off x="6888" y="2214"/>
                <a:ext cx="36" cy="56"/>
              </a:xfrm>
              <a:custGeom>
                <a:avLst/>
                <a:gdLst>
                  <a:gd name="T0" fmla="*/ 14 w 36"/>
                  <a:gd name="T1" fmla="*/ 0 h 56"/>
                  <a:gd name="T2" fmla="*/ 0 w 36"/>
                  <a:gd name="T3" fmla="*/ 56 h 56"/>
                  <a:gd name="T4" fmla="*/ 36 w 36"/>
                  <a:gd name="T5" fmla="*/ 56 h 56"/>
                  <a:gd name="T6" fmla="*/ 14 w 36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56">
                    <a:moveTo>
                      <a:pt x="14" y="0"/>
                    </a:moveTo>
                    <a:lnTo>
                      <a:pt x="0" y="56"/>
                    </a:lnTo>
                    <a:lnTo>
                      <a:pt x="36" y="5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Oval 207"/>
              <p:cNvSpPr>
                <a:spLocks noChangeArrowheads="1"/>
              </p:cNvSpPr>
              <p:nvPr/>
            </p:nvSpPr>
            <p:spPr bwMode="auto">
              <a:xfrm>
                <a:off x="6731" y="2212"/>
                <a:ext cx="58" cy="60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Oval 208"/>
              <p:cNvSpPr>
                <a:spLocks noChangeArrowheads="1"/>
              </p:cNvSpPr>
              <p:nvPr/>
            </p:nvSpPr>
            <p:spPr bwMode="auto">
              <a:xfrm>
                <a:off x="7010" y="2212"/>
                <a:ext cx="60" cy="60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209"/>
              <p:cNvSpPr>
                <a:spLocks noChangeArrowheads="1"/>
              </p:cNvSpPr>
              <p:nvPr/>
            </p:nvSpPr>
            <p:spPr bwMode="auto">
              <a:xfrm>
                <a:off x="6815" y="2175"/>
                <a:ext cx="46" cy="44"/>
              </a:xfrm>
              <a:prstGeom prst="ellipse">
                <a:avLst/>
              </a:prstGeom>
              <a:solidFill>
                <a:srgbClr val="3F2E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210"/>
              <p:cNvSpPr>
                <a:spLocks noChangeArrowheads="1"/>
              </p:cNvSpPr>
              <p:nvPr/>
            </p:nvSpPr>
            <p:spPr bwMode="auto">
              <a:xfrm>
                <a:off x="6951" y="2175"/>
                <a:ext cx="44" cy="44"/>
              </a:xfrm>
              <a:prstGeom prst="ellipse">
                <a:avLst/>
              </a:prstGeom>
              <a:solidFill>
                <a:srgbClr val="3F2E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11"/>
              <p:cNvSpPr>
                <a:spLocks/>
              </p:cNvSpPr>
              <p:nvPr/>
            </p:nvSpPr>
            <p:spPr bwMode="auto">
              <a:xfrm>
                <a:off x="6823" y="2282"/>
                <a:ext cx="165" cy="77"/>
              </a:xfrm>
              <a:custGeom>
                <a:avLst/>
                <a:gdLst>
                  <a:gd name="T0" fmla="*/ 0 w 97"/>
                  <a:gd name="T1" fmla="*/ 20 h 45"/>
                  <a:gd name="T2" fmla="*/ 0 w 97"/>
                  <a:gd name="T3" fmla="*/ 25 h 45"/>
                  <a:gd name="T4" fmla="*/ 89 w 97"/>
                  <a:gd name="T5" fmla="*/ 45 h 45"/>
                  <a:gd name="T6" fmla="*/ 97 w 97"/>
                  <a:gd name="T7" fmla="*/ 0 h 45"/>
                  <a:gd name="T8" fmla="*/ 0 w 97"/>
                  <a:gd name="T9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45">
                    <a:moveTo>
                      <a:pt x="0" y="20"/>
                    </a:moveTo>
                    <a:cubicBezTo>
                      <a:pt x="0" y="21"/>
                      <a:pt x="0" y="23"/>
                      <a:pt x="0" y="25"/>
                    </a:cubicBezTo>
                    <a:cubicBezTo>
                      <a:pt x="31" y="35"/>
                      <a:pt x="89" y="45"/>
                      <a:pt x="89" y="45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75" y="16"/>
                      <a:pt x="24" y="19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12"/>
              <p:cNvSpPr>
                <a:spLocks/>
              </p:cNvSpPr>
              <p:nvPr/>
            </p:nvSpPr>
            <p:spPr bwMode="auto">
              <a:xfrm>
                <a:off x="6925" y="2265"/>
                <a:ext cx="9" cy="116"/>
              </a:xfrm>
              <a:custGeom>
                <a:avLst/>
                <a:gdLst>
                  <a:gd name="T0" fmla="*/ 0 w 9"/>
                  <a:gd name="T1" fmla="*/ 116 h 116"/>
                  <a:gd name="T2" fmla="*/ 7 w 9"/>
                  <a:gd name="T3" fmla="*/ 116 h 116"/>
                  <a:gd name="T4" fmla="*/ 9 w 9"/>
                  <a:gd name="T5" fmla="*/ 0 h 116"/>
                  <a:gd name="T6" fmla="*/ 0 w 9"/>
                  <a:gd name="T7" fmla="*/ 0 h 116"/>
                  <a:gd name="T8" fmla="*/ 0 w 9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6">
                    <a:moveTo>
                      <a:pt x="0" y="116"/>
                    </a:moveTo>
                    <a:lnTo>
                      <a:pt x="7" y="1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13"/>
              <p:cNvSpPr>
                <a:spLocks/>
              </p:cNvSpPr>
              <p:nvPr/>
            </p:nvSpPr>
            <p:spPr bwMode="auto">
              <a:xfrm>
                <a:off x="6869" y="2255"/>
                <a:ext cx="10" cy="118"/>
              </a:xfrm>
              <a:custGeom>
                <a:avLst/>
                <a:gdLst>
                  <a:gd name="T0" fmla="*/ 4 w 10"/>
                  <a:gd name="T1" fmla="*/ 118 h 118"/>
                  <a:gd name="T2" fmla="*/ 10 w 10"/>
                  <a:gd name="T3" fmla="*/ 118 h 118"/>
                  <a:gd name="T4" fmla="*/ 9 w 10"/>
                  <a:gd name="T5" fmla="*/ 0 h 118"/>
                  <a:gd name="T6" fmla="*/ 0 w 10"/>
                  <a:gd name="T7" fmla="*/ 0 h 118"/>
                  <a:gd name="T8" fmla="*/ 4 w 10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8">
                    <a:moveTo>
                      <a:pt x="4" y="118"/>
                    </a:moveTo>
                    <a:lnTo>
                      <a:pt x="10" y="1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1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14"/>
              <p:cNvSpPr>
                <a:spLocks/>
              </p:cNvSpPr>
              <p:nvPr/>
            </p:nvSpPr>
            <p:spPr bwMode="auto">
              <a:xfrm>
                <a:off x="6845" y="2914"/>
                <a:ext cx="80" cy="12"/>
              </a:xfrm>
              <a:custGeom>
                <a:avLst/>
                <a:gdLst>
                  <a:gd name="T0" fmla="*/ 28 w 47"/>
                  <a:gd name="T1" fmla="*/ 7 h 7"/>
                  <a:gd name="T2" fmla="*/ 24 w 47"/>
                  <a:gd name="T3" fmla="*/ 7 h 7"/>
                  <a:gd name="T4" fmla="*/ 20 w 47"/>
                  <a:gd name="T5" fmla="*/ 7 h 7"/>
                  <a:gd name="T6" fmla="*/ 1 w 47"/>
                  <a:gd name="T7" fmla="*/ 5 h 7"/>
                  <a:gd name="T8" fmla="*/ 0 w 47"/>
                  <a:gd name="T9" fmla="*/ 2 h 7"/>
                  <a:gd name="T10" fmla="*/ 3 w 47"/>
                  <a:gd name="T11" fmla="*/ 1 h 7"/>
                  <a:gd name="T12" fmla="*/ 20 w 47"/>
                  <a:gd name="T13" fmla="*/ 3 h 7"/>
                  <a:gd name="T14" fmla="*/ 24 w 47"/>
                  <a:gd name="T15" fmla="*/ 3 h 7"/>
                  <a:gd name="T16" fmla="*/ 44 w 47"/>
                  <a:gd name="T17" fmla="*/ 1 h 7"/>
                  <a:gd name="T18" fmla="*/ 47 w 47"/>
                  <a:gd name="T19" fmla="*/ 2 h 7"/>
                  <a:gd name="T20" fmla="*/ 46 w 47"/>
                  <a:gd name="T21" fmla="*/ 5 h 7"/>
                  <a:gd name="T22" fmla="*/ 28 w 47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7">
                    <a:moveTo>
                      <a:pt x="28" y="7"/>
                    </a:moveTo>
                    <a:cubicBezTo>
                      <a:pt x="27" y="7"/>
                      <a:pt x="26" y="7"/>
                      <a:pt x="24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9" y="7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1"/>
                      <a:pt x="10" y="3"/>
                      <a:pt x="2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3" y="3"/>
                      <a:pt x="40" y="3"/>
                      <a:pt x="44" y="1"/>
                    </a:cubicBezTo>
                    <a:cubicBezTo>
                      <a:pt x="45" y="0"/>
                      <a:pt x="46" y="1"/>
                      <a:pt x="47" y="2"/>
                    </a:cubicBezTo>
                    <a:cubicBezTo>
                      <a:pt x="47" y="3"/>
                      <a:pt x="47" y="4"/>
                      <a:pt x="46" y="5"/>
                    </a:cubicBezTo>
                    <a:cubicBezTo>
                      <a:pt x="42" y="7"/>
                      <a:pt x="36" y="7"/>
                      <a:pt x="28" y="7"/>
                    </a:cubicBezTo>
                    <a:close/>
                  </a:path>
                </a:pathLst>
              </a:custGeom>
              <a:solidFill>
                <a:srgbClr val="1E4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15"/>
              <p:cNvSpPr>
                <a:spLocks/>
              </p:cNvSpPr>
              <p:nvPr/>
            </p:nvSpPr>
            <p:spPr bwMode="auto">
              <a:xfrm>
                <a:off x="5877" y="2842"/>
                <a:ext cx="342" cy="555"/>
              </a:xfrm>
              <a:custGeom>
                <a:avLst/>
                <a:gdLst>
                  <a:gd name="T0" fmla="*/ 18 w 201"/>
                  <a:gd name="T1" fmla="*/ 11 h 325"/>
                  <a:gd name="T2" fmla="*/ 0 w 201"/>
                  <a:gd name="T3" fmla="*/ 325 h 325"/>
                  <a:gd name="T4" fmla="*/ 66 w 201"/>
                  <a:gd name="T5" fmla="*/ 325 h 325"/>
                  <a:gd name="T6" fmla="*/ 88 w 201"/>
                  <a:gd name="T7" fmla="*/ 60 h 325"/>
                  <a:gd name="T8" fmla="*/ 102 w 201"/>
                  <a:gd name="T9" fmla="*/ 60 h 325"/>
                  <a:gd name="T10" fmla="*/ 138 w 201"/>
                  <a:gd name="T11" fmla="*/ 325 h 325"/>
                  <a:gd name="T12" fmla="*/ 201 w 201"/>
                  <a:gd name="T13" fmla="*/ 325 h 325"/>
                  <a:gd name="T14" fmla="*/ 168 w 201"/>
                  <a:gd name="T15" fmla="*/ 37 h 325"/>
                  <a:gd name="T16" fmla="*/ 164 w 201"/>
                  <a:gd name="T17" fmla="*/ 0 h 325"/>
                  <a:gd name="T18" fmla="*/ 18 w 201"/>
                  <a:gd name="T19" fmla="*/ 1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25">
                    <a:moveTo>
                      <a:pt x="18" y="11"/>
                    </a:moveTo>
                    <a:cubicBezTo>
                      <a:pt x="0" y="325"/>
                      <a:pt x="0" y="325"/>
                      <a:pt x="0" y="325"/>
                    </a:cubicBezTo>
                    <a:cubicBezTo>
                      <a:pt x="66" y="325"/>
                      <a:pt x="66" y="325"/>
                      <a:pt x="66" y="325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38" y="325"/>
                      <a:pt x="138" y="325"/>
                      <a:pt x="138" y="325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0"/>
                      <a:pt x="47" y="1"/>
                      <a:pt x="18" y="11"/>
                    </a:cubicBezTo>
                    <a:close/>
                  </a:path>
                </a:pathLst>
              </a:custGeom>
              <a:solidFill>
                <a:srgbClr val="2A3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216"/>
              <p:cNvSpPr>
                <a:spLocks noChangeArrowheads="1"/>
              </p:cNvSpPr>
              <p:nvPr/>
            </p:nvSpPr>
            <p:spPr bwMode="auto">
              <a:xfrm>
                <a:off x="5908" y="2828"/>
                <a:ext cx="248" cy="29"/>
              </a:xfrm>
              <a:prstGeom prst="rect">
                <a:avLst/>
              </a:prstGeom>
              <a:solidFill>
                <a:srgbClr val="543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17"/>
              <p:cNvSpPr>
                <a:spLocks/>
              </p:cNvSpPr>
              <p:nvPr/>
            </p:nvSpPr>
            <p:spPr bwMode="auto">
              <a:xfrm>
                <a:off x="5925" y="2414"/>
                <a:ext cx="219" cy="425"/>
              </a:xfrm>
              <a:custGeom>
                <a:avLst/>
                <a:gdLst>
                  <a:gd name="T0" fmla="*/ 23 w 219"/>
                  <a:gd name="T1" fmla="*/ 10 h 425"/>
                  <a:gd name="T2" fmla="*/ 192 w 219"/>
                  <a:gd name="T3" fmla="*/ 0 h 425"/>
                  <a:gd name="T4" fmla="*/ 211 w 219"/>
                  <a:gd name="T5" fmla="*/ 17 h 425"/>
                  <a:gd name="T6" fmla="*/ 219 w 219"/>
                  <a:gd name="T7" fmla="*/ 425 h 425"/>
                  <a:gd name="T8" fmla="*/ 0 w 219"/>
                  <a:gd name="T9" fmla="*/ 425 h 425"/>
                  <a:gd name="T10" fmla="*/ 11 w 219"/>
                  <a:gd name="T11" fmla="*/ 18 h 425"/>
                  <a:gd name="T12" fmla="*/ 23 w 219"/>
                  <a:gd name="T13" fmla="*/ 1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425">
                    <a:moveTo>
                      <a:pt x="23" y="10"/>
                    </a:moveTo>
                    <a:lnTo>
                      <a:pt x="192" y="0"/>
                    </a:lnTo>
                    <a:lnTo>
                      <a:pt x="211" y="17"/>
                    </a:lnTo>
                    <a:lnTo>
                      <a:pt x="219" y="425"/>
                    </a:lnTo>
                    <a:lnTo>
                      <a:pt x="0" y="425"/>
                    </a:lnTo>
                    <a:lnTo>
                      <a:pt x="11" y="18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rgbClr val="FBE4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18"/>
              <p:cNvSpPr>
                <a:spLocks/>
              </p:cNvSpPr>
              <p:nvPr/>
            </p:nvSpPr>
            <p:spPr bwMode="auto">
              <a:xfrm>
                <a:off x="5730" y="2414"/>
                <a:ext cx="225" cy="580"/>
              </a:xfrm>
              <a:custGeom>
                <a:avLst/>
                <a:gdLst>
                  <a:gd name="T0" fmla="*/ 132 w 132"/>
                  <a:gd name="T1" fmla="*/ 5 h 340"/>
                  <a:gd name="T2" fmla="*/ 89 w 132"/>
                  <a:gd name="T3" fmla="*/ 0 h 340"/>
                  <a:gd name="T4" fmla="*/ 84 w 132"/>
                  <a:gd name="T5" fmla="*/ 6 h 340"/>
                  <a:gd name="T6" fmla="*/ 92 w 132"/>
                  <a:gd name="T7" fmla="*/ 16 h 340"/>
                  <a:gd name="T8" fmla="*/ 76 w 132"/>
                  <a:gd name="T9" fmla="*/ 16 h 340"/>
                  <a:gd name="T10" fmla="*/ 1 w 132"/>
                  <a:gd name="T11" fmla="*/ 156 h 340"/>
                  <a:gd name="T12" fmla="*/ 53 w 132"/>
                  <a:gd name="T13" fmla="*/ 231 h 340"/>
                  <a:gd name="T14" fmla="*/ 86 w 132"/>
                  <a:gd name="T15" fmla="*/ 187 h 340"/>
                  <a:gd name="T16" fmla="*/ 50 w 132"/>
                  <a:gd name="T17" fmla="*/ 149 h 340"/>
                  <a:gd name="T18" fmla="*/ 84 w 132"/>
                  <a:gd name="T19" fmla="*/ 86 h 340"/>
                  <a:gd name="T20" fmla="*/ 75 w 132"/>
                  <a:gd name="T21" fmla="*/ 280 h 340"/>
                  <a:gd name="T22" fmla="*/ 97 w 132"/>
                  <a:gd name="T23" fmla="*/ 327 h 340"/>
                  <a:gd name="T24" fmla="*/ 118 w 132"/>
                  <a:gd name="T25" fmla="*/ 324 h 340"/>
                  <a:gd name="T26" fmla="*/ 132 w 132"/>
                  <a:gd name="T27" fmla="*/ 5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340">
                    <a:moveTo>
                      <a:pt x="132" y="5"/>
                    </a:moveTo>
                    <a:cubicBezTo>
                      <a:pt x="132" y="5"/>
                      <a:pt x="91" y="0"/>
                      <a:pt x="89" y="0"/>
                    </a:cubicBezTo>
                    <a:cubicBezTo>
                      <a:pt x="87" y="0"/>
                      <a:pt x="84" y="1"/>
                      <a:pt x="84" y="6"/>
                    </a:cubicBezTo>
                    <a:cubicBezTo>
                      <a:pt x="84" y="12"/>
                      <a:pt x="92" y="16"/>
                      <a:pt x="92" y="16"/>
                    </a:cubicBezTo>
                    <a:cubicBezTo>
                      <a:pt x="92" y="16"/>
                      <a:pt x="82" y="11"/>
                      <a:pt x="76" y="16"/>
                    </a:cubicBezTo>
                    <a:cubicBezTo>
                      <a:pt x="70" y="22"/>
                      <a:pt x="0" y="145"/>
                      <a:pt x="1" y="156"/>
                    </a:cubicBezTo>
                    <a:cubicBezTo>
                      <a:pt x="2" y="168"/>
                      <a:pt x="53" y="231"/>
                      <a:pt x="53" y="231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6" y="187"/>
                      <a:pt x="50" y="155"/>
                      <a:pt x="50" y="149"/>
                    </a:cubicBezTo>
                    <a:cubicBezTo>
                      <a:pt x="51" y="143"/>
                      <a:pt x="84" y="86"/>
                      <a:pt x="84" y="86"/>
                    </a:cubicBezTo>
                    <a:cubicBezTo>
                      <a:pt x="75" y="280"/>
                      <a:pt x="75" y="280"/>
                      <a:pt x="75" y="280"/>
                    </a:cubicBezTo>
                    <a:cubicBezTo>
                      <a:pt x="75" y="280"/>
                      <a:pt x="75" y="315"/>
                      <a:pt x="97" y="327"/>
                    </a:cubicBezTo>
                    <a:cubicBezTo>
                      <a:pt x="119" y="340"/>
                      <a:pt x="118" y="324"/>
                      <a:pt x="118" y="324"/>
                    </a:cubicBezTo>
                    <a:lnTo>
                      <a:pt x="132" y="5"/>
                    </a:lnTo>
                    <a:close/>
                  </a:path>
                </a:pathLst>
              </a:custGeom>
              <a:solidFill>
                <a:srgbClr val="69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19"/>
              <p:cNvSpPr>
                <a:spLocks/>
              </p:cNvSpPr>
              <p:nvPr/>
            </p:nvSpPr>
            <p:spPr bwMode="auto">
              <a:xfrm>
                <a:off x="6108" y="2405"/>
                <a:ext cx="223" cy="579"/>
              </a:xfrm>
              <a:custGeom>
                <a:avLst/>
                <a:gdLst>
                  <a:gd name="T0" fmla="*/ 0 w 131"/>
                  <a:gd name="T1" fmla="*/ 5 h 339"/>
                  <a:gd name="T2" fmla="*/ 43 w 131"/>
                  <a:gd name="T3" fmla="*/ 0 h 339"/>
                  <a:gd name="T4" fmla="*/ 47 w 131"/>
                  <a:gd name="T5" fmla="*/ 6 h 339"/>
                  <a:gd name="T6" fmla="*/ 39 w 131"/>
                  <a:gd name="T7" fmla="*/ 16 h 339"/>
                  <a:gd name="T8" fmla="*/ 55 w 131"/>
                  <a:gd name="T9" fmla="*/ 16 h 339"/>
                  <a:gd name="T10" fmla="*/ 130 w 131"/>
                  <a:gd name="T11" fmla="*/ 156 h 339"/>
                  <a:gd name="T12" fmla="*/ 78 w 131"/>
                  <a:gd name="T13" fmla="*/ 231 h 339"/>
                  <a:gd name="T14" fmla="*/ 46 w 131"/>
                  <a:gd name="T15" fmla="*/ 187 h 339"/>
                  <a:gd name="T16" fmla="*/ 81 w 131"/>
                  <a:gd name="T17" fmla="*/ 149 h 339"/>
                  <a:gd name="T18" fmla="*/ 47 w 131"/>
                  <a:gd name="T19" fmla="*/ 86 h 339"/>
                  <a:gd name="T20" fmla="*/ 57 w 131"/>
                  <a:gd name="T21" fmla="*/ 280 h 339"/>
                  <a:gd name="T22" fmla="*/ 34 w 131"/>
                  <a:gd name="T23" fmla="*/ 327 h 339"/>
                  <a:gd name="T24" fmla="*/ 13 w 131"/>
                  <a:gd name="T25" fmla="*/ 324 h 339"/>
                  <a:gd name="T26" fmla="*/ 0 w 131"/>
                  <a:gd name="T27" fmla="*/ 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" h="339">
                    <a:moveTo>
                      <a:pt x="0" y="5"/>
                    </a:moveTo>
                    <a:cubicBezTo>
                      <a:pt x="0" y="5"/>
                      <a:pt x="41" y="0"/>
                      <a:pt x="43" y="0"/>
                    </a:cubicBezTo>
                    <a:cubicBezTo>
                      <a:pt x="44" y="0"/>
                      <a:pt x="47" y="1"/>
                      <a:pt x="47" y="6"/>
                    </a:cubicBezTo>
                    <a:cubicBezTo>
                      <a:pt x="47" y="12"/>
                      <a:pt x="39" y="16"/>
                      <a:pt x="39" y="16"/>
                    </a:cubicBezTo>
                    <a:cubicBezTo>
                      <a:pt x="39" y="16"/>
                      <a:pt x="49" y="10"/>
                      <a:pt x="55" y="16"/>
                    </a:cubicBezTo>
                    <a:cubicBezTo>
                      <a:pt x="61" y="22"/>
                      <a:pt x="131" y="144"/>
                      <a:pt x="130" y="156"/>
                    </a:cubicBezTo>
                    <a:cubicBezTo>
                      <a:pt x="129" y="168"/>
                      <a:pt x="78" y="231"/>
                      <a:pt x="78" y="231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87"/>
                      <a:pt x="81" y="155"/>
                      <a:pt x="81" y="149"/>
                    </a:cubicBezTo>
                    <a:cubicBezTo>
                      <a:pt x="80" y="143"/>
                      <a:pt x="47" y="86"/>
                      <a:pt x="47" y="86"/>
                    </a:cubicBezTo>
                    <a:cubicBezTo>
                      <a:pt x="57" y="280"/>
                      <a:pt x="57" y="280"/>
                      <a:pt x="57" y="280"/>
                    </a:cubicBezTo>
                    <a:cubicBezTo>
                      <a:pt x="57" y="280"/>
                      <a:pt x="56" y="315"/>
                      <a:pt x="34" y="327"/>
                    </a:cubicBezTo>
                    <a:cubicBezTo>
                      <a:pt x="13" y="339"/>
                      <a:pt x="13" y="324"/>
                      <a:pt x="13" y="32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69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20"/>
              <p:cNvSpPr>
                <a:spLocks/>
              </p:cNvSpPr>
              <p:nvPr/>
            </p:nvSpPr>
            <p:spPr bwMode="auto">
              <a:xfrm>
                <a:off x="5996" y="2463"/>
                <a:ext cx="80" cy="376"/>
              </a:xfrm>
              <a:custGeom>
                <a:avLst/>
                <a:gdLst>
                  <a:gd name="T0" fmla="*/ 37 w 80"/>
                  <a:gd name="T1" fmla="*/ 0 h 376"/>
                  <a:gd name="T2" fmla="*/ 0 w 80"/>
                  <a:gd name="T3" fmla="*/ 376 h 376"/>
                  <a:gd name="T4" fmla="*/ 80 w 80"/>
                  <a:gd name="T5" fmla="*/ 376 h 376"/>
                  <a:gd name="T6" fmla="*/ 46 w 80"/>
                  <a:gd name="T7" fmla="*/ 0 h 376"/>
                  <a:gd name="T8" fmla="*/ 37 w 80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76">
                    <a:moveTo>
                      <a:pt x="37" y="0"/>
                    </a:moveTo>
                    <a:lnTo>
                      <a:pt x="0" y="376"/>
                    </a:lnTo>
                    <a:lnTo>
                      <a:pt x="80" y="376"/>
                    </a:lnTo>
                    <a:lnTo>
                      <a:pt x="46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55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21"/>
              <p:cNvSpPr>
                <a:spLocks/>
              </p:cNvSpPr>
              <p:nvPr/>
            </p:nvSpPr>
            <p:spPr bwMode="auto">
              <a:xfrm>
                <a:off x="5976" y="2415"/>
                <a:ext cx="114" cy="77"/>
              </a:xfrm>
              <a:custGeom>
                <a:avLst/>
                <a:gdLst>
                  <a:gd name="T0" fmla="*/ 22 w 114"/>
                  <a:gd name="T1" fmla="*/ 5 h 77"/>
                  <a:gd name="T2" fmla="*/ 0 w 114"/>
                  <a:gd name="T3" fmla="*/ 72 h 77"/>
                  <a:gd name="T4" fmla="*/ 59 w 114"/>
                  <a:gd name="T5" fmla="*/ 55 h 77"/>
                  <a:gd name="T6" fmla="*/ 114 w 114"/>
                  <a:gd name="T7" fmla="*/ 77 h 77"/>
                  <a:gd name="T8" fmla="*/ 105 w 114"/>
                  <a:gd name="T9" fmla="*/ 0 h 77"/>
                  <a:gd name="T10" fmla="*/ 22 w 114"/>
                  <a:gd name="T11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77">
                    <a:moveTo>
                      <a:pt x="22" y="5"/>
                    </a:moveTo>
                    <a:lnTo>
                      <a:pt x="0" y="72"/>
                    </a:lnTo>
                    <a:lnTo>
                      <a:pt x="59" y="55"/>
                    </a:lnTo>
                    <a:lnTo>
                      <a:pt x="114" y="77"/>
                    </a:lnTo>
                    <a:lnTo>
                      <a:pt x="105" y="0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EAD2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22"/>
              <p:cNvSpPr>
                <a:spLocks/>
              </p:cNvSpPr>
              <p:nvPr/>
            </p:nvSpPr>
            <p:spPr bwMode="auto">
              <a:xfrm>
                <a:off x="5998" y="2354"/>
                <a:ext cx="85" cy="118"/>
              </a:xfrm>
              <a:custGeom>
                <a:avLst/>
                <a:gdLst>
                  <a:gd name="T0" fmla="*/ 0 w 50"/>
                  <a:gd name="T1" fmla="*/ 0 h 69"/>
                  <a:gd name="T2" fmla="*/ 0 w 50"/>
                  <a:gd name="T3" fmla="*/ 56 h 69"/>
                  <a:gd name="T4" fmla="*/ 24 w 50"/>
                  <a:gd name="T5" fmla="*/ 68 h 69"/>
                  <a:gd name="T6" fmla="*/ 49 w 50"/>
                  <a:gd name="T7" fmla="*/ 55 h 69"/>
                  <a:gd name="T8" fmla="*/ 50 w 50"/>
                  <a:gd name="T9" fmla="*/ 6 h 69"/>
                  <a:gd name="T10" fmla="*/ 0 w 50"/>
                  <a:gd name="T1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6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6" y="69"/>
                      <a:pt x="24" y="68"/>
                    </a:cubicBezTo>
                    <a:cubicBezTo>
                      <a:pt x="43" y="67"/>
                      <a:pt x="49" y="55"/>
                      <a:pt x="49" y="55"/>
                    </a:cubicBezTo>
                    <a:cubicBezTo>
                      <a:pt x="50" y="6"/>
                      <a:pt x="50" y="6"/>
                      <a:pt x="5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23"/>
              <p:cNvSpPr>
                <a:spLocks/>
              </p:cNvSpPr>
              <p:nvPr/>
            </p:nvSpPr>
            <p:spPr bwMode="auto">
              <a:xfrm>
                <a:off x="5998" y="2354"/>
                <a:ext cx="85" cy="37"/>
              </a:xfrm>
              <a:custGeom>
                <a:avLst/>
                <a:gdLst>
                  <a:gd name="T0" fmla="*/ 28 w 50"/>
                  <a:gd name="T1" fmla="*/ 22 h 22"/>
                  <a:gd name="T2" fmla="*/ 50 w 50"/>
                  <a:gd name="T3" fmla="*/ 18 h 22"/>
                  <a:gd name="T4" fmla="*/ 50 w 50"/>
                  <a:gd name="T5" fmla="*/ 6 h 22"/>
                  <a:gd name="T6" fmla="*/ 0 w 50"/>
                  <a:gd name="T7" fmla="*/ 0 h 22"/>
                  <a:gd name="T8" fmla="*/ 0 w 50"/>
                  <a:gd name="T9" fmla="*/ 17 h 22"/>
                  <a:gd name="T10" fmla="*/ 28 w 50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2">
                    <a:moveTo>
                      <a:pt x="28" y="22"/>
                    </a:moveTo>
                    <a:cubicBezTo>
                      <a:pt x="36" y="22"/>
                      <a:pt x="43" y="20"/>
                      <a:pt x="50" y="18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20"/>
                      <a:pt x="18" y="22"/>
                      <a:pt x="28" y="22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24"/>
              <p:cNvSpPr>
                <a:spLocks/>
              </p:cNvSpPr>
              <p:nvPr/>
            </p:nvSpPr>
            <p:spPr bwMode="auto">
              <a:xfrm>
                <a:off x="5833" y="1876"/>
                <a:ext cx="427" cy="321"/>
              </a:xfrm>
              <a:custGeom>
                <a:avLst/>
                <a:gdLst>
                  <a:gd name="T0" fmla="*/ 17 w 251"/>
                  <a:gd name="T1" fmla="*/ 188 h 188"/>
                  <a:gd name="T2" fmla="*/ 2 w 251"/>
                  <a:gd name="T3" fmla="*/ 109 h 188"/>
                  <a:gd name="T4" fmla="*/ 26 w 251"/>
                  <a:gd name="T5" fmla="*/ 93 h 188"/>
                  <a:gd name="T6" fmla="*/ 118 w 251"/>
                  <a:gd name="T7" fmla="*/ 21 h 188"/>
                  <a:gd name="T8" fmla="*/ 234 w 251"/>
                  <a:gd name="T9" fmla="*/ 21 h 188"/>
                  <a:gd name="T10" fmla="*/ 228 w 251"/>
                  <a:gd name="T11" fmla="*/ 123 h 188"/>
                  <a:gd name="T12" fmla="*/ 231 w 251"/>
                  <a:gd name="T13" fmla="*/ 188 h 188"/>
                  <a:gd name="T14" fmla="*/ 17 w 251"/>
                  <a:gd name="T1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88">
                    <a:moveTo>
                      <a:pt x="17" y="188"/>
                    </a:moveTo>
                    <a:cubicBezTo>
                      <a:pt x="17" y="188"/>
                      <a:pt x="0" y="123"/>
                      <a:pt x="2" y="109"/>
                    </a:cubicBezTo>
                    <a:cubicBezTo>
                      <a:pt x="6" y="90"/>
                      <a:pt x="21" y="88"/>
                      <a:pt x="26" y="93"/>
                    </a:cubicBezTo>
                    <a:cubicBezTo>
                      <a:pt x="26" y="93"/>
                      <a:pt x="75" y="42"/>
                      <a:pt x="118" y="21"/>
                    </a:cubicBezTo>
                    <a:cubicBezTo>
                      <a:pt x="160" y="0"/>
                      <a:pt x="216" y="0"/>
                      <a:pt x="234" y="21"/>
                    </a:cubicBezTo>
                    <a:cubicBezTo>
                      <a:pt x="251" y="42"/>
                      <a:pt x="250" y="98"/>
                      <a:pt x="228" y="123"/>
                    </a:cubicBezTo>
                    <a:cubicBezTo>
                      <a:pt x="228" y="123"/>
                      <a:pt x="249" y="121"/>
                      <a:pt x="231" y="188"/>
                    </a:cubicBezTo>
                    <a:lnTo>
                      <a:pt x="17" y="188"/>
                    </a:ln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25"/>
              <p:cNvSpPr>
                <a:spLocks/>
              </p:cNvSpPr>
              <p:nvPr/>
            </p:nvSpPr>
            <p:spPr bwMode="auto">
              <a:xfrm>
                <a:off x="5882" y="2086"/>
                <a:ext cx="345" cy="304"/>
              </a:xfrm>
              <a:custGeom>
                <a:avLst/>
                <a:gdLst>
                  <a:gd name="T0" fmla="*/ 0 w 203"/>
                  <a:gd name="T1" fmla="*/ 0 h 178"/>
                  <a:gd name="T2" fmla="*/ 182 w 203"/>
                  <a:gd name="T3" fmla="*/ 4 h 178"/>
                  <a:gd name="T4" fmla="*/ 115 w 203"/>
                  <a:gd name="T5" fmla="*/ 172 h 178"/>
                  <a:gd name="T6" fmla="*/ 5 w 203"/>
                  <a:gd name="T7" fmla="*/ 101 h 178"/>
                  <a:gd name="T8" fmla="*/ 0 w 203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178">
                    <a:moveTo>
                      <a:pt x="0" y="0"/>
                    </a:moveTo>
                    <a:cubicBezTo>
                      <a:pt x="182" y="4"/>
                      <a:pt x="182" y="4"/>
                      <a:pt x="182" y="4"/>
                    </a:cubicBezTo>
                    <a:cubicBezTo>
                      <a:pt x="182" y="4"/>
                      <a:pt x="203" y="166"/>
                      <a:pt x="115" y="172"/>
                    </a:cubicBezTo>
                    <a:cubicBezTo>
                      <a:pt x="28" y="178"/>
                      <a:pt x="8" y="144"/>
                      <a:pt x="5" y="101"/>
                    </a:cubicBezTo>
                    <a:cubicBezTo>
                      <a:pt x="1" y="5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26"/>
              <p:cNvSpPr>
                <a:spLocks/>
              </p:cNvSpPr>
              <p:nvPr/>
            </p:nvSpPr>
            <p:spPr bwMode="auto">
              <a:xfrm>
                <a:off x="6013" y="2374"/>
                <a:ext cx="51" cy="43"/>
              </a:xfrm>
              <a:custGeom>
                <a:avLst/>
                <a:gdLst>
                  <a:gd name="T0" fmla="*/ 1 w 30"/>
                  <a:gd name="T1" fmla="*/ 0 h 25"/>
                  <a:gd name="T2" fmla="*/ 3 w 30"/>
                  <a:gd name="T3" fmla="*/ 21 h 25"/>
                  <a:gd name="T4" fmla="*/ 26 w 30"/>
                  <a:gd name="T5" fmla="*/ 20 h 25"/>
                  <a:gd name="T6" fmla="*/ 28 w 30"/>
                  <a:gd name="T7" fmla="*/ 0 h 25"/>
                  <a:gd name="T8" fmla="*/ 1 w 3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5">
                    <a:moveTo>
                      <a:pt x="1" y="0"/>
                    </a:moveTo>
                    <a:cubicBezTo>
                      <a:pt x="1" y="0"/>
                      <a:pt x="0" y="15"/>
                      <a:pt x="3" y="21"/>
                    </a:cubicBezTo>
                    <a:cubicBezTo>
                      <a:pt x="4" y="23"/>
                      <a:pt x="22" y="25"/>
                      <a:pt x="26" y="20"/>
                    </a:cubicBezTo>
                    <a:cubicBezTo>
                      <a:pt x="30" y="15"/>
                      <a:pt x="28" y="0"/>
                      <a:pt x="28" y="0"/>
                    </a:cubicBezTo>
                    <a:cubicBezTo>
                      <a:pt x="28" y="0"/>
                      <a:pt x="11" y="2"/>
                      <a:pt x="1" y="0"/>
                    </a:cubicBez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27"/>
              <p:cNvSpPr>
                <a:spLocks/>
              </p:cNvSpPr>
              <p:nvPr/>
            </p:nvSpPr>
            <p:spPr bwMode="auto">
              <a:xfrm>
                <a:off x="5970" y="2371"/>
                <a:ext cx="143" cy="12"/>
              </a:xfrm>
              <a:custGeom>
                <a:avLst/>
                <a:gdLst>
                  <a:gd name="T0" fmla="*/ 27 w 84"/>
                  <a:gd name="T1" fmla="*/ 1 h 7"/>
                  <a:gd name="T2" fmla="*/ 0 w 84"/>
                  <a:gd name="T3" fmla="*/ 0 h 7"/>
                  <a:gd name="T4" fmla="*/ 63 w 84"/>
                  <a:gd name="T5" fmla="*/ 5 h 7"/>
                  <a:gd name="T6" fmla="*/ 84 w 84"/>
                  <a:gd name="T7" fmla="*/ 0 h 7"/>
                  <a:gd name="T8" fmla="*/ 27 w 8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7">
                    <a:moveTo>
                      <a:pt x="27" y="1"/>
                    </a:moveTo>
                    <a:cubicBezTo>
                      <a:pt x="18" y="1"/>
                      <a:pt x="9" y="2"/>
                      <a:pt x="0" y="0"/>
                    </a:cubicBezTo>
                    <a:cubicBezTo>
                      <a:pt x="15" y="5"/>
                      <a:pt x="36" y="7"/>
                      <a:pt x="63" y="5"/>
                    </a:cubicBezTo>
                    <a:cubicBezTo>
                      <a:pt x="71" y="5"/>
                      <a:pt x="78" y="3"/>
                      <a:pt x="84" y="0"/>
                    </a:cubicBezTo>
                    <a:cubicBezTo>
                      <a:pt x="78" y="2"/>
                      <a:pt x="40" y="2"/>
                      <a:pt x="27" y="1"/>
                    </a:cubicBez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Oval 228"/>
              <p:cNvSpPr>
                <a:spLocks noChangeArrowheads="1"/>
              </p:cNvSpPr>
              <p:nvPr/>
            </p:nvSpPr>
            <p:spPr bwMode="auto">
              <a:xfrm>
                <a:off x="5850" y="2175"/>
                <a:ext cx="63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Oval 229"/>
              <p:cNvSpPr>
                <a:spLocks noChangeArrowheads="1"/>
              </p:cNvSpPr>
              <p:nvPr/>
            </p:nvSpPr>
            <p:spPr bwMode="auto">
              <a:xfrm>
                <a:off x="6163" y="2175"/>
                <a:ext cx="63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230"/>
              <p:cNvSpPr>
                <a:spLocks/>
              </p:cNvSpPr>
              <p:nvPr/>
            </p:nvSpPr>
            <p:spPr bwMode="auto">
              <a:xfrm>
                <a:off x="5986" y="2195"/>
                <a:ext cx="109" cy="70"/>
              </a:xfrm>
              <a:custGeom>
                <a:avLst/>
                <a:gdLst>
                  <a:gd name="T0" fmla="*/ 10 w 64"/>
                  <a:gd name="T1" fmla="*/ 5 h 41"/>
                  <a:gd name="T2" fmla="*/ 53 w 64"/>
                  <a:gd name="T3" fmla="*/ 5 h 41"/>
                  <a:gd name="T4" fmla="*/ 60 w 64"/>
                  <a:gd name="T5" fmla="*/ 36 h 41"/>
                  <a:gd name="T6" fmla="*/ 2 w 64"/>
                  <a:gd name="T7" fmla="*/ 36 h 41"/>
                  <a:gd name="T8" fmla="*/ 10 w 64"/>
                  <a:gd name="T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1">
                    <a:moveTo>
                      <a:pt x="10" y="5"/>
                    </a:moveTo>
                    <a:cubicBezTo>
                      <a:pt x="16" y="0"/>
                      <a:pt x="48" y="1"/>
                      <a:pt x="53" y="5"/>
                    </a:cubicBezTo>
                    <a:cubicBezTo>
                      <a:pt x="57" y="9"/>
                      <a:pt x="64" y="31"/>
                      <a:pt x="60" y="36"/>
                    </a:cubicBezTo>
                    <a:cubicBezTo>
                      <a:pt x="57" y="40"/>
                      <a:pt x="4" y="41"/>
                      <a:pt x="2" y="36"/>
                    </a:cubicBezTo>
                    <a:cubicBezTo>
                      <a:pt x="0" y="30"/>
                      <a:pt x="4" y="10"/>
                      <a:pt x="10" y="5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231"/>
              <p:cNvSpPr>
                <a:spLocks/>
              </p:cNvSpPr>
              <p:nvPr/>
            </p:nvSpPr>
            <p:spPr bwMode="auto">
              <a:xfrm>
                <a:off x="5943" y="2262"/>
                <a:ext cx="210" cy="49"/>
              </a:xfrm>
              <a:custGeom>
                <a:avLst/>
                <a:gdLst>
                  <a:gd name="T0" fmla="*/ 2 w 123"/>
                  <a:gd name="T1" fmla="*/ 29 h 29"/>
                  <a:gd name="T2" fmla="*/ 0 w 123"/>
                  <a:gd name="T3" fmla="*/ 27 h 29"/>
                  <a:gd name="T4" fmla="*/ 2 w 123"/>
                  <a:gd name="T5" fmla="*/ 25 h 29"/>
                  <a:gd name="T6" fmla="*/ 58 w 123"/>
                  <a:gd name="T7" fmla="*/ 17 h 29"/>
                  <a:gd name="T8" fmla="*/ 77 w 123"/>
                  <a:gd name="T9" fmla="*/ 11 h 29"/>
                  <a:gd name="T10" fmla="*/ 121 w 123"/>
                  <a:gd name="T11" fmla="*/ 2 h 29"/>
                  <a:gd name="T12" fmla="*/ 123 w 123"/>
                  <a:gd name="T13" fmla="*/ 4 h 29"/>
                  <a:gd name="T14" fmla="*/ 121 w 123"/>
                  <a:gd name="T15" fmla="*/ 6 h 29"/>
                  <a:gd name="T16" fmla="*/ 78 w 123"/>
                  <a:gd name="T17" fmla="*/ 15 h 29"/>
                  <a:gd name="T18" fmla="*/ 59 w 123"/>
                  <a:gd name="T19" fmla="*/ 21 h 29"/>
                  <a:gd name="T20" fmla="*/ 3 w 123"/>
                  <a:gd name="T21" fmla="*/ 29 h 29"/>
                  <a:gd name="T22" fmla="*/ 2 w 123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9">
                    <a:moveTo>
                      <a:pt x="2" y="29"/>
                    </a:moveTo>
                    <a:cubicBezTo>
                      <a:pt x="1" y="29"/>
                      <a:pt x="0" y="29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" y="25"/>
                      <a:pt x="40" y="22"/>
                      <a:pt x="58" y="17"/>
                    </a:cubicBezTo>
                    <a:cubicBezTo>
                      <a:pt x="64" y="15"/>
                      <a:pt x="70" y="13"/>
                      <a:pt x="77" y="11"/>
                    </a:cubicBezTo>
                    <a:cubicBezTo>
                      <a:pt x="92" y="5"/>
                      <a:pt x="107" y="0"/>
                      <a:pt x="121" y="2"/>
                    </a:cubicBezTo>
                    <a:cubicBezTo>
                      <a:pt x="122" y="2"/>
                      <a:pt x="123" y="3"/>
                      <a:pt x="123" y="4"/>
                    </a:cubicBezTo>
                    <a:cubicBezTo>
                      <a:pt x="123" y="5"/>
                      <a:pt x="122" y="6"/>
                      <a:pt x="121" y="6"/>
                    </a:cubicBezTo>
                    <a:cubicBezTo>
                      <a:pt x="108" y="4"/>
                      <a:pt x="93" y="10"/>
                      <a:pt x="78" y="15"/>
                    </a:cubicBezTo>
                    <a:cubicBezTo>
                      <a:pt x="72" y="17"/>
                      <a:pt x="65" y="20"/>
                      <a:pt x="59" y="21"/>
                    </a:cubicBezTo>
                    <a:cubicBezTo>
                      <a:pt x="40" y="26"/>
                      <a:pt x="4" y="29"/>
                      <a:pt x="3" y="29"/>
                    </a:cubicBezTo>
                    <a:cubicBezTo>
                      <a:pt x="2" y="29"/>
                      <a:pt x="2" y="29"/>
                      <a:pt x="2" y="2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Oval 232"/>
              <p:cNvSpPr>
                <a:spLocks noChangeArrowheads="1"/>
              </p:cNvSpPr>
              <p:nvPr/>
            </p:nvSpPr>
            <p:spPr bwMode="auto">
              <a:xfrm>
                <a:off x="5931" y="2146"/>
                <a:ext cx="46" cy="44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Oval 233"/>
              <p:cNvSpPr>
                <a:spLocks noChangeArrowheads="1"/>
              </p:cNvSpPr>
              <p:nvPr/>
            </p:nvSpPr>
            <p:spPr bwMode="auto">
              <a:xfrm>
                <a:off x="6102" y="2146"/>
                <a:ext cx="45" cy="44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34"/>
              <p:cNvSpPr>
                <a:spLocks/>
              </p:cNvSpPr>
              <p:nvPr/>
            </p:nvSpPr>
            <p:spPr bwMode="auto">
              <a:xfrm>
                <a:off x="5909" y="2115"/>
                <a:ext cx="53" cy="37"/>
              </a:xfrm>
              <a:custGeom>
                <a:avLst/>
                <a:gdLst>
                  <a:gd name="T0" fmla="*/ 2 w 31"/>
                  <a:gd name="T1" fmla="*/ 22 h 22"/>
                  <a:gd name="T2" fmla="*/ 0 w 31"/>
                  <a:gd name="T3" fmla="*/ 20 h 22"/>
                  <a:gd name="T4" fmla="*/ 2 w 31"/>
                  <a:gd name="T5" fmla="*/ 18 h 22"/>
                  <a:gd name="T6" fmla="*/ 27 w 31"/>
                  <a:gd name="T7" fmla="*/ 2 h 22"/>
                  <a:gd name="T8" fmla="*/ 29 w 31"/>
                  <a:gd name="T9" fmla="*/ 1 h 22"/>
                  <a:gd name="T10" fmla="*/ 31 w 31"/>
                  <a:gd name="T11" fmla="*/ 3 h 22"/>
                  <a:gd name="T12" fmla="*/ 2 w 31"/>
                  <a:gd name="T13" fmla="*/ 22 h 22"/>
                  <a:gd name="T14" fmla="*/ 2 w 3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2" y="22"/>
                    </a:move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2" y="18"/>
                      <a:pt x="23" y="17"/>
                      <a:pt x="27" y="2"/>
                    </a:cubicBezTo>
                    <a:cubicBezTo>
                      <a:pt x="27" y="1"/>
                      <a:pt x="28" y="0"/>
                      <a:pt x="29" y="1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27" y="21"/>
                      <a:pt x="3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35"/>
              <p:cNvSpPr>
                <a:spLocks/>
              </p:cNvSpPr>
              <p:nvPr/>
            </p:nvSpPr>
            <p:spPr bwMode="auto">
              <a:xfrm>
                <a:off x="6117" y="2115"/>
                <a:ext cx="53" cy="37"/>
              </a:xfrm>
              <a:custGeom>
                <a:avLst/>
                <a:gdLst>
                  <a:gd name="T0" fmla="*/ 29 w 31"/>
                  <a:gd name="T1" fmla="*/ 22 h 22"/>
                  <a:gd name="T2" fmla="*/ 31 w 31"/>
                  <a:gd name="T3" fmla="*/ 20 h 22"/>
                  <a:gd name="T4" fmla="*/ 29 w 31"/>
                  <a:gd name="T5" fmla="*/ 18 h 22"/>
                  <a:gd name="T6" fmla="*/ 4 w 31"/>
                  <a:gd name="T7" fmla="*/ 2 h 22"/>
                  <a:gd name="T8" fmla="*/ 2 w 31"/>
                  <a:gd name="T9" fmla="*/ 1 h 22"/>
                  <a:gd name="T10" fmla="*/ 0 w 31"/>
                  <a:gd name="T11" fmla="*/ 3 h 22"/>
                  <a:gd name="T12" fmla="*/ 29 w 31"/>
                  <a:gd name="T13" fmla="*/ 22 h 22"/>
                  <a:gd name="T14" fmla="*/ 29 w 3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29" y="22"/>
                    </a:moveTo>
                    <a:cubicBezTo>
                      <a:pt x="30" y="22"/>
                      <a:pt x="31" y="21"/>
                      <a:pt x="31" y="20"/>
                    </a:cubicBezTo>
                    <a:cubicBezTo>
                      <a:pt x="31" y="19"/>
                      <a:pt x="30" y="18"/>
                      <a:pt x="29" y="18"/>
                    </a:cubicBezTo>
                    <a:cubicBezTo>
                      <a:pt x="29" y="18"/>
                      <a:pt x="8" y="17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5" y="21"/>
                      <a:pt x="28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36"/>
              <p:cNvSpPr>
                <a:spLocks/>
              </p:cNvSpPr>
              <p:nvPr/>
            </p:nvSpPr>
            <p:spPr bwMode="auto">
              <a:xfrm>
                <a:off x="5833" y="3362"/>
                <a:ext cx="178" cy="91"/>
              </a:xfrm>
              <a:custGeom>
                <a:avLst/>
                <a:gdLst>
                  <a:gd name="T0" fmla="*/ 0 w 105"/>
                  <a:gd name="T1" fmla="*/ 53 h 53"/>
                  <a:gd name="T2" fmla="*/ 105 w 105"/>
                  <a:gd name="T3" fmla="*/ 53 h 53"/>
                  <a:gd name="T4" fmla="*/ 57 w 105"/>
                  <a:gd name="T5" fmla="*/ 4 h 53"/>
                  <a:gd name="T6" fmla="*/ 0 w 105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3">
                    <a:moveTo>
                      <a:pt x="0" y="53"/>
                    </a:move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4" y="8"/>
                      <a:pt x="57" y="4"/>
                    </a:cubicBezTo>
                    <a:cubicBezTo>
                      <a:pt x="11" y="0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37"/>
              <p:cNvSpPr>
                <a:spLocks/>
              </p:cNvSpPr>
              <p:nvPr/>
            </p:nvSpPr>
            <p:spPr bwMode="auto">
              <a:xfrm>
                <a:off x="6079" y="3362"/>
                <a:ext cx="179" cy="91"/>
              </a:xfrm>
              <a:custGeom>
                <a:avLst/>
                <a:gdLst>
                  <a:gd name="T0" fmla="*/ 0 w 105"/>
                  <a:gd name="T1" fmla="*/ 53 h 53"/>
                  <a:gd name="T2" fmla="*/ 105 w 105"/>
                  <a:gd name="T3" fmla="*/ 46 h 53"/>
                  <a:gd name="T4" fmla="*/ 55 w 105"/>
                  <a:gd name="T5" fmla="*/ 1 h 53"/>
                  <a:gd name="T6" fmla="*/ 0 w 105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3">
                    <a:moveTo>
                      <a:pt x="0" y="53"/>
                    </a:moveTo>
                    <a:cubicBezTo>
                      <a:pt x="105" y="46"/>
                      <a:pt x="105" y="46"/>
                      <a:pt x="105" y="46"/>
                    </a:cubicBezTo>
                    <a:cubicBezTo>
                      <a:pt x="105" y="46"/>
                      <a:pt x="101" y="2"/>
                      <a:pt x="55" y="1"/>
                    </a:cubicBezTo>
                    <a:cubicBezTo>
                      <a:pt x="8" y="0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8"/>
              <p:cNvSpPr>
                <a:spLocks/>
              </p:cNvSpPr>
              <p:nvPr/>
            </p:nvSpPr>
            <p:spPr bwMode="auto">
              <a:xfrm>
                <a:off x="5828" y="2741"/>
                <a:ext cx="98" cy="104"/>
              </a:xfrm>
              <a:custGeom>
                <a:avLst/>
                <a:gdLst>
                  <a:gd name="T0" fmla="*/ 25 w 58"/>
                  <a:gd name="T1" fmla="*/ 0 h 61"/>
                  <a:gd name="T2" fmla="*/ 29 w 58"/>
                  <a:gd name="T3" fmla="*/ 3 h 61"/>
                  <a:gd name="T4" fmla="*/ 47 w 58"/>
                  <a:gd name="T5" fmla="*/ 19 h 61"/>
                  <a:gd name="T6" fmla="*/ 48 w 58"/>
                  <a:gd name="T7" fmla="*/ 44 h 61"/>
                  <a:gd name="T8" fmla="*/ 20 w 58"/>
                  <a:gd name="T9" fmla="*/ 50 h 61"/>
                  <a:gd name="T10" fmla="*/ 0 w 58"/>
                  <a:gd name="T11" fmla="*/ 33 h 61"/>
                  <a:gd name="T12" fmla="*/ 25 w 5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1">
                    <a:moveTo>
                      <a:pt x="25" y="0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58" y="32"/>
                      <a:pt x="48" y="44"/>
                    </a:cubicBezTo>
                    <a:cubicBezTo>
                      <a:pt x="36" y="61"/>
                      <a:pt x="20" y="50"/>
                      <a:pt x="20" y="50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39"/>
              <p:cNvSpPr>
                <a:spLocks/>
              </p:cNvSpPr>
              <p:nvPr/>
            </p:nvSpPr>
            <p:spPr bwMode="auto">
              <a:xfrm>
                <a:off x="6137" y="2733"/>
                <a:ext cx="99" cy="104"/>
              </a:xfrm>
              <a:custGeom>
                <a:avLst/>
                <a:gdLst>
                  <a:gd name="T0" fmla="*/ 33 w 58"/>
                  <a:gd name="T1" fmla="*/ 0 h 61"/>
                  <a:gd name="T2" fmla="*/ 29 w 58"/>
                  <a:gd name="T3" fmla="*/ 4 h 61"/>
                  <a:gd name="T4" fmla="*/ 11 w 58"/>
                  <a:gd name="T5" fmla="*/ 20 h 61"/>
                  <a:gd name="T6" fmla="*/ 10 w 58"/>
                  <a:gd name="T7" fmla="*/ 45 h 61"/>
                  <a:gd name="T8" fmla="*/ 37 w 58"/>
                  <a:gd name="T9" fmla="*/ 50 h 61"/>
                  <a:gd name="T10" fmla="*/ 58 w 58"/>
                  <a:gd name="T11" fmla="*/ 34 h 61"/>
                  <a:gd name="T12" fmla="*/ 33 w 5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1">
                    <a:moveTo>
                      <a:pt x="33" y="0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0" y="32"/>
                      <a:pt x="10" y="45"/>
                    </a:cubicBezTo>
                    <a:cubicBezTo>
                      <a:pt x="22" y="61"/>
                      <a:pt x="37" y="50"/>
                      <a:pt x="37" y="50"/>
                    </a:cubicBezTo>
                    <a:cubicBezTo>
                      <a:pt x="58" y="34"/>
                      <a:pt x="58" y="34"/>
                      <a:pt x="58" y="3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40"/>
              <p:cNvSpPr>
                <a:spLocks/>
              </p:cNvSpPr>
              <p:nvPr/>
            </p:nvSpPr>
            <p:spPr bwMode="auto">
              <a:xfrm>
                <a:off x="5994" y="2926"/>
                <a:ext cx="87" cy="23"/>
              </a:xfrm>
              <a:custGeom>
                <a:avLst/>
                <a:gdLst>
                  <a:gd name="T0" fmla="*/ 19 w 51"/>
                  <a:gd name="T1" fmla="*/ 14 h 14"/>
                  <a:gd name="T2" fmla="*/ 1 w 51"/>
                  <a:gd name="T3" fmla="*/ 4 h 14"/>
                  <a:gd name="T4" fmla="*/ 2 w 51"/>
                  <a:gd name="T5" fmla="*/ 1 h 14"/>
                  <a:gd name="T6" fmla="*/ 5 w 51"/>
                  <a:gd name="T7" fmla="*/ 1 h 14"/>
                  <a:gd name="T8" fmla="*/ 19 w 51"/>
                  <a:gd name="T9" fmla="*/ 9 h 14"/>
                  <a:gd name="T10" fmla="*/ 33 w 51"/>
                  <a:gd name="T11" fmla="*/ 9 h 14"/>
                  <a:gd name="T12" fmla="*/ 46 w 51"/>
                  <a:gd name="T13" fmla="*/ 1 h 14"/>
                  <a:gd name="T14" fmla="*/ 49 w 51"/>
                  <a:gd name="T15" fmla="*/ 1 h 14"/>
                  <a:gd name="T16" fmla="*/ 50 w 51"/>
                  <a:gd name="T17" fmla="*/ 4 h 14"/>
                  <a:gd name="T18" fmla="*/ 33 w 51"/>
                  <a:gd name="T19" fmla="*/ 14 h 14"/>
                  <a:gd name="T20" fmla="*/ 19 w 51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4">
                    <a:moveTo>
                      <a:pt x="19" y="14"/>
                    </a:moveTo>
                    <a:cubicBezTo>
                      <a:pt x="7" y="14"/>
                      <a:pt x="1" y="4"/>
                      <a:pt x="1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5" y="2"/>
                      <a:pt x="10" y="9"/>
                      <a:pt x="19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42" y="7"/>
                      <a:pt x="46" y="1"/>
                    </a:cubicBezTo>
                    <a:cubicBezTo>
                      <a:pt x="47" y="0"/>
                      <a:pt x="48" y="0"/>
                      <a:pt x="49" y="1"/>
                    </a:cubicBezTo>
                    <a:cubicBezTo>
                      <a:pt x="50" y="1"/>
                      <a:pt x="51" y="3"/>
                      <a:pt x="50" y="4"/>
                    </a:cubicBezTo>
                    <a:cubicBezTo>
                      <a:pt x="44" y="11"/>
                      <a:pt x="34" y="14"/>
                      <a:pt x="33" y="14"/>
                    </a:cubicBezTo>
                    <a:lnTo>
                      <a:pt x="19" y="14"/>
                    </a:lnTo>
                    <a:close/>
                  </a:path>
                </a:pathLst>
              </a:custGeom>
              <a:solidFill>
                <a:srgbClr val="2030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41"/>
              <p:cNvSpPr>
                <a:spLocks/>
              </p:cNvSpPr>
              <p:nvPr/>
            </p:nvSpPr>
            <p:spPr bwMode="auto">
              <a:xfrm>
                <a:off x="5252" y="2847"/>
                <a:ext cx="82" cy="89"/>
              </a:xfrm>
              <a:custGeom>
                <a:avLst/>
                <a:gdLst>
                  <a:gd name="T0" fmla="*/ 42 w 48"/>
                  <a:gd name="T1" fmla="*/ 0 h 52"/>
                  <a:gd name="T2" fmla="*/ 48 w 48"/>
                  <a:gd name="T3" fmla="*/ 5 h 52"/>
                  <a:gd name="T4" fmla="*/ 46 w 48"/>
                  <a:gd name="T5" fmla="*/ 33 h 52"/>
                  <a:gd name="T6" fmla="*/ 24 w 48"/>
                  <a:gd name="T7" fmla="*/ 52 h 52"/>
                  <a:gd name="T8" fmla="*/ 0 w 48"/>
                  <a:gd name="T9" fmla="*/ 31 h 52"/>
                  <a:gd name="T10" fmla="*/ 0 w 48"/>
                  <a:gd name="T11" fmla="*/ 0 h 52"/>
                  <a:gd name="T12" fmla="*/ 42 w 48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2" y="0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42" y="51"/>
                      <a:pt x="24" y="52"/>
                    </a:cubicBezTo>
                    <a:cubicBezTo>
                      <a:pt x="1" y="52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42"/>
              <p:cNvSpPr>
                <a:spLocks/>
              </p:cNvSpPr>
              <p:nvPr/>
            </p:nvSpPr>
            <p:spPr bwMode="auto">
              <a:xfrm>
                <a:off x="4883" y="3359"/>
                <a:ext cx="243" cy="96"/>
              </a:xfrm>
              <a:custGeom>
                <a:avLst/>
                <a:gdLst>
                  <a:gd name="T0" fmla="*/ 133 w 143"/>
                  <a:gd name="T1" fmla="*/ 22 h 56"/>
                  <a:gd name="T2" fmla="*/ 141 w 143"/>
                  <a:gd name="T3" fmla="*/ 30 h 56"/>
                  <a:gd name="T4" fmla="*/ 137 w 143"/>
                  <a:gd name="T5" fmla="*/ 49 h 56"/>
                  <a:gd name="T6" fmla="*/ 21 w 143"/>
                  <a:gd name="T7" fmla="*/ 55 h 56"/>
                  <a:gd name="T8" fmla="*/ 8 w 143"/>
                  <a:gd name="T9" fmla="*/ 19 h 56"/>
                  <a:gd name="T10" fmla="*/ 81 w 143"/>
                  <a:gd name="T11" fmla="*/ 0 h 56"/>
                  <a:gd name="T12" fmla="*/ 133 w 143"/>
                  <a:gd name="T13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56">
                    <a:moveTo>
                      <a:pt x="133" y="22"/>
                    </a:moveTo>
                    <a:cubicBezTo>
                      <a:pt x="141" y="30"/>
                      <a:pt x="141" y="30"/>
                      <a:pt x="141" y="30"/>
                    </a:cubicBezTo>
                    <a:cubicBezTo>
                      <a:pt x="141" y="30"/>
                      <a:pt x="143" y="49"/>
                      <a:pt x="137" y="49"/>
                    </a:cubicBezTo>
                    <a:cubicBezTo>
                      <a:pt x="131" y="50"/>
                      <a:pt x="27" y="56"/>
                      <a:pt x="21" y="55"/>
                    </a:cubicBezTo>
                    <a:cubicBezTo>
                      <a:pt x="16" y="53"/>
                      <a:pt x="0" y="39"/>
                      <a:pt x="8" y="19"/>
                    </a:cubicBezTo>
                    <a:cubicBezTo>
                      <a:pt x="15" y="0"/>
                      <a:pt x="81" y="0"/>
                      <a:pt x="81" y="0"/>
                    </a:cubicBezTo>
                    <a:lnTo>
                      <a:pt x="133" y="22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43"/>
              <p:cNvSpPr>
                <a:spLocks/>
              </p:cNvSpPr>
              <p:nvPr/>
            </p:nvSpPr>
            <p:spPr bwMode="auto">
              <a:xfrm>
                <a:off x="5194" y="3359"/>
                <a:ext cx="242" cy="96"/>
              </a:xfrm>
              <a:custGeom>
                <a:avLst/>
                <a:gdLst>
                  <a:gd name="T0" fmla="*/ 10 w 142"/>
                  <a:gd name="T1" fmla="*/ 22 h 56"/>
                  <a:gd name="T2" fmla="*/ 2 w 142"/>
                  <a:gd name="T3" fmla="*/ 30 h 56"/>
                  <a:gd name="T4" fmla="*/ 5 w 142"/>
                  <a:gd name="T5" fmla="*/ 49 h 56"/>
                  <a:gd name="T6" fmla="*/ 121 w 142"/>
                  <a:gd name="T7" fmla="*/ 55 h 56"/>
                  <a:gd name="T8" fmla="*/ 135 w 142"/>
                  <a:gd name="T9" fmla="*/ 19 h 56"/>
                  <a:gd name="T10" fmla="*/ 62 w 142"/>
                  <a:gd name="T11" fmla="*/ 0 h 56"/>
                  <a:gd name="T12" fmla="*/ 10 w 142"/>
                  <a:gd name="T13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6">
                    <a:moveTo>
                      <a:pt x="10" y="22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0" y="49"/>
                      <a:pt x="5" y="49"/>
                    </a:cubicBezTo>
                    <a:cubicBezTo>
                      <a:pt x="11" y="50"/>
                      <a:pt x="116" y="56"/>
                      <a:pt x="121" y="55"/>
                    </a:cubicBezTo>
                    <a:cubicBezTo>
                      <a:pt x="127" y="53"/>
                      <a:pt x="142" y="39"/>
                      <a:pt x="135" y="19"/>
                    </a:cubicBezTo>
                    <a:cubicBezTo>
                      <a:pt x="128" y="0"/>
                      <a:pt x="62" y="0"/>
                      <a:pt x="62" y="0"/>
                    </a:cubicBezTo>
                    <a:lnTo>
                      <a:pt x="10" y="22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44"/>
              <p:cNvSpPr>
                <a:spLocks/>
              </p:cNvSpPr>
              <p:nvPr/>
            </p:nvSpPr>
            <p:spPr bwMode="auto">
              <a:xfrm>
                <a:off x="5005" y="2891"/>
                <a:ext cx="300" cy="519"/>
              </a:xfrm>
              <a:custGeom>
                <a:avLst/>
                <a:gdLst>
                  <a:gd name="T0" fmla="*/ 16 w 300"/>
                  <a:gd name="T1" fmla="*/ 6 h 519"/>
                  <a:gd name="T2" fmla="*/ 6 w 300"/>
                  <a:gd name="T3" fmla="*/ 14 h 519"/>
                  <a:gd name="T4" fmla="*/ 0 w 300"/>
                  <a:gd name="T5" fmla="*/ 471 h 519"/>
                  <a:gd name="T6" fmla="*/ 118 w 300"/>
                  <a:gd name="T7" fmla="*/ 519 h 519"/>
                  <a:gd name="T8" fmla="*/ 135 w 300"/>
                  <a:gd name="T9" fmla="*/ 91 h 519"/>
                  <a:gd name="T10" fmla="*/ 154 w 300"/>
                  <a:gd name="T11" fmla="*/ 91 h 519"/>
                  <a:gd name="T12" fmla="*/ 193 w 300"/>
                  <a:gd name="T13" fmla="*/ 519 h 519"/>
                  <a:gd name="T14" fmla="*/ 300 w 300"/>
                  <a:gd name="T15" fmla="*/ 468 h 519"/>
                  <a:gd name="T16" fmla="*/ 269 w 300"/>
                  <a:gd name="T17" fmla="*/ 14 h 519"/>
                  <a:gd name="T18" fmla="*/ 257 w 300"/>
                  <a:gd name="T19" fmla="*/ 0 h 519"/>
                  <a:gd name="T20" fmla="*/ 16 w 300"/>
                  <a:gd name="T21" fmla="*/ 6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0" h="519">
                    <a:moveTo>
                      <a:pt x="16" y="6"/>
                    </a:moveTo>
                    <a:lnTo>
                      <a:pt x="6" y="14"/>
                    </a:lnTo>
                    <a:lnTo>
                      <a:pt x="0" y="471"/>
                    </a:lnTo>
                    <a:lnTo>
                      <a:pt x="118" y="519"/>
                    </a:lnTo>
                    <a:lnTo>
                      <a:pt x="135" y="91"/>
                    </a:lnTo>
                    <a:lnTo>
                      <a:pt x="154" y="91"/>
                    </a:lnTo>
                    <a:lnTo>
                      <a:pt x="193" y="519"/>
                    </a:lnTo>
                    <a:lnTo>
                      <a:pt x="300" y="468"/>
                    </a:lnTo>
                    <a:lnTo>
                      <a:pt x="269" y="14"/>
                    </a:lnTo>
                    <a:lnTo>
                      <a:pt x="257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45"/>
              <p:cNvSpPr>
                <a:spLocks/>
              </p:cNvSpPr>
              <p:nvPr/>
            </p:nvSpPr>
            <p:spPr bwMode="auto">
              <a:xfrm>
                <a:off x="4851" y="2458"/>
                <a:ext cx="439" cy="439"/>
              </a:xfrm>
              <a:custGeom>
                <a:avLst/>
                <a:gdLst>
                  <a:gd name="T0" fmla="*/ 258 w 258"/>
                  <a:gd name="T1" fmla="*/ 35 h 257"/>
                  <a:gd name="T2" fmla="*/ 252 w 258"/>
                  <a:gd name="T3" fmla="*/ 13 h 257"/>
                  <a:gd name="T4" fmla="*/ 182 w 258"/>
                  <a:gd name="T5" fmla="*/ 1 h 257"/>
                  <a:gd name="T6" fmla="*/ 95 w 258"/>
                  <a:gd name="T7" fmla="*/ 8 h 257"/>
                  <a:gd name="T8" fmla="*/ 47 w 258"/>
                  <a:gd name="T9" fmla="*/ 48 h 257"/>
                  <a:gd name="T10" fmla="*/ 3 w 258"/>
                  <a:gd name="T11" fmla="*/ 153 h 257"/>
                  <a:gd name="T12" fmla="*/ 65 w 258"/>
                  <a:gd name="T13" fmla="*/ 238 h 257"/>
                  <a:gd name="T14" fmla="*/ 92 w 258"/>
                  <a:gd name="T15" fmla="*/ 202 h 257"/>
                  <a:gd name="T16" fmla="*/ 49 w 258"/>
                  <a:gd name="T17" fmla="*/ 156 h 257"/>
                  <a:gd name="T18" fmla="*/ 91 w 258"/>
                  <a:gd name="T19" fmla="*/ 75 h 257"/>
                  <a:gd name="T20" fmla="*/ 97 w 258"/>
                  <a:gd name="T21" fmla="*/ 113 h 257"/>
                  <a:gd name="T22" fmla="*/ 94 w 258"/>
                  <a:gd name="T23" fmla="*/ 248 h 257"/>
                  <a:gd name="T24" fmla="*/ 249 w 258"/>
                  <a:gd name="T25" fmla="*/ 245 h 257"/>
                  <a:gd name="T26" fmla="*/ 258 w 258"/>
                  <a:gd name="T27" fmla="*/ 236 h 257"/>
                  <a:gd name="T28" fmla="*/ 258 w 258"/>
                  <a:gd name="T29" fmla="*/ 3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" h="257">
                    <a:moveTo>
                      <a:pt x="258" y="35"/>
                    </a:move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46" y="0"/>
                      <a:pt x="182" y="1"/>
                    </a:cubicBezTo>
                    <a:cubicBezTo>
                      <a:pt x="118" y="1"/>
                      <a:pt x="95" y="8"/>
                      <a:pt x="95" y="8"/>
                    </a:cubicBezTo>
                    <a:cubicBezTo>
                      <a:pt x="95" y="8"/>
                      <a:pt x="63" y="10"/>
                      <a:pt x="47" y="48"/>
                    </a:cubicBezTo>
                    <a:cubicBezTo>
                      <a:pt x="31" y="87"/>
                      <a:pt x="6" y="139"/>
                      <a:pt x="3" y="153"/>
                    </a:cubicBezTo>
                    <a:cubicBezTo>
                      <a:pt x="0" y="167"/>
                      <a:pt x="2" y="186"/>
                      <a:pt x="65" y="238"/>
                    </a:cubicBezTo>
                    <a:cubicBezTo>
                      <a:pt x="92" y="202"/>
                      <a:pt x="92" y="202"/>
                      <a:pt x="92" y="202"/>
                    </a:cubicBezTo>
                    <a:cubicBezTo>
                      <a:pt x="92" y="202"/>
                      <a:pt x="48" y="167"/>
                      <a:pt x="49" y="156"/>
                    </a:cubicBezTo>
                    <a:cubicBezTo>
                      <a:pt x="50" y="145"/>
                      <a:pt x="88" y="77"/>
                      <a:pt x="91" y="75"/>
                    </a:cubicBezTo>
                    <a:cubicBezTo>
                      <a:pt x="93" y="73"/>
                      <a:pt x="97" y="113"/>
                      <a:pt x="97" y="113"/>
                    </a:cubicBezTo>
                    <a:cubicBezTo>
                      <a:pt x="94" y="248"/>
                      <a:pt x="94" y="248"/>
                      <a:pt x="94" y="248"/>
                    </a:cubicBezTo>
                    <a:cubicBezTo>
                      <a:pt x="94" y="248"/>
                      <a:pt x="213" y="257"/>
                      <a:pt x="249" y="245"/>
                    </a:cubicBezTo>
                    <a:cubicBezTo>
                      <a:pt x="258" y="236"/>
                      <a:pt x="258" y="236"/>
                      <a:pt x="258" y="236"/>
                    </a:cubicBezTo>
                    <a:lnTo>
                      <a:pt x="258" y="35"/>
                    </a:lnTo>
                    <a:close/>
                  </a:path>
                </a:pathLst>
              </a:custGeom>
              <a:solidFill>
                <a:srgbClr val="9CC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46"/>
              <p:cNvSpPr>
                <a:spLocks/>
              </p:cNvSpPr>
              <p:nvPr/>
            </p:nvSpPr>
            <p:spPr bwMode="auto">
              <a:xfrm>
                <a:off x="4942" y="2794"/>
                <a:ext cx="65" cy="70"/>
              </a:xfrm>
              <a:custGeom>
                <a:avLst/>
                <a:gdLst>
                  <a:gd name="T0" fmla="*/ 0 w 38"/>
                  <a:gd name="T1" fmla="*/ 31 h 41"/>
                  <a:gd name="T2" fmla="*/ 11 w 38"/>
                  <a:gd name="T3" fmla="*/ 41 h 41"/>
                  <a:gd name="T4" fmla="*/ 38 w 38"/>
                  <a:gd name="T5" fmla="*/ 5 h 41"/>
                  <a:gd name="T6" fmla="*/ 32 w 38"/>
                  <a:gd name="T7" fmla="*/ 0 h 41"/>
                  <a:gd name="T8" fmla="*/ 0 w 38"/>
                  <a:gd name="T9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1">
                    <a:moveTo>
                      <a:pt x="0" y="31"/>
                    </a:moveTo>
                    <a:cubicBezTo>
                      <a:pt x="3" y="34"/>
                      <a:pt x="7" y="37"/>
                      <a:pt x="11" y="41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5" y="3"/>
                      <a:pt x="32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47"/>
              <p:cNvSpPr>
                <a:spLocks/>
              </p:cNvSpPr>
              <p:nvPr/>
            </p:nvSpPr>
            <p:spPr bwMode="auto">
              <a:xfrm>
                <a:off x="5266" y="2482"/>
                <a:ext cx="24" cy="396"/>
              </a:xfrm>
              <a:custGeom>
                <a:avLst/>
                <a:gdLst>
                  <a:gd name="T0" fmla="*/ 8 w 14"/>
                  <a:gd name="T1" fmla="*/ 0 h 232"/>
                  <a:gd name="T2" fmla="*/ 3 w 14"/>
                  <a:gd name="T3" fmla="*/ 46 h 232"/>
                  <a:gd name="T4" fmla="*/ 2 w 14"/>
                  <a:gd name="T5" fmla="*/ 111 h 232"/>
                  <a:gd name="T6" fmla="*/ 0 w 14"/>
                  <a:gd name="T7" fmla="*/ 232 h 232"/>
                  <a:gd name="T8" fmla="*/ 5 w 14"/>
                  <a:gd name="T9" fmla="*/ 231 h 232"/>
                  <a:gd name="T10" fmla="*/ 14 w 14"/>
                  <a:gd name="T11" fmla="*/ 222 h 232"/>
                  <a:gd name="T12" fmla="*/ 14 w 14"/>
                  <a:gd name="T13" fmla="*/ 21 h 232"/>
                  <a:gd name="T14" fmla="*/ 8 w 14"/>
                  <a:gd name="T1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32">
                    <a:moveTo>
                      <a:pt x="8" y="0"/>
                    </a:moveTo>
                    <a:cubicBezTo>
                      <a:pt x="6" y="16"/>
                      <a:pt x="4" y="31"/>
                      <a:pt x="3" y="46"/>
                    </a:cubicBezTo>
                    <a:cubicBezTo>
                      <a:pt x="2" y="68"/>
                      <a:pt x="2" y="89"/>
                      <a:pt x="2" y="111"/>
                    </a:cubicBezTo>
                    <a:cubicBezTo>
                      <a:pt x="0" y="151"/>
                      <a:pt x="1" y="192"/>
                      <a:pt x="0" y="232"/>
                    </a:cubicBezTo>
                    <a:cubicBezTo>
                      <a:pt x="2" y="232"/>
                      <a:pt x="4" y="231"/>
                      <a:pt x="5" y="231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1"/>
                      <a:pt x="14" y="21"/>
                      <a:pt x="14" y="2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B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48"/>
              <p:cNvSpPr>
                <a:spLocks/>
              </p:cNvSpPr>
              <p:nvPr/>
            </p:nvSpPr>
            <p:spPr bwMode="auto">
              <a:xfrm>
                <a:off x="5084" y="2460"/>
                <a:ext cx="114" cy="54"/>
              </a:xfrm>
              <a:custGeom>
                <a:avLst/>
                <a:gdLst>
                  <a:gd name="T0" fmla="*/ 18 w 114"/>
                  <a:gd name="T1" fmla="*/ 0 h 54"/>
                  <a:gd name="T2" fmla="*/ 0 w 114"/>
                  <a:gd name="T3" fmla="*/ 54 h 54"/>
                  <a:gd name="T4" fmla="*/ 52 w 114"/>
                  <a:gd name="T5" fmla="*/ 39 h 54"/>
                  <a:gd name="T6" fmla="*/ 114 w 114"/>
                  <a:gd name="T7" fmla="*/ 47 h 54"/>
                  <a:gd name="T8" fmla="*/ 87 w 114"/>
                  <a:gd name="T9" fmla="*/ 0 h 54"/>
                  <a:gd name="T10" fmla="*/ 18 w 114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54">
                    <a:moveTo>
                      <a:pt x="18" y="0"/>
                    </a:moveTo>
                    <a:lnTo>
                      <a:pt x="0" y="54"/>
                    </a:lnTo>
                    <a:lnTo>
                      <a:pt x="52" y="39"/>
                    </a:lnTo>
                    <a:lnTo>
                      <a:pt x="114" y="47"/>
                    </a:lnTo>
                    <a:lnTo>
                      <a:pt x="87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49"/>
              <p:cNvSpPr>
                <a:spLocks/>
              </p:cNvSpPr>
              <p:nvPr/>
            </p:nvSpPr>
            <p:spPr bwMode="auto">
              <a:xfrm>
                <a:off x="5099" y="2378"/>
                <a:ext cx="77" cy="121"/>
              </a:xfrm>
              <a:custGeom>
                <a:avLst/>
                <a:gdLst>
                  <a:gd name="T0" fmla="*/ 2 w 45"/>
                  <a:gd name="T1" fmla="*/ 0 h 71"/>
                  <a:gd name="T2" fmla="*/ 2 w 45"/>
                  <a:gd name="T3" fmla="*/ 48 h 71"/>
                  <a:gd name="T4" fmla="*/ 22 w 45"/>
                  <a:gd name="T5" fmla="*/ 71 h 71"/>
                  <a:gd name="T6" fmla="*/ 42 w 45"/>
                  <a:gd name="T7" fmla="*/ 48 h 71"/>
                  <a:gd name="T8" fmla="*/ 45 w 45"/>
                  <a:gd name="T9" fmla="*/ 2 h 71"/>
                  <a:gd name="T10" fmla="*/ 2 w 45"/>
                  <a:gd name="T1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71">
                    <a:moveTo>
                      <a:pt x="2" y="0"/>
                    </a:move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0" y="71"/>
                      <a:pt x="22" y="71"/>
                    </a:cubicBezTo>
                    <a:cubicBezTo>
                      <a:pt x="44" y="70"/>
                      <a:pt x="42" y="48"/>
                      <a:pt x="42" y="48"/>
                    </a:cubicBezTo>
                    <a:cubicBezTo>
                      <a:pt x="45" y="2"/>
                      <a:pt x="45" y="2"/>
                      <a:pt x="45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250"/>
              <p:cNvSpPr>
                <a:spLocks/>
              </p:cNvSpPr>
              <p:nvPr/>
            </p:nvSpPr>
            <p:spPr bwMode="auto">
              <a:xfrm>
                <a:off x="5102" y="2378"/>
                <a:ext cx="74" cy="29"/>
              </a:xfrm>
              <a:custGeom>
                <a:avLst/>
                <a:gdLst>
                  <a:gd name="T0" fmla="*/ 42 w 43"/>
                  <a:gd name="T1" fmla="*/ 14 h 17"/>
                  <a:gd name="T2" fmla="*/ 43 w 43"/>
                  <a:gd name="T3" fmla="*/ 2 h 17"/>
                  <a:gd name="T4" fmla="*/ 0 w 43"/>
                  <a:gd name="T5" fmla="*/ 0 h 17"/>
                  <a:gd name="T6" fmla="*/ 0 w 43"/>
                  <a:gd name="T7" fmla="*/ 10 h 17"/>
                  <a:gd name="T8" fmla="*/ 42 w 43"/>
                  <a:gd name="T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7">
                    <a:moveTo>
                      <a:pt x="42" y="14"/>
                    </a:moveTo>
                    <a:cubicBezTo>
                      <a:pt x="43" y="2"/>
                      <a:pt x="43" y="2"/>
                      <a:pt x="43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6" y="17"/>
                      <a:pt x="28" y="16"/>
                      <a:pt x="42" y="14"/>
                    </a:cubicBezTo>
                    <a:close/>
                  </a:path>
                </a:pathLst>
              </a:custGeom>
              <a:solidFill>
                <a:srgbClr val="E2A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251"/>
              <p:cNvSpPr>
                <a:spLocks/>
              </p:cNvSpPr>
              <p:nvPr/>
            </p:nvSpPr>
            <p:spPr bwMode="auto">
              <a:xfrm>
                <a:off x="4949" y="1871"/>
                <a:ext cx="399" cy="343"/>
              </a:xfrm>
              <a:custGeom>
                <a:avLst/>
                <a:gdLst>
                  <a:gd name="T0" fmla="*/ 11 w 234"/>
                  <a:gd name="T1" fmla="*/ 201 h 201"/>
                  <a:gd name="T2" fmla="*/ 1 w 234"/>
                  <a:gd name="T3" fmla="*/ 116 h 201"/>
                  <a:gd name="T4" fmla="*/ 21 w 234"/>
                  <a:gd name="T5" fmla="*/ 94 h 201"/>
                  <a:gd name="T6" fmla="*/ 9 w 234"/>
                  <a:gd name="T7" fmla="*/ 57 h 201"/>
                  <a:gd name="T8" fmla="*/ 109 w 234"/>
                  <a:gd name="T9" fmla="*/ 9 h 201"/>
                  <a:gd name="T10" fmla="*/ 225 w 234"/>
                  <a:gd name="T11" fmla="*/ 42 h 201"/>
                  <a:gd name="T12" fmla="*/ 218 w 234"/>
                  <a:gd name="T13" fmla="*/ 89 h 201"/>
                  <a:gd name="T14" fmla="*/ 234 w 234"/>
                  <a:gd name="T15" fmla="*/ 113 h 201"/>
                  <a:gd name="T16" fmla="*/ 223 w 234"/>
                  <a:gd name="T17" fmla="*/ 197 h 201"/>
                  <a:gd name="T18" fmla="*/ 11 w 234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201">
                    <a:moveTo>
                      <a:pt x="11" y="201"/>
                    </a:moveTo>
                    <a:cubicBezTo>
                      <a:pt x="11" y="201"/>
                      <a:pt x="0" y="129"/>
                      <a:pt x="1" y="116"/>
                    </a:cubicBezTo>
                    <a:cubicBezTo>
                      <a:pt x="3" y="102"/>
                      <a:pt x="15" y="91"/>
                      <a:pt x="21" y="94"/>
                    </a:cubicBezTo>
                    <a:cubicBezTo>
                      <a:pt x="21" y="94"/>
                      <a:pt x="6" y="77"/>
                      <a:pt x="9" y="57"/>
                    </a:cubicBezTo>
                    <a:cubicBezTo>
                      <a:pt x="13" y="36"/>
                      <a:pt x="31" y="18"/>
                      <a:pt x="109" y="9"/>
                    </a:cubicBezTo>
                    <a:cubicBezTo>
                      <a:pt x="186" y="0"/>
                      <a:pt x="218" y="27"/>
                      <a:pt x="225" y="42"/>
                    </a:cubicBezTo>
                    <a:cubicBezTo>
                      <a:pt x="232" y="58"/>
                      <a:pt x="231" y="81"/>
                      <a:pt x="218" y="89"/>
                    </a:cubicBezTo>
                    <a:cubicBezTo>
                      <a:pt x="218" y="89"/>
                      <a:pt x="233" y="91"/>
                      <a:pt x="234" y="113"/>
                    </a:cubicBezTo>
                    <a:cubicBezTo>
                      <a:pt x="234" y="136"/>
                      <a:pt x="223" y="197"/>
                      <a:pt x="223" y="197"/>
                    </a:cubicBezTo>
                    <a:lnTo>
                      <a:pt x="11" y="201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52"/>
              <p:cNvSpPr>
                <a:spLocks/>
              </p:cNvSpPr>
              <p:nvPr/>
            </p:nvSpPr>
            <p:spPr bwMode="auto">
              <a:xfrm>
                <a:off x="4985" y="2030"/>
                <a:ext cx="315" cy="382"/>
              </a:xfrm>
              <a:custGeom>
                <a:avLst/>
                <a:gdLst>
                  <a:gd name="T0" fmla="*/ 3 w 185"/>
                  <a:gd name="T1" fmla="*/ 20 h 224"/>
                  <a:gd name="T2" fmla="*/ 7 w 185"/>
                  <a:gd name="T3" fmla="*/ 128 h 224"/>
                  <a:gd name="T4" fmla="*/ 56 w 185"/>
                  <a:gd name="T5" fmla="*/ 209 h 224"/>
                  <a:gd name="T6" fmla="*/ 171 w 185"/>
                  <a:gd name="T7" fmla="*/ 178 h 224"/>
                  <a:gd name="T8" fmla="*/ 182 w 185"/>
                  <a:gd name="T9" fmla="*/ 24 h 224"/>
                  <a:gd name="T10" fmla="*/ 165 w 185"/>
                  <a:gd name="T11" fmla="*/ 8 h 224"/>
                  <a:gd name="T12" fmla="*/ 3 w 185"/>
                  <a:gd name="T13" fmla="*/ 2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224">
                    <a:moveTo>
                      <a:pt x="3" y="20"/>
                    </a:moveTo>
                    <a:cubicBezTo>
                      <a:pt x="7" y="128"/>
                      <a:pt x="7" y="128"/>
                      <a:pt x="7" y="128"/>
                    </a:cubicBezTo>
                    <a:cubicBezTo>
                      <a:pt x="7" y="128"/>
                      <a:pt x="0" y="196"/>
                      <a:pt x="56" y="209"/>
                    </a:cubicBezTo>
                    <a:cubicBezTo>
                      <a:pt x="115" y="224"/>
                      <a:pt x="158" y="214"/>
                      <a:pt x="171" y="178"/>
                    </a:cubicBezTo>
                    <a:cubicBezTo>
                      <a:pt x="185" y="142"/>
                      <a:pt x="182" y="24"/>
                      <a:pt x="182" y="24"/>
                    </a:cubicBezTo>
                    <a:cubicBezTo>
                      <a:pt x="182" y="24"/>
                      <a:pt x="182" y="11"/>
                      <a:pt x="165" y="8"/>
                    </a:cubicBezTo>
                    <a:cubicBezTo>
                      <a:pt x="148" y="6"/>
                      <a:pt x="3" y="0"/>
                      <a:pt x="3" y="20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53"/>
              <p:cNvSpPr>
                <a:spLocks/>
              </p:cNvSpPr>
              <p:nvPr/>
            </p:nvSpPr>
            <p:spPr bwMode="auto">
              <a:xfrm>
                <a:off x="4968" y="2234"/>
                <a:ext cx="352" cy="132"/>
              </a:xfrm>
              <a:custGeom>
                <a:avLst/>
                <a:gdLst>
                  <a:gd name="T0" fmla="*/ 15 w 207"/>
                  <a:gd name="T1" fmla="*/ 0 h 77"/>
                  <a:gd name="T2" fmla="*/ 13 w 207"/>
                  <a:gd name="T3" fmla="*/ 45 h 77"/>
                  <a:gd name="T4" fmla="*/ 41 w 207"/>
                  <a:gd name="T5" fmla="*/ 77 h 77"/>
                  <a:gd name="T6" fmla="*/ 105 w 207"/>
                  <a:gd name="T7" fmla="*/ 45 h 77"/>
                  <a:gd name="T8" fmla="*/ 171 w 207"/>
                  <a:gd name="T9" fmla="*/ 76 h 77"/>
                  <a:gd name="T10" fmla="*/ 195 w 207"/>
                  <a:gd name="T11" fmla="*/ 2 h 77"/>
                  <a:gd name="T12" fmla="*/ 116 w 207"/>
                  <a:gd name="T13" fmla="*/ 32 h 77"/>
                  <a:gd name="T14" fmla="*/ 15 w 207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7" h="77">
                    <a:moveTo>
                      <a:pt x="15" y="0"/>
                    </a:moveTo>
                    <a:cubicBezTo>
                      <a:pt x="15" y="0"/>
                      <a:pt x="0" y="10"/>
                      <a:pt x="13" y="45"/>
                    </a:cubicBezTo>
                    <a:cubicBezTo>
                      <a:pt x="22" y="70"/>
                      <a:pt x="41" y="77"/>
                      <a:pt x="41" y="77"/>
                    </a:cubicBezTo>
                    <a:cubicBezTo>
                      <a:pt x="41" y="77"/>
                      <a:pt x="54" y="44"/>
                      <a:pt x="105" y="45"/>
                    </a:cubicBezTo>
                    <a:cubicBezTo>
                      <a:pt x="151" y="46"/>
                      <a:pt x="158" y="58"/>
                      <a:pt x="171" y="76"/>
                    </a:cubicBezTo>
                    <a:cubicBezTo>
                      <a:pt x="171" y="76"/>
                      <a:pt x="207" y="53"/>
                      <a:pt x="195" y="2"/>
                    </a:cubicBezTo>
                    <a:cubicBezTo>
                      <a:pt x="195" y="2"/>
                      <a:pt x="162" y="30"/>
                      <a:pt x="116" y="32"/>
                    </a:cubicBezTo>
                    <a:cubicBezTo>
                      <a:pt x="70" y="33"/>
                      <a:pt x="28" y="34"/>
                      <a:pt x="15" y="0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54"/>
              <p:cNvSpPr>
                <a:spLocks/>
              </p:cNvSpPr>
              <p:nvPr/>
            </p:nvSpPr>
            <p:spPr bwMode="auto">
              <a:xfrm>
                <a:off x="4948" y="2182"/>
                <a:ext cx="74" cy="75"/>
              </a:xfrm>
              <a:custGeom>
                <a:avLst/>
                <a:gdLst>
                  <a:gd name="T0" fmla="*/ 44 w 44"/>
                  <a:gd name="T1" fmla="*/ 21 h 44"/>
                  <a:gd name="T2" fmla="*/ 23 w 44"/>
                  <a:gd name="T3" fmla="*/ 43 h 44"/>
                  <a:gd name="T4" fmla="*/ 1 w 44"/>
                  <a:gd name="T5" fmla="*/ 23 h 44"/>
                  <a:gd name="T6" fmla="*/ 22 w 44"/>
                  <a:gd name="T7" fmla="*/ 0 h 44"/>
                  <a:gd name="T8" fmla="*/ 44 w 44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21"/>
                    </a:moveTo>
                    <a:cubicBezTo>
                      <a:pt x="44" y="33"/>
                      <a:pt x="35" y="43"/>
                      <a:pt x="23" y="43"/>
                    </a:cubicBezTo>
                    <a:cubicBezTo>
                      <a:pt x="11" y="44"/>
                      <a:pt x="1" y="34"/>
                      <a:pt x="1" y="23"/>
                    </a:cubicBezTo>
                    <a:cubicBezTo>
                      <a:pt x="0" y="11"/>
                      <a:pt x="10" y="1"/>
                      <a:pt x="22" y="0"/>
                    </a:cubicBezTo>
                    <a:cubicBezTo>
                      <a:pt x="33" y="0"/>
                      <a:pt x="43" y="9"/>
                      <a:pt x="44" y="21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55"/>
              <p:cNvSpPr>
                <a:spLocks/>
              </p:cNvSpPr>
              <p:nvPr/>
            </p:nvSpPr>
            <p:spPr bwMode="auto">
              <a:xfrm>
                <a:off x="5254" y="2171"/>
                <a:ext cx="75" cy="75"/>
              </a:xfrm>
              <a:custGeom>
                <a:avLst/>
                <a:gdLst>
                  <a:gd name="T0" fmla="*/ 44 w 44"/>
                  <a:gd name="T1" fmla="*/ 21 h 44"/>
                  <a:gd name="T2" fmla="*/ 23 w 44"/>
                  <a:gd name="T3" fmla="*/ 43 h 44"/>
                  <a:gd name="T4" fmla="*/ 1 w 44"/>
                  <a:gd name="T5" fmla="*/ 23 h 44"/>
                  <a:gd name="T6" fmla="*/ 22 w 44"/>
                  <a:gd name="T7" fmla="*/ 0 h 44"/>
                  <a:gd name="T8" fmla="*/ 44 w 44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21"/>
                    </a:moveTo>
                    <a:cubicBezTo>
                      <a:pt x="44" y="33"/>
                      <a:pt x="35" y="43"/>
                      <a:pt x="23" y="43"/>
                    </a:cubicBezTo>
                    <a:cubicBezTo>
                      <a:pt x="11" y="44"/>
                      <a:pt x="1" y="34"/>
                      <a:pt x="1" y="23"/>
                    </a:cubicBezTo>
                    <a:cubicBezTo>
                      <a:pt x="0" y="11"/>
                      <a:pt x="10" y="1"/>
                      <a:pt x="22" y="0"/>
                    </a:cubicBezTo>
                    <a:cubicBezTo>
                      <a:pt x="34" y="0"/>
                      <a:pt x="44" y="9"/>
                      <a:pt x="44" y="21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56"/>
              <p:cNvSpPr>
                <a:spLocks/>
              </p:cNvSpPr>
              <p:nvPr/>
            </p:nvSpPr>
            <p:spPr bwMode="auto">
              <a:xfrm>
                <a:off x="5074" y="2350"/>
                <a:ext cx="142" cy="19"/>
              </a:xfrm>
              <a:custGeom>
                <a:avLst/>
                <a:gdLst>
                  <a:gd name="T0" fmla="*/ 39 w 84"/>
                  <a:gd name="T1" fmla="*/ 11 h 11"/>
                  <a:gd name="T2" fmla="*/ 2 w 84"/>
                  <a:gd name="T3" fmla="*/ 4 h 11"/>
                  <a:gd name="T4" fmla="*/ 1 w 84"/>
                  <a:gd name="T5" fmla="*/ 1 h 11"/>
                  <a:gd name="T6" fmla="*/ 4 w 84"/>
                  <a:gd name="T7" fmla="*/ 1 h 11"/>
                  <a:gd name="T8" fmla="*/ 4 w 84"/>
                  <a:gd name="T9" fmla="*/ 1 h 11"/>
                  <a:gd name="T10" fmla="*/ 43 w 84"/>
                  <a:gd name="T11" fmla="*/ 7 h 11"/>
                  <a:gd name="T12" fmla="*/ 79 w 84"/>
                  <a:gd name="T13" fmla="*/ 1 h 11"/>
                  <a:gd name="T14" fmla="*/ 82 w 84"/>
                  <a:gd name="T15" fmla="*/ 0 h 11"/>
                  <a:gd name="T16" fmla="*/ 83 w 84"/>
                  <a:gd name="T17" fmla="*/ 3 h 11"/>
                  <a:gd name="T18" fmla="*/ 44 w 84"/>
                  <a:gd name="T19" fmla="*/ 11 h 11"/>
                  <a:gd name="T20" fmla="*/ 39 w 84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1">
                    <a:moveTo>
                      <a:pt x="39" y="11"/>
                    </a:moveTo>
                    <a:cubicBezTo>
                      <a:pt x="12" y="11"/>
                      <a:pt x="2" y="4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15" y="8"/>
                      <a:pt x="43" y="7"/>
                    </a:cubicBezTo>
                    <a:cubicBezTo>
                      <a:pt x="74" y="6"/>
                      <a:pt x="79" y="2"/>
                      <a:pt x="79" y="1"/>
                    </a:cubicBezTo>
                    <a:cubicBezTo>
                      <a:pt x="80" y="1"/>
                      <a:pt x="81" y="0"/>
                      <a:pt x="82" y="0"/>
                    </a:cubicBezTo>
                    <a:cubicBezTo>
                      <a:pt x="83" y="1"/>
                      <a:pt x="84" y="2"/>
                      <a:pt x="83" y="3"/>
                    </a:cubicBezTo>
                    <a:cubicBezTo>
                      <a:pt x="82" y="7"/>
                      <a:pt x="68" y="10"/>
                      <a:pt x="44" y="11"/>
                    </a:cubicBezTo>
                    <a:cubicBezTo>
                      <a:pt x="42" y="11"/>
                      <a:pt x="40" y="11"/>
                      <a:pt x="39" y="11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57"/>
              <p:cNvSpPr>
                <a:spLocks/>
              </p:cNvSpPr>
              <p:nvPr/>
            </p:nvSpPr>
            <p:spPr bwMode="auto">
              <a:xfrm>
                <a:off x="5123" y="2139"/>
                <a:ext cx="46" cy="102"/>
              </a:xfrm>
              <a:custGeom>
                <a:avLst/>
                <a:gdLst>
                  <a:gd name="T0" fmla="*/ 0 w 46"/>
                  <a:gd name="T1" fmla="*/ 102 h 102"/>
                  <a:gd name="T2" fmla="*/ 46 w 46"/>
                  <a:gd name="T3" fmla="*/ 102 h 102"/>
                  <a:gd name="T4" fmla="*/ 22 w 46"/>
                  <a:gd name="T5" fmla="*/ 0 h 102"/>
                  <a:gd name="T6" fmla="*/ 0 w 46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02">
                    <a:moveTo>
                      <a:pt x="0" y="102"/>
                    </a:moveTo>
                    <a:lnTo>
                      <a:pt x="46" y="102"/>
                    </a:lnTo>
                    <a:lnTo>
                      <a:pt x="22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E2A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Oval 258"/>
              <p:cNvSpPr>
                <a:spLocks noChangeArrowheads="1"/>
              </p:cNvSpPr>
              <p:nvPr/>
            </p:nvSpPr>
            <p:spPr bwMode="auto">
              <a:xfrm>
                <a:off x="5039" y="2134"/>
                <a:ext cx="41" cy="41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Oval 259"/>
              <p:cNvSpPr>
                <a:spLocks noChangeArrowheads="1"/>
              </p:cNvSpPr>
              <p:nvPr/>
            </p:nvSpPr>
            <p:spPr bwMode="auto">
              <a:xfrm>
                <a:off x="5198" y="2134"/>
                <a:ext cx="41" cy="41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60"/>
              <p:cNvSpPr>
                <a:spLocks/>
              </p:cNvSpPr>
              <p:nvPr/>
            </p:nvSpPr>
            <p:spPr bwMode="auto">
              <a:xfrm>
                <a:off x="5005" y="2091"/>
                <a:ext cx="79" cy="41"/>
              </a:xfrm>
              <a:custGeom>
                <a:avLst/>
                <a:gdLst>
                  <a:gd name="T0" fmla="*/ 3 w 46"/>
                  <a:gd name="T1" fmla="*/ 24 h 24"/>
                  <a:gd name="T2" fmla="*/ 1 w 46"/>
                  <a:gd name="T3" fmla="*/ 23 h 24"/>
                  <a:gd name="T4" fmla="*/ 1 w 46"/>
                  <a:gd name="T5" fmla="*/ 21 h 24"/>
                  <a:gd name="T6" fmla="*/ 44 w 46"/>
                  <a:gd name="T7" fmla="*/ 0 h 24"/>
                  <a:gd name="T8" fmla="*/ 46 w 46"/>
                  <a:gd name="T9" fmla="*/ 2 h 24"/>
                  <a:gd name="T10" fmla="*/ 44 w 46"/>
                  <a:gd name="T11" fmla="*/ 4 h 24"/>
                  <a:gd name="T12" fmla="*/ 4 w 46"/>
                  <a:gd name="T13" fmla="*/ 23 h 24"/>
                  <a:gd name="T14" fmla="*/ 3 w 46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4">
                    <a:moveTo>
                      <a:pt x="3" y="24"/>
                    </a:moveTo>
                    <a:cubicBezTo>
                      <a:pt x="2" y="24"/>
                      <a:pt x="2" y="24"/>
                      <a:pt x="1" y="23"/>
                    </a:cubicBezTo>
                    <a:cubicBezTo>
                      <a:pt x="0" y="23"/>
                      <a:pt x="0" y="21"/>
                      <a:pt x="1" y="21"/>
                    </a:cubicBezTo>
                    <a:cubicBezTo>
                      <a:pt x="2" y="20"/>
                      <a:pt x="16" y="1"/>
                      <a:pt x="44" y="0"/>
                    </a:cubicBezTo>
                    <a:cubicBezTo>
                      <a:pt x="45" y="0"/>
                      <a:pt x="46" y="1"/>
                      <a:pt x="46" y="2"/>
                    </a:cubicBezTo>
                    <a:cubicBezTo>
                      <a:pt x="46" y="3"/>
                      <a:pt x="45" y="4"/>
                      <a:pt x="44" y="4"/>
                    </a:cubicBezTo>
                    <a:cubicBezTo>
                      <a:pt x="18" y="5"/>
                      <a:pt x="4" y="23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61"/>
              <p:cNvSpPr>
                <a:spLocks/>
              </p:cNvSpPr>
              <p:nvPr/>
            </p:nvSpPr>
            <p:spPr bwMode="auto">
              <a:xfrm>
                <a:off x="5203" y="2091"/>
                <a:ext cx="73" cy="41"/>
              </a:xfrm>
              <a:custGeom>
                <a:avLst/>
                <a:gdLst>
                  <a:gd name="T0" fmla="*/ 41 w 43"/>
                  <a:gd name="T1" fmla="*/ 24 h 24"/>
                  <a:gd name="T2" fmla="*/ 39 w 43"/>
                  <a:gd name="T3" fmla="*/ 23 h 24"/>
                  <a:gd name="T4" fmla="*/ 2 w 43"/>
                  <a:gd name="T5" fmla="*/ 4 h 24"/>
                  <a:gd name="T6" fmla="*/ 0 w 43"/>
                  <a:gd name="T7" fmla="*/ 2 h 24"/>
                  <a:gd name="T8" fmla="*/ 2 w 43"/>
                  <a:gd name="T9" fmla="*/ 0 h 24"/>
                  <a:gd name="T10" fmla="*/ 42 w 43"/>
                  <a:gd name="T11" fmla="*/ 21 h 24"/>
                  <a:gd name="T12" fmla="*/ 42 w 43"/>
                  <a:gd name="T13" fmla="*/ 23 h 24"/>
                  <a:gd name="T14" fmla="*/ 41 w 43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4">
                    <a:moveTo>
                      <a:pt x="41" y="24"/>
                    </a:moveTo>
                    <a:cubicBezTo>
                      <a:pt x="40" y="24"/>
                      <a:pt x="39" y="23"/>
                      <a:pt x="39" y="23"/>
                    </a:cubicBezTo>
                    <a:cubicBezTo>
                      <a:pt x="39" y="23"/>
                      <a:pt x="26" y="5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8" y="1"/>
                      <a:pt x="42" y="20"/>
                      <a:pt x="42" y="21"/>
                    </a:cubicBezTo>
                    <a:cubicBezTo>
                      <a:pt x="43" y="22"/>
                      <a:pt x="43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262"/>
              <p:cNvSpPr>
                <a:spLocks noChangeArrowheads="1"/>
              </p:cNvSpPr>
              <p:nvPr/>
            </p:nvSpPr>
            <p:spPr bwMode="auto">
              <a:xfrm>
                <a:off x="5011" y="2876"/>
                <a:ext cx="263" cy="29"/>
              </a:xfrm>
              <a:prstGeom prst="rect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63"/>
              <p:cNvSpPr>
                <a:spLocks/>
              </p:cNvSpPr>
              <p:nvPr/>
            </p:nvSpPr>
            <p:spPr bwMode="auto">
              <a:xfrm>
                <a:off x="4963" y="2804"/>
                <a:ext cx="97" cy="104"/>
              </a:xfrm>
              <a:custGeom>
                <a:avLst/>
                <a:gdLst>
                  <a:gd name="T0" fmla="*/ 24 w 57"/>
                  <a:gd name="T1" fmla="*/ 0 h 61"/>
                  <a:gd name="T2" fmla="*/ 28 w 57"/>
                  <a:gd name="T3" fmla="*/ 4 h 61"/>
                  <a:gd name="T4" fmla="*/ 46 w 57"/>
                  <a:gd name="T5" fmla="*/ 20 h 61"/>
                  <a:gd name="T6" fmla="*/ 47 w 57"/>
                  <a:gd name="T7" fmla="*/ 45 h 61"/>
                  <a:gd name="T8" fmla="*/ 20 w 57"/>
                  <a:gd name="T9" fmla="*/ 50 h 61"/>
                  <a:gd name="T10" fmla="*/ 0 w 57"/>
                  <a:gd name="T11" fmla="*/ 34 h 61"/>
                  <a:gd name="T12" fmla="*/ 24 w 57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61">
                    <a:moveTo>
                      <a:pt x="24" y="0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20"/>
                      <a:pt x="57" y="32"/>
                      <a:pt x="47" y="45"/>
                    </a:cubicBezTo>
                    <a:cubicBezTo>
                      <a:pt x="35" y="61"/>
                      <a:pt x="20" y="50"/>
                      <a:pt x="20" y="50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64"/>
              <p:cNvSpPr>
                <a:spLocks/>
              </p:cNvSpPr>
              <p:nvPr/>
            </p:nvSpPr>
            <p:spPr bwMode="auto">
              <a:xfrm>
                <a:off x="5249" y="2449"/>
                <a:ext cx="87" cy="424"/>
              </a:xfrm>
              <a:custGeom>
                <a:avLst/>
                <a:gdLst>
                  <a:gd name="T0" fmla="*/ 19 w 51"/>
                  <a:gd name="T1" fmla="*/ 18 h 248"/>
                  <a:gd name="T2" fmla="*/ 50 w 51"/>
                  <a:gd name="T3" fmla="*/ 139 h 248"/>
                  <a:gd name="T4" fmla="*/ 50 w 51"/>
                  <a:gd name="T5" fmla="*/ 248 h 248"/>
                  <a:gd name="T6" fmla="*/ 16 w 51"/>
                  <a:gd name="T7" fmla="*/ 248 h 248"/>
                  <a:gd name="T8" fmla="*/ 15 w 51"/>
                  <a:gd name="T9" fmla="*/ 89 h 248"/>
                  <a:gd name="T10" fmla="*/ 19 w 51"/>
                  <a:gd name="T11" fmla="*/ 1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48">
                    <a:moveTo>
                      <a:pt x="19" y="18"/>
                    </a:moveTo>
                    <a:cubicBezTo>
                      <a:pt x="39" y="35"/>
                      <a:pt x="49" y="52"/>
                      <a:pt x="50" y="139"/>
                    </a:cubicBezTo>
                    <a:cubicBezTo>
                      <a:pt x="51" y="225"/>
                      <a:pt x="50" y="248"/>
                      <a:pt x="50" y="248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0" y="0"/>
                      <a:pt x="19" y="18"/>
                    </a:cubicBezTo>
                    <a:close/>
                  </a:path>
                </a:pathLst>
              </a:custGeom>
              <a:solidFill>
                <a:srgbClr val="9CC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65"/>
              <p:cNvSpPr>
                <a:spLocks/>
              </p:cNvSpPr>
              <p:nvPr/>
            </p:nvSpPr>
            <p:spPr bwMode="auto">
              <a:xfrm>
                <a:off x="5276" y="2856"/>
                <a:ext cx="60" cy="17"/>
              </a:xfrm>
              <a:custGeom>
                <a:avLst/>
                <a:gdLst>
                  <a:gd name="T0" fmla="*/ 0 w 60"/>
                  <a:gd name="T1" fmla="*/ 0 h 17"/>
                  <a:gd name="T2" fmla="*/ 0 w 60"/>
                  <a:gd name="T3" fmla="*/ 17 h 17"/>
                  <a:gd name="T4" fmla="*/ 58 w 60"/>
                  <a:gd name="T5" fmla="*/ 17 h 17"/>
                  <a:gd name="T6" fmla="*/ 60 w 60"/>
                  <a:gd name="T7" fmla="*/ 1 h 17"/>
                  <a:gd name="T8" fmla="*/ 0 w 60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7">
                    <a:moveTo>
                      <a:pt x="0" y="0"/>
                    </a:moveTo>
                    <a:lnTo>
                      <a:pt x="0" y="17"/>
                    </a:lnTo>
                    <a:lnTo>
                      <a:pt x="58" y="17"/>
                    </a:lnTo>
                    <a:lnTo>
                      <a:pt x="6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Rectangle 266"/>
              <p:cNvSpPr>
                <a:spLocks noChangeArrowheads="1"/>
              </p:cNvSpPr>
              <p:nvPr/>
            </p:nvSpPr>
            <p:spPr bwMode="auto">
              <a:xfrm>
                <a:off x="5136" y="2499"/>
                <a:ext cx="7" cy="377"/>
              </a:xfrm>
              <a:prstGeom prst="rect">
                <a:avLst/>
              </a:pr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67"/>
              <p:cNvSpPr>
                <a:spLocks/>
              </p:cNvSpPr>
              <p:nvPr/>
            </p:nvSpPr>
            <p:spPr bwMode="auto">
              <a:xfrm>
                <a:off x="5106" y="2973"/>
                <a:ext cx="82" cy="12"/>
              </a:xfrm>
              <a:custGeom>
                <a:avLst/>
                <a:gdLst>
                  <a:gd name="T0" fmla="*/ 29 w 48"/>
                  <a:gd name="T1" fmla="*/ 7 h 7"/>
                  <a:gd name="T2" fmla="*/ 25 w 48"/>
                  <a:gd name="T3" fmla="*/ 7 h 7"/>
                  <a:gd name="T4" fmla="*/ 20 w 48"/>
                  <a:gd name="T5" fmla="*/ 7 h 7"/>
                  <a:gd name="T6" fmla="*/ 2 w 48"/>
                  <a:gd name="T7" fmla="*/ 5 h 7"/>
                  <a:gd name="T8" fmla="*/ 0 w 48"/>
                  <a:gd name="T9" fmla="*/ 2 h 7"/>
                  <a:gd name="T10" fmla="*/ 3 w 48"/>
                  <a:gd name="T11" fmla="*/ 1 h 7"/>
                  <a:gd name="T12" fmla="*/ 20 w 48"/>
                  <a:gd name="T13" fmla="*/ 3 h 7"/>
                  <a:gd name="T14" fmla="*/ 25 w 48"/>
                  <a:gd name="T15" fmla="*/ 3 h 7"/>
                  <a:gd name="T16" fmla="*/ 45 w 48"/>
                  <a:gd name="T17" fmla="*/ 1 h 7"/>
                  <a:gd name="T18" fmla="*/ 47 w 48"/>
                  <a:gd name="T19" fmla="*/ 2 h 7"/>
                  <a:gd name="T20" fmla="*/ 46 w 48"/>
                  <a:gd name="T21" fmla="*/ 5 h 7"/>
                  <a:gd name="T22" fmla="*/ 29 w 48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7">
                    <a:moveTo>
                      <a:pt x="29" y="7"/>
                    </a:moveTo>
                    <a:cubicBezTo>
                      <a:pt x="28" y="7"/>
                      <a:pt x="26" y="7"/>
                      <a:pt x="25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0" y="7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" y="1"/>
                      <a:pt x="10" y="3"/>
                      <a:pt x="20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33" y="3"/>
                      <a:pt x="40" y="3"/>
                      <a:pt x="45" y="1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8" y="3"/>
                      <a:pt x="48" y="4"/>
                      <a:pt x="46" y="5"/>
                    </a:cubicBezTo>
                    <a:cubicBezTo>
                      <a:pt x="42" y="7"/>
                      <a:pt x="36" y="7"/>
                      <a:pt x="29" y="7"/>
                    </a:cubicBezTo>
                    <a:close/>
                  </a:path>
                </a:pathLst>
              </a:custGeom>
              <a:solidFill>
                <a:srgbClr val="332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68"/>
              <p:cNvSpPr>
                <a:spLocks/>
              </p:cNvSpPr>
              <p:nvPr/>
            </p:nvSpPr>
            <p:spPr bwMode="auto">
              <a:xfrm>
                <a:off x="3969" y="2866"/>
                <a:ext cx="59" cy="112"/>
              </a:xfrm>
              <a:custGeom>
                <a:avLst/>
                <a:gdLst>
                  <a:gd name="T0" fmla="*/ 0 w 35"/>
                  <a:gd name="T1" fmla="*/ 0 h 66"/>
                  <a:gd name="T2" fmla="*/ 0 w 35"/>
                  <a:gd name="T3" fmla="*/ 51 h 66"/>
                  <a:gd name="T4" fmla="*/ 16 w 35"/>
                  <a:gd name="T5" fmla="*/ 65 h 66"/>
                  <a:gd name="T6" fmla="*/ 33 w 35"/>
                  <a:gd name="T7" fmla="*/ 52 h 66"/>
                  <a:gd name="T8" fmla="*/ 35 w 35"/>
                  <a:gd name="T9" fmla="*/ 7 h 66"/>
                  <a:gd name="T10" fmla="*/ 0 w 35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66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63"/>
                      <a:pt x="16" y="65"/>
                    </a:cubicBezTo>
                    <a:cubicBezTo>
                      <a:pt x="34" y="66"/>
                      <a:pt x="33" y="52"/>
                      <a:pt x="33" y="52"/>
                    </a:cubicBezTo>
                    <a:cubicBezTo>
                      <a:pt x="35" y="7"/>
                      <a:pt x="35" y="7"/>
                      <a:pt x="35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69"/>
              <p:cNvSpPr>
                <a:spLocks/>
              </p:cNvSpPr>
              <p:nvPr/>
            </p:nvSpPr>
            <p:spPr bwMode="auto">
              <a:xfrm>
                <a:off x="4466" y="2866"/>
                <a:ext cx="61" cy="111"/>
              </a:xfrm>
              <a:custGeom>
                <a:avLst/>
                <a:gdLst>
                  <a:gd name="T0" fmla="*/ 34 w 36"/>
                  <a:gd name="T1" fmla="*/ 0 h 65"/>
                  <a:gd name="T2" fmla="*/ 35 w 36"/>
                  <a:gd name="T3" fmla="*/ 51 h 65"/>
                  <a:gd name="T4" fmla="*/ 20 w 36"/>
                  <a:gd name="T5" fmla="*/ 65 h 65"/>
                  <a:gd name="T6" fmla="*/ 2 w 36"/>
                  <a:gd name="T7" fmla="*/ 53 h 65"/>
                  <a:gd name="T8" fmla="*/ 0 w 36"/>
                  <a:gd name="T9" fmla="*/ 7 h 65"/>
                  <a:gd name="T10" fmla="*/ 34 w 36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5">
                    <a:moveTo>
                      <a:pt x="34" y="0"/>
                    </a:move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6" y="64"/>
                      <a:pt x="20" y="65"/>
                    </a:cubicBezTo>
                    <a:cubicBezTo>
                      <a:pt x="4" y="65"/>
                      <a:pt x="2" y="53"/>
                      <a:pt x="2" y="53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270"/>
              <p:cNvSpPr>
                <a:spLocks/>
              </p:cNvSpPr>
              <p:nvPr/>
            </p:nvSpPr>
            <p:spPr bwMode="auto">
              <a:xfrm>
                <a:off x="4291" y="3381"/>
                <a:ext cx="224" cy="84"/>
              </a:xfrm>
              <a:custGeom>
                <a:avLst/>
                <a:gdLst>
                  <a:gd name="T0" fmla="*/ 61 w 132"/>
                  <a:gd name="T1" fmla="*/ 5 h 49"/>
                  <a:gd name="T2" fmla="*/ 71 w 132"/>
                  <a:gd name="T3" fmla="*/ 12 h 49"/>
                  <a:gd name="T4" fmla="*/ 123 w 132"/>
                  <a:gd name="T5" fmla="*/ 19 h 49"/>
                  <a:gd name="T6" fmla="*/ 111 w 132"/>
                  <a:gd name="T7" fmla="*/ 46 h 49"/>
                  <a:gd name="T8" fmla="*/ 10 w 132"/>
                  <a:gd name="T9" fmla="*/ 41 h 49"/>
                  <a:gd name="T10" fmla="*/ 4 w 132"/>
                  <a:gd name="T11" fmla="*/ 12 h 49"/>
                  <a:gd name="T12" fmla="*/ 15 w 132"/>
                  <a:gd name="T13" fmla="*/ 0 h 49"/>
                  <a:gd name="T14" fmla="*/ 61 w 132"/>
                  <a:gd name="T15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49">
                    <a:moveTo>
                      <a:pt x="61" y="5"/>
                    </a:move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114" y="6"/>
                      <a:pt x="123" y="19"/>
                    </a:cubicBezTo>
                    <a:cubicBezTo>
                      <a:pt x="132" y="32"/>
                      <a:pt x="124" y="44"/>
                      <a:pt x="111" y="46"/>
                    </a:cubicBezTo>
                    <a:cubicBezTo>
                      <a:pt x="99" y="49"/>
                      <a:pt x="21" y="46"/>
                      <a:pt x="10" y="41"/>
                    </a:cubicBezTo>
                    <a:cubicBezTo>
                      <a:pt x="0" y="36"/>
                      <a:pt x="4" y="12"/>
                      <a:pt x="4" y="12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61" y="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71"/>
              <p:cNvSpPr>
                <a:spLocks/>
              </p:cNvSpPr>
              <p:nvPr/>
            </p:nvSpPr>
            <p:spPr bwMode="auto">
              <a:xfrm>
                <a:off x="3988" y="3381"/>
                <a:ext cx="224" cy="84"/>
              </a:xfrm>
              <a:custGeom>
                <a:avLst/>
                <a:gdLst>
                  <a:gd name="T0" fmla="*/ 71 w 132"/>
                  <a:gd name="T1" fmla="*/ 5 h 49"/>
                  <a:gd name="T2" fmla="*/ 61 w 132"/>
                  <a:gd name="T3" fmla="*/ 12 h 49"/>
                  <a:gd name="T4" fmla="*/ 9 w 132"/>
                  <a:gd name="T5" fmla="*/ 19 h 49"/>
                  <a:gd name="T6" fmla="*/ 21 w 132"/>
                  <a:gd name="T7" fmla="*/ 46 h 49"/>
                  <a:gd name="T8" fmla="*/ 121 w 132"/>
                  <a:gd name="T9" fmla="*/ 41 h 49"/>
                  <a:gd name="T10" fmla="*/ 128 w 132"/>
                  <a:gd name="T11" fmla="*/ 12 h 49"/>
                  <a:gd name="T12" fmla="*/ 117 w 132"/>
                  <a:gd name="T13" fmla="*/ 0 h 49"/>
                  <a:gd name="T14" fmla="*/ 71 w 132"/>
                  <a:gd name="T15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49">
                    <a:moveTo>
                      <a:pt x="71" y="5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18" y="6"/>
                      <a:pt x="9" y="19"/>
                    </a:cubicBezTo>
                    <a:cubicBezTo>
                      <a:pt x="0" y="32"/>
                      <a:pt x="8" y="44"/>
                      <a:pt x="21" y="46"/>
                    </a:cubicBezTo>
                    <a:cubicBezTo>
                      <a:pt x="33" y="49"/>
                      <a:pt x="111" y="46"/>
                      <a:pt x="121" y="41"/>
                    </a:cubicBezTo>
                    <a:cubicBezTo>
                      <a:pt x="132" y="36"/>
                      <a:pt x="128" y="12"/>
                      <a:pt x="128" y="12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72"/>
              <p:cNvSpPr>
                <a:spLocks/>
              </p:cNvSpPr>
              <p:nvPr/>
            </p:nvSpPr>
            <p:spPr bwMode="auto">
              <a:xfrm>
                <a:off x="4052" y="2907"/>
                <a:ext cx="397" cy="501"/>
              </a:xfrm>
              <a:custGeom>
                <a:avLst/>
                <a:gdLst>
                  <a:gd name="T0" fmla="*/ 0 w 397"/>
                  <a:gd name="T1" fmla="*/ 0 h 501"/>
                  <a:gd name="T2" fmla="*/ 0 w 397"/>
                  <a:gd name="T3" fmla="*/ 493 h 501"/>
                  <a:gd name="T4" fmla="*/ 170 w 397"/>
                  <a:gd name="T5" fmla="*/ 501 h 501"/>
                  <a:gd name="T6" fmla="*/ 181 w 397"/>
                  <a:gd name="T7" fmla="*/ 225 h 501"/>
                  <a:gd name="T8" fmla="*/ 216 w 397"/>
                  <a:gd name="T9" fmla="*/ 225 h 501"/>
                  <a:gd name="T10" fmla="*/ 228 w 397"/>
                  <a:gd name="T11" fmla="*/ 501 h 501"/>
                  <a:gd name="T12" fmla="*/ 397 w 397"/>
                  <a:gd name="T13" fmla="*/ 495 h 501"/>
                  <a:gd name="T14" fmla="*/ 380 w 397"/>
                  <a:gd name="T15" fmla="*/ 0 h 501"/>
                  <a:gd name="T16" fmla="*/ 0 w 397"/>
                  <a:gd name="T17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7" h="501">
                    <a:moveTo>
                      <a:pt x="0" y="0"/>
                    </a:moveTo>
                    <a:lnTo>
                      <a:pt x="0" y="493"/>
                    </a:lnTo>
                    <a:lnTo>
                      <a:pt x="170" y="501"/>
                    </a:lnTo>
                    <a:lnTo>
                      <a:pt x="181" y="225"/>
                    </a:lnTo>
                    <a:lnTo>
                      <a:pt x="216" y="225"/>
                    </a:lnTo>
                    <a:lnTo>
                      <a:pt x="228" y="501"/>
                    </a:lnTo>
                    <a:lnTo>
                      <a:pt x="397" y="495"/>
                    </a:lnTo>
                    <a:lnTo>
                      <a:pt x="3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73"/>
              <p:cNvSpPr>
                <a:spLocks/>
              </p:cNvSpPr>
              <p:nvPr/>
            </p:nvSpPr>
            <p:spPr bwMode="auto">
              <a:xfrm>
                <a:off x="3965" y="2514"/>
                <a:ext cx="566" cy="379"/>
              </a:xfrm>
              <a:custGeom>
                <a:avLst/>
                <a:gdLst>
                  <a:gd name="T0" fmla="*/ 115 w 332"/>
                  <a:gd name="T1" fmla="*/ 0 h 222"/>
                  <a:gd name="T2" fmla="*/ 27 w 332"/>
                  <a:gd name="T3" fmla="*/ 18 h 222"/>
                  <a:gd name="T4" fmla="*/ 3 w 332"/>
                  <a:gd name="T5" fmla="*/ 44 h 222"/>
                  <a:gd name="T6" fmla="*/ 0 w 332"/>
                  <a:gd name="T7" fmla="*/ 217 h 222"/>
                  <a:gd name="T8" fmla="*/ 332 w 332"/>
                  <a:gd name="T9" fmla="*/ 222 h 222"/>
                  <a:gd name="T10" fmla="*/ 316 w 332"/>
                  <a:gd name="T11" fmla="*/ 43 h 222"/>
                  <a:gd name="T12" fmla="*/ 296 w 332"/>
                  <a:gd name="T13" fmla="*/ 12 h 222"/>
                  <a:gd name="T14" fmla="*/ 205 w 332"/>
                  <a:gd name="T15" fmla="*/ 3 h 222"/>
                  <a:gd name="T16" fmla="*/ 115 w 332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222">
                    <a:moveTo>
                      <a:pt x="115" y="0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6" y="22"/>
                      <a:pt x="3" y="44"/>
                    </a:cubicBezTo>
                    <a:cubicBezTo>
                      <a:pt x="1" y="66"/>
                      <a:pt x="0" y="217"/>
                      <a:pt x="0" y="217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43"/>
                      <a:pt x="317" y="18"/>
                      <a:pt x="296" y="12"/>
                    </a:cubicBezTo>
                    <a:cubicBezTo>
                      <a:pt x="274" y="7"/>
                      <a:pt x="205" y="3"/>
                      <a:pt x="205" y="3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74"/>
              <p:cNvSpPr>
                <a:spLocks/>
              </p:cNvSpPr>
              <p:nvPr/>
            </p:nvSpPr>
            <p:spPr bwMode="auto">
              <a:xfrm>
                <a:off x="4108" y="2521"/>
                <a:ext cx="264" cy="463"/>
              </a:xfrm>
              <a:custGeom>
                <a:avLst/>
                <a:gdLst>
                  <a:gd name="T0" fmla="*/ 34 w 264"/>
                  <a:gd name="T1" fmla="*/ 0 h 463"/>
                  <a:gd name="T2" fmla="*/ 28 w 264"/>
                  <a:gd name="T3" fmla="*/ 181 h 463"/>
                  <a:gd name="T4" fmla="*/ 0 w 264"/>
                  <a:gd name="T5" fmla="*/ 463 h 463"/>
                  <a:gd name="T6" fmla="*/ 264 w 264"/>
                  <a:gd name="T7" fmla="*/ 463 h 463"/>
                  <a:gd name="T8" fmla="*/ 242 w 264"/>
                  <a:gd name="T9" fmla="*/ 2 h 463"/>
                  <a:gd name="T10" fmla="*/ 34 w 264"/>
                  <a:gd name="T11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463">
                    <a:moveTo>
                      <a:pt x="34" y="0"/>
                    </a:moveTo>
                    <a:lnTo>
                      <a:pt x="28" y="181"/>
                    </a:lnTo>
                    <a:lnTo>
                      <a:pt x="0" y="463"/>
                    </a:lnTo>
                    <a:lnTo>
                      <a:pt x="264" y="463"/>
                    </a:lnTo>
                    <a:lnTo>
                      <a:pt x="242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86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275"/>
              <p:cNvSpPr>
                <a:spLocks/>
              </p:cNvSpPr>
              <p:nvPr/>
            </p:nvSpPr>
            <p:spPr bwMode="auto">
              <a:xfrm>
                <a:off x="3996" y="2618"/>
                <a:ext cx="165" cy="668"/>
              </a:xfrm>
              <a:custGeom>
                <a:avLst/>
                <a:gdLst>
                  <a:gd name="T0" fmla="*/ 88 w 97"/>
                  <a:gd name="T1" fmla="*/ 5 h 391"/>
                  <a:gd name="T2" fmla="*/ 88 w 97"/>
                  <a:gd name="T3" fmla="*/ 0 h 391"/>
                  <a:gd name="T4" fmla="*/ 19 w 97"/>
                  <a:gd name="T5" fmla="*/ 157 h 391"/>
                  <a:gd name="T6" fmla="*/ 0 w 97"/>
                  <a:gd name="T7" fmla="*/ 388 h 391"/>
                  <a:gd name="T8" fmla="*/ 97 w 97"/>
                  <a:gd name="T9" fmla="*/ 391 h 391"/>
                  <a:gd name="T10" fmla="*/ 94 w 97"/>
                  <a:gd name="T11" fmla="*/ 307 h 391"/>
                  <a:gd name="T12" fmla="*/ 88 w 97"/>
                  <a:gd name="T13" fmla="*/ 5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91">
                    <a:moveTo>
                      <a:pt x="88" y="5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56" y="14"/>
                      <a:pt x="19" y="157"/>
                      <a:pt x="19" y="157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97" y="391"/>
                      <a:pt x="97" y="391"/>
                      <a:pt x="97" y="391"/>
                    </a:cubicBezTo>
                    <a:cubicBezTo>
                      <a:pt x="94" y="307"/>
                      <a:pt x="94" y="307"/>
                      <a:pt x="94" y="307"/>
                    </a:cubicBezTo>
                    <a:lnTo>
                      <a:pt x="88" y="5"/>
                    </a:ln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76"/>
              <p:cNvSpPr>
                <a:spLocks/>
              </p:cNvSpPr>
              <p:nvPr/>
            </p:nvSpPr>
            <p:spPr bwMode="auto">
              <a:xfrm>
                <a:off x="4333" y="2623"/>
                <a:ext cx="165" cy="663"/>
              </a:xfrm>
              <a:custGeom>
                <a:avLst/>
                <a:gdLst>
                  <a:gd name="T0" fmla="*/ 8 w 97"/>
                  <a:gd name="T1" fmla="*/ 0 h 388"/>
                  <a:gd name="T2" fmla="*/ 1 w 97"/>
                  <a:gd name="T3" fmla="*/ 315 h 388"/>
                  <a:gd name="T4" fmla="*/ 2 w 97"/>
                  <a:gd name="T5" fmla="*/ 315 h 388"/>
                  <a:gd name="T6" fmla="*/ 0 w 97"/>
                  <a:gd name="T7" fmla="*/ 388 h 388"/>
                  <a:gd name="T8" fmla="*/ 97 w 97"/>
                  <a:gd name="T9" fmla="*/ 385 h 388"/>
                  <a:gd name="T10" fmla="*/ 82 w 97"/>
                  <a:gd name="T11" fmla="*/ 158 h 388"/>
                  <a:gd name="T12" fmla="*/ 8 w 97"/>
                  <a:gd name="T13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88">
                    <a:moveTo>
                      <a:pt x="8" y="0"/>
                    </a:moveTo>
                    <a:cubicBezTo>
                      <a:pt x="1" y="315"/>
                      <a:pt x="1" y="315"/>
                      <a:pt x="1" y="315"/>
                    </a:cubicBezTo>
                    <a:cubicBezTo>
                      <a:pt x="1" y="315"/>
                      <a:pt x="2" y="315"/>
                      <a:pt x="2" y="315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97" y="385"/>
                      <a:pt x="97" y="385"/>
                      <a:pt x="97" y="385"/>
                    </a:cubicBezTo>
                    <a:cubicBezTo>
                      <a:pt x="82" y="158"/>
                      <a:pt x="82" y="158"/>
                      <a:pt x="82" y="158"/>
                    </a:cubicBezTo>
                    <a:cubicBezTo>
                      <a:pt x="82" y="158"/>
                      <a:pt x="39" y="13"/>
                      <a:pt x="8" y="0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77"/>
              <p:cNvSpPr>
                <a:spLocks/>
              </p:cNvSpPr>
              <p:nvPr/>
            </p:nvSpPr>
            <p:spPr bwMode="auto">
              <a:xfrm>
                <a:off x="4142" y="2461"/>
                <a:ext cx="208" cy="101"/>
              </a:xfrm>
              <a:custGeom>
                <a:avLst/>
                <a:gdLst>
                  <a:gd name="T0" fmla="*/ 0 w 122"/>
                  <a:gd name="T1" fmla="*/ 0 h 59"/>
                  <a:gd name="T2" fmla="*/ 0 w 122"/>
                  <a:gd name="T3" fmla="*/ 35 h 59"/>
                  <a:gd name="T4" fmla="*/ 60 w 122"/>
                  <a:gd name="T5" fmla="*/ 57 h 59"/>
                  <a:gd name="T6" fmla="*/ 122 w 122"/>
                  <a:gd name="T7" fmla="*/ 43 h 59"/>
                  <a:gd name="T8" fmla="*/ 122 w 122"/>
                  <a:gd name="T9" fmla="*/ 0 h 59"/>
                  <a:gd name="T10" fmla="*/ 0 w 122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59">
                    <a:moveTo>
                      <a:pt x="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7" y="56"/>
                      <a:pt x="60" y="57"/>
                    </a:cubicBezTo>
                    <a:cubicBezTo>
                      <a:pt x="113" y="59"/>
                      <a:pt x="122" y="43"/>
                      <a:pt x="122" y="43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78"/>
              <p:cNvSpPr>
                <a:spLocks/>
              </p:cNvSpPr>
              <p:nvPr/>
            </p:nvSpPr>
            <p:spPr bwMode="auto">
              <a:xfrm>
                <a:off x="4142" y="2461"/>
                <a:ext cx="208" cy="29"/>
              </a:xfrm>
              <a:custGeom>
                <a:avLst/>
                <a:gdLst>
                  <a:gd name="T0" fmla="*/ 122 w 122"/>
                  <a:gd name="T1" fmla="*/ 13 h 17"/>
                  <a:gd name="T2" fmla="*/ 122 w 122"/>
                  <a:gd name="T3" fmla="*/ 0 h 17"/>
                  <a:gd name="T4" fmla="*/ 0 w 122"/>
                  <a:gd name="T5" fmla="*/ 0 h 17"/>
                  <a:gd name="T6" fmla="*/ 0 w 122"/>
                  <a:gd name="T7" fmla="*/ 13 h 17"/>
                  <a:gd name="T8" fmla="*/ 60 w 122"/>
                  <a:gd name="T9" fmla="*/ 17 h 17"/>
                  <a:gd name="T10" fmla="*/ 122 w 122"/>
                  <a:gd name="T11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7">
                    <a:moveTo>
                      <a:pt x="122" y="13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7" y="17"/>
                      <a:pt x="43" y="17"/>
                      <a:pt x="60" y="17"/>
                    </a:cubicBezTo>
                    <a:cubicBezTo>
                      <a:pt x="84" y="16"/>
                      <a:pt x="99" y="17"/>
                      <a:pt x="122" y="13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79"/>
              <p:cNvSpPr>
                <a:spLocks/>
              </p:cNvSpPr>
              <p:nvPr/>
            </p:nvSpPr>
            <p:spPr bwMode="auto">
              <a:xfrm>
                <a:off x="3948" y="1898"/>
                <a:ext cx="594" cy="441"/>
              </a:xfrm>
              <a:custGeom>
                <a:avLst/>
                <a:gdLst>
                  <a:gd name="T0" fmla="*/ 67 w 349"/>
                  <a:gd name="T1" fmla="*/ 224 h 258"/>
                  <a:gd name="T2" fmla="*/ 23 w 349"/>
                  <a:gd name="T3" fmla="*/ 239 h 258"/>
                  <a:gd name="T4" fmla="*/ 7 w 349"/>
                  <a:gd name="T5" fmla="*/ 147 h 258"/>
                  <a:gd name="T6" fmla="*/ 48 w 349"/>
                  <a:gd name="T7" fmla="*/ 130 h 258"/>
                  <a:gd name="T8" fmla="*/ 56 w 349"/>
                  <a:gd name="T9" fmla="*/ 92 h 258"/>
                  <a:gd name="T10" fmla="*/ 304 w 349"/>
                  <a:gd name="T11" fmla="*/ 16 h 258"/>
                  <a:gd name="T12" fmla="*/ 309 w 349"/>
                  <a:gd name="T13" fmla="*/ 130 h 258"/>
                  <a:gd name="T14" fmla="*/ 346 w 349"/>
                  <a:gd name="T15" fmla="*/ 143 h 258"/>
                  <a:gd name="T16" fmla="*/ 328 w 349"/>
                  <a:gd name="T17" fmla="*/ 233 h 258"/>
                  <a:gd name="T18" fmla="*/ 301 w 349"/>
                  <a:gd name="T19" fmla="*/ 224 h 258"/>
                  <a:gd name="T20" fmla="*/ 67 w 349"/>
                  <a:gd name="T21" fmla="*/ 2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258">
                    <a:moveTo>
                      <a:pt x="67" y="224"/>
                    </a:moveTo>
                    <a:cubicBezTo>
                      <a:pt x="67" y="224"/>
                      <a:pt x="28" y="258"/>
                      <a:pt x="23" y="239"/>
                    </a:cubicBezTo>
                    <a:cubicBezTo>
                      <a:pt x="19" y="220"/>
                      <a:pt x="0" y="162"/>
                      <a:pt x="7" y="147"/>
                    </a:cubicBezTo>
                    <a:cubicBezTo>
                      <a:pt x="17" y="122"/>
                      <a:pt x="48" y="130"/>
                      <a:pt x="48" y="130"/>
                    </a:cubicBezTo>
                    <a:cubicBezTo>
                      <a:pt x="48" y="130"/>
                      <a:pt x="42" y="112"/>
                      <a:pt x="56" y="92"/>
                    </a:cubicBezTo>
                    <a:cubicBezTo>
                      <a:pt x="71" y="72"/>
                      <a:pt x="282" y="0"/>
                      <a:pt x="304" y="16"/>
                    </a:cubicBezTo>
                    <a:cubicBezTo>
                      <a:pt x="326" y="32"/>
                      <a:pt x="309" y="130"/>
                      <a:pt x="309" y="130"/>
                    </a:cubicBezTo>
                    <a:cubicBezTo>
                      <a:pt x="309" y="130"/>
                      <a:pt x="341" y="124"/>
                      <a:pt x="346" y="143"/>
                    </a:cubicBezTo>
                    <a:cubicBezTo>
                      <a:pt x="349" y="157"/>
                      <a:pt x="336" y="227"/>
                      <a:pt x="328" y="233"/>
                    </a:cubicBezTo>
                    <a:cubicBezTo>
                      <a:pt x="319" y="238"/>
                      <a:pt x="301" y="224"/>
                      <a:pt x="301" y="224"/>
                    </a:cubicBezTo>
                    <a:lnTo>
                      <a:pt x="67" y="224"/>
                    </a:lnTo>
                    <a:close/>
                  </a:path>
                </a:pathLst>
              </a:custGeom>
              <a:solidFill>
                <a:srgbClr val="5E5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80"/>
              <p:cNvSpPr>
                <a:spLocks/>
              </p:cNvSpPr>
              <p:nvPr/>
            </p:nvSpPr>
            <p:spPr bwMode="auto">
              <a:xfrm>
                <a:off x="4027" y="2142"/>
                <a:ext cx="454" cy="342"/>
              </a:xfrm>
              <a:custGeom>
                <a:avLst/>
                <a:gdLst>
                  <a:gd name="T0" fmla="*/ 7 w 267"/>
                  <a:gd name="T1" fmla="*/ 0 h 200"/>
                  <a:gd name="T2" fmla="*/ 7 w 267"/>
                  <a:gd name="T3" fmla="*/ 187 h 200"/>
                  <a:gd name="T4" fmla="*/ 258 w 267"/>
                  <a:gd name="T5" fmla="*/ 187 h 200"/>
                  <a:gd name="T6" fmla="*/ 258 w 267"/>
                  <a:gd name="T7" fmla="*/ 23 h 200"/>
                  <a:gd name="T8" fmla="*/ 221 w 267"/>
                  <a:gd name="T9" fmla="*/ 42 h 200"/>
                  <a:gd name="T10" fmla="*/ 7 w 267"/>
                  <a:gd name="T1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00">
                    <a:moveTo>
                      <a:pt x="7" y="0"/>
                    </a:moveTo>
                    <a:cubicBezTo>
                      <a:pt x="7" y="0"/>
                      <a:pt x="0" y="174"/>
                      <a:pt x="7" y="187"/>
                    </a:cubicBezTo>
                    <a:cubicBezTo>
                      <a:pt x="15" y="199"/>
                      <a:pt x="249" y="200"/>
                      <a:pt x="258" y="187"/>
                    </a:cubicBezTo>
                    <a:cubicBezTo>
                      <a:pt x="267" y="173"/>
                      <a:pt x="258" y="23"/>
                      <a:pt x="258" y="23"/>
                    </a:cubicBezTo>
                    <a:cubicBezTo>
                      <a:pt x="258" y="23"/>
                      <a:pt x="249" y="44"/>
                      <a:pt x="221" y="42"/>
                    </a:cubicBezTo>
                    <a:cubicBezTo>
                      <a:pt x="193" y="4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Oval 281"/>
              <p:cNvSpPr>
                <a:spLocks noChangeArrowheads="1"/>
              </p:cNvSpPr>
              <p:nvPr/>
            </p:nvSpPr>
            <p:spPr bwMode="auto">
              <a:xfrm>
                <a:off x="3979" y="2260"/>
                <a:ext cx="92" cy="9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282"/>
              <p:cNvSpPr>
                <a:spLocks noChangeArrowheads="1"/>
              </p:cNvSpPr>
              <p:nvPr/>
            </p:nvSpPr>
            <p:spPr bwMode="auto">
              <a:xfrm>
                <a:off x="4425" y="2260"/>
                <a:ext cx="92" cy="9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83"/>
              <p:cNvSpPr>
                <a:spLocks/>
              </p:cNvSpPr>
              <p:nvPr/>
            </p:nvSpPr>
            <p:spPr bwMode="auto">
              <a:xfrm>
                <a:off x="4076" y="2523"/>
                <a:ext cx="75" cy="380"/>
              </a:xfrm>
              <a:custGeom>
                <a:avLst/>
                <a:gdLst>
                  <a:gd name="T0" fmla="*/ 66 w 75"/>
                  <a:gd name="T1" fmla="*/ 0 h 380"/>
                  <a:gd name="T2" fmla="*/ 75 w 75"/>
                  <a:gd name="T3" fmla="*/ 380 h 380"/>
                  <a:gd name="T4" fmla="*/ 0 w 75"/>
                  <a:gd name="T5" fmla="*/ 377 h 380"/>
                  <a:gd name="T6" fmla="*/ 53 w 75"/>
                  <a:gd name="T7" fmla="*/ 176 h 380"/>
                  <a:gd name="T8" fmla="*/ 4 w 75"/>
                  <a:gd name="T9" fmla="*/ 169 h 380"/>
                  <a:gd name="T10" fmla="*/ 66 w 75"/>
                  <a:gd name="T11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380">
                    <a:moveTo>
                      <a:pt x="66" y="0"/>
                    </a:moveTo>
                    <a:lnTo>
                      <a:pt x="75" y="380"/>
                    </a:lnTo>
                    <a:lnTo>
                      <a:pt x="0" y="377"/>
                    </a:lnTo>
                    <a:lnTo>
                      <a:pt x="53" y="176"/>
                    </a:lnTo>
                    <a:lnTo>
                      <a:pt x="4" y="16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8C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4"/>
              <p:cNvSpPr>
                <a:spLocks/>
              </p:cNvSpPr>
              <p:nvPr/>
            </p:nvSpPr>
            <p:spPr bwMode="auto">
              <a:xfrm>
                <a:off x="4340" y="2523"/>
                <a:ext cx="77" cy="380"/>
              </a:xfrm>
              <a:custGeom>
                <a:avLst/>
                <a:gdLst>
                  <a:gd name="T0" fmla="*/ 10 w 77"/>
                  <a:gd name="T1" fmla="*/ 0 h 380"/>
                  <a:gd name="T2" fmla="*/ 0 w 77"/>
                  <a:gd name="T3" fmla="*/ 380 h 380"/>
                  <a:gd name="T4" fmla="*/ 77 w 77"/>
                  <a:gd name="T5" fmla="*/ 377 h 380"/>
                  <a:gd name="T6" fmla="*/ 22 w 77"/>
                  <a:gd name="T7" fmla="*/ 176 h 380"/>
                  <a:gd name="T8" fmla="*/ 71 w 77"/>
                  <a:gd name="T9" fmla="*/ 169 h 380"/>
                  <a:gd name="T10" fmla="*/ 10 w 77"/>
                  <a:gd name="T11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380">
                    <a:moveTo>
                      <a:pt x="10" y="0"/>
                    </a:moveTo>
                    <a:lnTo>
                      <a:pt x="0" y="380"/>
                    </a:lnTo>
                    <a:lnTo>
                      <a:pt x="77" y="377"/>
                    </a:lnTo>
                    <a:lnTo>
                      <a:pt x="22" y="176"/>
                    </a:lnTo>
                    <a:lnTo>
                      <a:pt x="71" y="1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8C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85"/>
              <p:cNvSpPr>
                <a:spLocks/>
              </p:cNvSpPr>
              <p:nvPr/>
            </p:nvSpPr>
            <p:spPr bwMode="auto">
              <a:xfrm>
                <a:off x="4216" y="2559"/>
                <a:ext cx="75" cy="418"/>
              </a:xfrm>
              <a:custGeom>
                <a:avLst/>
                <a:gdLst>
                  <a:gd name="T0" fmla="*/ 29 w 75"/>
                  <a:gd name="T1" fmla="*/ 0 h 418"/>
                  <a:gd name="T2" fmla="*/ 0 w 75"/>
                  <a:gd name="T3" fmla="*/ 387 h 418"/>
                  <a:gd name="T4" fmla="*/ 35 w 75"/>
                  <a:gd name="T5" fmla="*/ 418 h 418"/>
                  <a:gd name="T6" fmla="*/ 75 w 75"/>
                  <a:gd name="T7" fmla="*/ 387 h 418"/>
                  <a:gd name="T8" fmla="*/ 35 w 75"/>
                  <a:gd name="T9" fmla="*/ 1 h 418"/>
                  <a:gd name="T10" fmla="*/ 29 w 75"/>
                  <a:gd name="T11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418">
                    <a:moveTo>
                      <a:pt x="29" y="0"/>
                    </a:moveTo>
                    <a:lnTo>
                      <a:pt x="0" y="387"/>
                    </a:lnTo>
                    <a:lnTo>
                      <a:pt x="35" y="418"/>
                    </a:lnTo>
                    <a:lnTo>
                      <a:pt x="75" y="387"/>
                    </a:lnTo>
                    <a:lnTo>
                      <a:pt x="35" y="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Rectangle 286"/>
              <p:cNvSpPr>
                <a:spLocks noChangeArrowheads="1"/>
              </p:cNvSpPr>
              <p:nvPr/>
            </p:nvSpPr>
            <p:spPr bwMode="auto">
              <a:xfrm>
                <a:off x="4410" y="2711"/>
                <a:ext cx="69" cy="18"/>
              </a:xfrm>
              <a:prstGeom prst="rect">
                <a:avLst/>
              </a:prstGeom>
              <a:solidFill>
                <a:srgbClr val="D3C7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87"/>
              <p:cNvSpPr>
                <a:spLocks/>
              </p:cNvSpPr>
              <p:nvPr/>
            </p:nvSpPr>
            <p:spPr bwMode="auto">
              <a:xfrm>
                <a:off x="4195" y="2315"/>
                <a:ext cx="109" cy="54"/>
              </a:xfrm>
              <a:custGeom>
                <a:avLst/>
                <a:gdLst>
                  <a:gd name="T0" fmla="*/ 64 w 64"/>
                  <a:gd name="T1" fmla="*/ 25 h 32"/>
                  <a:gd name="T2" fmla="*/ 57 w 64"/>
                  <a:gd name="T3" fmla="*/ 32 h 32"/>
                  <a:gd name="T4" fmla="*/ 6 w 64"/>
                  <a:gd name="T5" fmla="*/ 32 h 32"/>
                  <a:gd name="T6" fmla="*/ 0 w 64"/>
                  <a:gd name="T7" fmla="*/ 25 h 32"/>
                  <a:gd name="T8" fmla="*/ 0 w 64"/>
                  <a:gd name="T9" fmla="*/ 7 h 32"/>
                  <a:gd name="T10" fmla="*/ 6 w 64"/>
                  <a:gd name="T11" fmla="*/ 0 h 32"/>
                  <a:gd name="T12" fmla="*/ 57 w 64"/>
                  <a:gd name="T13" fmla="*/ 0 h 32"/>
                  <a:gd name="T14" fmla="*/ 64 w 64"/>
                  <a:gd name="T15" fmla="*/ 7 h 32"/>
                  <a:gd name="T16" fmla="*/ 64 w 64"/>
                  <a:gd name="T1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32">
                    <a:moveTo>
                      <a:pt x="64" y="25"/>
                    </a:moveTo>
                    <a:cubicBezTo>
                      <a:pt x="64" y="29"/>
                      <a:pt x="61" y="32"/>
                      <a:pt x="57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2"/>
                      <a:pt x="0" y="29"/>
                      <a:pt x="0" y="2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1" y="0"/>
                      <a:pt x="64" y="3"/>
                      <a:pt x="64" y="7"/>
                    </a:cubicBezTo>
                    <a:lnTo>
                      <a:pt x="64" y="25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88"/>
              <p:cNvSpPr>
                <a:spLocks/>
              </p:cNvSpPr>
              <p:nvPr/>
            </p:nvSpPr>
            <p:spPr bwMode="auto">
              <a:xfrm>
                <a:off x="4112" y="2398"/>
                <a:ext cx="276" cy="39"/>
              </a:xfrm>
              <a:custGeom>
                <a:avLst/>
                <a:gdLst>
                  <a:gd name="T0" fmla="*/ 3 w 162"/>
                  <a:gd name="T1" fmla="*/ 23 h 23"/>
                  <a:gd name="T2" fmla="*/ 1 w 162"/>
                  <a:gd name="T3" fmla="*/ 22 h 23"/>
                  <a:gd name="T4" fmla="*/ 1 w 162"/>
                  <a:gd name="T5" fmla="*/ 19 h 23"/>
                  <a:gd name="T6" fmla="*/ 81 w 162"/>
                  <a:gd name="T7" fmla="*/ 1 h 23"/>
                  <a:gd name="T8" fmla="*/ 161 w 162"/>
                  <a:gd name="T9" fmla="*/ 19 h 23"/>
                  <a:gd name="T10" fmla="*/ 161 w 162"/>
                  <a:gd name="T11" fmla="*/ 22 h 23"/>
                  <a:gd name="T12" fmla="*/ 158 w 162"/>
                  <a:gd name="T13" fmla="*/ 22 h 23"/>
                  <a:gd name="T14" fmla="*/ 81 w 162"/>
                  <a:gd name="T15" fmla="*/ 6 h 23"/>
                  <a:gd name="T16" fmla="*/ 4 w 162"/>
                  <a:gd name="T17" fmla="*/ 22 h 23"/>
                  <a:gd name="T18" fmla="*/ 3 w 162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23">
                    <a:moveTo>
                      <a:pt x="3" y="23"/>
                    </a:moveTo>
                    <a:cubicBezTo>
                      <a:pt x="2" y="23"/>
                      <a:pt x="2" y="23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2" y="18"/>
                      <a:pt x="25" y="0"/>
                      <a:pt x="81" y="1"/>
                    </a:cubicBezTo>
                    <a:cubicBezTo>
                      <a:pt x="137" y="2"/>
                      <a:pt x="160" y="18"/>
                      <a:pt x="161" y="19"/>
                    </a:cubicBezTo>
                    <a:cubicBezTo>
                      <a:pt x="162" y="19"/>
                      <a:pt x="162" y="21"/>
                      <a:pt x="161" y="22"/>
                    </a:cubicBezTo>
                    <a:cubicBezTo>
                      <a:pt x="160" y="23"/>
                      <a:pt x="159" y="23"/>
                      <a:pt x="158" y="22"/>
                    </a:cubicBezTo>
                    <a:cubicBezTo>
                      <a:pt x="158" y="22"/>
                      <a:pt x="135" y="7"/>
                      <a:pt x="81" y="6"/>
                    </a:cubicBezTo>
                    <a:cubicBezTo>
                      <a:pt x="27" y="5"/>
                      <a:pt x="5" y="22"/>
                      <a:pt x="4" y="22"/>
                    </a:cubicBezTo>
                    <a:cubicBezTo>
                      <a:pt x="4" y="23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Oval 289"/>
              <p:cNvSpPr>
                <a:spLocks noChangeArrowheads="1"/>
              </p:cNvSpPr>
              <p:nvPr/>
            </p:nvSpPr>
            <p:spPr bwMode="auto">
              <a:xfrm>
                <a:off x="4110" y="2248"/>
                <a:ext cx="53" cy="5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Oval 290"/>
              <p:cNvSpPr>
                <a:spLocks noChangeArrowheads="1"/>
              </p:cNvSpPr>
              <p:nvPr/>
            </p:nvSpPr>
            <p:spPr bwMode="auto">
              <a:xfrm>
                <a:off x="4335" y="2248"/>
                <a:ext cx="53" cy="5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91"/>
              <p:cNvSpPr>
                <a:spLocks/>
              </p:cNvSpPr>
              <p:nvPr/>
            </p:nvSpPr>
            <p:spPr bwMode="auto">
              <a:xfrm>
                <a:off x="4178" y="3112"/>
                <a:ext cx="138" cy="25"/>
              </a:xfrm>
              <a:custGeom>
                <a:avLst/>
                <a:gdLst>
                  <a:gd name="T0" fmla="*/ 32 w 81"/>
                  <a:gd name="T1" fmla="*/ 15 h 15"/>
                  <a:gd name="T2" fmla="*/ 1 w 81"/>
                  <a:gd name="T3" fmla="*/ 4 h 15"/>
                  <a:gd name="T4" fmla="*/ 0 w 81"/>
                  <a:gd name="T5" fmla="*/ 1 h 15"/>
                  <a:gd name="T6" fmla="*/ 3 w 81"/>
                  <a:gd name="T7" fmla="*/ 0 h 15"/>
                  <a:gd name="T8" fmla="*/ 32 w 81"/>
                  <a:gd name="T9" fmla="*/ 10 h 15"/>
                  <a:gd name="T10" fmla="*/ 53 w 81"/>
                  <a:gd name="T11" fmla="*/ 10 h 15"/>
                  <a:gd name="T12" fmla="*/ 77 w 81"/>
                  <a:gd name="T13" fmla="*/ 1 h 15"/>
                  <a:gd name="T14" fmla="*/ 80 w 81"/>
                  <a:gd name="T15" fmla="*/ 0 h 15"/>
                  <a:gd name="T16" fmla="*/ 81 w 81"/>
                  <a:gd name="T17" fmla="*/ 3 h 15"/>
                  <a:gd name="T18" fmla="*/ 53 w 81"/>
                  <a:gd name="T19" fmla="*/ 15 h 15"/>
                  <a:gd name="T20" fmla="*/ 32 w 81"/>
                  <a:gd name="T2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5">
                    <a:moveTo>
                      <a:pt x="32" y="15"/>
                    </a:moveTo>
                    <a:cubicBezTo>
                      <a:pt x="16" y="15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18" y="10"/>
                      <a:pt x="32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9"/>
                      <a:pt x="74" y="6"/>
                      <a:pt x="77" y="1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1" y="1"/>
                      <a:pt x="81" y="2"/>
                      <a:pt x="81" y="3"/>
                    </a:cubicBezTo>
                    <a:cubicBezTo>
                      <a:pt x="76" y="11"/>
                      <a:pt x="56" y="14"/>
                      <a:pt x="53" y="15"/>
                    </a:cubicBezTo>
                    <a:lnTo>
                      <a:pt x="32" y="15"/>
                    </a:lnTo>
                    <a:close/>
                  </a:path>
                </a:pathLst>
              </a:custGeom>
              <a:solidFill>
                <a:srgbClr val="6868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92"/>
              <p:cNvSpPr>
                <a:spLocks/>
              </p:cNvSpPr>
              <p:nvPr/>
            </p:nvSpPr>
            <p:spPr bwMode="auto">
              <a:xfrm>
                <a:off x="4103" y="2183"/>
                <a:ext cx="79" cy="46"/>
              </a:xfrm>
              <a:custGeom>
                <a:avLst/>
                <a:gdLst>
                  <a:gd name="T0" fmla="*/ 44 w 46"/>
                  <a:gd name="T1" fmla="*/ 27 h 27"/>
                  <a:gd name="T2" fmla="*/ 43 w 46"/>
                  <a:gd name="T3" fmla="*/ 27 h 27"/>
                  <a:gd name="T4" fmla="*/ 2 w 46"/>
                  <a:gd name="T5" fmla="*/ 5 h 27"/>
                  <a:gd name="T6" fmla="*/ 1 w 46"/>
                  <a:gd name="T7" fmla="*/ 2 h 27"/>
                  <a:gd name="T8" fmla="*/ 4 w 46"/>
                  <a:gd name="T9" fmla="*/ 1 h 27"/>
                  <a:gd name="T10" fmla="*/ 45 w 46"/>
                  <a:gd name="T11" fmla="*/ 23 h 27"/>
                  <a:gd name="T12" fmla="*/ 46 w 46"/>
                  <a:gd name="T13" fmla="*/ 26 h 27"/>
                  <a:gd name="T14" fmla="*/ 44 w 4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7">
                    <a:moveTo>
                      <a:pt x="44" y="27"/>
                    </a:moveTo>
                    <a:cubicBezTo>
                      <a:pt x="44" y="27"/>
                      <a:pt x="43" y="27"/>
                      <a:pt x="43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3" y="0"/>
                      <a:pt x="4" y="1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3"/>
                      <a:pt x="46" y="25"/>
                      <a:pt x="46" y="26"/>
                    </a:cubicBezTo>
                    <a:cubicBezTo>
                      <a:pt x="45" y="27"/>
                      <a:pt x="45" y="27"/>
                      <a:pt x="44" y="27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93"/>
              <p:cNvSpPr>
                <a:spLocks/>
              </p:cNvSpPr>
              <p:nvPr/>
            </p:nvSpPr>
            <p:spPr bwMode="auto">
              <a:xfrm>
                <a:off x="4302" y="2204"/>
                <a:ext cx="48" cy="25"/>
              </a:xfrm>
              <a:custGeom>
                <a:avLst/>
                <a:gdLst>
                  <a:gd name="T0" fmla="*/ 2 w 28"/>
                  <a:gd name="T1" fmla="*/ 15 h 15"/>
                  <a:gd name="T2" fmla="*/ 3 w 28"/>
                  <a:gd name="T3" fmla="*/ 15 h 15"/>
                  <a:gd name="T4" fmla="*/ 28 w 28"/>
                  <a:gd name="T5" fmla="*/ 2 h 15"/>
                  <a:gd name="T6" fmla="*/ 21 w 28"/>
                  <a:gd name="T7" fmla="*/ 0 h 15"/>
                  <a:gd name="T8" fmla="*/ 1 w 28"/>
                  <a:gd name="T9" fmla="*/ 11 h 15"/>
                  <a:gd name="T10" fmla="*/ 0 w 28"/>
                  <a:gd name="T11" fmla="*/ 14 h 15"/>
                  <a:gd name="T12" fmla="*/ 2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6" y="1"/>
                      <a:pt x="24" y="1"/>
                      <a:pt x="21" y="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1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94"/>
              <p:cNvSpPr>
                <a:spLocks/>
              </p:cNvSpPr>
              <p:nvPr/>
            </p:nvSpPr>
            <p:spPr bwMode="auto">
              <a:xfrm>
                <a:off x="3419" y="3390"/>
                <a:ext cx="201" cy="73"/>
              </a:xfrm>
              <a:custGeom>
                <a:avLst/>
                <a:gdLst>
                  <a:gd name="T0" fmla="*/ 55 w 118"/>
                  <a:gd name="T1" fmla="*/ 4 h 43"/>
                  <a:gd name="T2" fmla="*/ 64 w 118"/>
                  <a:gd name="T3" fmla="*/ 10 h 43"/>
                  <a:gd name="T4" fmla="*/ 110 w 118"/>
                  <a:gd name="T5" fmla="*/ 17 h 43"/>
                  <a:gd name="T6" fmla="*/ 100 w 118"/>
                  <a:gd name="T7" fmla="*/ 41 h 43"/>
                  <a:gd name="T8" fmla="*/ 9 w 118"/>
                  <a:gd name="T9" fmla="*/ 36 h 43"/>
                  <a:gd name="T10" fmla="*/ 4 w 118"/>
                  <a:gd name="T11" fmla="*/ 10 h 43"/>
                  <a:gd name="T12" fmla="*/ 13 w 118"/>
                  <a:gd name="T13" fmla="*/ 0 h 43"/>
                  <a:gd name="T14" fmla="*/ 55 w 118"/>
                  <a:gd name="T1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43">
                    <a:moveTo>
                      <a:pt x="55" y="4"/>
                    </a:moveTo>
                    <a:cubicBezTo>
                      <a:pt x="64" y="10"/>
                      <a:pt x="64" y="10"/>
                      <a:pt x="64" y="10"/>
                    </a:cubicBezTo>
                    <a:cubicBezTo>
                      <a:pt x="64" y="10"/>
                      <a:pt x="103" y="6"/>
                      <a:pt x="110" y="17"/>
                    </a:cubicBezTo>
                    <a:cubicBezTo>
                      <a:pt x="118" y="28"/>
                      <a:pt x="111" y="40"/>
                      <a:pt x="100" y="41"/>
                    </a:cubicBezTo>
                    <a:cubicBezTo>
                      <a:pt x="89" y="43"/>
                      <a:pt x="19" y="41"/>
                      <a:pt x="9" y="36"/>
                    </a:cubicBezTo>
                    <a:cubicBezTo>
                      <a:pt x="0" y="32"/>
                      <a:pt x="4" y="10"/>
                      <a:pt x="4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95"/>
              <p:cNvSpPr>
                <a:spLocks/>
              </p:cNvSpPr>
              <p:nvPr/>
            </p:nvSpPr>
            <p:spPr bwMode="auto">
              <a:xfrm>
                <a:off x="3123" y="3390"/>
                <a:ext cx="201" cy="73"/>
              </a:xfrm>
              <a:custGeom>
                <a:avLst/>
                <a:gdLst>
                  <a:gd name="T0" fmla="*/ 64 w 118"/>
                  <a:gd name="T1" fmla="*/ 4 h 43"/>
                  <a:gd name="T2" fmla="*/ 55 w 118"/>
                  <a:gd name="T3" fmla="*/ 10 h 43"/>
                  <a:gd name="T4" fmla="*/ 8 w 118"/>
                  <a:gd name="T5" fmla="*/ 17 h 43"/>
                  <a:gd name="T6" fmla="*/ 19 w 118"/>
                  <a:gd name="T7" fmla="*/ 41 h 43"/>
                  <a:gd name="T8" fmla="*/ 109 w 118"/>
                  <a:gd name="T9" fmla="*/ 36 h 43"/>
                  <a:gd name="T10" fmla="*/ 115 w 118"/>
                  <a:gd name="T11" fmla="*/ 10 h 43"/>
                  <a:gd name="T12" fmla="*/ 105 w 118"/>
                  <a:gd name="T13" fmla="*/ 0 h 43"/>
                  <a:gd name="T14" fmla="*/ 64 w 118"/>
                  <a:gd name="T1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43">
                    <a:moveTo>
                      <a:pt x="64" y="4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16" y="6"/>
                      <a:pt x="8" y="17"/>
                    </a:cubicBezTo>
                    <a:cubicBezTo>
                      <a:pt x="0" y="28"/>
                      <a:pt x="7" y="40"/>
                      <a:pt x="19" y="41"/>
                    </a:cubicBezTo>
                    <a:cubicBezTo>
                      <a:pt x="30" y="43"/>
                      <a:pt x="100" y="41"/>
                      <a:pt x="109" y="36"/>
                    </a:cubicBezTo>
                    <a:cubicBezTo>
                      <a:pt x="118" y="32"/>
                      <a:pt x="115" y="10"/>
                      <a:pt x="115" y="10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96"/>
              <p:cNvSpPr>
                <a:spLocks/>
              </p:cNvSpPr>
              <p:nvPr/>
            </p:nvSpPr>
            <p:spPr bwMode="auto">
              <a:xfrm>
                <a:off x="3198" y="2820"/>
                <a:ext cx="347" cy="587"/>
              </a:xfrm>
              <a:custGeom>
                <a:avLst/>
                <a:gdLst>
                  <a:gd name="T0" fmla="*/ 27 w 347"/>
                  <a:gd name="T1" fmla="*/ 0 h 587"/>
                  <a:gd name="T2" fmla="*/ 8 w 347"/>
                  <a:gd name="T3" fmla="*/ 17 h 587"/>
                  <a:gd name="T4" fmla="*/ 0 w 347"/>
                  <a:gd name="T5" fmla="*/ 587 h 587"/>
                  <a:gd name="T6" fmla="*/ 122 w 347"/>
                  <a:gd name="T7" fmla="*/ 587 h 587"/>
                  <a:gd name="T8" fmla="*/ 156 w 347"/>
                  <a:gd name="T9" fmla="*/ 160 h 587"/>
                  <a:gd name="T10" fmla="*/ 175 w 347"/>
                  <a:gd name="T11" fmla="*/ 160 h 587"/>
                  <a:gd name="T12" fmla="*/ 226 w 347"/>
                  <a:gd name="T13" fmla="*/ 587 h 587"/>
                  <a:gd name="T14" fmla="*/ 347 w 347"/>
                  <a:gd name="T15" fmla="*/ 587 h 587"/>
                  <a:gd name="T16" fmla="*/ 315 w 347"/>
                  <a:gd name="T17" fmla="*/ 17 h 587"/>
                  <a:gd name="T18" fmla="*/ 293 w 347"/>
                  <a:gd name="T19" fmla="*/ 0 h 587"/>
                  <a:gd name="T20" fmla="*/ 27 w 347"/>
                  <a:gd name="T21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587">
                    <a:moveTo>
                      <a:pt x="27" y="0"/>
                    </a:moveTo>
                    <a:lnTo>
                      <a:pt x="8" y="17"/>
                    </a:lnTo>
                    <a:lnTo>
                      <a:pt x="0" y="587"/>
                    </a:lnTo>
                    <a:lnTo>
                      <a:pt x="122" y="587"/>
                    </a:lnTo>
                    <a:lnTo>
                      <a:pt x="156" y="160"/>
                    </a:lnTo>
                    <a:lnTo>
                      <a:pt x="175" y="160"/>
                    </a:lnTo>
                    <a:lnTo>
                      <a:pt x="226" y="587"/>
                    </a:lnTo>
                    <a:lnTo>
                      <a:pt x="347" y="587"/>
                    </a:lnTo>
                    <a:lnTo>
                      <a:pt x="315" y="17"/>
                    </a:lnTo>
                    <a:lnTo>
                      <a:pt x="293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F9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97"/>
              <p:cNvSpPr>
                <a:spLocks/>
              </p:cNvSpPr>
              <p:nvPr/>
            </p:nvSpPr>
            <p:spPr bwMode="auto">
              <a:xfrm>
                <a:off x="3508" y="2692"/>
                <a:ext cx="120" cy="215"/>
              </a:xfrm>
              <a:custGeom>
                <a:avLst/>
                <a:gdLst>
                  <a:gd name="T0" fmla="*/ 45 w 71"/>
                  <a:gd name="T1" fmla="*/ 126 h 126"/>
                  <a:gd name="T2" fmla="*/ 22 w 71"/>
                  <a:gd name="T3" fmla="*/ 108 h 126"/>
                  <a:gd name="T4" fmla="*/ 3 w 71"/>
                  <a:gd name="T5" fmla="*/ 32 h 126"/>
                  <a:gd name="T6" fmla="*/ 21 w 71"/>
                  <a:gd name="T7" fmla="*/ 3 h 126"/>
                  <a:gd name="T8" fmla="*/ 50 w 71"/>
                  <a:gd name="T9" fmla="*/ 21 h 126"/>
                  <a:gd name="T10" fmla="*/ 68 w 71"/>
                  <a:gd name="T11" fmla="*/ 96 h 126"/>
                  <a:gd name="T12" fmla="*/ 51 w 71"/>
                  <a:gd name="T13" fmla="*/ 125 h 126"/>
                  <a:gd name="T14" fmla="*/ 45 w 71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26">
                    <a:moveTo>
                      <a:pt x="45" y="126"/>
                    </a:moveTo>
                    <a:cubicBezTo>
                      <a:pt x="34" y="126"/>
                      <a:pt x="24" y="119"/>
                      <a:pt x="22" y="108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0" y="20"/>
                      <a:pt x="8" y="7"/>
                      <a:pt x="21" y="3"/>
                    </a:cubicBezTo>
                    <a:cubicBezTo>
                      <a:pt x="34" y="0"/>
                      <a:pt x="47" y="8"/>
                      <a:pt x="50" y="21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71" y="109"/>
                      <a:pt x="64" y="122"/>
                      <a:pt x="51" y="125"/>
                    </a:cubicBezTo>
                    <a:cubicBezTo>
                      <a:pt x="49" y="126"/>
                      <a:pt x="47" y="126"/>
                      <a:pt x="45" y="126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98"/>
              <p:cNvSpPr>
                <a:spLocks/>
              </p:cNvSpPr>
              <p:nvPr/>
            </p:nvSpPr>
            <p:spPr bwMode="auto">
              <a:xfrm>
                <a:off x="3074" y="2692"/>
                <a:ext cx="124" cy="215"/>
              </a:xfrm>
              <a:custGeom>
                <a:avLst/>
                <a:gdLst>
                  <a:gd name="T0" fmla="*/ 27 w 73"/>
                  <a:gd name="T1" fmla="*/ 126 h 126"/>
                  <a:gd name="T2" fmla="*/ 21 w 73"/>
                  <a:gd name="T3" fmla="*/ 125 h 126"/>
                  <a:gd name="T4" fmla="*/ 4 w 73"/>
                  <a:gd name="T5" fmla="*/ 96 h 126"/>
                  <a:gd name="T6" fmla="*/ 23 w 73"/>
                  <a:gd name="T7" fmla="*/ 21 h 126"/>
                  <a:gd name="T8" fmla="*/ 52 w 73"/>
                  <a:gd name="T9" fmla="*/ 4 h 126"/>
                  <a:gd name="T10" fmla="*/ 70 w 73"/>
                  <a:gd name="T11" fmla="*/ 33 h 126"/>
                  <a:gd name="T12" fmla="*/ 50 w 73"/>
                  <a:gd name="T13" fmla="*/ 108 h 126"/>
                  <a:gd name="T14" fmla="*/ 27 w 73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126">
                    <a:moveTo>
                      <a:pt x="27" y="126"/>
                    </a:moveTo>
                    <a:cubicBezTo>
                      <a:pt x="25" y="126"/>
                      <a:pt x="23" y="126"/>
                      <a:pt x="21" y="125"/>
                    </a:cubicBezTo>
                    <a:cubicBezTo>
                      <a:pt x="8" y="122"/>
                      <a:pt x="0" y="109"/>
                      <a:pt x="4" y="96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6" y="8"/>
                      <a:pt x="40" y="0"/>
                      <a:pt x="52" y="4"/>
                    </a:cubicBezTo>
                    <a:cubicBezTo>
                      <a:pt x="65" y="7"/>
                      <a:pt x="73" y="20"/>
                      <a:pt x="70" y="33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47" y="119"/>
                      <a:pt x="37" y="126"/>
                      <a:pt x="27" y="126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99"/>
              <p:cNvSpPr>
                <a:spLocks/>
              </p:cNvSpPr>
              <p:nvPr/>
            </p:nvSpPr>
            <p:spPr bwMode="auto">
              <a:xfrm>
                <a:off x="3434" y="2439"/>
                <a:ext cx="183" cy="357"/>
              </a:xfrm>
              <a:custGeom>
                <a:avLst/>
                <a:gdLst>
                  <a:gd name="T0" fmla="*/ 0 w 107"/>
                  <a:gd name="T1" fmla="*/ 22 h 209"/>
                  <a:gd name="T2" fmla="*/ 57 w 107"/>
                  <a:gd name="T3" fmla="*/ 28 h 209"/>
                  <a:gd name="T4" fmla="*/ 107 w 107"/>
                  <a:gd name="T5" fmla="*/ 196 h 209"/>
                  <a:gd name="T6" fmla="*/ 51 w 107"/>
                  <a:gd name="T7" fmla="*/ 209 h 209"/>
                  <a:gd name="T8" fmla="*/ 0 w 107"/>
                  <a:gd name="T9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9">
                    <a:moveTo>
                      <a:pt x="0" y="22"/>
                    </a:moveTo>
                    <a:cubicBezTo>
                      <a:pt x="0" y="22"/>
                      <a:pt x="44" y="0"/>
                      <a:pt x="57" y="28"/>
                    </a:cubicBezTo>
                    <a:cubicBezTo>
                      <a:pt x="66" y="47"/>
                      <a:pt x="107" y="196"/>
                      <a:pt x="107" y="196"/>
                    </a:cubicBezTo>
                    <a:cubicBezTo>
                      <a:pt x="51" y="209"/>
                      <a:pt x="51" y="209"/>
                      <a:pt x="51" y="209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300"/>
              <p:cNvSpPr>
                <a:spLocks/>
              </p:cNvSpPr>
              <p:nvPr/>
            </p:nvSpPr>
            <p:spPr bwMode="auto">
              <a:xfrm>
                <a:off x="3089" y="2441"/>
                <a:ext cx="184" cy="357"/>
              </a:xfrm>
              <a:custGeom>
                <a:avLst/>
                <a:gdLst>
                  <a:gd name="T0" fmla="*/ 108 w 108"/>
                  <a:gd name="T1" fmla="*/ 22 h 209"/>
                  <a:gd name="T2" fmla="*/ 51 w 108"/>
                  <a:gd name="T3" fmla="*/ 28 h 209"/>
                  <a:gd name="T4" fmla="*/ 0 w 108"/>
                  <a:gd name="T5" fmla="*/ 196 h 209"/>
                  <a:gd name="T6" fmla="*/ 57 w 108"/>
                  <a:gd name="T7" fmla="*/ 209 h 209"/>
                  <a:gd name="T8" fmla="*/ 108 w 108"/>
                  <a:gd name="T9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209">
                    <a:moveTo>
                      <a:pt x="108" y="22"/>
                    </a:moveTo>
                    <a:cubicBezTo>
                      <a:pt x="108" y="22"/>
                      <a:pt x="63" y="0"/>
                      <a:pt x="51" y="28"/>
                    </a:cubicBezTo>
                    <a:cubicBezTo>
                      <a:pt x="42" y="47"/>
                      <a:pt x="0" y="196"/>
                      <a:pt x="0" y="196"/>
                    </a:cubicBezTo>
                    <a:cubicBezTo>
                      <a:pt x="57" y="209"/>
                      <a:pt x="57" y="209"/>
                      <a:pt x="57" y="209"/>
                    </a:cubicBezTo>
                    <a:lnTo>
                      <a:pt x="108" y="22"/>
                    </a:ln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301"/>
              <p:cNvSpPr>
                <a:spLocks/>
              </p:cNvSpPr>
              <p:nvPr/>
            </p:nvSpPr>
            <p:spPr bwMode="auto">
              <a:xfrm>
                <a:off x="3205" y="2466"/>
                <a:ext cx="308" cy="371"/>
              </a:xfrm>
              <a:custGeom>
                <a:avLst/>
                <a:gdLst>
                  <a:gd name="T0" fmla="*/ 1 w 181"/>
                  <a:gd name="T1" fmla="*/ 217 h 217"/>
                  <a:gd name="T2" fmla="*/ 181 w 181"/>
                  <a:gd name="T3" fmla="*/ 217 h 217"/>
                  <a:gd name="T4" fmla="*/ 180 w 181"/>
                  <a:gd name="T5" fmla="*/ 45 h 217"/>
                  <a:gd name="T6" fmla="*/ 119 w 181"/>
                  <a:gd name="T7" fmla="*/ 2 h 217"/>
                  <a:gd name="T8" fmla="*/ 86 w 181"/>
                  <a:gd name="T9" fmla="*/ 0 h 217"/>
                  <a:gd name="T10" fmla="*/ 53 w 181"/>
                  <a:gd name="T11" fmla="*/ 4 h 217"/>
                  <a:gd name="T12" fmla="*/ 0 w 181"/>
                  <a:gd name="T13" fmla="*/ 47 h 217"/>
                  <a:gd name="T14" fmla="*/ 1 w 181"/>
                  <a:gd name="T1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217">
                    <a:moveTo>
                      <a:pt x="1" y="217"/>
                    </a:move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68"/>
                      <a:pt x="180" y="45"/>
                    </a:cubicBezTo>
                    <a:cubicBezTo>
                      <a:pt x="178" y="27"/>
                      <a:pt x="158" y="9"/>
                      <a:pt x="119" y="2"/>
                    </a:cubicBezTo>
                    <a:cubicBezTo>
                      <a:pt x="109" y="1"/>
                      <a:pt x="98" y="0"/>
                      <a:pt x="86" y="0"/>
                    </a:cubicBezTo>
                    <a:cubicBezTo>
                      <a:pt x="74" y="1"/>
                      <a:pt x="63" y="2"/>
                      <a:pt x="53" y="4"/>
                    </a:cubicBezTo>
                    <a:cubicBezTo>
                      <a:pt x="15" y="11"/>
                      <a:pt x="0" y="30"/>
                      <a:pt x="0" y="47"/>
                    </a:cubicBezTo>
                    <a:cubicBezTo>
                      <a:pt x="0" y="67"/>
                      <a:pt x="1" y="217"/>
                      <a:pt x="1" y="217"/>
                    </a:cubicBez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02"/>
              <p:cNvSpPr>
                <a:spLocks/>
              </p:cNvSpPr>
              <p:nvPr/>
            </p:nvSpPr>
            <p:spPr bwMode="auto">
              <a:xfrm>
                <a:off x="3319" y="2419"/>
                <a:ext cx="66" cy="94"/>
              </a:xfrm>
              <a:custGeom>
                <a:avLst/>
                <a:gdLst>
                  <a:gd name="T0" fmla="*/ 39 w 39"/>
                  <a:gd name="T1" fmla="*/ 0 h 55"/>
                  <a:gd name="T2" fmla="*/ 0 w 39"/>
                  <a:gd name="T3" fmla="*/ 0 h 55"/>
                  <a:gd name="T4" fmla="*/ 1 w 39"/>
                  <a:gd name="T5" fmla="*/ 38 h 55"/>
                  <a:gd name="T6" fmla="*/ 19 w 39"/>
                  <a:gd name="T7" fmla="*/ 55 h 55"/>
                  <a:gd name="T8" fmla="*/ 38 w 39"/>
                  <a:gd name="T9" fmla="*/ 38 h 55"/>
                  <a:gd name="T10" fmla="*/ 39 w 3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5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48"/>
                      <a:pt x="10" y="55"/>
                      <a:pt x="19" y="55"/>
                    </a:cubicBezTo>
                    <a:cubicBezTo>
                      <a:pt x="29" y="55"/>
                      <a:pt x="37" y="48"/>
                      <a:pt x="38" y="38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03"/>
              <p:cNvSpPr>
                <a:spLocks/>
              </p:cNvSpPr>
              <p:nvPr/>
            </p:nvSpPr>
            <p:spPr bwMode="auto">
              <a:xfrm>
                <a:off x="3319" y="2419"/>
                <a:ext cx="66" cy="44"/>
              </a:xfrm>
              <a:custGeom>
                <a:avLst/>
                <a:gdLst>
                  <a:gd name="T0" fmla="*/ 38 w 39"/>
                  <a:gd name="T1" fmla="*/ 21 h 26"/>
                  <a:gd name="T2" fmla="*/ 39 w 39"/>
                  <a:gd name="T3" fmla="*/ 0 h 26"/>
                  <a:gd name="T4" fmla="*/ 0 w 39"/>
                  <a:gd name="T5" fmla="*/ 0 h 26"/>
                  <a:gd name="T6" fmla="*/ 0 w 39"/>
                  <a:gd name="T7" fmla="*/ 23 h 26"/>
                  <a:gd name="T8" fmla="*/ 38 w 39"/>
                  <a:gd name="T9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8" y="2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6"/>
                      <a:pt x="26" y="24"/>
                      <a:pt x="38" y="21"/>
                    </a:cubicBez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04"/>
              <p:cNvSpPr>
                <a:spLocks/>
              </p:cNvSpPr>
              <p:nvPr/>
            </p:nvSpPr>
            <p:spPr bwMode="auto">
              <a:xfrm>
                <a:off x="3113" y="1920"/>
                <a:ext cx="500" cy="378"/>
              </a:xfrm>
              <a:custGeom>
                <a:avLst/>
                <a:gdLst>
                  <a:gd name="T0" fmla="*/ 26 w 294"/>
                  <a:gd name="T1" fmla="*/ 216 h 221"/>
                  <a:gd name="T2" fmla="*/ 258 w 294"/>
                  <a:gd name="T3" fmla="*/ 221 h 221"/>
                  <a:gd name="T4" fmla="*/ 278 w 294"/>
                  <a:gd name="T5" fmla="*/ 167 h 221"/>
                  <a:gd name="T6" fmla="*/ 268 w 294"/>
                  <a:gd name="T7" fmla="*/ 125 h 221"/>
                  <a:gd name="T8" fmla="*/ 292 w 294"/>
                  <a:gd name="T9" fmla="*/ 74 h 221"/>
                  <a:gd name="T10" fmla="*/ 146 w 294"/>
                  <a:gd name="T11" fmla="*/ 7 h 221"/>
                  <a:gd name="T12" fmla="*/ 1 w 294"/>
                  <a:gd name="T13" fmla="*/ 69 h 221"/>
                  <a:gd name="T14" fmla="*/ 21 w 294"/>
                  <a:gd name="T15" fmla="*/ 117 h 221"/>
                  <a:gd name="T16" fmla="*/ 4 w 294"/>
                  <a:gd name="T17" fmla="*/ 135 h 221"/>
                  <a:gd name="T18" fmla="*/ 26 w 294"/>
                  <a:gd name="T19" fmla="*/ 216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21">
                    <a:moveTo>
                      <a:pt x="26" y="216"/>
                    </a:moveTo>
                    <a:cubicBezTo>
                      <a:pt x="258" y="221"/>
                      <a:pt x="258" y="221"/>
                      <a:pt x="258" y="221"/>
                    </a:cubicBezTo>
                    <a:cubicBezTo>
                      <a:pt x="278" y="167"/>
                      <a:pt x="278" y="167"/>
                      <a:pt x="278" y="167"/>
                    </a:cubicBezTo>
                    <a:cubicBezTo>
                      <a:pt x="278" y="167"/>
                      <a:pt x="289" y="136"/>
                      <a:pt x="268" y="125"/>
                    </a:cubicBezTo>
                    <a:cubicBezTo>
                      <a:pt x="268" y="125"/>
                      <a:pt x="294" y="110"/>
                      <a:pt x="292" y="74"/>
                    </a:cubicBezTo>
                    <a:cubicBezTo>
                      <a:pt x="291" y="38"/>
                      <a:pt x="257" y="14"/>
                      <a:pt x="146" y="7"/>
                    </a:cubicBezTo>
                    <a:cubicBezTo>
                      <a:pt x="35" y="0"/>
                      <a:pt x="2" y="39"/>
                      <a:pt x="1" y="69"/>
                    </a:cubicBezTo>
                    <a:cubicBezTo>
                      <a:pt x="0" y="99"/>
                      <a:pt x="21" y="117"/>
                      <a:pt x="21" y="117"/>
                    </a:cubicBezTo>
                    <a:cubicBezTo>
                      <a:pt x="21" y="117"/>
                      <a:pt x="7" y="118"/>
                      <a:pt x="4" y="135"/>
                    </a:cubicBezTo>
                    <a:cubicBezTo>
                      <a:pt x="2" y="153"/>
                      <a:pt x="26" y="216"/>
                      <a:pt x="26" y="216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05"/>
              <p:cNvSpPr>
                <a:spLocks/>
              </p:cNvSpPr>
              <p:nvPr/>
            </p:nvSpPr>
            <p:spPr bwMode="auto">
              <a:xfrm>
                <a:off x="3177" y="2141"/>
                <a:ext cx="353" cy="314"/>
              </a:xfrm>
              <a:custGeom>
                <a:avLst/>
                <a:gdLst>
                  <a:gd name="T0" fmla="*/ 0 w 353"/>
                  <a:gd name="T1" fmla="*/ 0 h 314"/>
                  <a:gd name="T2" fmla="*/ 24 w 353"/>
                  <a:gd name="T3" fmla="*/ 314 h 314"/>
                  <a:gd name="T4" fmla="*/ 336 w 353"/>
                  <a:gd name="T5" fmla="*/ 314 h 314"/>
                  <a:gd name="T6" fmla="*/ 353 w 353"/>
                  <a:gd name="T7" fmla="*/ 0 h 314"/>
                  <a:gd name="T8" fmla="*/ 0 w 353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14">
                    <a:moveTo>
                      <a:pt x="0" y="0"/>
                    </a:moveTo>
                    <a:lnTo>
                      <a:pt x="24" y="314"/>
                    </a:lnTo>
                    <a:lnTo>
                      <a:pt x="336" y="314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306"/>
              <p:cNvSpPr>
                <a:spLocks noChangeArrowheads="1"/>
              </p:cNvSpPr>
              <p:nvPr/>
            </p:nvSpPr>
            <p:spPr bwMode="auto">
              <a:xfrm>
                <a:off x="3154" y="2251"/>
                <a:ext cx="63" cy="64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307"/>
              <p:cNvSpPr>
                <a:spLocks noChangeArrowheads="1"/>
              </p:cNvSpPr>
              <p:nvPr/>
            </p:nvSpPr>
            <p:spPr bwMode="auto">
              <a:xfrm>
                <a:off x="3496" y="2251"/>
                <a:ext cx="63" cy="64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308"/>
              <p:cNvSpPr>
                <a:spLocks/>
              </p:cNvSpPr>
              <p:nvPr/>
            </p:nvSpPr>
            <p:spPr bwMode="auto">
              <a:xfrm>
                <a:off x="3305" y="2238"/>
                <a:ext cx="94" cy="114"/>
              </a:xfrm>
              <a:custGeom>
                <a:avLst/>
                <a:gdLst>
                  <a:gd name="T0" fmla="*/ 22 w 94"/>
                  <a:gd name="T1" fmla="*/ 0 h 114"/>
                  <a:gd name="T2" fmla="*/ 65 w 94"/>
                  <a:gd name="T3" fmla="*/ 0 h 114"/>
                  <a:gd name="T4" fmla="*/ 94 w 94"/>
                  <a:gd name="T5" fmla="*/ 114 h 114"/>
                  <a:gd name="T6" fmla="*/ 0 w 94"/>
                  <a:gd name="T7" fmla="*/ 114 h 114"/>
                  <a:gd name="T8" fmla="*/ 22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22" y="0"/>
                    </a:moveTo>
                    <a:lnTo>
                      <a:pt x="65" y="0"/>
                    </a:lnTo>
                    <a:lnTo>
                      <a:pt x="94" y="114"/>
                    </a:lnTo>
                    <a:lnTo>
                      <a:pt x="0" y="1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309"/>
              <p:cNvSpPr>
                <a:spLocks/>
              </p:cNvSpPr>
              <p:nvPr/>
            </p:nvSpPr>
            <p:spPr bwMode="auto">
              <a:xfrm>
                <a:off x="3336" y="2345"/>
                <a:ext cx="124" cy="63"/>
              </a:xfrm>
              <a:custGeom>
                <a:avLst/>
                <a:gdLst>
                  <a:gd name="T0" fmla="*/ 23 w 73"/>
                  <a:gd name="T1" fmla="*/ 30 h 37"/>
                  <a:gd name="T2" fmla="*/ 2 w 73"/>
                  <a:gd name="T3" fmla="*/ 27 h 37"/>
                  <a:gd name="T4" fmla="*/ 1 w 73"/>
                  <a:gd name="T5" fmla="*/ 24 h 37"/>
                  <a:gd name="T6" fmla="*/ 3 w 73"/>
                  <a:gd name="T7" fmla="*/ 23 h 37"/>
                  <a:gd name="T8" fmla="*/ 69 w 73"/>
                  <a:gd name="T9" fmla="*/ 1 h 37"/>
                  <a:gd name="T10" fmla="*/ 72 w 73"/>
                  <a:gd name="T11" fmla="*/ 0 h 37"/>
                  <a:gd name="T12" fmla="*/ 72 w 73"/>
                  <a:gd name="T13" fmla="*/ 3 h 37"/>
                  <a:gd name="T14" fmla="*/ 23 w 73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7">
                    <a:moveTo>
                      <a:pt x="23" y="30"/>
                    </a:moveTo>
                    <a:cubicBezTo>
                      <a:pt x="11" y="30"/>
                      <a:pt x="2" y="27"/>
                      <a:pt x="2" y="27"/>
                    </a:cubicBezTo>
                    <a:cubicBezTo>
                      <a:pt x="1" y="26"/>
                      <a:pt x="0" y="25"/>
                      <a:pt x="1" y="24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5" y="24"/>
                      <a:pt x="48" y="37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73" y="1"/>
                      <a:pt x="73" y="2"/>
                      <a:pt x="72" y="3"/>
                    </a:cubicBezTo>
                    <a:cubicBezTo>
                      <a:pt x="60" y="25"/>
                      <a:pt x="39" y="30"/>
                      <a:pt x="23" y="3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310"/>
              <p:cNvSpPr>
                <a:spLocks/>
              </p:cNvSpPr>
              <p:nvPr/>
            </p:nvSpPr>
            <p:spPr bwMode="auto">
              <a:xfrm>
                <a:off x="3268" y="2466"/>
                <a:ext cx="81" cy="86"/>
              </a:xfrm>
              <a:custGeom>
                <a:avLst/>
                <a:gdLst>
                  <a:gd name="T0" fmla="*/ 51 w 81"/>
                  <a:gd name="T1" fmla="*/ 0 h 86"/>
                  <a:gd name="T2" fmla="*/ 0 w 81"/>
                  <a:gd name="T3" fmla="*/ 4 h 86"/>
                  <a:gd name="T4" fmla="*/ 56 w 81"/>
                  <a:gd name="T5" fmla="*/ 33 h 86"/>
                  <a:gd name="T6" fmla="*/ 30 w 81"/>
                  <a:gd name="T7" fmla="*/ 43 h 86"/>
                  <a:gd name="T8" fmla="*/ 81 w 81"/>
                  <a:gd name="T9" fmla="*/ 86 h 86"/>
                  <a:gd name="T10" fmla="*/ 81 w 81"/>
                  <a:gd name="T11" fmla="*/ 11 h 86"/>
                  <a:gd name="T12" fmla="*/ 51 w 81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86">
                    <a:moveTo>
                      <a:pt x="51" y="0"/>
                    </a:moveTo>
                    <a:lnTo>
                      <a:pt x="0" y="4"/>
                    </a:lnTo>
                    <a:lnTo>
                      <a:pt x="56" y="33"/>
                    </a:lnTo>
                    <a:lnTo>
                      <a:pt x="30" y="43"/>
                    </a:lnTo>
                    <a:lnTo>
                      <a:pt x="81" y="86"/>
                    </a:lnTo>
                    <a:lnTo>
                      <a:pt x="81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11"/>
              <p:cNvSpPr>
                <a:spLocks/>
              </p:cNvSpPr>
              <p:nvPr/>
            </p:nvSpPr>
            <p:spPr bwMode="auto">
              <a:xfrm>
                <a:off x="3354" y="2466"/>
                <a:ext cx="84" cy="86"/>
              </a:xfrm>
              <a:custGeom>
                <a:avLst/>
                <a:gdLst>
                  <a:gd name="T0" fmla="*/ 31 w 84"/>
                  <a:gd name="T1" fmla="*/ 0 h 86"/>
                  <a:gd name="T2" fmla="*/ 84 w 84"/>
                  <a:gd name="T3" fmla="*/ 4 h 86"/>
                  <a:gd name="T4" fmla="*/ 26 w 84"/>
                  <a:gd name="T5" fmla="*/ 33 h 86"/>
                  <a:gd name="T6" fmla="*/ 52 w 84"/>
                  <a:gd name="T7" fmla="*/ 43 h 86"/>
                  <a:gd name="T8" fmla="*/ 0 w 84"/>
                  <a:gd name="T9" fmla="*/ 86 h 86"/>
                  <a:gd name="T10" fmla="*/ 0 w 84"/>
                  <a:gd name="T11" fmla="*/ 11 h 86"/>
                  <a:gd name="T12" fmla="*/ 31 w 84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6">
                    <a:moveTo>
                      <a:pt x="31" y="0"/>
                    </a:moveTo>
                    <a:lnTo>
                      <a:pt x="84" y="4"/>
                    </a:lnTo>
                    <a:lnTo>
                      <a:pt x="26" y="33"/>
                    </a:lnTo>
                    <a:lnTo>
                      <a:pt x="52" y="43"/>
                    </a:lnTo>
                    <a:lnTo>
                      <a:pt x="0" y="86"/>
                    </a:lnTo>
                    <a:lnTo>
                      <a:pt x="0" y="1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Rectangle 312"/>
              <p:cNvSpPr>
                <a:spLocks noChangeArrowheads="1"/>
              </p:cNvSpPr>
              <p:nvPr/>
            </p:nvSpPr>
            <p:spPr bwMode="auto">
              <a:xfrm>
                <a:off x="3409" y="2559"/>
                <a:ext cx="73" cy="18"/>
              </a:xfrm>
              <a:prstGeom prst="rect">
                <a:avLst/>
              </a:prstGeom>
              <a:solidFill>
                <a:srgbClr val="D3C1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Rectangle 313"/>
              <p:cNvSpPr>
                <a:spLocks noChangeArrowheads="1"/>
              </p:cNvSpPr>
              <p:nvPr/>
            </p:nvSpPr>
            <p:spPr bwMode="auto">
              <a:xfrm>
                <a:off x="3349" y="2477"/>
                <a:ext cx="5" cy="360"/>
              </a:xfrm>
              <a:prstGeom prst="rect">
                <a:avLst/>
              </a:prstGeom>
              <a:solidFill>
                <a:srgbClr val="877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Oval 314"/>
              <p:cNvSpPr>
                <a:spLocks noChangeArrowheads="1"/>
              </p:cNvSpPr>
              <p:nvPr/>
            </p:nvSpPr>
            <p:spPr bwMode="auto">
              <a:xfrm>
                <a:off x="3419" y="2209"/>
                <a:ext cx="51" cy="6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15"/>
              <p:cNvSpPr>
                <a:spLocks/>
              </p:cNvSpPr>
              <p:nvPr/>
            </p:nvSpPr>
            <p:spPr bwMode="auto">
              <a:xfrm>
                <a:off x="3228" y="2209"/>
                <a:ext cx="58" cy="70"/>
              </a:xfrm>
              <a:custGeom>
                <a:avLst/>
                <a:gdLst>
                  <a:gd name="T0" fmla="*/ 3 w 34"/>
                  <a:gd name="T1" fmla="*/ 41 h 41"/>
                  <a:gd name="T2" fmla="*/ 1 w 34"/>
                  <a:gd name="T3" fmla="*/ 40 h 41"/>
                  <a:gd name="T4" fmla="*/ 1 w 34"/>
                  <a:gd name="T5" fmla="*/ 37 h 41"/>
                  <a:gd name="T6" fmla="*/ 28 w 34"/>
                  <a:gd name="T7" fmla="*/ 18 h 41"/>
                  <a:gd name="T8" fmla="*/ 2 w 34"/>
                  <a:gd name="T9" fmla="*/ 4 h 41"/>
                  <a:gd name="T10" fmla="*/ 1 w 34"/>
                  <a:gd name="T11" fmla="*/ 1 h 41"/>
                  <a:gd name="T12" fmla="*/ 4 w 34"/>
                  <a:gd name="T13" fmla="*/ 0 h 41"/>
                  <a:gd name="T14" fmla="*/ 33 w 34"/>
                  <a:gd name="T15" fmla="*/ 17 h 41"/>
                  <a:gd name="T16" fmla="*/ 34 w 34"/>
                  <a:gd name="T17" fmla="*/ 18 h 41"/>
                  <a:gd name="T18" fmla="*/ 33 w 34"/>
                  <a:gd name="T19" fmla="*/ 20 h 41"/>
                  <a:gd name="T20" fmla="*/ 4 w 34"/>
                  <a:gd name="T21" fmla="*/ 40 h 41"/>
                  <a:gd name="T22" fmla="*/ 3 w 34"/>
                  <a:gd name="T2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1">
                    <a:moveTo>
                      <a:pt x="3" y="41"/>
                    </a:moveTo>
                    <a:cubicBezTo>
                      <a:pt x="2" y="41"/>
                      <a:pt x="1" y="40"/>
                      <a:pt x="1" y="40"/>
                    </a:cubicBezTo>
                    <a:cubicBezTo>
                      <a:pt x="0" y="39"/>
                      <a:pt x="1" y="38"/>
                      <a:pt x="1" y="3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4" y="17"/>
                      <a:pt x="34" y="18"/>
                    </a:cubicBezTo>
                    <a:cubicBezTo>
                      <a:pt x="34" y="19"/>
                      <a:pt x="33" y="19"/>
                      <a:pt x="33" y="2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3" y="41"/>
                      <a:pt x="3" y="41"/>
                      <a:pt x="3" y="4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316"/>
              <p:cNvSpPr>
                <a:spLocks/>
              </p:cNvSpPr>
              <p:nvPr/>
            </p:nvSpPr>
            <p:spPr bwMode="auto">
              <a:xfrm>
                <a:off x="2269" y="2849"/>
                <a:ext cx="57" cy="112"/>
              </a:xfrm>
              <a:custGeom>
                <a:avLst/>
                <a:gdLst>
                  <a:gd name="T0" fmla="*/ 0 w 34"/>
                  <a:gd name="T1" fmla="*/ 0 h 66"/>
                  <a:gd name="T2" fmla="*/ 0 w 34"/>
                  <a:gd name="T3" fmla="*/ 51 h 66"/>
                  <a:gd name="T4" fmla="*/ 15 w 34"/>
                  <a:gd name="T5" fmla="*/ 64 h 66"/>
                  <a:gd name="T6" fmla="*/ 33 w 34"/>
                  <a:gd name="T7" fmla="*/ 52 h 66"/>
                  <a:gd name="T8" fmla="*/ 34 w 34"/>
                  <a:gd name="T9" fmla="*/ 6 h 66"/>
                  <a:gd name="T10" fmla="*/ 0 w 34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66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1" y="63"/>
                      <a:pt x="15" y="64"/>
                    </a:cubicBezTo>
                    <a:cubicBezTo>
                      <a:pt x="33" y="66"/>
                      <a:pt x="33" y="52"/>
                      <a:pt x="33" y="52"/>
                    </a:cubicBezTo>
                    <a:cubicBezTo>
                      <a:pt x="34" y="6"/>
                      <a:pt x="34" y="6"/>
                      <a:pt x="34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317"/>
              <p:cNvSpPr>
                <a:spLocks/>
              </p:cNvSpPr>
              <p:nvPr/>
            </p:nvSpPr>
            <p:spPr bwMode="auto">
              <a:xfrm>
                <a:off x="2612" y="2849"/>
                <a:ext cx="62" cy="111"/>
              </a:xfrm>
              <a:custGeom>
                <a:avLst/>
                <a:gdLst>
                  <a:gd name="T0" fmla="*/ 34 w 36"/>
                  <a:gd name="T1" fmla="*/ 0 h 65"/>
                  <a:gd name="T2" fmla="*/ 35 w 36"/>
                  <a:gd name="T3" fmla="*/ 50 h 65"/>
                  <a:gd name="T4" fmla="*/ 20 w 36"/>
                  <a:gd name="T5" fmla="*/ 64 h 65"/>
                  <a:gd name="T6" fmla="*/ 2 w 36"/>
                  <a:gd name="T7" fmla="*/ 52 h 65"/>
                  <a:gd name="T8" fmla="*/ 0 w 36"/>
                  <a:gd name="T9" fmla="*/ 7 h 65"/>
                  <a:gd name="T10" fmla="*/ 34 w 36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5">
                    <a:moveTo>
                      <a:pt x="34" y="0"/>
                    </a:move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6" y="64"/>
                      <a:pt x="20" y="64"/>
                    </a:cubicBezTo>
                    <a:cubicBezTo>
                      <a:pt x="4" y="65"/>
                      <a:pt x="2" y="52"/>
                      <a:pt x="2" y="52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318"/>
              <p:cNvSpPr>
                <a:spLocks/>
              </p:cNvSpPr>
              <p:nvPr/>
            </p:nvSpPr>
            <p:spPr bwMode="auto">
              <a:xfrm>
                <a:off x="2253" y="3388"/>
                <a:ext cx="206" cy="75"/>
              </a:xfrm>
              <a:custGeom>
                <a:avLst/>
                <a:gdLst>
                  <a:gd name="T0" fmla="*/ 65 w 121"/>
                  <a:gd name="T1" fmla="*/ 4 h 44"/>
                  <a:gd name="T2" fmla="*/ 56 w 121"/>
                  <a:gd name="T3" fmla="*/ 10 h 44"/>
                  <a:gd name="T4" fmla="*/ 8 w 121"/>
                  <a:gd name="T5" fmla="*/ 17 h 44"/>
                  <a:gd name="T6" fmla="*/ 18 w 121"/>
                  <a:gd name="T7" fmla="*/ 42 h 44"/>
                  <a:gd name="T8" fmla="*/ 112 w 121"/>
                  <a:gd name="T9" fmla="*/ 37 h 44"/>
                  <a:gd name="T10" fmla="*/ 117 w 121"/>
                  <a:gd name="T11" fmla="*/ 10 h 44"/>
                  <a:gd name="T12" fmla="*/ 108 w 121"/>
                  <a:gd name="T13" fmla="*/ 0 h 44"/>
                  <a:gd name="T14" fmla="*/ 65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65" y="4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16" y="5"/>
                      <a:pt x="8" y="17"/>
                    </a:cubicBezTo>
                    <a:cubicBezTo>
                      <a:pt x="0" y="29"/>
                      <a:pt x="7" y="40"/>
                      <a:pt x="18" y="42"/>
                    </a:cubicBezTo>
                    <a:cubicBezTo>
                      <a:pt x="30" y="44"/>
                      <a:pt x="102" y="42"/>
                      <a:pt x="112" y="37"/>
                    </a:cubicBezTo>
                    <a:cubicBezTo>
                      <a:pt x="121" y="32"/>
                      <a:pt x="117" y="10"/>
                      <a:pt x="117" y="10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65" y="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319"/>
              <p:cNvSpPr>
                <a:spLocks/>
              </p:cNvSpPr>
              <p:nvPr/>
            </p:nvSpPr>
            <p:spPr bwMode="auto">
              <a:xfrm>
                <a:off x="2488" y="3388"/>
                <a:ext cx="206" cy="75"/>
              </a:xfrm>
              <a:custGeom>
                <a:avLst/>
                <a:gdLst>
                  <a:gd name="T0" fmla="*/ 56 w 121"/>
                  <a:gd name="T1" fmla="*/ 4 h 44"/>
                  <a:gd name="T2" fmla="*/ 65 w 121"/>
                  <a:gd name="T3" fmla="*/ 10 h 44"/>
                  <a:gd name="T4" fmla="*/ 113 w 121"/>
                  <a:gd name="T5" fmla="*/ 17 h 44"/>
                  <a:gd name="T6" fmla="*/ 102 w 121"/>
                  <a:gd name="T7" fmla="*/ 42 h 44"/>
                  <a:gd name="T8" fmla="*/ 9 w 121"/>
                  <a:gd name="T9" fmla="*/ 37 h 44"/>
                  <a:gd name="T10" fmla="*/ 3 w 121"/>
                  <a:gd name="T11" fmla="*/ 10 h 44"/>
                  <a:gd name="T12" fmla="*/ 13 w 121"/>
                  <a:gd name="T13" fmla="*/ 0 h 44"/>
                  <a:gd name="T14" fmla="*/ 56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56" y="4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105" y="5"/>
                      <a:pt x="113" y="17"/>
                    </a:cubicBezTo>
                    <a:cubicBezTo>
                      <a:pt x="121" y="29"/>
                      <a:pt x="114" y="40"/>
                      <a:pt x="102" y="42"/>
                    </a:cubicBezTo>
                    <a:cubicBezTo>
                      <a:pt x="91" y="44"/>
                      <a:pt x="19" y="42"/>
                      <a:pt x="9" y="37"/>
                    </a:cubicBezTo>
                    <a:cubicBezTo>
                      <a:pt x="0" y="32"/>
                      <a:pt x="3" y="10"/>
                      <a:pt x="3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6" y="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320"/>
              <p:cNvSpPr>
                <a:spLocks/>
              </p:cNvSpPr>
              <p:nvPr/>
            </p:nvSpPr>
            <p:spPr bwMode="auto">
              <a:xfrm>
                <a:off x="2349" y="3280"/>
                <a:ext cx="105" cy="127"/>
              </a:xfrm>
              <a:custGeom>
                <a:avLst/>
                <a:gdLst>
                  <a:gd name="T0" fmla="*/ 0 w 105"/>
                  <a:gd name="T1" fmla="*/ 6 h 127"/>
                  <a:gd name="T2" fmla="*/ 0 w 105"/>
                  <a:gd name="T3" fmla="*/ 127 h 127"/>
                  <a:gd name="T4" fmla="*/ 105 w 105"/>
                  <a:gd name="T5" fmla="*/ 127 h 127"/>
                  <a:gd name="T6" fmla="*/ 105 w 105"/>
                  <a:gd name="T7" fmla="*/ 0 h 127"/>
                  <a:gd name="T8" fmla="*/ 0 w 105"/>
                  <a:gd name="T9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7">
                    <a:moveTo>
                      <a:pt x="0" y="6"/>
                    </a:moveTo>
                    <a:lnTo>
                      <a:pt x="0" y="127"/>
                    </a:lnTo>
                    <a:lnTo>
                      <a:pt x="105" y="127"/>
                    </a:lnTo>
                    <a:lnTo>
                      <a:pt x="10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321"/>
              <p:cNvSpPr>
                <a:spLocks/>
              </p:cNvSpPr>
              <p:nvPr/>
            </p:nvSpPr>
            <p:spPr bwMode="auto">
              <a:xfrm>
                <a:off x="2493" y="3280"/>
                <a:ext cx="107" cy="127"/>
              </a:xfrm>
              <a:custGeom>
                <a:avLst/>
                <a:gdLst>
                  <a:gd name="T0" fmla="*/ 107 w 107"/>
                  <a:gd name="T1" fmla="*/ 6 h 127"/>
                  <a:gd name="T2" fmla="*/ 107 w 107"/>
                  <a:gd name="T3" fmla="*/ 127 h 127"/>
                  <a:gd name="T4" fmla="*/ 0 w 107"/>
                  <a:gd name="T5" fmla="*/ 127 h 127"/>
                  <a:gd name="T6" fmla="*/ 0 w 107"/>
                  <a:gd name="T7" fmla="*/ 0 h 127"/>
                  <a:gd name="T8" fmla="*/ 107 w 107"/>
                  <a:gd name="T9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7">
                    <a:moveTo>
                      <a:pt x="107" y="6"/>
                    </a:move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107" y="6"/>
                    </a:ln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322"/>
              <p:cNvSpPr>
                <a:spLocks/>
              </p:cNvSpPr>
              <p:nvPr/>
            </p:nvSpPr>
            <p:spPr bwMode="auto">
              <a:xfrm>
                <a:off x="2309" y="2845"/>
                <a:ext cx="332" cy="456"/>
              </a:xfrm>
              <a:custGeom>
                <a:avLst/>
                <a:gdLst>
                  <a:gd name="T0" fmla="*/ 33 w 332"/>
                  <a:gd name="T1" fmla="*/ 0 h 456"/>
                  <a:gd name="T2" fmla="*/ 11 w 332"/>
                  <a:gd name="T3" fmla="*/ 36 h 456"/>
                  <a:gd name="T4" fmla="*/ 0 w 332"/>
                  <a:gd name="T5" fmla="*/ 456 h 456"/>
                  <a:gd name="T6" fmla="*/ 332 w 332"/>
                  <a:gd name="T7" fmla="*/ 456 h 456"/>
                  <a:gd name="T8" fmla="*/ 314 w 332"/>
                  <a:gd name="T9" fmla="*/ 28 h 456"/>
                  <a:gd name="T10" fmla="*/ 33 w 332"/>
                  <a:gd name="T11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2" h="456">
                    <a:moveTo>
                      <a:pt x="33" y="0"/>
                    </a:moveTo>
                    <a:lnTo>
                      <a:pt x="11" y="36"/>
                    </a:lnTo>
                    <a:lnTo>
                      <a:pt x="0" y="456"/>
                    </a:lnTo>
                    <a:lnTo>
                      <a:pt x="332" y="456"/>
                    </a:lnTo>
                    <a:lnTo>
                      <a:pt x="314" y="2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323"/>
              <p:cNvSpPr>
                <a:spLocks/>
              </p:cNvSpPr>
              <p:nvPr/>
            </p:nvSpPr>
            <p:spPr bwMode="auto">
              <a:xfrm>
                <a:off x="2250" y="2480"/>
                <a:ext cx="439" cy="401"/>
              </a:xfrm>
              <a:custGeom>
                <a:avLst/>
                <a:gdLst>
                  <a:gd name="T0" fmla="*/ 0 w 258"/>
                  <a:gd name="T1" fmla="*/ 235 h 235"/>
                  <a:gd name="T2" fmla="*/ 258 w 258"/>
                  <a:gd name="T3" fmla="*/ 235 h 235"/>
                  <a:gd name="T4" fmla="*/ 237 w 258"/>
                  <a:gd name="T5" fmla="*/ 38 h 235"/>
                  <a:gd name="T6" fmla="*/ 160 w 258"/>
                  <a:gd name="T7" fmla="*/ 3 h 235"/>
                  <a:gd name="T8" fmla="*/ 118 w 258"/>
                  <a:gd name="T9" fmla="*/ 1 h 235"/>
                  <a:gd name="T10" fmla="*/ 77 w 258"/>
                  <a:gd name="T11" fmla="*/ 4 h 235"/>
                  <a:gd name="T12" fmla="*/ 11 w 258"/>
                  <a:gd name="T13" fmla="*/ 48 h 235"/>
                  <a:gd name="T14" fmla="*/ 0 w 258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35">
                    <a:moveTo>
                      <a:pt x="0" y="235"/>
                    </a:moveTo>
                    <a:cubicBezTo>
                      <a:pt x="258" y="235"/>
                      <a:pt x="258" y="235"/>
                      <a:pt x="258" y="235"/>
                    </a:cubicBezTo>
                    <a:cubicBezTo>
                      <a:pt x="258" y="235"/>
                      <a:pt x="243" y="62"/>
                      <a:pt x="237" y="38"/>
                    </a:cubicBezTo>
                    <a:cubicBezTo>
                      <a:pt x="233" y="20"/>
                      <a:pt x="208" y="9"/>
                      <a:pt x="160" y="3"/>
                    </a:cubicBezTo>
                    <a:cubicBezTo>
                      <a:pt x="148" y="1"/>
                      <a:pt x="134" y="0"/>
                      <a:pt x="118" y="1"/>
                    </a:cubicBezTo>
                    <a:cubicBezTo>
                      <a:pt x="103" y="1"/>
                      <a:pt x="89" y="2"/>
                      <a:pt x="77" y="4"/>
                    </a:cubicBezTo>
                    <a:cubicBezTo>
                      <a:pt x="30" y="12"/>
                      <a:pt x="14" y="32"/>
                      <a:pt x="11" y="48"/>
                    </a:cubicBezTo>
                    <a:cubicBezTo>
                      <a:pt x="8" y="71"/>
                      <a:pt x="0" y="235"/>
                      <a:pt x="0" y="235"/>
                    </a:cubicBez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324"/>
              <p:cNvSpPr>
                <a:spLocks/>
              </p:cNvSpPr>
              <p:nvPr/>
            </p:nvSpPr>
            <p:spPr bwMode="auto">
              <a:xfrm>
                <a:off x="2355" y="2417"/>
                <a:ext cx="194" cy="137"/>
              </a:xfrm>
              <a:custGeom>
                <a:avLst/>
                <a:gdLst>
                  <a:gd name="T0" fmla="*/ 6 w 114"/>
                  <a:gd name="T1" fmla="*/ 12 h 80"/>
                  <a:gd name="T2" fmla="*/ 6 w 114"/>
                  <a:gd name="T3" fmla="*/ 54 h 80"/>
                  <a:gd name="T4" fmla="*/ 59 w 114"/>
                  <a:gd name="T5" fmla="*/ 79 h 80"/>
                  <a:gd name="T6" fmla="*/ 113 w 114"/>
                  <a:gd name="T7" fmla="*/ 41 h 80"/>
                  <a:gd name="T8" fmla="*/ 110 w 114"/>
                  <a:gd name="T9" fmla="*/ 0 h 80"/>
                  <a:gd name="T10" fmla="*/ 6 w 114"/>
                  <a:gd name="T11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80">
                    <a:moveTo>
                      <a:pt x="6" y="12"/>
                    </a:moveTo>
                    <a:cubicBezTo>
                      <a:pt x="6" y="12"/>
                      <a:pt x="0" y="37"/>
                      <a:pt x="6" y="54"/>
                    </a:cubicBezTo>
                    <a:cubicBezTo>
                      <a:pt x="12" y="71"/>
                      <a:pt x="29" y="80"/>
                      <a:pt x="59" y="79"/>
                    </a:cubicBezTo>
                    <a:cubicBezTo>
                      <a:pt x="88" y="78"/>
                      <a:pt x="112" y="70"/>
                      <a:pt x="113" y="41"/>
                    </a:cubicBezTo>
                    <a:cubicBezTo>
                      <a:pt x="114" y="13"/>
                      <a:pt x="110" y="0"/>
                      <a:pt x="110" y="0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325"/>
              <p:cNvSpPr>
                <a:spLocks/>
              </p:cNvSpPr>
              <p:nvPr/>
            </p:nvSpPr>
            <p:spPr bwMode="auto">
              <a:xfrm>
                <a:off x="2214" y="1936"/>
                <a:ext cx="528" cy="387"/>
              </a:xfrm>
              <a:custGeom>
                <a:avLst/>
                <a:gdLst>
                  <a:gd name="T0" fmla="*/ 241 w 310"/>
                  <a:gd name="T1" fmla="*/ 225 h 227"/>
                  <a:gd name="T2" fmla="*/ 297 w 310"/>
                  <a:gd name="T3" fmla="*/ 191 h 227"/>
                  <a:gd name="T4" fmla="*/ 278 w 310"/>
                  <a:gd name="T5" fmla="*/ 116 h 227"/>
                  <a:gd name="T6" fmla="*/ 241 w 310"/>
                  <a:gd name="T7" fmla="*/ 44 h 227"/>
                  <a:gd name="T8" fmla="*/ 58 w 310"/>
                  <a:gd name="T9" fmla="*/ 21 h 227"/>
                  <a:gd name="T10" fmla="*/ 28 w 310"/>
                  <a:gd name="T11" fmla="*/ 119 h 227"/>
                  <a:gd name="T12" fmla="*/ 2 w 310"/>
                  <a:gd name="T13" fmla="*/ 148 h 227"/>
                  <a:gd name="T14" fmla="*/ 17 w 310"/>
                  <a:gd name="T15" fmla="*/ 195 h 227"/>
                  <a:gd name="T16" fmla="*/ 241 w 310"/>
                  <a:gd name="T17" fmla="*/ 22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27">
                    <a:moveTo>
                      <a:pt x="241" y="225"/>
                    </a:moveTo>
                    <a:cubicBezTo>
                      <a:pt x="241" y="225"/>
                      <a:pt x="285" y="227"/>
                      <a:pt x="297" y="191"/>
                    </a:cubicBezTo>
                    <a:cubicBezTo>
                      <a:pt x="310" y="155"/>
                      <a:pt x="295" y="130"/>
                      <a:pt x="278" y="116"/>
                    </a:cubicBezTo>
                    <a:cubicBezTo>
                      <a:pt x="278" y="116"/>
                      <a:pt x="287" y="59"/>
                      <a:pt x="241" y="44"/>
                    </a:cubicBezTo>
                    <a:cubicBezTo>
                      <a:pt x="196" y="29"/>
                      <a:pt x="114" y="0"/>
                      <a:pt x="58" y="21"/>
                    </a:cubicBezTo>
                    <a:cubicBezTo>
                      <a:pt x="1" y="41"/>
                      <a:pt x="17" y="105"/>
                      <a:pt x="28" y="119"/>
                    </a:cubicBezTo>
                    <a:cubicBezTo>
                      <a:pt x="28" y="119"/>
                      <a:pt x="5" y="127"/>
                      <a:pt x="2" y="148"/>
                    </a:cubicBezTo>
                    <a:cubicBezTo>
                      <a:pt x="0" y="170"/>
                      <a:pt x="17" y="195"/>
                      <a:pt x="17" y="195"/>
                    </a:cubicBezTo>
                    <a:lnTo>
                      <a:pt x="241" y="225"/>
                    </a:lnTo>
                    <a:close/>
                  </a:path>
                </a:pathLst>
              </a:custGeom>
              <a:solidFill>
                <a:srgbClr val="AA9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326"/>
              <p:cNvSpPr>
                <a:spLocks/>
              </p:cNvSpPr>
              <p:nvPr/>
            </p:nvSpPr>
            <p:spPr bwMode="auto">
              <a:xfrm>
                <a:off x="2265" y="2123"/>
                <a:ext cx="381" cy="323"/>
              </a:xfrm>
              <a:custGeom>
                <a:avLst/>
                <a:gdLst>
                  <a:gd name="T0" fmla="*/ 2 w 224"/>
                  <a:gd name="T1" fmla="*/ 16 h 189"/>
                  <a:gd name="T2" fmla="*/ 2 w 224"/>
                  <a:gd name="T3" fmla="*/ 155 h 189"/>
                  <a:gd name="T4" fmla="*/ 6 w 224"/>
                  <a:gd name="T5" fmla="*/ 180 h 189"/>
                  <a:gd name="T6" fmla="*/ 33 w 224"/>
                  <a:gd name="T7" fmla="*/ 187 h 189"/>
                  <a:gd name="T8" fmla="*/ 188 w 224"/>
                  <a:gd name="T9" fmla="*/ 187 h 189"/>
                  <a:gd name="T10" fmla="*/ 217 w 224"/>
                  <a:gd name="T11" fmla="*/ 181 h 189"/>
                  <a:gd name="T12" fmla="*/ 224 w 224"/>
                  <a:gd name="T13" fmla="*/ 154 h 189"/>
                  <a:gd name="T14" fmla="*/ 219 w 224"/>
                  <a:gd name="T15" fmla="*/ 0 h 189"/>
                  <a:gd name="T16" fmla="*/ 76 w 224"/>
                  <a:gd name="T17" fmla="*/ 56 h 189"/>
                  <a:gd name="T18" fmla="*/ 2 w 224"/>
                  <a:gd name="T19" fmla="*/ 1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9">
                    <a:moveTo>
                      <a:pt x="2" y="16"/>
                    </a:moveTo>
                    <a:cubicBezTo>
                      <a:pt x="2" y="16"/>
                      <a:pt x="0" y="107"/>
                      <a:pt x="2" y="155"/>
                    </a:cubicBezTo>
                    <a:cubicBezTo>
                      <a:pt x="2" y="170"/>
                      <a:pt x="2" y="175"/>
                      <a:pt x="6" y="180"/>
                    </a:cubicBezTo>
                    <a:cubicBezTo>
                      <a:pt x="10" y="185"/>
                      <a:pt x="17" y="186"/>
                      <a:pt x="33" y="187"/>
                    </a:cubicBezTo>
                    <a:cubicBezTo>
                      <a:pt x="74" y="189"/>
                      <a:pt x="144" y="189"/>
                      <a:pt x="188" y="187"/>
                    </a:cubicBezTo>
                    <a:cubicBezTo>
                      <a:pt x="206" y="186"/>
                      <a:pt x="213" y="185"/>
                      <a:pt x="217" y="181"/>
                    </a:cubicBezTo>
                    <a:cubicBezTo>
                      <a:pt x="222" y="177"/>
                      <a:pt x="224" y="170"/>
                      <a:pt x="224" y="154"/>
                    </a:cubicBezTo>
                    <a:cubicBezTo>
                      <a:pt x="224" y="103"/>
                      <a:pt x="219" y="0"/>
                      <a:pt x="219" y="0"/>
                    </a:cubicBezTo>
                    <a:cubicBezTo>
                      <a:pt x="219" y="0"/>
                      <a:pt x="147" y="57"/>
                      <a:pt x="76" y="56"/>
                    </a:cubicBezTo>
                    <a:cubicBezTo>
                      <a:pt x="5" y="56"/>
                      <a:pt x="2" y="16"/>
                      <a:pt x="2" y="16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327"/>
              <p:cNvSpPr>
                <a:spLocks/>
              </p:cNvSpPr>
              <p:nvPr/>
            </p:nvSpPr>
            <p:spPr bwMode="auto">
              <a:xfrm>
                <a:off x="2217" y="2002"/>
                <a:ext cx="217" cy="168"/>
              </a:xfrm>
              <a:custGeom>
                <a:avLst/>
                <a:gdLst>
                  <a:gd name="T0" fmla="*/ 118 w 127"/>
                  <a:gd name="T1" fmla="*/ 28 h 98"/>
                  <a:gd name="T2" fmla="*/ 59 w 127"/>
                  <a:gd name="T3" fmla="*/ 2 h 98"/>
                  <a:gd name="T4" fmla="*/ 26 w 127"/>
                  <a:gd name="T5" fmla="*/ 80 h 98"/>
                  <a:gd name="T6" fmla="*/ 46 w 127"/>
                  <a:gd name="T7" fmla="*/ 26 h 98"/>
                  <a:gd name="T8" fmla="*/ 102 w 127"/>
                  <a:gd name="T9" fmla="*/ 33 h 98"/>
                  <a:gd name="T10" fmla="*/ 104 w 127"/>
                  <a:gd name="T11" fmla="*/ 79 h 98"/>
                  <a:gd name="T12" fmla="*/ 58 w 127"/>
                  <a:gd name="T13" fmla="*/ 82 h 98"/>
                  <a:gd name="T14" fmla="*/ 72 w 127"/>
                  <a:gd name="T15" fmla="*/ 54 h 98"/>
                  <a:gd name="T16" fmla="*/ 49 w 127"/>
                  <a:gd name="T17" fmla="*/ 67 h 98"/>
                  <a:gd name="T18" fmla="*/ 73 w 127"/>
                  <a:gd name="T19" fmla="*/ 98 h 98"/>
                  <a:gd name="T20" fmla="*/ 123 w 127"/>
                  <a:gd name="T21" fmla="*/ 66 h 98"/>
                  <a:gd name="T22" fmla="*/ 118 w 127"/>
                  <a:gd name="T23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98">
                    <a:moveTo>
                      <a:pt x="118" y="28"/>
                    </a:moveTo>
                    <a:cubicBezTo>
                      <a:pt x="107" y="8"/>
                      <a:pt x="80" y="0"/>
                      <a:pt x="59" y="2"/>
                    </a:cubicBezTo>
                    <a:cubicBezTo>
                      <a:pt x="37" y="4"/>
                      <a:pt x="0" y="43"/>
                      <a:pt x="26" y="80"/>
                    </a:cubicBezTo>
                    <a:cubicBezTo>
                      <a:pt x="26" y="80"/>
                      <a:pt x="18" y="41"/>
                      <a:pt x="46" y="26"/>
                    </a:cubicBezTo>
                    <a:cubicBezTo>
                      <a:pt x="73" y="12"/>
                      <a:pt x="96" y="24"/>
                      <a:pt x="102" y="33"/>
                    </a:cubicBezTo>
                    <a:cubicBezTo>
                      <a:pt x="109" y="41"/>
                      <a:pt x="117" y="68"/>
                      <a:pt x="104" y="79"/>
                    </a:cubicBezTo>
                    <a:cubicBezTo>
                      <a:pt x="88" y="94"/>
                      <a:pt x="63" y="93"/>
                      <a:pt x="58" y="82"/>
                    </a:cubicBezTo>
                    <a:cubicBezTo>
                      <a:pt x="53" y="72"/>
                      <a:pt x="55" y="55"/>
                      <a:pt x="72" y="54"/>
                    </a:cubicBezTo>
                    <a:cubicBezTo>
                      <a:pt x="72" y="54"/>
                      <a:pt x="57" y="51"/>
                      <a:pt x="49" y="67"/>
                    </a:cubicBezTo>
                    <a:cubicBezTo>
                      <a:pt x="44" y="77"/>
                      <a:pt x="54" y="98"/>
                      <a:pt x="73" y="98"/>
                    </a:cubicBezTo>
                    <a:cubicBezTo>
                      <a:pt x="92" y="98"/>
                      <a:pt x="119" y="86"/>
                      <a:pt x="123" y="66"/>
                    </a:cubicBezTo>
                    <a:cubicBezTo>
                      <a:pt x="127" y="46"/>
                      <a:pt x="118" y="28"/>
                      <a:pt x="118" y="28"/>
                    </a:cubicBezTo>
                    <a:close/>
                  </a:path>
                </a:pathLst>
              </a:custGeom>
              <a:solidFill>
                <a:srgbClr val="9B8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Oval 328"/>
              <p:cNvSpPr>
                <a:spLocks noChangeArrowheads="1"/>
              </p:cNvSpPr>
              <p:nvPr/>
            </p:nvSpPr>
            <p:spPr bwMode="auto">
              <a:xfrm>
                <a:off x="2221" y="2234"/>
                <a:ext cx="76" cy="77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Oval 329"/>
              <p:cNvSpPr>
                <a:spLocks noChangeArrowheads="1"/>
              </p:cNvSpPr>
              <p:nvPr/>
            </p:nvSpPr>
            <p:spPr bwMode="auto">
              <a:xfrm>
                <a:off x="2607" y="2234"/>
                <a:ext cx="77" cy="77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Oval 330"/>
              <p:cNvSpPr>
                <a:spLocks noChangeArrowheads="1"/>
              </p:cNvSpPr>
              <p:nvPr/>
            </p:nvSpPr>
            <p:spPr bwMode="auto">
              <a:xfrm>
                <a:off x="2376" y="2412"/>
                <a:ext cx="70" cy="56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Oval 331"/>
              <p:cNvSpPr>
                <a:spLocks noChangeArrowheads="1"/>
              </p:cNvSpPr>
              <p:nvPr/>
            </p:nvSpPr>
            <p:spPr bwMode="auto">
              <a:xfrm>
                <a:off x="2439" y="2412"/>
                <a:ext cx="70" cy="56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Rectangle 332"/>
              <p:cNvSpPr>
                <a:spLocks noChangeArrowheads="1"/>
              </p:cNvSpPr>
              <p:nvPr/>
            </p:nvSpPr>
            <p:spPr bwMode="auto">
              <a:xfrm>
                <a:off x="2454" y="2518"/>
                <a:ext cx="14" cy="363"/>
              </a:xfrm>
              <a:prstGeom prst="rect">
                <a:avLst/>
              </a:pr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33"/>
              <p:cNvSpPr>
                <a:spLocks/>
              </p:cNvSpPr>
              <p:nvPr/>
            </p:nvSpPr>
            <p:spPr bwMode="auto">
              <a:xfrm>
                <a:off x="2423" y="2356"/>
                <a:ext cx="126" cy="64"/>
              </a:xfrm>
              <a:custGeom>
                <a:avLst/>
                <a:gdLst>
                  <a:gd name="T0" fmla="*/ 23 w 74"/>
                  <a:gd name="T1" fmla="*/ 31 h 38"/>
                  <a:gd name="T2" fmla="*/ 1 w 74"/>
                  <a:gd name="T3" fmla="*/ 28 h 38"/>
                  <a:gd name="T4" fmla="*/ 0 w 74"/>
                  <a:gd name="T5" fmla="*/ 25 h 38"/>
                  <a:gd name="T6" fmla="*/ 2 w 74"/>
                  <a:gd name="T7" fmla="*/ 24 h 38"/>
                  <a:gd name="T8" fmla="*/ 70 w 74"/>
                  <a:gd name="T9" fmla="*/ 1 h 38"/>
                  <a:gd name="T10" fmla="*/ 73 w 74"/>
                  <a:gd name="T11" fmla="*/ 1 h 38"/>
                  <a:gd name="T12" fmla="*/ 74 w 74"/>
                  <a:gd name="T13" fmla="*/ 3 h 38"/>
                  <a:gd name="T14" fmla="*/ 23 w 74"/>
                  <a:gd name="T15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38">
                    <a:moveTo>
                      <a:pt x="23" y="31"/>
                    </a:moveTo>
                    <a:cubicBezTo>
                      <a:pt x="11" y="31"/>
                      <a:pt x="1" y="28"/>
                      <a:pt x="1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4"/>
                      <a:pt x="1" y="24"/>
                      <a:pt x="2" y="24"/>
                    </a:cubicBezTo>
                    <a:cubicBezTo>
                      <a:pt x="4" y="25"/>
                      <a:pt x="49" y="38"/>
                      <a:pt x="70" y="1"/>
                    </a:cubicBezTo>
                    <a:cubicBezTo>
                      <a:pt x="71" y="0"/>
                      <a:pt x="72" y="0"/>
                      <a:pt x="73" y="1"/>
                    </a:cubicBezTo>
                    <a:cubicBezTo>
                      <a:pt x="74" y="1"/>
                      <a:pt x="74" y="2"/>
                      <a:pt x="74" y="3"/>
                    </a:cubicBezTo>
                    <a:cubicBezTo>
                      <a:pt x="60" y="26"/>
                      <a:pt x="39" y="31"/>
                      <a:pt x="23" y="3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34"/>
              <p:cNvSpPr>
                <a:spLocks/>
              </p:cNvSpPr>
              <p:nvPr/>
            </p:nvSpPr>
            <p:spPr bwMode="auto">
              <a:xfrm>
                <a:off x="2437" y="2257"/>
                <a:ext cx="37" cy="119"/>
              </a:xfrm>
              <a:custGeom>
                <a:avLst/>
                <a:gdLst>
                  <a:gd name="T0" fmla="*/ 9 w 37"/>
                  <a:gd name="T1" fmla="*/ 0 h 119"/>
                  <a:gd name="T2" fmla="*/ 0 w 37"/>
                  <a:gd name="T3" fmla="*/ 119 h 119"/>
                  <a:gd name="T4" fmla="*/ 37 w 37"/>
                  <a:gd name="T5" fmla="*/ 109 h 119"/>
                  <a:gd name="T6" fmla="*/ 9 w 37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9">
                    <a:moveTo>
                      <a:pt x="9" y="0"/>
                    </a:moveTo>
                    <a:lnTo>
                      <a:pt x="0" y="119"/>
                    </a:lnTo>
                    <a:lnTo>
                      <a:pt x="37" y="10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2AF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35"/>
              <p:cNvSpPr>
                <a:spLocks/>
              </p:cNvSpPr>
              <p:nvPr/>
            </p:nvSpPr>
            <p:spPr bwMode="auto">
              <a:xfrm>
                <a:off x="2524" y="2228"/>
                <a:ext cx="61" cy="47"/>
              </a:xfrm>
              <a:custGeom>
                <a:avLst/>
                <a:gdLst>
                  <a:gd name="T0" fmla="*/ 34 w 36"/>
                  <a:gd name="T1" fmla="*/ 28 h 28"/>
                  <a:gd name="T2" fmla="*/ 31 w 36"/>
                  <a:gd name="T3" fmla="*/ 25 h 28"/>
                  <a:gd name="T4" fmla="*/ 31 w 36"/>
                  <a:gd name="T5" fmla="*/ 16 h 28"/>
                  <a:gd name="T6" fmla="*/ 20 w 36"/>
                  <a:gd name="T7" fmla="*/ 5 h 28"/>
                  <a:gd name="T8" fmla="*/ 16 w 36"/>
                  <a:gd name="T9" fmla="*/ 5 h 28"/>
                  <a:gd name="T10" fmla="*/ 5 w 36"/>
                  <a:gd name="T11" fmla="*/ 16 h 28"/>
                  <a:gd name="T12" fmla="*/ 5 w 36"/>
                  <a:gd name="T13" fmla="*/ 25 h 28"/>
                  <a:gd name="T14" fmla="*/ 3 w 36"/>
                  <a:gd name="T15" fmla="*/ 28 h 28"/>
                  <a:gd name="T16" fmla="*/ 0 w 36"/>
                  <a:gd name="T17" fmla="*/ 25 h 28"/>
                  <a:gd name="T18" fmla="*/ 0 w 36"/>
                  <a:gd name="T19" fmla="*/ 16 h 28"/>
                  <a:gd name="T20" fmla="*/ 16 w 36"/>
                  <a:gd name="T21" fmla="*/ 0 h 28"/>
                  <a:gd name="T22" fmla="*/ 20 w 36"/>
                  <a:gd name="T23" fmla="*/ 0 h 28"/>
                  <a:gd name="T24" fmla="*/ 36 w 36"/>
                  <a:gd name="T25" fmla="*/ 16 h 28"/>
                  <a:gd name="T26" fmla="*/ 36 w 36"/>
                  <a:gd name="T27" fmla="*/ 25 h 28"/>
                  <a:gd name="T28" fmla="*/ 34 w 36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32" y="28"/>
                      <a:pt x="31" y="27"/>
                      <a:pt x="31" y="2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0"/>
                      <a:pt x="26" y="5"/>
                      <a:pt x="2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5" y="10"/>
                      <a:pt x="5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8"/>
                      <a:pt x="3" y="28"/>
                    </a:cubicBezTo>
                    <a:cubicBezTo>
                      <a:pt x="1" y="28"/>
                      <a:pt x="0" y="27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9" y="0"/>
                      <a:pt x="36" y="7"/>
                      <a:pt x="36" y="1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36"/>
              <p:cNvSpPr>
                <a:spLocks/>
              </p:cNvSpPr>
              <p:nvPr/>
            </p:nvSpPr>
            <p:spPr bwMode="auto">
              <a:xfrm>
                <a:off x="2311" y="2228"/>
                <a:ext cx="61" cy="47"/>
              </a:xfrm>
              <a:custGeom>
                <a:avLst/>
                <a:gdLst>
                  <a:gd name="T0" fmla="*/ 34 w 36"/>
                  <a:gd name="T1" fmla="*/ 28 h 28"/>
                  <a:gd name="T2" fmla="*/ 31 w 36"/>
                  <a:gd name="T3" fmla="*/ 25 h 28"/>
                  <a:gd name="T4" fmla="*/ 31 w 36"/>
                  <a:gd name="T5" fmla="*/ 16 h 28"/>
                  <a:gd name="T6" fmla="*/ 20 w 36"/>
                  <a:gd name="T7" fmla="*/ 5 h 28"/>
                  <a:gd name="T8" fmla="*/ 16 w 36"/>
                  <a:gd name="T9" fmla="*/ 5 h 28"/>
                  <a:gd name="T10" fmla="*/ 5 w 36"/>
                  <a:gd name="T11" fmla="*/ 16 h 28"/>
                  <a:gd name="T12" fmla="*/ 5 w 36"/>
                  <a:gd name="T13" fmla="*/ 25 h 28"/>
                  <a:gd name="T14" fmla="*/ 2 w 36"/>
                  <a:gd name="T15" fmla="*/ 28 h 28"/>
                  <a:gd name="T16" fmla="*/ 0 w 36"/>
                  <a:gd name="T17" fmla="*/ 25 h 28"/>
                  <a:gd name="T18" fmla="*/ 0 w 36"/>
                  <a:gd name="T19" fmla="*/ 16 h 28"/>
                  <a:gd name="T20" fmla="*/ 16 w 36"/>
                  <a:gd name="T21" fmla="*/ 0 h 28"/>
                  <a:gd name="T22" fmla="*/ 20 w 36"/>
                  <a:gd name="T23" fmla="*/ 0 h 28"/>
                  <a:gd name="T24" fmla="*/ 36 w 36"/>
                  <a:gd name="T25" fmla="*/ 16 h 28"/>
                  <a:gd name="T26" fmla="*/ 36 w 36"/>
                  <a:gd name="T27" fmla="*/ 25 h 28"/>
                  <a:gd name="T28" fmla="*/ 34 w 36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32" y="28"/>
                      <a:pt x="31" y="27"/>
                      <a:pt x="31" y="2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0"/>
                      <a:pt x="26" y="5"/>
                      <a:pt x="2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5" y="10"/>
                      <a:pt x="5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8"/>
                      <a:pt x="2" y="28"/>
                    </a:cubicBezTo>
                    <a:cubicBezTo>
                      <a:pt x="1" y="28"/>
                      <a:pt x="0" y="27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9" y="0"/>
                      <a:pt x="36" y="7"/>
                      <a:pt x="36" y="1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37"/>
              <p:cNvSpPr>
                <a:spLocks/>
              </p:cNvSpPr>
              <p:nvPr/>
            </p:nvSpPr>
            <p:spPr bwMode="auto">
              <a:xfrm>
                <a:off x="2316" y="2567"/>
                <a:ext cx="16" cy="314"/>
              </a:xfrm>
              <a:custGeom>
                <a:avLst/>
                <a:gdLst>
                  <a:gd name="T0" fmla="*/ 0 w 9"/>
                  <a:gd name="T1" fmla="*/ 184 h 184"/>
                  <a:gd name="T2" fmla="*/ 7 w 9"/>
                  <a:gd name="T3" fmla="*/ 1 h 184"/>
                  <a:gd name="T4" fmla="*/ 8 w 9"/>
                  <a:gd name="T5" fmla="*/ 0 h 184"/>
                  <a:gd name="T6" fmla="*/ 9 w 9"/>
                  <a:gd name="T7" fmla="*/ 1 h 184"/>
                  <a:gd name="T8" fmla="*/ 2 w 9"/>
                  <a:gd name="T9" fmla="*/ 184 h 184"/>
                  <a:gd name="T10" fmla="*/ 0 w 9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84">
                    <a:moveTo>
                      <a:pt x="0" y="184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2" y="184"/>
                      <a:pt x="2" y="184"/>
                      <a:pt x="2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38"/>
              <p:cNvSpPr>
                <a:spLocks/>
              </p:cNvSpPr>
              <p:nvPr/>
            </p:nvSpPr>
            <p:spPr bwMode="auto">
              <a:xfrm>
                <a:off x="2606" y="2567"/>
                <a:ext cx="17" cy="314"/>
              </a:xfrm>
              <a:custGeom>
                <a:avLst/>
                <a:gdLst>
                  <a:gd name="T0" fmla="*/ 8 w 10"/>
                  <a:gd name="T1" fmla="*/ 184 h 184"/>
                  <a:gd name="T2" fmla="*/ 0 w 10"/>
                  <a:gd name="T3" fmla="*/ 1 h 184"/>
                  <a:gd name="T4" fmla="*/ 1 w 10"/>
                  <a:gd name="T5" fmla="*/ 0 h 184"/>
                  <a:gd name="T6" fmla="*/ 2 w 10"/>
                  <a:gd name="T7" fmla="*/ 1 h 184"/>
                  <a:gd name="T8" fmla="*/ 10 w 10"/>
                  <a:gd name="T9" fmla="*/ 184 h 184"/>
                  <a:gd name="T10" fmla="*/ 8 w 1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84">
                    <a:moveTo>
                      <a:pt x="8" y="18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10" y="184"/>
                      <a:pt x="10" y="184"/>
                      <a:pt x="10" y="184"/>
                    </a:cubicBezTo>
                    <a:lnTo>
                      <a:pt x="8" y="184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39"/>
              <p:cNvSpPr>
                <a:spLocks/>
              </p:cNvSpPr>
              <p:nvPr/>
            </p:nvSpPr>
            <p:spPr bwMode="auto">
              <a:xfrm>
                <a:off x="1295" y="3388"/>
                <a:ext cx="206" cy="75"/>
              </a:xfrm>
              <a:custGeom>
                <a:avLst/>
                <a:gdLst>
                  <a:gd name="T0" fmla="*/ 65 w 121"/>
                  <a:gd name="T1" fmla="*/ 4 h 44"/>
                  <a:gd name="T2" fmla="*/ 56 w 121"/>
                  <a:gd name="T3" fmla="*/ 10 h 44"/>
                  <a:gd name="T4" fmla="*/ 8 w 121"/>
                  <a:gd name="T5" fmla="*/ 17 h 44"/>
                  <a:gd name="T6" fmla="*/ 19 w 121"/>
                  <a:gd name="T7" fmla="*/ 42 h 44"/>
                  <a:gd name="T8" fmla="*/ 112 w 121"/>
                  <a:gd name="T9" fmla="*/ 37 h 44"/>
                  <a:gd name="T10" fmla="*/ 117 w 121"/>
                  <a:gd name="T11" fmla="*/ 10 h 44"/>
                  <a:gd name="T12" fmla="*/ 108 w 121"/>
                  <a:gd name="T13" fmla="*/ 0 h 44"/>
                  <a:gd name="T14" fmla="*/ 65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65" y="4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16" y="5"/>
                      <a:pt x="8" y="17"/>
                    </a:cubicBezTo>
                    <a:cubicBezTo>
                      <a:pt x="0" y="29"/>
                      <a:pt x="7" y="40"/>
                      <a:pt x="19" y="42"/>
                    </a:cubicBezTo>
                    <a:cubicBezTo>
                      <a:pt x="30" y="44"/>
                      <a:pt x="102" y="42"/>
                      <a:pt x="112" y="37"/>
                    </a:cubicBezTo>
                    <a:cubicBezTo>
                      <a:pt x="121" y="32"/>
                      <a:pt x="117" y="10"/>
                      <a:pt x="117" y="10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65" y="4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40"/>
              <p:cNvSpPr>
                <a:spLocks/>
              </p:cNvSpPr>
              <p:nvPr/>
            </p:nvSpPr>
            <p:spPr bwMode="auto">
              <a:xfrm>
                <a:off x="1523" y="3388"/>
                <a:ext cx="206" cy="75"/>
              </a:xfrm>
              <a:custGeom>
                <a:avLst/>
                <a:gdLst>
                  <a:gd name="T0" fmla="*/ 56 w 121"/>
                  <a:gd name="T1" fmla="*/ 4 h 44"/>
                  <a:gd name="T2" fmla="*/ 65 w 121"/>
                  <a:gd name="T3" fmla="*/ 10 h 44"/>
                  <a:gd name="T4" fmla="*/ 113 w 121"/>
                  <a:gd name="T5" fmla="*/ 17 h 44"/>
                  <a:gd name="T6" fmla="*/ 103 w 121"/>
                  <a:gd name="T7" fmla="*/ 42 h 44"/>
                  <a:gd name="T8" fmla="*/ 9 w 121"/>
                  <a:gd name="T9" fmla="*/ 37 h 44"/>
                  <a:gd name="T10" fmla="*/ 4 w 121"/>
                  <a:gd name="T11" fmla="*/ 10 h 44"/>
                  <a:gd name="T12" fmla="*/ 13 w 121"/>
                  <a:gd name="T13" fmla="*/ 0 h 44"/>
                  <a:gd name="T14" fmla="*/ 56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56" y="4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105" y="5"/>
                      <a:pt x="113" y="17"/>
                    </a:cubicBezTo>
                    <a:cubicBezTo>
                      <a:pt x="121" y="29"/>
                      <a:pt x="114" y="40"/>
                      <a:pt x="103" y="42"/>
                    </a:cubicBezTo>
                    <a:cubicBezTo>
                      <a:pt x="91" y="44"/>
                      <a:pt x="19" y="42"/>
                      <a:pt x="9" y="37"/>
                    </a:cubicBezTo>
                    <a:cubicBezTo>
                      <a:pt x="0" y="32"/>
                      <a:pt x="4" y="10"/>
                      <a:pt x="4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6" y="4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41"/>
              <p:cNvSpPr>
                <a:spLocks/>
              </p:cNvSpPr>
              <p:nvPr/>
            </p:nvSpPr>
            <p:spPr bwMode="auto">
              <a:xfrm>
                <a:off x="1346" y="2897"/>
                <a:ext cx="53" cy="87"/>
              </a:xfrm>
              <a:custGeom>
                <a:avLst/>
                <a:gdLst>
                  <a:gd name="T0" fmla="*/ 0 w 31"/>
                  <a:gd name="T1" fmla="*/ 11 h 51"/>
                  <a:gd name="T2" fmla="*/ 0 w 31"/>
                  <a:gd name="T3" fmla="*/ 40 h 51"/>
                  <a:gd name="T4" fmla="*/ 16 w 31"/>
                  <a:gd name="T5" fmla="*/ 51 h 51"/>
                  <a:gd name="T6" fmla="*/ 29 w 31"/>
                  <a:gd name="T7" fmla="*/ 39 h 51"/>
                  <a:gd name="T8" fmla="*/ 31 w 31"/>
                  <a:gd name="T9" fmla="*/ 0 h 51"/>
                  <a:gd name="T10" fmla="*/ 0 w 31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51">
                    <a:moveTo>
                      <a:pt x="0" y="11"/>
                    </a:moveTo>
                    <a:cubicBezTo>
                      <a:pt x="0" y="11"/>
                      <a:pt x="0" y="33"/>
                      <a:pt x="0" y="40"/>
                    </a:cubicBezTo>
                    <a:cubicBezTo>
                      <a:pt x="0" y="47"/>
                      <a:pt x="7" y="51"/>
                      <a:pt x="16" y="51"/>
                    </a:cubicBezTo>
                    <a:cubicBezTo>
                      <a:pt x="29" y="51"/>
                      <a:pt x="29" y="39"/>
                      <a:pt x="29" y="39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42"/>
              <p:cNvSpPr>
                <a:spLocks/>
              </p:cNvSpPr>
              <p:nvPr/>
            </p:nvSpPr>
            <p:spPr bwMode="auto">
              <a:xfrm>
                <a:off x="1603" y="2897"/>
                <a:ext cx="53" cy="87"/>
              </a:xfrm>
              <a:custGeom>
                <a:avLst/>
                <a:gdLst>
                  <a:gd name="T0" fmla="*/ 31 w 31"/>
                  <a:gd name="T1" fmla="*/ 11 h 51"/>
                  <a:gd name="T2" fmla="*/ 31 w 31"/>
                  <a:gd name="T3" fmla="*/ 40 h 51"/>
                  <a:gd name="T4" fmla="*/ 15 w 31"/>
                  <a:gd name="T5" fmla="*/ 51 h 51"/>
                  <a:gd name="T6" fmla="*/ 2 w 31"/>
                  <a:gd name="T7" fmla="*/ 39 h 51"/>
                  <a:gd name="T8" fmla="*/ 0 w 31"/>
                  <a:gd name="T9" fmla="*/ 0 h 51"/>
                  <a:gd name="T10" fmla="*/ 31 w 31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51">
                    <a:moveTo>
                      <a:pt x="31" y="11"/>
                    </a:moveTo>
                    <a:cubicBezTo>
                      <a:pt x="31" y="11"/>
                      <a:pt x="31" y="33"/>
                      <a:pt x="31" y="40"/>
                    </a:cubicBezTo>
                    <a:cubicBezTo>
                      <a:pt x="31" y="47"/>
                      <a:pt x="24" y="51"/>
                      <a:pt x="15" y="51"/>
                    </a:cubicBezTo>
                    <a:cubicBezTo>
                      <a:pt x="2" y="51"/>
                      <a:pt x="2" y="39"/>
                      <a:pt x="2" y="3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3"/>
              <p:cNvSpPr>
                <a:spLocks/>
              </p:cNvSpPr>
              <p:nvPr/>
            </p:nvSpPr>
            <p:spPr bwMode="auto">
              <a:xfrm>
                <a:off x="1389" y="2897"/>
                <a:ext cx="245" cy="508"/>
              </a:xfrm>
              <a:custGeom>
                <a:avLst/>
                <a:gdLst>
                  <a:gd name="T0" fmla="*/ 17 w 245"/>
                  <a:gd name="T1" fmla="*/ 0 h 508"/>
                  <a:gd name="T2" fmla="*/ 0 w 245"/>
                  <a:gd name="T3" fmla="*/ 32 h 508"/>
                  <a:gd name="T4" fmla="*/ 1 w 245"/>
                  <a:gd name="T5" fmla="*/ 508 h 508"/>
                  <a:gd name="T6" fmla="*/ 105 w 245"/>
                  <a:gd name="T7" fmla="*/ 508 h 508"/>
                  <a:gd name="T8" fmla="*/ 110 w 245"/>
                  <a:gd name="T9" fmla="*/ 155 h 508"/>
                  <a:gd name="T10" fmla="*/ 126 w 245"/>
                  <a:gd name="T11" fmla="*/ 155 h 508"/>
                  <a:gd name="T12" fmla="*/ 141 w 245"/>
                  <a:gd name="T13" fmla="*/ 508 h 508"/>
                  <a:gd name="T14" fmla="*/ 245 w 245"/>
                  <a:gd name="T15" fmla="*/ 508 h 508"/>
                  <a:gd name="T16" fmla="*/ 226 w 245"/>
                  <a:gd name="T17" fmla="*/ 0 h 508"/>
                  <a:gd name="T18" fmla="*/ 17 w 245"/>
                  <a:gd name="T1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5" h="508">
                    <a:moveTo>
                      <a:pt x="17" y="0"/>
                    </a:moveTo>
                    <a:lnTo>
                      <a:pt x="0" y="32"/>
                    </a:lnTo>
                    <a:lnTo>
                      <a:pt x="1" y="508"/>
                    </a:lnTo>
                    <a:lnTo>
                      <a:pt x="105" y="508"/>
                    </a:lnTo>
                    <a:lnTo>
                      <a:pt x="110" y="155"/>
                    </a:lnTo>
                    <a:lnTo>
                      <a:pt x="126" y="155"/>
                    </a:lnTo>
                    <a:lnTo>
                      <a:pt x="141" y="508"/>
                    </a:lnTo>
                    <a:lnTo>
                      <a:pt x="245" y="508"/>
                    </a:lnTo>
                    <a:lnTo>
                      <a:pt x="22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2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44"/>
              <p:cNvSpPr>
                <a:spLocks/>
              </p:cNvSpPr>
              <p:nvPr/>
            </p:nvSpPr>
            <p:spPr bwMode="auto">
              <a:xfrm>
                <a:off x="1338" y="2564"/>
                <a:ext cx="328" cy="365"/>
              </a:xfrm>
              <a:custGeom>
                <a:avLst/>
                <a:gdLst>
                  <a:gd name="T0" fmla="*/ 2 w 193"/>
                  <a:gd name="T1" fmla="*/ 214 h 214"/>
                  <a:gd name="T2" fmla="*/ 193 w 193"/>
                  <a:gd name="T3" fmla="*/ 214 h 214"/>
                  <a:gd name="T4" fmla="*/ 191 w 193"/>
                  <a:gd name="T5" fmla="*/ 44 h 214"/>
                  <a:gd name="T6" fmla="*/ 127 w 193"/>
                  <a:gd name="T7" fmla="*/ 2 h 214"/>
                  <a:gd name="T8" fmla="*/ 92 w 193"/>
                  <a:gd name="T9" fmla="*/ 0 h 214"/>
                  <a:gd name="T10" fmla="*/ 57 w 193"/>
                  <a:gd name="T11" fmla="*/ 3 h 214"/>
                  <a:gd name="T12" fmla="*/ 0 w 193"/>
                  <a:gd name="T13" fmla="*/ 45 h 214"/>
                  <a:gd name="T14" fmla="*/ 2 w 193"/>
                  <a:gd name="T1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214">
                    <a:moveTo>
                      <a:pt x="2" y="214"/>
                    </a:move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3" y="214"/>
                      <a:pt x="193" y="66"/>
                      <a:pt x="191" y="44"/>
                    </a:cubicBezTo>
                    <a:cubicBezTo>
                      <a:pt x="190" y="27"/>
                      <a:pt x="168" y="8"/>
                      <a:pt x="127" y="2"/>
                    </a:cubicBezTo>
                    <a:cubicBezTo>
                      <a:pt x="116" y="0"/>
                      <a:pt x="105" y="0"/>
                      <a:pt x="92" y="0"/>
                    </a:cubicBezTo>
                    <a:cubicBezTo>
                      <a:pt x="79" y="0"/>
                      <a:pt x="67" y="1"/>
                      <a:pt x="57" y="3"/>
                    </a:cubicBezTo>
                    <a:cubicBezTo>
                      <a:pt x="17" y="11"/>
                      <a:pt x="0" y="29"/>
                      <a:pt x="0" y="45"/>
                    </a:cubicBezTo>
                    <a:cubicBezTo>
                      <a:pt x="1" y="65"/>
                      <a:pt x="2" y="214"/>
                      <a:pt x="2" y="214"/>
                    </a:cubicBezTo>
                    <a:close/>
                  </a:path>
                </a:pathLst>
              </a:custGeom>
              <a:solidFill>
                <a:srgbClr val="2C3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45"/>
              <p:cNvSpPr>
                <a:spLocks/>
              </p:cNvSpPr>
              <p:nvPr/>
            </p:nvSpPr>
            <p:spPr bwMode="auto">
              <a:xfrm>
                <a:off x="1460" y="2501"/>
                <a:ext cx="66" cy="97"/>
              </a:xfrm>
              <a:custGeom>
                <a:avLst/>
                <a:gdLst>
                  <a:gd name="T0" fmla="*/ 39 w 39"/>
                  <a:gd name="T1" fmla="*/ 0 h 57"/>
                  <a:gd name="T2" fmla="*/ 0 w 39"/>
                  <a:gd name="T3" fmla="*/ 0 h 57"/>
                  <a:gd name="T4" fmla="*/ 0 w 39"/>
                  <a:gd name="T5" fmla="*/ 39 h 57"/>
                  <a:gd name="T6" fmla="*/ 20 w 39"/>
                  <a:gd name="T7" fmla="*/ 57 h 57"/>
                  <a:gd name="T8" fmla="*/ 39 w 39"/>
                  <a:gd name="T9" fmla="*/ 39 h 57"/>
                  <a:gd name="T10" fmla="*/ 39 w 39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7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9"/>
                      <a:pt x="10" y="57"/>
                      <a:pt x="20" y="57"/>
                    </a:cubicBezTo>
                    <a:cubicBezTo>
                      <a:pt x="30" y="57"/>
                      <a:pt x="38" y="49"/>
                      <a:pt x="39" y="3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46"/>
              <p:cNvSpPr>
                <a:spLocks/>
              </p:cNvSpPr>
              <p:nvPr/>
            </p:nvSpPr>
            <p:spPr bwMode="auto">
              <a:xfrm>
                <a:off x="1460" y="2501"/>
                <a:ext cx="66" cy="46"/>
              </a:xfrm>
              <a:custGeom>
                <a:avLst/>
                <a:gdLst>
                  <a:gd name="T0" fmla="*/ 39 w 39"/>
                  <a:gd name="T1" fmla="*/ 21 h 27"/>
                  <a:gd name="T2" fmla="*/ 39 w 39"/>
                  <a:gd name="T3" fmla="*/ 0 h 27"/>
                  <a:gd name="T4" fmla="*/ 0 w 39"/>
                  <a:gd name="T5" fmla="*/ 0 h 27"/>
                  <a:gd name="T6" fmla="*/ 0 w 39"/>
                  <a:gd name="T7" fmla="*/ 23 h 27"/>
                  <a:gd name="T8" fmla="*/ 39 w 39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7">
                    <a:moveTo>
                      <a:pt x="39" y="2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7"/>
                      <a:pt x="26" y="24"/>
                      <a:pt x="39" y="21"/>
                    </a:cubicBezTo>
                    <a:close/>
                  </a:path>
                </a:pathLst>
              </a:custGeom>
              <a:solidFill>
                <a:srgbClr val="F4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47"/>
              <p:cNvSpPr>
                <a:spLocks/>
              </p:cNvSpPr>
              <p:nvPr/>
            </p:nvSpPr>
            <p:spPr bwMode="auto">
              <a:xfrm>
                <a:off x="1232" y="1936"/>
                <a:ext cx="637" cy="508"/>
              </a:xfrm>
              <a:custGeom>
                <a:avLst/>
                <a:gdLst>
                  <a:gd name="T0" fmla="*/ 40 w 374"/>
                  <a:gd name="T1" fmla="*/ 236 h 298"/>
                  <a:gd name="T2" fmla="*/ 40 w 374"/>
                  <a:gd name="T3" fmla="*/ 137 h 298"/>
                  <a:gd name="T4" fmla="*/ 15 w 374"/>
                  <a:gd name="T5" fmla="*/ 171 h 298"/>
                  <a:gd name="T6" fmla="*/ 37 w 374"/>
                  <a:gd name="T7" fmla="*/ 105 h 298"/>
                  <a:gd name="T8" fmla="*/ 0 w 374"/>
                  <a:gd name="T9" fmla="*/ 116 h 298"/>
                  <a:gd name="T10" fmla="*/ 40 w 374"/>
                  <a:gd name="T11" fmla="*/ 91 h 298"/>
                  <a:gd name="T12" fmla="*/ 61 w 374"/>
                  <a:gd name="T13" fmla="*/ 33 h 298"/>
                  <a:gd name="T14" fmla="*/ 61 w 374"/>
                  <a:gd name="T15" fmla="*/ 80 h 298"/>
                  <a:gd name="T16" fmla="*/ 116 w 374"/>
                  <a:gd name="T17" fmla="*/ 21 h 298"/>
                  <a:gd name="T18" fmla="*/ 248 w 374"/>
                  <a:gd name="T19" fmla="*/ 23 h 298"/>
                  <a:gd name="T20" fmla="*/ 349 w 374"/>
                  <a:gd name="T21" fmla="*/ 78 h 298"/>
                  <a:gd name="T22" fmla="*/ 325 w 374"/>
                  <a:gd name="T23" fmla="*/ 105 h 298"/>
                  <a:gd name="T24" fmla="*/ 374 w 374"/>
                  <a:gd name="T25" fmla="*/ 102 h 298"/>
                  <a:gd name="T26" fmla="*/ 330 w 374"/>
                  <a:gd name="T27" fmla="*/ 160 h 298"/>
                  <a:gd name="T28" fmla="*/ 357 w 374"/>
                  <a:gd name="T29" fmla="*/ 159 h 298"/>
                  <a:gd name="T30" fmla="*/ 287 w 374"/>
                  <a:gd name="T31" fmla="*/ 192 h 298"/>
                  <a:gd name="T32" fmla="*/ 300 w 374"/>
                  <a:gd name="T33" fmla="*/ 195 h 298"/>
                  <a:gd name="T34" fmla="*/ 276 w 374"/>
                  <a:gd name="T35" fmla="*/ 207 h 298"/>
                  <a:gd name="T36" fmla="*/ 234 w 374"/>
                  <a:gd name="T37" fmla="*/ 298 h 298"/>
                  <a:gd name="T38" fmla="*/ 40 w 374"/>
                  <a:gd name="T39" fmla="*/ 236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4" h="298">
                    <a:moveTo>
                      <a:pt x="40" y="236"/>
                    </a:moveTo>
                    <a:cubicBezTo>
                      <a:pt x="40" y="236"/>
                      <a:pt x="27" y="159"/>
                      <a:pt x="40" y="137"/>
                    </a:cubicBezTo>
                    <a:cubicBezTo>
                      <a:pt x="15" y="171"/>
                      <a:pt x="15" y="171"/>
                      <a:pt x="15" y="171"/>
                    </a:cubicBezTo>
                    <a:cubicBezTo>
                      <a:pt x="15" y="171"/>
                      <a:pt x="6" y="143"/>
                      <a:pt x="37" y="105"/>
                    </a:cubicBezTo>
                    <a:cubicBezTo>
                      <a:pt x="37" y="105"/>
                      <a:pt x="17" y="105"/>
                      <a:pt x="0" y="116"/>
                    </a:cubicBezTo>
                    <a:cubicBezTo>
                      <a:pt x="0" y="116"/>
                      <a:pt x="11" y="89"/>
                      <a:pt x="40" y="91"/>
                    </a:cubicBezTo>
                    <a:cubicBezTo>
                      <a:pt x="40" y="91"/>
                      <a:pt x="36" y="56"/>
                      <a:pt x="61" y="33"/>
                    </a:cubicBezTo>
                    <a:cubicBezTo>
                      <a:pt x="61" y="33"/>
                      <a:pt x="53" y="72"/>
                      <a:pt x="61" y="80"/>
                    </a:cubicBezTo>
                    <a:cubicBezTo>
                      <a:pt x="61" y="80"/>
                      <a:pt x="74" y="41"/>
                      <a:pt x="116" y="21"/>
                    </a:cubicBezTo>
                    <a:cubicBezTo>
                      <a:pt x="150" y="5"/>
                      <a:pt x="211" y="0"/>
                      <a:pt x="248" y="23"/>
                    </a:cubicBezTo>
                    <a:cubicBezTo>
                      <a:pt x="285" y="45"/>
                      <a:pt x="311" y="81"/>
                      <a:pt x="349" y="78"/>
                    </a:cubicBezTo>
                    <a:cubicBezTo>
                      <a:pt x="349" y="78"/>
                      <a:pt x="347" y="96"/>
                      <a:pt x="325" y="105"/>
                    </a:cubicBezTo>
                    <a:cubicBezTo>
                      <a:pt x="325" y="105"/>
                      <a:pt x="346" y="112"/>
                      <a:pt x="374" y="102"/>
                    </a:cubicBezTo>
                    <a:cubicBezTo>
                      <a:pt x="374" y="102"/>
                      <a:pt x="360" y="142"/>
                      <a:pt x="330" y="160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57" y="159"/>
                      <a:pt x="318" y="190"/>
                      <a:pt x="287" y="192"/>
                    </a:cubicBezTo>
                    <a:cubicBezTo>
                      <a:pt x="300" y="195"/>
                      <a:pt x="300" y="195"/>
                      <a:pt x="300" y="195"/>
                    </a:cubicBezTo>
                    <a:cubicBezTo>
                      <a:pt x="300" y="195"/>
                      <a:pt x="289" y="205"/>
                      <a:pt x="276" y="207"/>
                    </a:cubicBezTo>
                    <a:cubicBezTo>
                      <a:pt x="276" y="207"/>
                      <a:pt x="272" y="275"/>
                      <a:pt x="234" y="298"/>
                    </a:cubicBezTo>
                    <a:lnTo>
                      <a:pt x="40" y="236"/>
                    </a:lnTo>
                    <a:close/>
                  </a:path>
                </a:pathLst>
              </a:custGeom>
              <a:solidFill>
                <a:srgbClr val="461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48"/>
              <p:cNvSpPr>
                <a:spLocks/>
              </p:cNvSpPr>
              <p:nvPr/>
            </p:nvSpPr>
            <p:spPr bwMode="auto">
              <a:xfrm>
                <a:off x="1321" y="2197"/>
                <a:ext cx="345" cy="350"/>
              </a:xfrm>
              <a:custGeom>
                <a:avLst/>
                <a:gdLst>
                  <a:gd name="T0" fmla="*/ 25 w 203"/>
                  <a:gd name="T1" fmla="*/ 0 h 205"/>
                  <a:gd name="T2" fmla="*/ 8 w 203"/>
                  <a:gd name="T3" fmla="*/ 105 h 205"/>
                  <a:gd name="T4" fmla="*/ 107 w 203"/>
                  <a:gd name="T5" fmla="*/ 202 h 205"/>
                  <a:gd name="T6" fmla="*/ 188 w 203"/>
                  <a:gd name="T7" fmla="*/ 56 h 205"/>
                  <a:gd name="T8" fmla="*/ 82 w 203"/>
                  <a:gd name="T9" fmla="*/ 18 h 205"/>
                  <a:gd name="T10" fmla="*/ 149 w 203"/>
                  <a:gd name="T11" fmla="*/ 115 h 205"/>
                  <a:gd name="T12" fmla="*/ 25 w 203"/>
                  <a:gd name="T1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05">
                    <a:moveTo>
                      <a:pt x="25" y="0"/>
                    </a:moveTo>
                    <a:cubicBezTo>
                      <a:pt x="25" y="0"/>
                      <a:pt x="0" y="56"/>
                      <a:pt x="8" y="105"/>
                    </a:cubicBezTo>
                    <a:cubicBezTo>
                      <a:pt x="16" y="154"/>
                      <a:pt x="39" y="198"/>
                      <a:pt x="107" y="202"/>
                    </a:cubicBezTo>
                    <a:cubicBezTo>
                      <a:pt x="175" y="205"/>
                      <a:pt x="203" y="127"/>
                      <a:pt x="188" y="56"/>
                    </a:cubicBezTo>
                    <a:cubicBezTo>
                      <a:pt x="188" y="56"/>
                      <a:pt x="111" y="57"/>
                      <a:pt x="82" y="18"/>
                    </a:cubicBezTo>
                    <a:cubicBezTo>
                      <a:pt x="82" y="18"/>
                      <a:pt x="93" y="92"/>
                      <a:pt x="149" y="115"/>
                    </a:cubicBezTo>
                    <a:cubicBezTo>
                      <a:pt x="149" y="115"/>
                      <a:pt x="52" y="73"/>
                      <a:pt x="25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349"/>
              <p:cNvSpPr>
                <a:spLocks noChangeArrowheads="1"/>
              </p:cNvSpPr>
              <p:nvPr/>
            </p:nvSpPr>
            <p:spPr bwMode="auto">
              <a:xfrm>
                <a:off x="1286" y="2292"/>
                <a:ext cx="79" cy="79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350"/>
              <p:cNvSpPr>
                <a:spLocks noChangeArrowheads="1"/>
              </p:cNvSpPr>
              <p:nvPr/>
            </p:nvSpPr>
            <p:spPr bwMode="auto">
              <a:xfrm>
                <a:off x="1605" y="2292"/>
                <a:ext cx="78" cy="79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51"/>
              <p:cNvSpPr>
                <a:spLocks/>
              </p:cNvSpPr>
              <p:nvPr/>
            </p:nvSpPr>
            <p:spPr bwMode="auto">
              <a:xfrm>
                <a:off x="1469" y="2340"/>
                <a:ext cx="37" cy="92"/>
              </a:xfrm>
              <a:custGeom>
                <a:avLst/>
                <a:gdLst>
                  <a:gd name="T0" fmla="*/ 8 w 37"/>
                  <a:gd name="T1" fmla="*/ 0 h 92"/>
                  <a:gd name="T2" fmla="*/ 0 w 37"/>
                  <a:gd name="T3" fmla="*/ 92 h 92"/>
                  <a:gd name="T4" fmla="*/ 37 w 37"/>
                  <a:gd name="T5" fmla="*/ 79 h 92"/>
                  <a:gd name="T6" fmla="*/ 8 w 37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92">
                    <a:moveTo>
                      <a:pt x="8" y="0"/>
                    </a:moveTo>
                    <a:lnTo>
                      <a:pt x="0" y="92"/>
                    </a:lnTo>
                    <a:lnTo>
                      <a:pt x="37" y="7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52"/>
              <p:cNvSpPr>
                <a:spLocks/>
              </p:cNvSpPr>
              <p:nvPr/>
            </p:nvSpPr>
            <p:spPr bwMode="auto">
              <a:xfrm>
                <a:off x="1445" y="2432"/>
                <a:ext cx="126" cy="65"/>
              </a:xfrm>
              <a:custGeom>
                <a:avLst/>
                <a:gdLst>
                  <a:gd name="T0" fmla="*/ 23 w 74"/>
                  <a:gd name="T1" fmla="*/ 30 h 38"/>
                  <a:gd name="T2" fmla="*/ 2 w 74"/>
                  <a:gd name="T3" fmla="*/ 27 h 38"/>
                  <a:gd name="T4" fmla="*/ 0 w 74"/>
                  <a:gd name="T5" fmla="*/ 25 h 38"/>
                  <a:gd name="T6" fmla="*/ 3 w 74"/>
                  <a:gd name="T7" fmla="*/ 23 h 38"/>
                  <a:gd name="T8" fmla="*/ 70 w 74"/>
                  <a:gd name="T9" fmla="*/ 1 h 38"/>
                  <a:gd name="T10" fmla="*/ 73 w 74"/>
                  <a:gd name="T11" fmla="*/ 0 h 38"/>
                  <a:gd name="T12" fmla="*/ 74 w 74"/>
                  <a:gd name="T13" fmla="*/ 3 h 38"/>
                  <a:gd name="T14" fmla="*/ 23 w 74"/>
                  <a:gd name="T15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38">
                    <a:moveTo>
                      <a:pt x="23" y="30"/>
                    </a:moveTo>
                    <a:cubicBezTo>
                      <a:pt x="11" y="30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1" y="24"/>
                      <a:pt x="2" y="23"/>
                      <a:pt x="3" y="23"/>
                    </a:cubicBezTo>
                    <a:cubicBezTo>
                      <a:pt x="5" y="24"/>
                      <a:pt x="49" y="38"/>
                      <a:pt x="70" y="1"/>
                    </a:cubicBezTo>
                    <a:cubicBezTo>
                      <a:pt x="71" y="0"/>
                      <a:pt x="72" y="0"/>
                      <a:pt x="73" y="0"/>
                    </a:cubicBezTo>
                    <a:cubicBezTo>
                      <a:pt x="74" y="1"/>
                      <a:pt x="74" y="2"/>
                      <a:pt x="74" y="3"/>
                    </a:cubicBezTo>
                    <a:cubicBezTo>
                      <a:pt x="61" y="25"/>
                      <a:pt x="39" y="30"/>
                      <a:pt x="23" y="30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53"/>
              <p:cNvSpPr>
                <a:spLocks/>
              </p:cNvSpPr>
              <p:nvPr/>
            </p:nvSpPr>
            <p:spPr bwMode="auto">
              <a:xfrm>
                <a:off x="1428" y="2562"/>
                <a:ext cx="66" cy="61"/>
              </a:xfrm>
              <a:custGeom>
                <a:avLst/>
                <a:gdLst>
                  <a:gd name="T0" fmla="*/ 39 w 66"/>
                  <a:gd name="T1" fmla="*/ 5 h 61"/>
                  <a:gd name="T2" fmla="*/ 29 w 66"/>
                  <a:gd name="T3" fmla="*/ 0 h 61"/>
                  <a:gd name="T4" fmla="*/ 0 w 66"/>
                  <a:gd name="T5" fmla="*/ 5 h 61"/>
                  <a:gd name="T6" fmla="*/ 17 w 66"/>
                  <a:gd name="T7" fmla="*/ 26 h 61"/>
                  <a:gd name="T8" fmla="*/ 32 w 66"/>
                  <a:gd name="T9" fmla="*/ 26 h 61"/>
                  <a:gd name="T10" fmla="*/ 29 w 66"/>
                  <a:gd name="T11" fmla="*/ 44 h 61"/>
                  <a:gd name="T12" fmla="*/ 66 w 66"/>
                  <a:gd name="T13" fmla="*/ 61 h 61"/>
                  <a:gd name="T14" fmla="*/ 39 w 66"/>
                  <a:gd name="T15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1">
                    <a:moveTo>
                      <a:pt x="39" y="5"/>
                    </a:moveTo>
                    <a:lnTo>
                      <a:pt x="29" y="0"/>
                    </a:lnTo>
                    <a:lnTo>
                      <a:pt x="0" y="5"/>
                    </a:lnTo>
                    <a:lnTo>
                      <a:pt x="17" y="26"/>
                    </a:lnTo>
                    <a:lnTo>
                      <a:pt x="32" y="26"/>
                    </a:lnTo>
                    <a:lnTo>
                      <a:pt x="29" y="44"/>
                    </a:lnTo>
                    <a:lnTo>
                      <a:pt x="66" y="61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54"/>
              <p:cNvSpPr>
                <a:spLocks/>
              </p:cNvSpPr>
              <p:nvPr/>
            </p:nvSpPr>
            <p:spPr bwMode="auto">
              <a:xfrm>
                <a:off x="1494" y="2560"/>
                <a:ext cx="66" cy="63"/>
              </a:xfrm>
              <a:custGeom>
                <a:avLst/>
                <a:gdLst>
                  <a:gd name="T0" fmla="*/ 24 w 66"/>
                  <a:gd name="T1" fmla="*/ 5 h 63"/>
                  <a:gd name="T2" fmla="*/ 36 w 66"/>
                  <a:gd name="T3" fmla="*/ 0 h 63"/>
                  <a:gd name="T4" fmla="*/ 66 w 66"/>
                  <a:gd name="T5" fmla="*/ 4 h 63"/>
                  <a:gd name="T6" fmla="*/ 55 w 66"/>
                  <a:gd name="T7" fmla="*/ 26 h 63"/>
                  <a:gd name="T8" fmla="*/ 36 w 66"/>
                  <a:gd name="T9" fmla="*/ 23 h 63"/>
                  <a:gd name="T10" fmla="*/ 39 w 66"/>
                  <a:gd name="T11" fmla="*/ 45 h 63"/>
                  <a:gd name="T12" fmla="*/ 0 w 66"/>
                  <a:gd name="T13" fmla="*/ 63 h 63"/>
                  <a:gd name="T14" fmla="*/ 24 w 66"/>
                  <a:gd name="T15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3">
                    <a:moveTo>
                      <a:pt x="24" y="5"/>
                    </a:moveTo>
                    <a:lnTo>
                      <a:pt x="36" y="0"/>
                    </a:lnTo>
                    <a:lnTo>
                      <a:pt x="66" y="4"/>
                    </a:lnTo>
                    <a:lnTo>
                      <a:pt x="55" y="26"/>
                    </a:lnTo>
                    <a:lnTo>
                      <a:pt x="36" y="23"/>
                    </a:lnTo>
                    <a:lnTo>
                      <a:pt x="39" y="45"/>
                    </a:lnTo>
                    <a:lnTo>
                      <a:pt x="0" y="63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55"/>
              <p:cNvSpPr>
                <a:spLocks/>
              </p:cNvSpPr>
              <p:nvPr/>
            </p:nvSpPr>
            <p:spPr bwMode="auto">
              <a:xfrm>
                <a:off x="1457" y="2560"/>
                <a:ext cx="73" cy="63"/>
              </a:xfrm>
              <a:custGeom>
                <a:avLst/>
                <a:gdLst>
                  <a:gd name="T0" fmla="*/ 0 w 73"/>
                  <a:gd name="T1" fmla="*/ 2 h 63"/>
                  <a:gd name="T2" fmla="*/ 37 w 73"/>
                  <a:gd name="T3" fmla="*/ 63 h 63"/>
                  <a:gd name="T4" fmla="*/ 73 w 73"/>
                  <a:gd name="T5" fmla="*/ 0 h 63"/>
                  <a:gd name="T6" fmla="*/ 0 w 73"/>
                  <a:gd name="T7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3">
                    <a:moveTo>
                      <a:pt x="0" y="2"/>
                    </a:moveTo>
                    <a:lnTo>
                      <a:pt x="37" y="63"/>
                    </a:lnTo>
                    <a:lnTo>
                      <a:pt x="7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56"/>
              <p:cNvSpPr>
                <a:spLocks/>
              </p:cNvSpPr>
              <p:nvPr/>
            </p:nvSpPr>
            <p:spPr bwMode="auto">
              <a:xfrm>
                <a:off x="1358" y="2303"/>
                <a:ext cx="36" cy="42"/>
              </a:xfrm>
              <a:custGeom>
                <a:avLst/>
                <a:gdLst>
                  <a:gd name="T0" fmla="*/ 21 w 21"/>
                  <a:gd name="T1" fmla="*/ 12 h 25"/>
                  <a:gd name="T2" fmla="*/ 11 w 21"/>
                  <a:gd name="T3" fmla="*/ 25 h 25"/>
                  <a:gd name="T4" fmla="*/ 0 w 21"/>
                  <a:gd name="T5" fmla="*/ 13 h 25"/>
                  <a:gd name="T6" fmla="*/ 10 w 21"/>
                  <a:gd name="T7" fmla="*/ 0 h 25"/>
                  <a:gd name="T8" fmla="*/ 21 w 21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12"/>
                    </a:moveTo>
                    <a:cubicBezTo>
                      <a:pt x="21" y="19"/>
                      <a:pt x="16" y="25"/>
                      <a:pt x="11" y="25"/>
                    </a:cubicBezTo>
                    <a:cubicBezTo>
                      <a:pt x="5" y="25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2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57"/>
              <p:cNvSpPr>
                <a:spLocks/>
              </p:cNvSpPr>
              <p:nvPr/>
            </p:nvSpPr>
            <p:spPr bwMode="auto">
              <a:xfrm>
                <a:off x="1564" y="2303"/>
                <a:ext cx="34" cy="42"/>
              </a:xfrm>
              <a:custGeom>
                <a:avLst/>
                <a:gdLst>
                  <a:gd name="T0" fmla="*/ 20 w 20"/>
                  <a:gd name="T1" fmla="*/ 12 h 25"/>
                  <a:gd name="T2" fmla="*/ 10 w 20"/>
                  <a:gd name="T3" fmla="*/ 25 h 25"/>
                  <a:gd name="T4" fmla="*/ 0 w 20"/>
                  <a:gd name="T5" fmla="*/ 13 h 25"/>
                  <a:gd name="T6" fmla="*/ 10 w 20"/>
                  <a:gd name="T7" fmla="*/ 0 h 25"/>
                  <a:gd name="T8" fmla="*/ 20 w 20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20" y="12"/>
                    </a:moveTo>
                    <a:cubicBezTo>
                      <a:pt x="20" y="19"/>
                      <a:pt x="16" y="25"/>
                      <a:pt x="10" y="25"/>
                    </a:cubicBezTo>
                    <a:cubicBezTo>
                      <a:pt x="5" y="25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2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358"/>
              <p:cNvSpPr>
                <a:spLocks noChangeArrowheads="1"/>
              </p:cNvSpPr>
              <p:nvPr/>
            </p:nvSpPr>
            <p:spPr bwMode="auto">
              <a:xfrm>
                <a:off x="1492" y="2623"/>
                <a:ext cx="4" cy="311"/>
              </a:xfrm>
              <a:prstGeom prst="rect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59"/>
              <p:cNvSpPr>
                <a:spLocks/>
              </p:cNvSpPr>
              <p:nvPr/>
            </p:nvSpPr>
            <p:spPr bwMode="auto">
              <a:xfrm>
                <a:off x="1383" y="2583"/>
                <a:ext cx="6" cy="346"/>
              </a:xfrm>
              <a:custGeom>
                <a:avLst/>
                <a:gdLst>
                  <a:gd name="T0" fmla="*/ 0 w 3"/>
                  <a:gd name="T1" fmla="*/ 203 h 203"/>
                  <a:gd name="T2" fmla="*/ 3 w 3"/>
                  <a:gd name="T3" fmla="*/ 203 h 203"/>
                  <a:gd name="T4" fmla="*/ 3 w 3"/>
                  <a:gd name="T5" fmla="*/ 0 h 203"/>
                  <a:gd name="T6" fmla="*/ 0 w 3"/>
                  <a:gd name="T7" fmla="*/ 1 h 203"/>
                  <a:gd name="T8" fmla="*/ 0 w 3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3">
                    <a:moveTo>
                      <a:pt x="0" y="203"/>
                    </a:moveTo>
                    <a:cubicBezTo>
                      <a:pt x="3" y="203"/>
                      <a:pt x="3" y="203"/>
                      <a:pt x="3" y="20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60"/>
              <p:cNvSpPr>
                <a:spLocks/>
              </p:cNvSpPr>
              <p:nvPr/>
            </p:nvSpPr>
            <p:spPr bwMode="auto">
              <a:xfrm>
                <a:off x="1615" y="2584"/>
                <a:ext cx="3" cy="345"/>
              </a:xfrm>
              <a:custGeom>
                <a:avLst/>
                <a:gdLst>
                  <a:gd name="T0" fmla="*/ 0 w 2"/>
                  <a:gd name="T1" fmla="*/ 202 h 202"/>
                  <a:gd name="T2" fmla="*/ 2 w 2"/>
                  <a:gd name="T3" fmla="*/ 202 h 202"/>
                  <a:gd name="T4" fmla="*/ 2 w 2"/>
                  <a:gd name="T5" fmla="*/ 1 h 202"/>
                  <a:gd name="T6" fmla="*/ 0 w 2"/>
                  <a:gd name="T7" fmla="*/ 0 h 202"/>
                  <a:gd name="T8" fmla="*/ 0 w 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02">
                    <a:moveTo>
                      <a:pt x="0" y="202"/>
                    </a:moveTo>
                    <a:cubicBezTo>
                      <a:pt x="2" y="202"/>
                      <a:pt x="2" y="202"/>
                      <a:pt x="2" y="20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61"/>
              <p:cNvSpPr>
                <a:spLocks/>
              </p:cNvSpPr>
              <p:nvPr/>
            </p:nvSpPr>
            <p:spPr bwMode="auto">
              <a:xfrm>
                <a:off x="1560" y="2673"/>
                <a:ext cx="45" cy="55"/>
              </a:xfrm>
              <a:custGeom>
                <a:avLst/>
                <a:gdLst>
                  <a:gd name="T0" fmla="*/ 0 w 45"/>
                  <a:gd name="T1" fmla="*/ 0 h 55"/>
                  <a:gd name="T2" fmla="*/ 45 w 45"/>
                  <a:gd name="T3" fmla="*/ 0 h 55"/>
                  <a:gd name="T4" fmla="*/ 40 w 45"/>
                  <a:gd name="T5" fmla="*/ 43 h 55"/>
                  <a:gd name="T6" fmla="*/ 23 w 45"/>
                  <a:gd name="T7" fmla="*/ 55 h 55"/>
                  <a:gd name="T8" fmla="*/ 4 w 45"/>
                  <a:gd name="T9" fmla="*/ 44 h 55"/>
                  <a:gd name="T10" fmla="*/ 0 w 45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55">
                    <a:moveTo>
                      <a:pt x="0" y="0"/>
                    </a:moveTo>
                    <a:lnTo>
                      <a:pt x="45" y="0"/>
                    </a:lnTo>
                    <a:lnTo>
                      <a:pt x="40" y="43"/>
                    </a:lnTo>
                    <a:lnTo>
                      <a:pt x="23" y="55"/>
                    </a:lnTo>
                    <a:lnTo>
                      <a:pt x="4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362"/>
              <p:cNvSpPr>
                <a:spLocks noChangeArrowheads="1"/>
              </p:cNvSpPr>
              <p:nvPr/>
            </p:nvSpPr>
            <p:spPr bwMode="auto">
              <a:xfrm>
                <a:off x="1499" y="2639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363"/>
              <p:cNvSpPr>
                <a:spLocks noChangeArrowheads="1"/>
              </p:cNvSpPr>
              <p:nvPr/>
            </p:nvSpPr>
            <p:spPr bwMode="auto">
              <a:xfrm>
                <a:off x="1499" y="2712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Oval 364"/>
              <p:cNvSpPr>
                <a:spLocks noChangeArrowheads="1"/>
              </p:cNvSpPr>
              <p:nvPr/>
            </p:nvSpPr>
            <p:spPr bwMode="auto">
              <a:xfrm>
                <a:off x="1499" y="2784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Oval 365"/>
              <p:cNvSpPr>
                <a:spLocks noChangeArrowheads="1"/>
              </p:cNvSpPr>
              <p:nvPr/>
            </p:nvSpPr>
            <p:spPr bwMode="auto">
              <a:xfrm>
                <a:off x="1499" y="2857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66"/>
              <p:cNvSpPr>
                <a:spLocks/>
              </p:cNvSpPr>
              <p:nvPr/>
            </p:nvSpPr>
            <p:spPr bwMode="auto">
              <a:xfrm>
                <a:off x="454" y="2675"/>
                <a:ext cx="65" cy="324"/>
              </a:xfrm>
              <a:custGeom>
                <a:avLst/>
                <a:gdLst>
                  <a:gd name="T0" fmla="*/ 0 w 38"/>
                  <a:gd name="T1" fmla="*/ 5 h 190"/>
                  <a:gd name="T2" fmla="*/ 0 w 38"/>
                  <a:gd name="T3" fmla="*/ 172 h 190"/>
                  <a:gd name="T4" fmla="*/ 20 w 38"/>
                  <a:gd name="T5" fmla="*/ 190 h 190"/>
                  <a:gd name="T6" fmla="*/ 33 w 38"/>
                  <a:gd name="T7" fmla="*/ 177 h 190"/>
                  <a:gd name="T8" fmla="*/ 38 w 38"/>
                  <a:gd name="T9" fmla="*/ 0 h 190"/>
                  <a:gd name="T10" fmla="*/ 0 w 38"/>
                  <a:gd name="T11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90">
                    <a:moveTo>
                      <a:pt x="0" y="5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0" y="190"/>
                      <a:pt x="20" y="190"/>
                    </a:cubicBezTo>
                    <a:cubicBezTo>
                      <a:pt x="34" y="190"/>
                      <a:pt x="33" y="177"/>
                      <a:pt x="33" y="177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67"/>
              <p:cNvSpPr>
                <a:spLocks/>
              </p:cNvSpPr>
              <p:nvPr/>
            </p:nvSpPr>
            <p:spPr bwMode="auto">
              <a:xfrm>
                <a:off x="766" y="2675"/>
                <a:ext cx="63" cy="324"/>
              </a:xfrm>
              <a:custGeom>
                <a:avLst/>
                <a:gdLst>
                  <a:gd name="T0" fmla="*/ 37 w 37"/>
                  <a:gd name="T1" fmla="*/ 5 h 190"/>
                  <a:gd name="T2" fmla="*/ 37 w 37"/>
                  <a:gd name="T3" fmla="*/ 172 h 190"/>
                  <a:gd name="T4" fmla="*/ 18 w 37"/>
                  <a:gd name="T5" fmla="*/ 190 h 190"/>
                  <a:gd name="T6" fmla="*/ 5 w 37"/>
                  <a:gd name="T7" fmla="*/ 177 h 190"/>
                  <a:gd name="T8" fmla="*/ 0 w 37"/>
                  <a:gd name="T9" fmla="*/ 0 h 190"/>
                  <a:gd name="T10" fmla="*/ 37 w 37"/>
                  <a:gd name="T11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90">
                    <a:moveTo>
                      <a:pt x="37" y="5"/>
                    </a:moveTo>
                    <a:cubicBezTo>
                      <a:pt x="37" y="172"/>
                      <a:pt x="37" y="172"/>
                      <a:pt x="37" y="172"/>
                    </a:cubicBezTo>
                    <a:cubicBezTo>
                      <a:pt x="37" y="172"/>
                      <a:pt x="37" y="190"/>
                      <a:pt x="18" y="190"/>
                    </a:cubicBezTo>
                    <a:cubicBezTo>
                      <a:pt x="4" y="190"/>
                      <a:pt x="5" y="177"/>
                      <a:pt x="5" y="1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68"/>
              <p:cNvSpPr>
                <a:spLocks/>
              </p:cNvSpPr>
              <p:nvPr/>
            </p:nvSpPr>
            <p:spPr bwMode="auto">
              <a:xfrm>
                <a:off x="696" y="3431"/>
                <a:ext cx="143" cy="30"/>
              </a:xfrm>
              <a:custGeom>
                <a:avLst/>
                <a:gdLst>
                  <a:gd name="T0" fmla="*/ 76 w 84"/>
                  <a:gd name="T1" fmla="*/ 0 h 18"/>
                  <a:gd name="T2" fmla="*/ 82 w 84"/>
                  <a:gd name="T3" fmla="*/ 7 h 18"/>
                  <a:gd name="T4" fmla="*/ 80 w 84"/>
                  <a:gd name="T5" fmla="*/ 18 h 18"/>
                  <a:gd name="T6" fmla="*/ 2 w 84"/>
                  <a:gd name="T7" fmla="*/ 16 h 18"/>
                  <a:gd name="T8" fmla="*/ 1 w 84"/>
                  <a:gd name="T9" fmla="*/ 4 h 18"/>
                  <a:gd name="T10" fmla="*/ 8 w 84"/>
                  <a:gd name="T11" fmla="*/ 0 h 18"/>
                  <a:gd name="T12" fmla="*/ 76 w 8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8">
                    <a:moveTo>
                      <a:pt x="76" y="0"/>
                    </a:move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4" y="18"/>
                      <a:pt x="80" y="18"/>
                    </a:cubicBezTo>
                    <a:cubicBezTo>
                      <a:pt x="80" y="18"/>
                      <a:pt x="6" y="17"/>
                      <a:pt x="2" y="16"/>
                    </a:cubicBezTo>
                    <a:cubicBezTo>
                      <a:pt x="0" y="15"/>
                      <a:pt x="1" y="4"/>
                      <a:pt x="1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69"/>
              <p:cNvSpPr>
                <a:spLocks/>
              </p:cNvSpPr>
              <p:nvPr/>
            </p:nvSpPr>
            <p:spPr bwMode="auto">
              <a:xfrm>
                <a:off x="687" y="3105"/>
                <a:ext cx="159" cy="338"/>
              </a:xfrm>
              <a:custGeom>
                <a:avLst/>
                <a:gdLst>
                  <a:gd name="T0" fmla="*/ 29 w 93"/>
                  <a:gd name="T1" fmla="*/ 2 h 198"/>
                  <a:gd name="T2" fmla="*/ 28 w 93"/>
                  <a:gd name="T3" fmla="*/ 164 h 198"/>
                  <a:gd name="T4" fmla="*/ 84 w 93"/>
                  <a:gd name="T5" fmla="*/ 172 h 198"/>
                  <a:gd name="T6" fmla="*/ 87 w 93"/>
                  <a:gd name="T7" fmla="*/ 198 h 198"/>
                  <a:gd name="T8" fmla="*/ 6 w 93"/>
                  <a:gd name="T9" fmla="*/ 195 h 198"/>
                  <a:gd name="T10" fmla="*/ 0 w 93"/>
                  <a:gd name="T11" fmla="*/ 0 h 198"/>
                  <a:gd name="T12" fmla="*/ 29 w 93"/>
                  <a:gd name="T13" fmla="*/ 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98">
                    <a:moveTo>
                      <a:pt x="29" y="2"/>
                    </a:moveTo>
                    <a:cubicBezTo>
                      <a:pt x="28" y="164"/>
                      <a:pt x="28" y="164"/>
                      <a:pt x="28" y="164"/>
                    </a:cubicBezTo>
                    <a:cubicBezTo>
                      <a:pt x="28" y="164"/>
                      <a:pt x="76" y="156"/>
                      <a:pt x="84" y="172"/>
                    </a:cubicBezTo>
                    <a:cubicBezTo>
                      <a:pt x="93" y="189"/>
                      <a:pt x="87" y="198"/>
                      <a:pt x="87" y="198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70"/>
              <p:cNvSpPr>
                <a:spLocks/>
              </p:cNvSpPr>
              <p:nvPr/>
            </p:nvSpPr>
            <p:spPr bwMode="auto">
              <a:xfrm>
                <a:off x="755" y="3381"/>
                <a:ext cx="60" cy="60"/>
              </a:xfrm>
              <a:custGeom>
                <a:avLst/>
                <a:gdLst>
                  <a:gd name="T0" fmla="*/ 35 w 35"/>
                  <a:gd name="T1" fmla="*/ 3 h 35"/>
                  <a:gd name="T2" fmla="*/ 8 w 35"/>
                  <a:gd name="T3" fmla="*/ 35 h 35"/>
                  <a:gd name="T4" fmla="*/ 0 w 35"/>
                  <a:gd name="T5" fmla="*/ 35 h 35"/>
                  <a:gd name="T6" fmla="*/ 8 w 35"/>
                  <a:gd name="T7" fmla="*/ 16 h 35"/>
                  <a:gd name="T8" fmla="*/ 27 w 35"/>
                  <a:gd name="T9" fmla="*/ 1 h 35"/>
                  <a:gd name="T10" fmla="*/ 35 w 35"/>
                  <a:gd name="T11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5">
                    <a:moveTo>
                      <a:pt x="35" y="3"/>
                    </a:moveTo>
                    <a:cubicBezTo>
                      <a:pt x="35" y="3"/>
                      <a:pt x="16" y="7"/>
                      <a:pt x="8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2" y="25"/>
                      <a:pt x="8" y="16"/>
                    </a:cubicBezTo>
                    <a:cubicBezTo>
                      <a:pt x="15" y="8"/>
                      <a:pt x="25" y="0"/>
                      <a:pt x="27" y="1"/>
                    </a:cubicBezTo>
                    <a:cubicBezTo>
                      <a:pt x="31" y="1"/>
                      <a:pt x="35" y="3"/>
                      <a:pt x="35" y="3"/>
                    </a:cubicBez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71"/>
              <p:cNvSpPr>
                <a:spLocks/>
              </p:cNvSpPr>
              <p:nvPr/>
            </p:nvSpPr>
            <p:spPr bwMode="auto">
              <a:xfrm>
                <a:off x="454" y="3427"/>
                <a:ext cx="145" cy="34"/>
              </a:xfrm>
              <a:custGeom>
                <a:avLst/>
                <a:gdLst>
                  <a:gd name="T0" fmla="*/ 9 w 85"/>
                  <a:gd name="T1" fmla="*/ 2 h 20"/>
                  <a:gd name="T2" fmla="*/ 2 w 85"/>
                  <a:gd name="T3" fmla="*/ 9 h 20"/>
                  <a:gd name="T4" fmla="*/ 4 w 85"/>
                  <a:gd name="T5" fmla="*/ 20 h 20"/>
                  <a:gd name="T6" fmla="*/ 82 w 85"/>
                  <a:gd name="T7" fmla="*/ 16 h 20"/>
                  <a:gd name="T8" fmla="*/ 84 w 85"/>
                  <a:gd name="T9" fmla="*/ 5 h 20"/>
                  <a:gd name="T10" fmla="*/ 77 w 85"/>
                  <a:gd name="T11" fmla="*/ 0 h 20"/>
                  <a:gd name="T12" fmla="*/ 9 w 85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0">
                    <a:moveTo>
                      <a:pt x="9" y="2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0" y="19"/>
                      <a:pt x="4" y="20"/>
                    </a:cubicBezTo>
                    <a:cubicBezTo>
                      <a:pt x="5" y="20"/>
                      <a:pt x="78" y="18"/>
                      <a:pt x="82" y="16"/>
                    </a:cubicBezTo>
                    <a:cubicBezTo>
                      <a:pt x="85" y="15"/>
                      <a:pt x="84" y="5"/>
                      <a:pt x="84" y="5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72"/>
              <p:cNvSpPr>
                <a:spLocks/>
              </p:cNvSpPr>
              <p:nvPr/>
            </p:nvSpPr>
            <p:spPr bwMode="auto">
              <a:xfrm>
                <a:off x="447" y="3101"/>
                <a:ext cx="157" cy="342"/>
              </a:xfrm>
              <a:custGeom>
                <a:avLst/>
                <a:gdLst>
                  <a:gd name="T0" fmla="*/ 62 w 92"/>
                  <a:gd name="T1" fmla="*/ 3 h 200"/>
                  <a:gd name="T2" fmla="*/ 65 w 92"/>
                  <a:gd name="T3" fmla="*/ 165 h 200"/>
                  <a:gd name="T4" fmla="*/ 9 w 92"/>
                  <a:gd name="T5" fmla="*/ 174 h 200"/>
                  <a:gd name="T6" fmla="*/ 6 w 92"/>
                  <a:gd name="T7" fmla="*/ 200 h 200"/>
                  <a:gd name="T8" fmla="*/ 88 w 92"/>
                  <a:gd name="T9" fmla="*/ 196 h 200"/>
                  <a:gd name="T10" fmla="*/ 92 w 92"/>
                  <a:gd name="T11" fmla="*/ 0 h 200"/>
                  <a:gd name="T12" fmla="*/ 62 w 92"/>
                  <a:gd name="T1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00">
                    <a:moveTo>
                      <a:pt x="62" y="3"/>
                    </a:moveTo>
                    <a:cubicBezTo>
                      <a:pt x="65" y="165"/>
                      <a:pt x="65" y="165"/>
                      <a:pt x="65" y="165"/>
                    </a:cubicBezTo>
                    <a:cubicBezTo>
                      <a:pt x="65" y="165"/>
                      <a:pt x="17" y="157"/>
                      <a:pt x="9" y="174"/>
                    </a:cubicBezTo>
                    <a:cubicBezTo>
                      <a:pt x="0" y="190"/>
                      <a:pt x="6" y="200"/>
                      <a:pt x="6" y="200"/>
                    </a:cubicBezTo>
                    <a:cubicBezTo>
                      <a:pt x="88" y="196"/>
                      <a:pt x="88" y="196"/>
                      <a:pt x="88" y="196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73"/>
              <p:cNvSpPr>
                <a:spLocks/>
              </p:cNvSpPr>
              <p:nvPr/>
            </p:nvSpPr>
            <p:spPr bwMode="auto">
              <a:xfrm>
                <a:off x="478" y="3381"/>
                <a:ext cx="61" cy="58"/>
              </a:xfrm>
              <a:custGeom>
                <a:avLst/>
                <a:gdLst>
                  <a:gd name="T0" fmla="*/ 0 w 36"/>
                  <a:gd name="T1" fmla="*/ 2 h 34"/>
                  <a:gd name="T2" fmla="*/ 27 w 36"/>
                  <a:gd name="T3" fmla="*/ 34 h 34"/>
                  <a:gd name="T4" fmla="*/ 36 w 36"/>
                  <a:gd name="T5" fmla="*/ 34 h 34"/>
                  <a:gd name="T6" fmla="*/ 27 w 36"/>
                  <a:gd name="T7" fmla="*/ 15 h 34"/>
                  <a:gd name="T8" fmla="*/ 8 w 36"/>
                  <a:gd name="T9" fmla="*/ 0 h 34"/>
                  <a:gd name="T10" fmla="*/ 0 w 36"/>
                  <a:gd name="T1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0" y="2"/>
                    </a:moveTo>
                    <a:cubicBezTo>
                      <a:pt x="0" y="2"/>
                      <a:pt x="19" y="6"/>
                      <a:pt x="27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4" y="24"/>
                      <a:pt x="27" y="15"/>
                    </a:cubicBezTo>
                    <a:cubicBezTo>
                      <a:pt x="21" y="7"/>
                      <a:pt x="10" y="0"/>
                      <a:pt x="8" y="0"/>
                    </a:cubicBezTo>
                    <a:cubicBezTo>
                      <a:pt x="4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74"/>
              <p:cNvSpPr>
                <a:spLocks/>
              </p:cNvSpPr>
              <p:nvPr/>
            </p:nvSpPr>
            <p:spPr bwMode="auto">
              <a:xfrm>
                <a:off x="492" y="2883"/>
                <a:ext cx="304" cy="321"/>
              </a:xfrm>
              <a:custGeom>
                <a:avLst/>
                <a:gdLst>
                  <a:gd name="T0" fmla="*/ 1 w 304"/>
                  <a:gd name="T1" fmla="*/ 7 h 321"/>
                  <a:gd name="T2" fmla="*/ 0 w 304"/>
                  <a:gd name="T3" fmla="*/ 15 h 321"/>
                  <a:gd name="T4" fmla="*/ 8 w 304"/>
                  <a:gd name="T5" fmla="*/ 321 h 321"/>
                  <a:gd name="T6" fmla="*/ 129 w 304"/>
                  <a:gd name="T7" fmla="*/ 321 h 321"/>
                  <a:gd name="T8" fmla="*/ 132 w 304"/>
                  <a:gd name="T9" fmla="*/ 140 h 321"/>
                  <a:gd name="T10" fmla="*/ 177 w 304"/>
                  <a:gd name="T11" fmla="*/ 140 h 321"/>
                  <a:gd name="T12" fmla="*/ 183 w 304"/>
                  <a:gd name="T13" fmla="*/ 321 h 321"/>
                  <a:gd name="T14" fmla="*/ 304 w 304"/>
                  <a:gd name="T15" fmla="*/ 321 h 321"/>
                  <a:gd name="T16" fmla="*/ 304 w 304"/>
                  <a:gd name="T17" fmla="*/ 15 h 321"/>
                  <a:gd name="T18" fmla="*/ 297 w 304"/>
                  <a:gd name="T19" fmla="*/ 0 h 321"/>
                  <a:gd name="T20" fmla="*/ 1 w 304"/>
                  <a:gd name="T21" fmla="*/ 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321">
                    <a:moveTo>
                      <a:pt x="1" y="7"/>
                    </a:moveTo>
                    <a:lnTo>
                      <a:pt x="0" y="15"/>
                    </a:lnTo>
                    <a:lnTo>
                      <a:pt x="8" y="321"/>
                    </a:lnTo>
                    <a:lnTo>
                      <a:pt x="129" y="321"/>
                    </a:lnTo>
                    <a:lnTo>
                      <a:pt x="132" y="140"/>
                    </a:lnTo>
                    <a:lnTo>
                      <a:pt x="177" y="140"/>
                    </a:lnTo>
                    <a:lnTo>
                      <a:pt x="183" y="321"/>
                    </a:lnTo>
                    <a:lnTo>
                      <a:pt x="304" y="321"/>
                    </a:lnTo>
                    <a:lnTo>
                      <a:pt x="304" y="15"/>
                    </a:lnTo>
                    <a:lnTo>
                      <a:pt x="297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75"/>
              <p:cNvSpPr>
                <a:spLocks/>
              </p:cNvSpPr>
              <p:nvPr/>
            </p:nvSpPr>
            <p:spPr bwMode="auto">
              <a:xfrm>
                <a:off x="415" y="2600"/>
                <a:ext cx="95" cy="167"/>
              </a:xfrm>
              <a:custGeom>
                <a:avLst/>
                <a:gdLst>
                  <a:gd name="T0" fmla="*/ 83 w 95"/>
                  <a:gd name="T1" fmla="*/ 0 h 167"/>
                  <a:gd name="T2" fmla="*/ 0 w 95"/>
                  <a:gd name="T3" fmla="*/ 131 h 167"/>
                  <a:gd name="T4" fmla="*/ 95 w 95"/>
                  <a:gd name="T5" fmla="*/ 167 h 167"/>
                  <a:gd name="T6" fmla="*/ 83 w 95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67">
                    <a:moveTo>
                      <a:pt x="83" y="0"/>
                    </a:moveTo>
                    <a:lnTo>
                      <a:pt x="0" y="131"/>
                    </a:lnTo>
                    <a:lnTo>
                      <a:pt x="95" y="16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9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76"/>
              <p:cNvSpPr>
                <a:spLocks/>
              </p:cNvSpPr>
              <p:nvPr/>
            </p:nvSpPr>
            <p:spPr bwMode="auto">
              <a:xfrm>
                <a:off x="769" y="2589"/>
                <a:ext cx="92" cy="169"/>
              </a:xfrm>
              <a:custGeom>
                <a:avLst/>
                <a:gdLst>
                  <a:gd name="T0" fmla="*/ 0 w 92"/>
                  <a:gd name="T1" fmla="*/ 0 h 169"/>
                  <a:gd name="T2" fmla="*/ 92 w 92"/>
                  <a:gd name="T3" fmla="*/ 137 h 169"/>
                  <a:gd name="T4" fmla="*/ 0 w 92"/>
                  <a:gd name="T5" fmla="*/ 169 h 169"/>
                  <a:gd name="T6" fmla="*/ 0 w 92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69">
                    <a:moveTo>
                      <a:pt x="0" y="0"/>
                    </a:moveTo>
                    <a:lnTo>
                      <a:pt x="92" y="137"/>
                    </a:lnTo>
                    <a:lnTo>
                      <a:pt x="0" y="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77"/>
              <p:cNvSpPr>
                <a:spLocks/>
              </p:cNvSpPr>
              <p:nvPr/>
            </p:nvSpPr>
            <p:spPr bwMode="auto">
              <a:xfrm>
                <a:off x="487" y="2552"/>
                <a:ext cx="309" cy="346"/>
              </a:xfrm>
              <a:custGeom>
                <a:avLst/>
                <a:gdLst>
                  <a:gd name="T0" fmla="*/ 3 w 182"/>
                  <a:gd name="T1" fmla="*/ 203 h 203"/>
                  <a:gd name="T2" fmla="*/ 182 w 182"/>
                  <a:gd name="T3" fmla="*/ 203 h 203"/>
                  <a:gd name="T4" fmla="*/ 176 w 182"/>
                  <a:gd name="T5" fmla="*/ 44 h 203"/>
                  <a:gd name="T6" fmla="*/ 120 w 182"/>
                  <a:gd name="T7" fmla="*/ 3 h 203"/>
                  <a:gd name="T8" fmla="*/ 85 w 182"/>
                  <a:gd name="T9" fmla="*/ 1 h 203"/>
                  <a:gd name="T10" fmla="*/ 50 w 182"/>
                  <a:gd name="T11" fmla="*/ 4 h 203"/>
                  <a:gd name="T12" fmla="*/ 1 w 182"/>
                  <a:gd name="T13" fmla="*/ 45 h 203"/>
                  <a:gd name="T14" fmla="*/ 3 w 182"/>
                  <a:gd name="T1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03">
                    <a:moveTo>
                      <a:pt x="3" y="203"/>
                    </a:move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82" y="203"/>
                      <a:pt x="177" y="66"/>
                      <a:pt x="176" y="44"/>
                    </a:cubicBezTo>
                    <a:cubicBezTo>
                      <a:pt x="174" y="26"/>
                      <a:pt x="161" y="9"/>
                      <a:pt x="120" y="3"/>
                    </a:cubicBezTo>
                    <a:cubicBezTo>
                      <a:pt x="110" y="1"/>
                      <a:pt x="98" y="0"/>
                      <a:pt x="85" y="1"/>
                    </a:cubicBezTo>
                    <a:cubicBezTo>
                      <a:pt x="72" y="1"/>
                      <a:pt x="60" y="2"/>
                      <a:pt x="50" y="4"/>
                    </a:cubicBezTo>
                    <a:cubicBezTo>
                      <a:pt x="10" y="11"/>
                      <a:pt x="0" y="29"/>
                      <a:pt x="1" y="45"/>
                    </a:cubicBezTo>
                    <a:cubicBezTo>
                      <a:pt x="1" y="65"/>
                      <a:pt x="3" y="203"/>
                      <a:pt x="3" y="203"/>
                    </a:cubicBezTo>
                    <a:close/>
                  </a:path>
                </a:pathLst>
              </a:custGeom>
              <a:solidFill>
                <a:srgbClr val="E54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78"/>
              <p:cNvSpPr>
                <a:spLocks/>
              </p:cNvSpPr>
              <p:nvPr/>
            </p:nvSpPr>
            <p:spPr bwMode="auto">
              <a:xfrm>
                <a:off x="573" y="2552"/>
                <a:ext cx="116" cy="65"/>
              </a:xfrm>
              <a:custGeom>
                <a:avLst/>
                <a:gdLst>
                  <a:gd name="T0" fmla="*/ 68 w 68"/>
                  <a:gd name="T1" fmla="*/ 3 h 38"/>
                  <a:gd name="T2" fmla="*/ 34 w 68"/>
                  <a:gd name="T3" fmla="*/ 0 h 38"/>
                  <a:gd name="T4" fmla="*/ 0 w 68"/>
                  <a:gd name="T5" fmla="*/ 4 h 38"/>
                  <a:gd name="T6" fmla="*/ 36 w 68"/>
                  <a:gd name="T7" fmla="*/ 38 h 38"/>
                  <a:gd name="T8" fmla="*/ 68 w 68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8" y="3"/>
                    </a:moveTo>
                    <a:cubicBezTo>
                      <a:pt x="60" y="1"/>
                      <a:pt x="47" y="0"/>
                      <a:pt x="34" y="0"/>
                    </a:cubicBezTo>
                    <a:cubicBezTo>
                      <a:pt x="21" y="0"/>
                      <a:pt x="9" y="2"/>
                      <a:pt x="0" y="4"/>
                    </a:cubicBezTo>
                    <a:cubicBezTo>
                      <a:pt x="6" y="11"/>
                      <a:pt x="25" y="38"/>
                      <a:pt x="36" y="38"/>
                    </a:cubicBezTo>
                    <a:cubicBezTo>
                      <a:pt x="47" y="38"/>
                      <a:pt x="60" y="15"/>
                      <a:pt x="68" y="3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79"/>
              <p:cNvSpPr>
                <a:spLocks/>
              </p:cNvSpPr>
              <p:nvPr/>
            </p:nvSpPr>
            <p:spPr bwMode="auto">
              <a:xfrm>
                <a:off x="597" y="2490"/>
                <a:ext cx="68" cy="96"/>
              </a:xfrm>
              <a:custGeom>
                <a:avLst/>
                <a:gdLst>
                  <a:gd name="T0" fmla="*/ 40 w 40"/>
                  <a:gd name="T1" fmla="*/ 0 h 56"/>
                  <a:gd name="T2" fmla="*/ 0 w 40"/>
                  <a:gd name="T3" fmla="*/ 0 h 56"/>
                  <a:gd name="T4" fmla="*/ 1 w 40"/>
                  <a:gd name="T5" fmla="*/ 39 h 56"/>
                  <a:gd name="T6" fmla="*/ 20 w 40"/>
                  <a:gd name="T7" fmla="*/ 56 h 56"/>
                  <a:gd name="T8" fmla="*/ 39 w 40"/>
                  <a:gd name="T9" fmla="*/ 39 h 56"/>
                  <a:gd name="T10" fmla="*/ 40 w 40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6">
                    <a:moveTo>
                      <a:pt x="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2" y="49"/>
                      <a:pt x="10" y="56"/>
                      <a:pt x="20" y="56"/>
                    </a:cubicBezTo>
                    <a:cubicBezTo>
                      <a:pt x="30" y="56"/>
                      <a:pt x="38" y="49"/>
                      <a:pt x="39" y="39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80"/>
              <p:cNvSpPr>
                <a:spLocks/>
              </p:cNvSpPr>
              <p:nvPr/>
            </p:nvSpPr>
            <p:spPr bwMode="auto">
              <a:xfrm>
                <a:off x="597" y="2490"/>
                <a:ext cx="68" cy="45"/>
              </a:xfrm>
              <a:custGeom>
                <a:avLst/>
                <a:gdLst>
                  <a:gd name="T0" fmla="*/ 39 w 40"/>
                  <a:gd name="T1" fmla="*/ 21 h 26"/>
                  <a:gd name="T2" fmla="*/ 40 w 40"/>
                  <a:gd name="T3" fmla="*/ 0 h 26"/>
                  <a:gd name="T4" fmla="*/ 0 w 40"/>
                  <a:gd name="T5" fmla="*/ 0 h 26"/>
                  <a:gd name="T6" fmla="*/ 0 w 40"/>
                  <a:gd name="T7" fmla="*/ 23 h 26"/>
                  <a:gd name="T8" fmla="*/ 39 w 40"/>
                  <a:gd name="T9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9" y="21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6"/>
                      <a:pt x="27" y="24"/>
                      <a:pt x="39" y="21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81"/>
              <p:cNvSpPr>
                <a:spLocks/>
              </p:cNvSpPr>
              <p:nvPr/>
            </p:nvSpPr>
            <p:spPr bwMode="auto">
              <a:xfrm>
                <a:off x="444" y="1955"/>
                <a:ext cx="395" cy="424"/>
              </a:xfrm>
              <a:custGeom>
                <a:avLst/>
                <a:gdLst>
                  <a:gd name="T0" fmla="*/ 12 w 232"/>
                  <a:gd name="T1" fmla="*/ 249 h 249"/>
                  <a:gd name="T2" fmla="*/ 2 w 232"/>
                  <a:gd name="T3" fmla="*/ 168 h 249"/>
                  <a:gd name="T4" fmla="*/ 12 w 232"/>
                  <a:gd name="T5" fmla="*/ 153 h 249"/>
                  <a:gd name="T6" fmla="*/ 12 w 232"/>
                  <a:gd name="T7" fmla="*/ 112 h 249"/>
                  <a:gd name="T8" fmla="*/ 53 w 232"/>
                  <a:gd name="T9" fmla="*/ 76 h 249"/>
                  <a:gd name="T10" fmla="*/ 122 w 232"/>
                  <a:gd name="T11" fmla="*/ 69 h 249"/>
                  <a:gd name="T12" fmla="*/ 148 w 232"/>
                  <a:gd name="T13" fmla="*/ 30 h 249"/>
                  <a:gd name="T14" fmla="*/ 122 w 232"/>
                  <a:gd name="T15" fmla="*/ 18 h 249"/>
                  <a:gd name="T16" fmla="*/ 146 w 232"/>
                  <a:gd name="T17" fmla="*/ 11 h 249"/>
                  <a:gd name="T18" fmla="*/ 137 w 232"/>
                  <a:gd name="T19" fmla="*/ 1 h 249"/>
                  <a:gd name="T20" fmla="*/ 177 w 232"/>
                  <a:gd name="T21" fmla="*/ 10 h 249"/>
                  <a:gd name="T22" fmla="*/ 228 w 232"/>
                  <a:gd name="T23" fmla="*/ 103 h 249"/>
                  <a:gd name="T24" fmla="*/ 202 w 232"/>
                  <a:gd name="T25" fmla="*/ 170 h 249"/>
                  <a:gd name="T26" fmla="*/ 203 w 232"/>
                  <a:gd name="T27" fmla="*/ 238 h 249"/>
                  <a:gd name="T28" fmla="*/ 12 w 232"/>
                  <a:gd name="T2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" h="249">
                    <a:moveTo>
                      <a:pt x="12" y="249"/>
                    </a:moveTo>
                    <a:cubicBezTo>
                      <a:pt x="12" y="249"/>
                      <a:pt x="4" y="182"/>
                      <a:pt x="2" y="168"/>
                    </a:cubicBezTo>
                    <a:cubicBezTo>
                      <a:pt x="0" y="154"/>
                      <a:pt x="12" y="153"/>
                      <a:pt x="12" y="153"/>
                    </a:cubicBezTo>
                    <a:cubicBezTo>
                      <a:pt x="12" y="153"/>
                      <a:pt x="3" y="134"/>
                      <a:pt x="12" y="112"/>
                    </a:cubicBezTo>
                    <a:cubicBezTo>
                      <a:pt x="20" y="91"/>
                      <a:pt x="43" y="78"/>
                      <a:pt x="53" y="76"/>
                    </a:cubicBezTo>
                    <a:cubicBezTo>
                      <a:pt x="63" y="73"/>
                      <a:pt x="102" y="81"/>
                      <a:pt x="122" y="69"/>
                    </a:cubicBezTo>
                    <a:cubicBezTo>
                      <a:pt x="141" y="57"/>
                      <a:pt x="152" y="38"/>
                      <a:pt x="148" y="30"/>
                    </a:cubicBezTo>
                    <a:cubicBezTo>
                      <a:pt x="144" y="21"/>
                      <a:pt x="138" y="17"/>
                      <a:pt x="122" y="18"/>
                    </a:cubicBezTo>
                    <a:cubicBezTo>
                      <a:pt x="122" y="18"/>
                      <a:pt x="129" y="8"/>
                      <a:pt x="146" y="11"/>
                    </a:cubicBezTo>
                    <a:cubicBezTo>
                      <a:pt x="146" y="11"/>
                      <a:pt x="143" y="6"/>
                      <a:pt x="137" y="1"/>
                    </a:cubicBezTo>
                    <a:cubicBezTo>
                      <a:pt x="137" y="1"/>
                      <a:pt x="154" y="0"/>
                      <a:pt x="177" y="10"/>
                    </a:cubicBezTo>
                    <a:cubicBezTo>
                      <a:pt x="198" y="20"/>
                      <a:pt x="232" y="62"/>
                      <a:pt x="228" y="103"/>
                    </a:cubicBezTo>
                    <a:cubicBezTo>
                      <a:pt x="224" y="132"/>
                      <a:pt x="202" y="170"/>
                      <a:pt x="202" y="170"/>
                    </a:cubicBezTo>
                    <a:cubicBezTo>
                      <a:pt x="203" y="238"/>
                      <a:pt x="203" y="238"/>
                      <a:pt x="203" y="238"/>
                    </a:cubicBezTo>
                    <a:lnTo>
                      <a:pt x="12" y="249"/>
                    </a:lnTo>
                    <a:close/>
                  </a:path>
                </a:pathLst>
              </a:custGeom>
              <a:solidFill>
                <a:srgbClr val="F49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82"/>
              <p:cNvSpPr>
                <a:spLocks/>
              </p:cNvSpPr>
              <p:nvPr/>
            </p:nvSpPr>
            <p:spPr bwMode="auto">
              <a:xfrm>
                <a:off x="488" y="2258"/>
                <a:ext cx="276" cy="273"/>
              </a:xfrm>
              <a:custGeom>
                <a:avLst/>
                <a:gdLst>
                  <a:gd name="T0" fmla="*/ 0 w 162"/>
                  <a:gd name="T1" fmla="*/ 7 h 160"/>
                  <a:gd name="T2" fmla="*/ 8 w 162"/>
                  <a:gd name="T3" fmla="*/ 115 h 160"/>
                  <a:gd name="T4" fmla="*/ 83 w 162"/>
                  <a:gd name="T5" fmla="*/ 159 h 160"/>
                  <a:gd name="T6" fmla="*/ 160 w 162"/>
                  <a:gd name="T7" fmla="*/ 101 h 160"/>
                  <a:gd name="T8" fmla="*/ 162 w 162"/>
                  <a:gd name="T9" fmla="*/ 0 h 160"/>
                  <a:gd name="T10" fmla="*/ 83 w 162"/>
                  <a:gd name="T11" fmla="*/ 34 h 160"/>
                  <a:gd name="T12" fmla="*/ 0 w 162"/>
                  <a:gd name="T13" fmla="*/ 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160">
                    <a:moveTo>
                      <a:pt x="0" y="7"/>
                    </a:moveTo>
                    <a:cubicBezTo>
                      <a:pt x="0" y="7"/>
                      <a:pt x="2" y="100"/>
                      <a:pt x="8" y="115"/>
                    </a:cubicBezTo>
                    <a:cubicBezTo>
                      <a:pt x="13" y="130"/>
                      <a:pt x="27" y="160"/>
                      <a:pt x="83" y="159"/>
                    </a:cubicBezTo>
                    <a:cubicBezTo>
                      <a:pt x="139" y="158"/>
                      <a:pt x="158" y="116"/>
                      <a:pt x="160" y="101"/>
                    </a:cubicBezTo>
                    <a:cubicBezTo>
                      <a:pt x="162" y="86"/>
                      <a:pt x="162" y="0"/>
                      <a:pt x="162" y="0"/>
                    </a:cubicBezTo>
                    <a:cubicBezTo>
                      <a:pt x="162" y="0"/>
                      <a:pt x="136" y="38"/>
                      <a:pt x="83" y="34"/>
                    </a:cubicBezTo>
                    <a:cubicBezTo>
                      <a:pt x="30" y="31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Oval 383"/>
              <p:cNvSpPr>
                <a:spLocks noChangeArrowheads="1"/>
              </p:cNvSpPr>
              <p:nvPr/>
            </p:nvSpPr>
            <p:spPr bwMode="auto">
              <a:xfrm>
                <a:off x="446" y="2352"/>
                <a:ext cx="64" cy="63"/>
              </a:xfrm>
              <a:prstGeom prst="ellipse">
                <a:avLst/>
              </a:pr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Oval 384"/>
              <p:cNvSpPr>
                <a:spLocks noChangeArrowheads="1"/>
              </p:cNvSpPr>
              <p:nvPr/>
            </p:nvSpPr>
            <p:spPr bwMode="auto">
              <a:xfrm>
                <a:off x="747" y="2352"/>
                <a:ext cx="65" cy="63"/>
              </a:xfrm>
              <a:prstGeom prst="ellipse">
                <a:avLst/>
              </a:pr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0" name="Freeform 386"/>
            <p:cNvSpPr>
              <a:spLocks/>
            </p:cNvSpPr>
            <p:nvPr/>
          </p:nvSpPr>
          <p:spPr bwMode="auto">
            <a:xfrm>
              <a:off x="573" y="2449"/>
              <a:ext cx="128" cy="65"/>
            </a:xfrm>
            <a:custGeom>
              <a:avLst/>
              <a:gdLst>
                <a:gd name="T0" fmla="*/ 23 w 75"/>
                <a:gd name="T1" fmla="*/ 31 h 38"/>
                <a:gd name="T2" fmla="*/ 2 w 75"/>
                <a:gd name="T3" fmla="*/ 28 h 38"/>
                <a:gd name="T4" fmla="*/ 0 w 75"/>
                <a:gd name="T5" fmla="*/ 25 h 38"/>
                <a:gd name="T6" fmla="*/ 3 w 75"/>
                <a:gd name="T7" fmla="*/ 24 h 38"/>
                <a:gd name="T8" fmla="*/ 71 w 75"/>
                <a:gd name="T9" fmla="*/ 2 h 38"/>
                <a:gd name="T10" fmla="*/ 73 w 75"/>
                <a:gd name="T11" fmla="*/ 1 h 38"/>
                <a:gd name="T12" fmla="*/ 74 w 75"/>
                <a:gd name="T13" fmla="*/ 4 h 38"/>
                <a:gd name="T14" fmla="*/ 23 w 75"/>
                <a:gd name="T15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8">
                  <a:moveTo>
                    <a:pt x="23" y="31"/>
                  </a:moveTo>
                  <a:cubicBezTo>
                    <a:pt x="11" y="31"/>
                    <a:pt x="2" y="28"/>
                    <a:pt x="2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5" y="25"/>
                    <a:pt x="49" y="38"/>
                    <a:pt x="71" y="2"/>
                  </a:cubicBezTo>
                  <a:cubicBezTo>
                    <a:pt x="71" y="1"/>
                    <a:pt x="72" y="0"/>
                    <a:pt x="73" y="1"/>
                  </a:cubicBezTo>
                  <a:cubicBezTo>
                    <a:pt x="74" y="1"/>
                    <a:pt x="75" y="3"/>
                    <a:pt x="74" y="4"/>
                  </a:cubicBezTo>
                  <a:cubicBezTo>
                    <a:pt x="61" y="26"/>
                    <a:pt x="39" y="31"/>
                    <a:pt x="23" y="31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87"/>
            <p:cNvSpPr>
              <a:spLocks/>
            </p:cNvSpPr>
            <p:nvPr/>
          </p:nvSpPr>
          <p:spPr bwMode="auto">
            <a:xfrm>
              <a:off x="599" y="2349"/>
              <a:ext cx="54" cy="92"/>
            </a:xfrm>
            <a:custGeom>
              <a:avLst/>
              <a:gdLst>
                <a:gd name="T0" fmla="*/ 0 w 54"/>
                <a:gd name="T1" fmla="*/ 92 h 92"/>
                <a:gd name="T2" fmla="*/ 54 w 54"/>
                <a:gd name="T3" fmla="*/ 92 h 92"/>
                <a:gd name="T4" fmla="*/ 20 w 54"/>
                <a:gd name="T5" fmla="*/ 0 h 92"/>
                <a:gd name="T6" fmla="*/ 0 w 54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0" y="92"/>
                  </a:moveTo>
                  <a:lnTo>
                    <a:pt x="54" y="92"/>
                  </a:lnTo>
                  <a:lnTo>
                    <a:pt x="2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DC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388"/>
            <p:cNvSpPr>
              <a:spLocks noChangeArrowheads="1"/>
            </p:cNvSpPr>
            <p:nvPr/>
          </p:nvSpPr>
          <p:spPr bwMode="auto">
            <a:xfrm>
              <a:off x="519" y="2320"/>
              <a:ext cx="34" cy="42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389"/>
            <p:cNvSpPr>
              <a:spLocks noChangeArrowheads="1"/>
            </p:cNvSpPr>
            <p:nvPr/>
          </p:nvSpPr>
          <p:spPr bwMode="auto">
            <a:xfrm>
              <a:off x="696" y="2320"/>
              <a:ext cx="36" cy="42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Oval 390"/>
            <p:cNvSpPr>
              <a:spLocks noChangeArrowheads="1"/>
            </p:cNvSpPr>
            <p:nvPr/>
          </p:nvSpPr>
          <p:spPr bwMode="auto">
            <a:xfrm>
              <a:off x="572" y="2700"/>
              <a:ext cx="134" cy="135"/>
            </a:xfrm>
            <a:prstGeom prst="ellipse">
              <a:avLst/>
            </a:prstGeom>
            <a:solidFill>
              <a:srgbClr val="FFB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Oval 391"/>
            <p:cNvSpPr>
              <a:spLocks noChangeArrowheads="1"/>
            </p:cNvSpPr>
            <p:nvPr/>
          </p:nvSpPr>
          <p:spPr bwMode="auto">
            <a:xfrm>
              <a:off x="604" y="2736"/>
              <a:ext cx="14" cy="31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Oval 392"/>
            <p:cNvSpPr>
              <a:spLocks noChangeArrowheads="1"/>
            </p:cNvSpPr>
            <p:nvPr/>
          </p:nvSpPr>
          <p:spPr bwMode="auto">
            <a:xfrm>
              <a:off x="657" y="2736"/>
              <a:ext cx="15" cy="31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93"/>
            <p:cNvSpPr>
              <a:spLocks/>
            </p:cNvSpPr>
            <p:nvPr/>
          </p:nvSpPr>
          <p:spPr bwMode="auto">
            <a:xfrm>
              <a:off x="594" y="2782"/>
              <a:ext cx="92" cy="36"/>
            </a:xfrm>
            <a:custGeom>
              <a:avLst/>
              <a:gdLst>
                <a:gd name="T0" fmla="*/ 28 w 54"/>
                <a:gd name="T1" fmla="*/ 21 h 21"/>
                <a:gd name="T2" fmla="*/ 27 w 54"/>
                <a:gd name="T3" fmla="*/ 21 h 21"/>
                <a:gd name="T4" fmla="*/ 0 w 54"/>
                <a:gd name="T5" fmla="*/ 3 h 21"/>
                <a:gd name="T6" fmla="*/ 1 w 54"/>
                <a:gd name="T7" fmla="*/ 1 h 21"/>
                <a:gd name="T8" fmla="*/ 4 w 54"/>
                <a:gd name="T9" fmla="*/ 2 h 21"/>
                <a:gd name="T10" fmla="*/ 27 w 54"/>
                <a:gd name="T11" fmla="*/ 17 h 21"/>
                <a:gd name="T12" fmla="*/ 50 w 54"/>
                <a:gd name="T13" fmla="*/ 2 h 21"/>
                <a:gd name="T14" fmla="*/ 52 w 54"/>
                <a:gd name="T15" fmla="*/ 0 h 21"/>
                <a:gd name="T16" fmla="*/ 54 w 54"/>
                <a:gd name="T17" fmla="*/ 3 h 21"/>
                <a:gd name="T18" fmla="*/ 28 w 54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">
                  <a:moveTo>
                    <a:pt x="28" y="21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6" y="21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4" y="1"/>
                    <a:pt x="4" y="2"/>
                  </a:cubicBezTo>
                  <a:cubicBezTo>
                    <a:pt x="4" y="2"/>
                    <a:pt x="9" y="17"/>
                    <a:pt x="27" y="17"/>
                  </a:cubicBezTo>
                  <a:cubicBezTo>
                    <a:pt x="45" y="18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53" y="1"/>
                    <a:pt x="54" y="2"/>
                    <a:pt x="54" y="3"/>
                  </a:cubicBezTo>
                  <a:cubicBezTo>
                    <a:pt x="54" y="3"/>
                    <a:pt x="48" y="21"/>
                    <a:pt x="28" y="2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4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6025868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46125" y="3008312"/>
            <a:ext cx="10569575" cy="2600324"/>
            <a:chOff x="470" y="1895"/>
            <a:chExt cx="6658" cy="1638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2292" y="1989"/>
              <a:ext cx="4836" cy="1543"/>
              <a:chOff x="2292" y="1989"/>
              <a:chExt cx="4836" cy="1543"/>
            </a:xfrm>
          </p:grpSpPr>
          <p:sp>
            <p:nvSpPr>
              <p:cNvPr id="68" name="Freeform 5"/>
              <p:cNvSpPr>
                <a:spLocks/>
              </p:cNvSpPr>
              <p:nvPr/>
            </p:nvSpPr>
            <p:spPr bwMode="auto">
              <a:xfrm>
                <a:off x="6766" y="2898"/>
                <a:ext cx="72" cy="81"/>
              </a:xfrm>
              <a:custGeom>
                <a:avLst/>
                <a:gdLst>
                  <a:gd name="T0" fmla="*/ 43 w 43"/>
                  <a:gd name="T1" fmla="*/ 0 h 48"/>
                  <a:gd name="T2" fmla="*/ 43 w 43"/>
                  <a:gd name="T3" fmla="*/ 6 h 48"/>
                  <a:gd name="T4" fmla="*/ 41 w 43"/>
                  <a:gd name="T5" fmla="*/ 30 h 48"/>
                  <a:gd name="T6" fmla="*/ 22 w 43"/>
                  <a:gd name="T7" fmla="*/ 47 h 48"/>
                  <a:gd name="T8" fmla="*/ 0 w 43"/>
                  <a:gd name="T9" fmla="*/ 28 h 48"/>
                  <a:gd name="T10" fmla="*/ 0 w 43"/>
                  <a:gd name="T11" fmla="*/ 2 h 48"/>
                  <a:gd name="T12" fmla="*/ 43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7"/>
                      <a:pt x="22" y="47"/>
                    </a:cubicBezTo>
                    <a:cubicBezTo>
                      <a:pt x="1" y="48"/>
                      <a:pt x="0" y="28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7006" y="2898"/>
                <a:ext cx="73" cy="81"/>
              </a:xfrm>
              <a:custGeom>
                <a:avLst/>
                <a:gdLst>
                  <a:gd name="T0" fmla="*/ 0 w 43"/>
                  <a:gd name="T1" fmla="*/ 0 h 48"/>
                  <a:gd name="T2" fmla="*/ 0 w 43"/>
                  <a:gd name="T3" fmla="*/ 6 h 48"/>
                  <a:gd name="T4" fmla="*/ 2 w 43"/>
                  <a:gd name="T5" fmla="*/ 30 h 48"/>
                  <a:gd name="T6" fmla="*/ 21 w 43"/>
                  <a:gd name="T7" fmla="*/ 47 h 48"/>
                  <a:gd name="T8" fmla="*/ 43 w 43"/>
                  <a:gd name="T9" fmla="*/ 28 h 48"/>
                  <a:gd name="T10" fmla="*/ 43 w 43"/>
                  <a:gd name="T11" fmla="*/ 2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5" y="47"/>
                      <a:pt x="21" y="47"/>
                    </a:cubicBezTo>
                    <a:cubicBezTo>
                      <a:pt x="42" y="48"/>
                      <a:pt x="43" y="28"/>
                      <a:pt x="43" y="28"/>
                    </a:cubicBezTo>
                    <a:cubicBezTo>
                      <a:pt x="43" y="2"/>
                      <a:pt x="43" y="2"/>
                      <a:pt x="4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6808" y="2953"/>
                <a:ext cx="269" cy="535"/>
              </a:xfrm>
              <a:custGeom>
                <a:avLst/>
                <a:gdLst>
                  <a:gd name="T0" fmla="*/ 44 w 269"/>
                  <a:gd name="T1" fmla="*/ 0 h 535"/>
                  <a:gd name="T2" fmla="*/ 0 w 269"/>
                  <a:gd name="T3" fmla="*/ 24 h 535"/>
                  <a:gd name="T4" fmla="*/ 0 w 269"/>
                  <a:gd name="T5" fmla="*/ 535 h 535"/>
                  <a:gd name="T6" fmla="*/ 95 w 269"/>
                  <a:gd name="T7" fmla="*/ 535 h 535"/>
                  <a:gd name="T8" fmla="*/ 112 w 269"/>
                  <a:gd name="T9" fmla="*/ 119 h 535"/>
                  <a:gd name="T10" fmla="*/ 137 w 269"/>
                  <a:gd name="T11" fmla="*/ 117 h 535"/>
                  <a:gd name="T12" fmla="*/ 174 w 269"/>
                  <a:gd name="T13" fmla="*/ 535 h 535"/>
                  <a:gd name="T14" fmla="*/ 269 w 269"/>
                  <a:gd name="T15" fmla="*/ 535 h 535"/>
                  <a:gd name="T16" fmla="*/ 245 w 269"/>
                  <a:gd name="T17" fmla="*/ 24 h 535"/>
                  <a:gd name="T18" fmla="*/ 225 w 269"/>
                  <a:gd name="T19" fmla="*/ 11 h 535"/>
                  <a:gd name="T20" fmla="*/ 44 w 269"/>
                  <a:gd name="T2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535">
                    <a:moveTo>
                      <a:pt x="44" y="0"/>
                    </a:moveTo>
                    <a:lnTo>
                      <a:pt x="0" y="24"/>
                    </a:lnTo>
                    <a:lnTo>
                      <a:pt x="0" y="535"/>
                    </a:lnTo>
                    <a:lnTo>
                      <a:pt x="95" y="535"/>
                    </a:lnTo>
                    <a:lnTo>
                      <a:pt x="112" y="119"/>
                    </a:lnTo>
                    <a:lnTo>
                      <a:pt x="137" y="117"/>
                    </a:lnTo>
                    <a:lnTo>
                      <a:pt x="174" y="535"/>
                    </a:lnTo>
                    <a:lnTo>
                      <a:pt x="269" y="535"/>
                    </a:lnTo>
                    <a:lnTo>
                      <a:pt x="245" y="24"/>
                    </a:lnTo>
                    <a:lnTo>
                      <a:pt x="225" y="1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6752" y="2596"/>
                <a:ext cx="71" cy="315"/>
              </a:xfrm>
              <a:custGeom>
                <a:avLst/>
                <a:gdLst>
                  <a:gd name="T0" fmla="*/ 42 w 42"/>
                  <a:gd name="T1" fmla="*/ 12 h 186"/>
                  <a:gd name="T2" fmla="*/ 30 w 42"/>
                  <a:gd name="T3" fmla="*/ 0 h 186"/>
                  <a:gd name="T4" fmla="*/ 9 w 42"/>
                  <a:gd name="T5" fmla="*/ 15 h 186"/>
                  <a:gd name="T6" fmla="*/ 0 w 42"/>
                  <a:gd name="T7" fmla="*/ 186 h 186"/>
                  <a:gd name="T8" fmla="*/ 39 w 42"/>
                  <a:gd name="T9" fmla="*/ 183 h 186"/>
                  <a:gd name="T10" fmla="*/ 42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42" y="12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5" y="2"/>
                      <a:pt x="9" y="15"/>
                    </a:cubicBezTo>
                    <a:cubicBezTo>
                      <a:pt x="3" y="28"/>
                      <a:pt x="0" y="186"/>
                      <a:pt x="0" y="186"/>
                    </a:cubicBezTo>
                    <a:cubicBezTo>
                      <a:pt x="39" y="183"/>
                      <a:pt x="39" y="183"/>
                      <a:pt x="39" y="183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6757" y="2704"/>
                <a:ext cx="64" cy="17"/>
              </a:xfrm>
              <a:custGeom>
                <a:avLst/>
                <a:gdLst>
                  <a:gd name="T0" fmla="*/ 38 w 38"/>
                  <a:gd name="T1" fmla="*/ 10 h 10"/>
                  <a:gd name="T2" fmla="*/ 38 w 38"/>
                  <a:gd name="T3" fmla="*/ 0 h 10"/>
                  <a:gd name="T4" fmla="*/ 1 w 38"/>
                  <a:gd name="T5" fmla="*/ 0 h 10"/>
                  <a:gd name="T6" fmla="*/ 0 w 38"/>
                  <a:gd name="T7" fmla="*/ 10 h 10"/>
                  <a:gd name="T8" fmla="*/ 38 w 3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0">
                    <a:moveTo>
                      <a:pt x="38" y="1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7"/>
                      <a:pt x="0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6757" y="2728"/>
                <a:ext cx="64" cy="17"/>
              </a:xfrm>
              <a:custGeom>
                <a:avLst/>
                <a:gdLst>
                  <a:gd name="T0" fmla="*/ 38 w 38"/>
                  <a:gd name="T1" fmla="*/ 10 h 10"/>
                  <a:gd name="T2" fmla="*/ 38 w 38"/>
                  <a:gd name="T3" fmla="*/ 0 h 10"/>
                  <a:gd name="T4" fmla="*/ 0 w 38"/>
                  <a:gd name="T5" fmla="*/ 0 h 10"/>
                  <a:gd name="T6" fmla="*/ 0 w 38"/>
                  <a:gd name="T7" fmla="*/ 10 h 10"/>
                  <a:gd name="T8" fmla="*/ 38 w 3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0">
                    <a:moveTo>
                      <a:pt x="38" y="1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6798" y="2611"/>
                <a:ext cx="25" cy="297"/>
              </a:xfrm>
              <a:custGeom>
                <a:avLst/>
                <a:gdLst>
                  <a:gd name="T0" fmla="*/ 3 w 15"/>
                  <a:gd name="T1" fmla="*/ 42 h 175"/>
                  <a:gd name="T2" fmla="*/ 0 w 15"/>
                  <a:gd name="T3" fmla="*/ 175 h 175"/>
                  <a:gd name="T4" fmla="*/ 12 w 15"/>
                  <a:gd name="T5" fmla="*/ 174 h 175"/>
                  <a:gd name="T6" fmla="*/ 15 w 15"/>
                  <a:gd name="T7" fmla="*/ 3 h 175"/>
                  <a:gd name="T8" fmla="*/ 11 w 15"/>
                  <a:gd name="T9" fmla="*/ 0 h 175"/>
                  <a:gd name="T10" fmla="*/ 3 w 15"/>
                  <a:gd name="T11" fmla="*/ 4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5">
                    <a:moveTo>
                      <a:pt x="3" y="42"/>
                    </a:moveTo>
                    <a:cubicBezTo>
                      <a:pt x="2" y="58"/>
                      <a:pt x="0" y="148"/>
                      <a:pt x="0" y="175"/>
                    </a:cubicBezTo>
                    <a:cubicBezTo>
                      <a:pt x="12" y="174"/>
                      <a:pt x="12" y="174"/>
                      <a:pt x="12" y="17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1"/>
                      <a:pt x="4" y="28"/>
                      <a:pt x="3" y="42"/>
                    </a:cubicBezTo>
                    <a:close/>
                  </a:path>
                </a:pathLst>
              </a:custGeom>
              <a:solidFill>
                <a:srgbClr val="443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2"/>
              <p:cNvSpPr>
                <a:spLocks/>
              </p:cNvSpPr>
              <p:nvPr/>
            </p:nvSpPr>
            <p:spPr bwMode="auto">
              <a:xfrm>
                <a:off x="7018" y="2591"/>
                <a:ext cx="72" cy="313"/>
              </a:xfrm>
              <a:custGeom>
                <a:avLst/>
                <a:gdLst>
                  <a:gd name="T0" fmla="*/ 0 w 43"/>
                  <a:gd name="T1" fmla="*/ 12 h 185"/>
                  <a:gd name="T2" fmla="*/ 13 w 43"/>
                  <a:gd name="T3" fmla="*/ 0 h 185"/>
                  <a:gd name="T4" fmla="*/ 33 w 43"/>
                  <a:gd name="T5" fmla="*/ 14 h 185"/>
                  <a:gd name="T6" fmla="*/ 43 w 43"/>
                  <a:gd name="T7" fmla="*/ 185 h 185"/>
                  <a:gd name="T8" fmla="*/ 4 w 43"/>
                  <a:gd name="T9" fmla="*/ 182 h 185"/>
                  <a:gd name="T10" fmla="*/ 0 w 43"/>
                  <a:gd name="T11" fmla="*/ 1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85">
                    <a:moveTo>
                      <a:pt x="0" y="12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27" y="2"/>
                      <a:pt x="33" y="14"/>
                    </a:cubicBezTo>
                    <a:cubicBezTo>
                      <a:pt x="39" y="27"/>
                      <a:pt x="43" y="185"/>
                      <a:pt x="43" y="185"/>
                    </a:cubicBezTo>
                    <a:cubicBezTo>
                      <a:pt x="4" y="182"/>
                      <a:pt x="4" y="182"/>
                      <a:pt x="4" y="18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7030" y="2611"/>
                <a:ext cx="25" cy="292"/>
              </a:xfrm>
              <a:custGeom>
                <a:avLst/>
                <a:gdLst>
                  <a:gd name="T0" fmla="*/ 12 w 15"/>
                  <a:gd name="T1" fmla="*/ 60 h 172"/>
                  <a:gd name="T2" fmla="*/ 15 w 15"/>
                  <a:gd name="T3" fmla="*/ 172 h 172"/>
                  <a:gd name="T4" fmla="*/ 4 w 15"/>
                  <a:gd name="T5" fmla="*/ 171 h 172"/>
                  <a:gd name="T6" fmla="*/ 0 w 15"/>
                  <a:gd name="T7" fmla="*/ 0 h 172"/>
                  <a:gd name="T8" fmla="*/ 12 w 15"/>
                  <a:gd name="T9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2">
                    <a:moveTo>
                      <a:pt x="12" y="60"/>
                    </a:moveTo>
                    <a:cubicBezTo>
                      <a:pt x="12" y="76"/>
                      <a:pt x="15" y="144"/>
                      <a:pt x="15" y="172"/>
                    </a:cubicBezTo>
                    <a:cubicBezTo>
                      <a:pt x="4" y="171"/>
                      <a:pt x="4" y="171"/>
                      <a:pt x="4" y="1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47"/>
                      <a:pt x="12" y="60"/>
                    </a:cubicBezTo>
                    <a:close/>
                  </a:path>
                </a:pathLst>
              </a:custGeom>
              <a:solidFill>
                <a:srgbClr val="443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6803" y="2577"/>
                <a:ext cx="250" cy="400"/>
              </a:xfrm>
              <a:custGeom>
                <a:avLst/>
                <a:gdLst>
                  <a:gd name="T0" fmla="*/ 0 w 148"/>
                  <a:gd name="T1" fmla="*/ 11 h 236"/>
                  <a:gd name="T2" fmla="*/ 3 w 148"/>
                  <a:gd name="T3" fmla="*/ 236 h 236"/>
                  <a:gd name="T4" fmla="*/ 148 w 148"/>
                  <a:gd name="T5" fmla="*/ 236 h 236"/>
                  <a:gd name="T6" fmla="*/ 140 w 148"/>
                  <a:gd name="T7" fmla="*/ 7 h 236"/>
                  <a:gd name="T8" fmla="*/ 0 w 148"/>
                  <a:gd name="T9" fmla="*/ 1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36">
                    <a:moveTo>
                      <a:pt x="0" y="11"/>
                    </a:moveTo>
                    <a:cubicBezTo>
                      <a:pt x="3" y="236"/>
                      <a:pt x="3" y="236"/>
                      <a:pt x="3" y="236"/>
                    </a:cubicBezTo>
                    <a:cubicBezTo>
                      <a:pt x="148" y="236"/>
                      <a:pt x="148" y="236"/>
                      <a:pt x="148" y="236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44" y="0"/>
                      <a:pt x="0" y="11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7026" y="2591"/>
                <a:ext cx="54" cy="61"/>
              </a:xfrm>
              <a:custGeom>
                <a:avLst/>
                <a:gdLst>
                  <a:gd name="T0" fmla="*/ 9 w 32"/>
                  <a:gd name="T1" fmla="*/ 26 h 36"/>
                  <a:gd name="T2" fmla="*/ 32 w 32"/>
                  <a:gd name="T3" fmla="*/ 36 h 36"/>
                  <a:gd name="T4" fmla="*/ 28 w 32"/>
                  <a:gd name="T5" fmla="*/ 14 h 36"/>
                  <a:gd name="T6" fmla="*/ 8 w 32"/>
                  <a:gd name="T7" fmla="*/ 0 h 36"/>
                  <a:gd name="T8" fmla="*/ 0 w 32"/>
                  <a:gd name="T9" fmla="*/ 7 h 36"/>
                  <a:gd name="T10" fmla="*/ 9 w 32"/>
                  <a:gd name="T1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6">
                    <a:moveTo>
                      <a:pt x="9" y="26"/>
                    </a:moveTo>
                    <a:cubicBezTo>
                      <a:pt x="15" y="32"/>
                      <a:pt x="23" y="34"/>
                      <a:pt x="32" y="36"/>
                    </a:cubicBezTo>
                    <a:cubicBezTo>
                      <a:pt x="31" y="25"/>
                      <a:pt x="30" y="17"/>
                      <a:pt x="28" y="14"/>
                    </a:cubicBezTo>
                    <a:cubicBezTo>
                      <a:pt x="22" y="2"/>
                      <a:pt x="8" y="0"/>
                      <a:pt x="8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4"/>
                      <a:pt x="4" y="21"/>
                      <a:pt x="9" y="26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7018" y="2609"/>
                <a:ext cx="62" cy="61"/>
              </a:xfrm>
              <a:custGeom>
                <a:avLst/>
                <a:gdLst>
                  <a:gd name="T0" fmla="*/ 9 w 37"/>
                  <a:gd name="T1" fmla="*/ 25 h 36"/>
                  <a:gd name="T2" fmla="*/ 37 w 37"/>
                  <a:gd name="T3" fmla="*/ 36 h 36"/>
                  <a:gd name="T4" fmla="*/ 37 w 37"/>
                  <a:gd name="T5" fmla="*/ 29 h 36"/>
                  <a:gd name="T6" fmla="*/ 6 w 37"/>
                  <a:gd name="T7" fmla="*/ 11 h 36"/>
                  <a:gd name="T8" fmla="*/ 1 w 37"/>
                  <a:gd name="T9" fmla="*/ 0 h 36"/>
                  <a:gd name="T10" fmla="*/ 0 w 37"/>
                  <a:gd name="T11" fmla="*/ 1 h 36"/>
                  <a:gd name="T12" fmla="*/ 1 w 37"/>
                  <a:gd name="T13" fmla="*/ 15 h 36"/>
                  <a:gd name="T14" fmla="*/ 9 w 37"/>
                  <a:gd name="T15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6">
                    <a:moveTo>
                      <a:pt x="9" y="25"/>
                    </a:moveTo>
                    <a:cubicBezTo>
                      <a:pt x="17" y="32"/>
                      <a:pt x="27" y="35"/>
                      <a:pt x="37" y="36"/>
                    </a:cubicBezTo>
                    <a:cubicBezTo>
                      <a:pt x="37" y="33"/>
                      <a:pt x="37" y="31"/>
                      <a:pt x="37" y="29"/>
                    </a:cubicBezTo>
                    <a:cubicBezTo>
                      <a:pt x="25" y="27"/>
                      <a:pt x="13" y="23"/>
                      <a:pt x="6" y="11"/>
                    </a:cubicBezTo>
                    <a:cubicBezTo>
                      <a:pt x="4" y="8"/>
                      <a:pt x="2" y="4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9"/>
                      <a:pt x="6" y="23"/>
                      <a:pt x="9" y="25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7023" y="2589"/>
                <a:ext cx="18" cy="46"/>
              </a:xfrm>
              <a:custGeom>
                <a:avLst/>
                <a:gdLst>
                  <a:gd name="T0" fmla="*/ 11 w 11"/>
                  <a:gd name="T1" fmla="*/ 27 h 27"/>
                  <a:gd name="T2" fmla="*/ 10 w 11"/>
                  <a:gd name="T3" fmla="*/ 0 h 27"/>
                  <a:gd name="T4" fmla="*/ 1 w 11"/>
                  <a:gd name="T5" fmla="*/ 0 h 27"/>
                  <a:gd name="T6" fmla="*/ 11 w 11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7">
                    <a:moveTo>
                      <a:pt x="11" y="27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7" y="0"/>
                      <a:pt x="1" y="0"/>
                    </a:cubicBezTo>
                    <a:cubicBezTo>
                      <a:pt x="0" y="9"/>
                      <a:pt x="4" y="20"/>
                      <a:pt x="11" y="27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7004" y="2587"/>
                <a:ext cx="37" cy="71"/>
              </a:xfrm>
              <a:custGeom>
                <a:avLst/>
                <a:gdLst>
                  <a:gd name="T0" fmla="*/ 1 w 22"/>
                  <a:gd name="T1" fmla="*/ 0 h 42"/>
                  <a:gd name="T2" fmla="*/ 17 w 22"/>
                  <a:gd name="T3" fmla="*/ 38 h 42"/>
                  <a:gd name="T4" fmla="*/ 22 w 22"/>
                  <a:gd name="T5" fmla="*/ 42 h 42"/>
                  <a:gd name="T6" fmla="*/ 22 w 22"/>
                  <a:gd name="T7" fmla="*/ 33 h 42"/>
                  <a:gd name="T8" fmla="*/ 14 w 22"/>
                  <a:gd name="T9" fmla="*/ 24 h 42"/>
                  <a:gd name="T10" fmla="*/ 8 w 22"/>
                  <a:gd name="T11" fmla="*/ 1 h 42"/>
                  <a:gd name="T12" fmla="*/ 1 w 2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2">
                    <a:moveTo>
                      <a:pt x="1" y="0"/>
                    </a:moveTo>
                    <a:cubicBezTo>
                      <a:pt x="0" y="14"/>
                      <a:pt x="7" y="30"/>
                      <a:pt x="17" y="38"/>
                    </a:cubicBezTo>
                    <a:cubicBezTo>
                      <a:pt x="19" y="40"/>
                      <a:pt x="21" y="41"/>
                      <a:pt x="22" y="4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9" y="31"/>
                      <a:pt x="16" y="28"/>
                      <a:pt x="14" y="24"/>
                    </a:cubicBezTo>
                    <a:cubicBezTo>
                      <a:pt x="10" y="17"/>
                      <a:pt x="7" y="9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6881" y="2585"/>
                <a:ext cx="86" cy="51"/>
              </a:xfrm>
              <a:custGeom>
                <a:avLst/>
                <a:gdLst>
                  <a:gd name="T0" fmla="*/ 9 w 51"/>
                  <a:gd name="T1" fmla="*/ 24 h 30"/>
                  <a:gd name="T2" fmla="*/ 35 w 51"/>
                  <a:gd name="T3" fmla="*/ 27 h 30"/>
                  <a:gd name="T4" fmla="*/ 51 w 51"/>
                  <a:gd name="T5" fmla="*/ 0 h 30"/>
                  <a:gd name="T6" fmla="*/ 0 w 51"/>
                  <a:gd name="T7" fmla="*/ 1 h 30"/>
                  <a:gd name="T8" fmla="*/ 9 w 51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0">
                    <a:moveTo>
                      <a:pt x="9" y="24"/>
                    </a:moveTo>
                    <a:cubicBezTo>
                      <a:pt x="16" y="28"/>
                      <a:pt x="27" y="30"/>
                      <a:pt x="35" y="27"/>
                    </a:cubicBezTo>
                    <a:cubicBezTo>
                      <a:pt x="48" y="24"/>
                      <a:pt x="51" y="12"/>
                      <a:pt x="51" y="0"/>
                    </a:cubicBezTo>
                    <a:cubicBezTo>
                      <a:pt x="35" y="0"/>
                      <a:pt x="17" y="0"/>
                      <a:pt x="0" y="1"/>
                    </a:cubicBezTo>
                    <a:cubicBezTo>
                      <a:pt x="1" y="10"/>
                      <a:pt x="0" y="19"/>
                      <a:pt x="9" y="24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6776" y="3444"/>
                <a:ext cx="149" cy="83"/>
              </a:xfrm>
              <a:custGeom>
                <a:avLst/>
                <a:gdLst>
                  <a:gd name="T0" fmla="*/ 0 w 88"/>
                  <a:gd name="T1" fmla="*/ 49 h 49"/>
                  <a:gd name="T2" fmla="*/ 88 w 88"/>
                  <a:gd name="T3" fmla="*/ 49 h 49"/>
                  <a:gd name="T4" fmla="*/ 48 w 88"/>
                  <a:gd name="T5" fmla="*/ 3 h 49"/>
                  <a:gd name="T6" fmla="*/ 0 w 88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9">
                    <a:moveTo>
                      <a:pt x="0" y="49"/>
                    </a:move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7" y="7"/>
                      <a:pt x="48" y="3"/>
                    </a:cubicBezTo>
                    <a:cubicBezTo>
                      <a:pt x="9" y="0"/>
                      <a:pt x="0" y="49"/>
                      <a:pt x="0" y="49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6950" y="3444"/>
                <a:ext cx="151" cy="83"/>
              </a:xfrm>
              <a:custGeom>
                <a:avLst/>
                <a:gdLst>
                  <a:gd name="T0" fmla="*/ 89 w 89"/>
                  <a:gd name="T1" fmla="*/ 49 h 49"/>
                  <a:gd name="T2" fmla="*/ 0 w 89"/>
                  <a:gd name="T3" fmla="*/ 49 h 49"/>
                  <a:gd name="T4" fmla="*/ 40 w 89"/>
                  <a:gd name="T5" fmla="*/ 3 h 49"/>
                  <a:gd name="T6" fmla="*/ 89 w 89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9">
                    <a:moveTo>
                      <a:pt x="89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1" y="7"/>
                      <a:pt x="40" y="3"/>
                    </a:cubicBezTo>
                    <a:cubicBezTo>
                      <a:pt x="79" y="0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2"/>
              <p:cNvSpPr>
                <a:spLocks/>
              </p:cNvSpPr>
              <p:nvPr/>
            </p:nvSpPr>
            <p:spPr bwMode="auto">
              <a:xfrm>
                <a:off x="6894" y="3059"/>
                <a:ext cx="76" cy="11"/>
              </a:xfrm>
              <a:custGeom>
                <a:avLst/>
                <a:gdLst>
                  <a:gd name="T0" fmla="*/ 27 w 45"/>
                  <a:gd name="T1" fmla="*/ 7 h 7"/>
                  <a:gd name="T2" fmla="*/ 23 w 45"/>
                  <a:gd name="T3" fmla="*/ 7 h 7"/>
                  <a:gd name="T4" fmla="*/ 19 w 45"/>
                  <a:gd name="T5" fmla="*/ 7 h 7"/>
                  <a:gd name="T6" fmla="*/ 2 w 45"/>
                  <a:gd name="T7" fmla="*/ 5 h 7"/>
                  <a:gd name="T8" fmla="*/ 0 w 45"/>
                  <a:gd name="T9" fmla="*/ 2 h 7"/>
                  <a:gd name="T10" fmla="*/ 3 w 45"/>
                  <a:gd name="T11" fmla="*/ 1 h 7"/>
                  <a:gd name="T12" fmla="*/ 19 w 45"/>
                  <a:gd name="T13" fmla="*/ 3 h 7"/>
                  <a:gd name="T14" fmla="*/ 23 w 45"/>
                  <a:gd name="T15" fmla="*/ 3 h 7"/>
                  <a:gd name="T16" fmla="*/ 42 w 45"/>
                  <a:gd name="T17" fmla="*/ 1 h 7"/>
                  <a:gd name="T18" fmla="*/ 45 w 45"/>
                  <a:gd name="T19" fmla="*/ 2 h 7"/>
                  <a:gd name="T20" fmla="*/ 44 w 45"/>
                  <a:gd name="T21" fmla="*/ 5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5" y="7"/>
                      <a:pt x="23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10" y="3"/>
                      <a:pt x="19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31" y="3"/>
                      <a:pt x="38" y="3"/>
                      <a:pt x="42" y="1"/>
                    </a:cubicBezTo>
                    <a:cubicBezTo>
                      <a:pt x="43" y="0"/>
                      <a:pt x="44" y="1"/>
                      <a:pt x="45" y="2"/>
                    </a:cubicBezTo>
                    <a:cubicBezTo>
                      <a:pt x="45" y="3"/>
                      <a:pt x="45" y="4"/>
                      <a:pt x="44" y="5"/>
                    </a:cubicBezTo>
                    <a:cubicBezTo>
                      <a:pt x="40" y="7"/>
                      <a:pt x="34" y="7"/>
                      <a:pt x="27" y="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6893" y="2526"/>
                <a:ext cx="62" cy="102"/>
              </a:xfrm>
              <a:custGeom>
                <a:avLst/>
                <a:gdLst>
                  <a:gd name="T0" fmla="*/ 0 w 37"/>
                  <a:gd name="T1" fmla="*/ 0 h 60"/>
                  <a:gd name="T2" fmla="*/ 0 w 37"/>
                  <a:gd name="T3" fmla="*/ 44 h 60"/>
                  <a:gd name="T4" fmla="*/ 20 w 37"/>
                  <a:gd name="T5" fmla="*/ 60 h 60"/>
                  <a:gd name="T6" fmla="*/ 35 w 37"/>
                  <a:gd name="T7" fmla="*/ 42 h 60"/>
                  <a:gd name="T8" fmla="*/ 35 w 37"/>
                  <a:gd name="T9" fmla="*/ 0 h 60"/>
                  <a:gd name="T10" fmla="*/ 0 w 37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0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60"/>
                      <a:pt x="20" y="60"/>
                    </a:cubicBezTo>
                    <a:cubicBezTo>
                      <a:pt x="37" y="60"/>
                      <a:pt x="35" y="42"/>
                      <a:pt x="35" y="4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6893" y="2526"/>
                <a:ext cx="59" cy="29"/>
              </a:xfrm>
              <a:custGeom>
                <a:avLst/>
                <a:gdLst>
                  <a:gd name="T0" fmla="*/ 0 w 35"/>
                  <a:gd name="T1" fmla="*/ 14 h 17"/>
                  <a:gd name="T2" fmla="*/ 19 w 35"/>
                  <a:gd name="T3" fmla="*/ 15 h 17"/>
                  <a:gd name="T4" fmla="*/ 35 w 35"/>
                  <a:gd name="T5" fmla="*/ 12 h 17"/>
                  <a:gd name="T6" fmla="*/ 35 w 35"/>
                  <a:gd name="T7" fmla="*/ 0 h 17"/>
                  <a:gd name="T8" fmla="*/ 0 w 35"/>
                  <a:gd name="T9" fmla="*/ 0 h 17"/>
                  <a:gd name="T10" fmla="*/ 0 w 35"/>
                  <a:gd name="T11" fmla="*/ 14 h 17"/>
                  <a:gd name="T12" fmla="*/ 0 w 3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0" y="14"/>
                    </a:moveTo>
                    <a:cubicBezTo>
                      <a:pt x="5" y="17"/>
                      <a:pt x="13" y="15"/>
                      <a:pt x="19" y="15"/>
                    </a:cubicBezTo>
                    <a:cubicBezTo>
                      <a:pt x="24" y="15"/>
                      <a:pt x="30" y="14"/>
                      <a:pt x="35" y="12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6713" y="2077"/>
                <a:ext cx="415" cy="398"/>
              </a:xfrm>
              <a:custGeom>
                <a:avLst/>
                <a:gdLst>
                  <a:gd name="T0" fmla="*/ 52 w 245"/>
                  <a:gd name="T1" fmla="*/ 235 h 235"/>
                  <a:gd name="T2" fmla="*/ 2 w 245"/>
                  <a:gd name="T3" fmla="*/ 138 h 235"/>
                  <a:gd name="T4" fmla="*/ 131 w 245"/>
                  <a:gd name="T5" fmla="*/ 6 h 235"/>
                  <a:gd name="T6" fmla="*/ 237 w 245"/>
                  <a:gd name="T7" fmla="*/ 140 h 235"/>
                  <a:gd name="T8" fmla="*/ 187 w 245"/>
                  <a:gd name="T9" fmla="*/ 235 h 235"/>
                  <a:gd name="T10" fmla="*/ 52 w 245"/>
                  <a:gd name="T11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5" h="235">
                    <a:moveTo>
                      <a:pt x="52" y="235"/>
                    </a:moveTo>
                    <a:cubicBezTo>
                      <a:pt x="52" y="235"/>
                      <a:pt x="5" y="207"/>
                      <a:pt x="2" y="138"/>
                    </a:cubicBezTo>
                    <a:cubicBezTo>
                      <a:pt x="0" y="68"/>
                      <a:pt x="16" y="0"/>
                      <a:pt x="131" y="6"/>
                    </a:cubicBezTo>
                    <a:cubicBezTo>
                      <a:pt x="245" y="12"/>
                      <a:pt x="238" y="126"/>
                      <a:pt x="237" y="140"/>
                    </a:cubicBezTo>
                    <a:cubicBezTo>
                      <a:pt x="235" y="163"/>
                      <a:pt x="222" y="207"/>
                      <a:pt x="187" y="235"/>
                    </a:cubicBezTo>
                    <a:lnTo>
                      <a:pt x="52" y="235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6713" y="2077"/>
                <a:ext cx="415" cy="297"/>
              </a:xfrm>
              <a:custGeom>
                <a:avLst/>
                <a:gdLst>
                  <a:gd name="T0" fmla="*/ 131 w 245"/>
                  <a:gd name="T1" fmla="*/ 6 h 175"/>
                  <a:gd name="T2" fmla="*/ 2 w 245"/>
                  <a:gd name="T3" fmla="*/ 138 h 175"/>
                  <a:gd name="T4" fmla="*/ 7 w 245"/>
                  <a:gd name="T5" fmla="*/ 170 h 175"/>
                  <a:gd name="T6" fmla="*/ 10 w 245"/>
                  <a:gd name="T7" fmla="*/ 147 h 175"/>
                  <a:gd name="T8" fmla="*/ 32 w 245"/>
                  <a:gd name="T9" fmla="*/ 97 h 175"/>
                  <a:gd name="T10" fmla="*/ 119 w 245"/>
                  <a:gd name="T11" fmla="*/ 65 h 175"/>
                  <a:gd name="T12" fmla="*/ 205 w 245"/>
                  <a:gd name="T13" fmla="*/ 101 h 175"/>
                  <a:gd name="T14" fmla="*/ 226 w 245"/>
                  <a:gd name="T15" fmla="*/ 153 h 175"/>
                  <a:gd name="T16" fmla="*/ 228 w 245"/>
                  <a:gd name="T17" fmla="*/ 175 h 175"/>
                  <a:gd name="T18" fmla="*/ 237 w 245"/>
                  <a:gd name="T19" fmla="*/ 140 h 175"/>
                  <a:gd name="T20" fmla="*/ 131 w 245"/>
                  <a:gd name="T21" fmla="*/ 6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175">
                    <a:moveTo>
                      <a:pt x="131" y="6"/>
                    </a:moveTo>
                    <a:cubicBezTo>
                      <a:pt x="16" y="0"/>
                      <a:pt x="0" y="68"/>
                      <a:pt x="2" y="138"/>
                    </a:cubicBezTo>
                    <a:cubicBezTo>
                      <a:pt x="3" y="150"/>
                      <a:pt x="4" y="160"/>
                      <a:pt x="7" y="170"/>
                    </a:cubicBezTo>
                    <a:cubicBezTo>
                      <a:pt x="8" y="162"/>
                      <a:pt x="8" y="155"/>
                      <a:pt x="10" y="147"/>
                    </a:cubicBezTo>
                    <a:cubicBezTo>
                      <a:pt x="14" y="130"/>
                      <a:pt x="21" y="112"/>
                      <a:pt x="32" y="97"/>
                    </a:cubicBezTo>
                    <a:cubicBezTo>
                      <a:pt x="51" y="72"/>
                      <a:pt x="89" y="64"/>
                      <a:pt x="119" y="65"/>
                    </a:cubicBezTo>
                    <a:cubicBezTo>
                      <a:pt x="151" y="65"/>
                      <a:pt x="185" y="75"/>
                      <a:pt x="205" y="101"/>
                    </a:cubicBezTo>
                    <a:cubicBezTo>
                      <a:pt x="217" y="116"/>
                      <a:pt x="223" y="134"/>
                      <a:pt x="226" y="153"/>
                    </a:cubicBezTo>
                    <a:cubicBezTo>
                      <a:pt x="227" y="160"/>
                      <a:pt x="228" y="168"/>
                      <a:pt x="228" y="175"/>
                    </a:cubicBezTo>
                    <a:cubicBezTo>
                      <a:pt x="233" y="162"/>
                      <a:pt x="236" y="149"/>
                      <a:pt x="237" y="140"/>
                    </a:cubicBezTo>
                    <a:cubicBezTo>
                      <a:pt x="238" y="126"/>
                      <a:pt x="245" y="12"/>
                      <a:pt x="131" y="6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837" y="2019"/>
                <a:ext cx="155" cy="180"/>
              </a:xfrm>
              <a:custGeom>
                <a:avLst/>
                <a:gdLst>
                  <a:gd name="T0" fmla="*/ 44 w 92"/>
                  <a:gd name="T1" fmla="*/ 106 h 106"/>
                  <a:gd name="T2" fmla="*/ 3 w 92"/>
                  <a:gd name="T3" fmla="*/ 59 h 106"/>
                  <a:gd name="T4" fmla="*/ 14 w 92"/>
                  <a:gd name="T5" fmla="*/ 9 h 106"/>
                  <a:gd name="T6" fmla="*/ 21 w 92"/>
                  <a:gd name="T7" fmla="*/ 33 h 106"/>
                  <a:gd name="T8" fmla="*/ 39 w 92"/>
                  <a:gd name="T9" fmla="*/ 0 h 106"/>
                  <a:gd name="T10" fmla="*/ 44 w 92"/>
                  <a:gd name="T11" fmla="*/ 32 h 106"/>
                  <a:gd name="T12" fmla="*/ 58 w 92"/>
                  <a:gd name="T13" fmla="*/ 0 h 106"/>
                  <a:gd name="T14" fmla="*/ 66 w 92"/>
                  <a:gd name="T15" fmla="*/ 24 h 106"/>
                  <a:gd name="T16" fmla="*/ 73 w 92"/>
                  <a:gd name="T17" fmla="*/ 2 h 106"/>
                  <a:gd name="T18" fmla="*/ 91 w 92"/>
                  <a:gd name="T19" fmla="*/ 46 h 106"/>
                  <a:gd name="T20" fmla="*/ 62 w 92"/>
                  <a:gd name="T21" fmla="*/ 105 h 106"/>
                  <a:gd name="T22" fmla="*/ 44 w 92"/>
                  <a:gd name="T23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06">
                    <a:moveTo>
                      <a:pt x="44" y="106"/>
                    </a:moveTo>
                    <a:cubicBezTo>
                      <a:pt x="44" y="106"/>
                      <a:pt x="5" y="81"/>
                      <a:pt x="3" y="59"/>
                    </a:cubicBezTo>
                    <a:cubicBezTo>
                      <a:pt x="0" y="37"/>
                      <a:pt x="14" y="9"/>
                      <a:pt x="14" y="9"/>
                    </a:cubicBezTo>
                    <a:cubicBezTo>
                      <a:pt x="14" y="9"/>
                      <a:pt x="13" y="27"/>
                      <a:pt x="21" y="33"/>
                    </a:cubicBezTo>
                    <a:cubicBezTo>
                      <a:pt x="21" y="33"/>
                      <a:pt x="23" y="9"/>
                      <a:pt x="39" y="0"/>
                    </a:cubicBezTo>
                    <a:cubicBezTo>
                      <a:pt x="39" y="0"/>
                      <a:pt x="38" y="24"/>
                      <a:pt x="44" y="3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73" y="12"/>
                      <a:pt x="73" y="2"/>
                    </a:cubicBezTo>
                    <a:cubicBezTo>
                      <a:pt x="73" y="2"/>
                      <a:pt x="90" y="17"/>
                      <a:pt x="91" y="46"/>
                    </a:cubicBezTo>
                    <a:cubicBezTo>
                      <a:pt x="92" y="75"/>
                      <a:pt x="83" y="90"/>
                      <a:pt x="62" y="105"/>
                    </a:cubicBezTo>
                    <a:lnTo>
                      <a:pt x="44" y="106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8"/>
              <p:cNvSpPr>
                <a:spLocks/>
              </p:cNvSpPr>
              <p:nvPr/>
            </p:nvSpPr>
            <p:spPr bwMode="auto">
              <a:xfrm>
                <a:off x="6772" y="2250"/>
                <a:ext cx="317" cy="317"/>
              </a:xfrm>
              <a:custGeom>
                <a:avLst/>
                <a:gdLst>
                  <a:gd name="T0" fmla="*/ 3 w 187"/>
                  <a:gd name="T1" fmla="*/ 0 h 187"/>
                  <a:gd name="T2" fmla="*/ 164 w 187"/>
                  <a:gd name="T3" fmla="*/ 0 h 187"/>
                  <a:gd name="T4" fmla="*/ 137 w 187"/>
                  <a:gd name="T5" fmla="*/ 164 h 187"/>
                  <a:gd name="T6" fmla="*/ 6 w 187"/>
                  <a:gd name="T7" fmla="*/ 126 h 187"/>
                  <a:gd name="T8" fmla="*/ 3 w 187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187">
                    <a:moveTo>
                      <a:pt x="3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0"/>
                      <a:pt x="187" y="140"/>
                      <a:pt x="137" y="164"/>
                    </a:cubicBezTo>
                    <a:cubicBezTo>
                      <a:pt x="87" y="187"/>
                      <a:pt x="11" y="166"/>
                      <a:pt x="6" y="126"/>
                    </a:cubicBezTo>
                    <a:cubicBezTo>
                      <a:pt x="0" y="87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29"/>
              <p:cNvSpPr>
                <a:spLocks noChangeArrowheads="1"/>
              </p:cNvSpPr>
              <p:nvPr/>
            </p:nvSpPr>
            <p:spPr bwMode="auto">
              <a:xfrm>
                <a:off x="6728" y="2338"/>
                <a:ext cx="65" cy="64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30"/>
              <p:cNvSpPr>
                <a:spLocks noChangeArrowheads="1"/>
              </p:cNvSpPr>
              <p:nvPr/>
            </p:nvSpPr>
            <p:spPr bwMode="auto">
              <a:xfrm>
                <a:off x="7033" y="2338"/>
                <a:ext cx="64" cy="64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Oval 31"/>
              <p:cNvSpPr>
                <a:spLocks noChangeArrowheads="1"/>
              </p:cNvSpPr>
              <p:nvPr/>
            </p:nvSpPr>
            <p:spPr bwMode="auto">
              <a:xfrm>
                <a:off x="6815" y="2316"/>
                <a:ext cx="35" cy="35"/>
              </a:xfrm>
              <a:prstGeom prst="ellipse">
                <a:avLst/>
              </a:pr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32"/>
              <p:cNvSpPr>
                <a:spLocks noChangeArrowheads="1"/>
              </p:cNvSpPr>
              <p:nvPr/>
            </p:nvSpPr>
            <p:spPr bwMode="auto">
              <a:xfrm>
                <a:off x="6979" y="2316"/>
                <a:ext cx="35" cy="35"/>
              </a:xfrm>
              <a:prstGeom prst="ellipse">
                <a:avLst/>
              </a:pr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33"/>
              <p:cNvSpPr>
                <a:spLocks noChangeArrowheads="1"/>
              </p:cNvSpPr>
              <p:nvPr/>
            </p:nvSpPr>
            <p:spPr bwMode="auto">
              <a:xfrm>
                <a:off x="6884" y="2374"/>
                <a:ext cx="54" cy="35"/>
              </a:xfrm>
              <a:prstGeom prst="ellipse">
                <a:avLst/>
              </a:pr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6789" y="2277"/>
                <a:ext cx="60" cy="22"/>
              </a:xfrm>
              <a:custGeom>
                <a:avLst/>
                <a:gdLst>
                  <a:gd name="T0" fmla="*/ 2 w 35"/>
                  <a:gd name="T1" fmla="*/ 13 h 13"/>
                  <a:gd name="T2" fmla="*/ 0 w 35"/>
                  <a:gd name="T3" fmla="*/ 12 h 13"/>
                  <a:gd name="T4" fmla="*/ 1 w 35"/>
                  <a:gd name="T5" fmla="*/ 9 h 13"/>
                  <a:gd name="T6" fmla="*/ 33 w 35"/>
                  <a:gd name="T7" fmla="*/ 0 h 13"/>
                  <a:gd name="T8" fmla="*/ 35 w 35"/>
                  <a:gd name="T9" fmla="*/ 2 h 13"/>
                  <a:gd name="T10" fmla="*/ 33 w 35"/>
                  <a:gd name="T11" fmla="*/ 4 h 13"/>
                  <a:gd name="T12" fmla="*/ 3 w 35"/>
                  <a:gd name="T13" fmla="*/ 13 h 13"/>
                  <a:gd name="T14" fmla="*/ 2 w 3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">
                    <a:moveTo>
                      <a:pt x="2" y="13"/>
                    </a:moveTo>
                    <a:cubicBezTo>
                      <a:pt x="1" y="13"/>
                      <a:pt x="1" y="13"/>
                      <a:pt x="0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1" y="9"/>
                      <a:pt x="14" y="0"/>
                      <a:pt x="33" y="0"/>
                    </a:cubicBezTo>
                    <a:cubicBezTo>
                      <a:pt x="34" y="0"/>
                      <a:pt x="35" y="0"/>
                      <a:pt x="35" y="2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15" y="4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5"/>
              <p:cNvSpPr>
                <a:spLocks/>
              </p:cNvSpPr>
              <p:nvPr/>
            </p:nvSpPr>
            <p:spPr bwMode="auto">
              <a:xfrm>
                <a:off x="6970" y="2277"/>
                <a:ext cx="60" cy="22"/>
              </a:xfrm>
              <a:custGeom>
                <a:avLst/>
                <a:gdLst>
                  <a:gd name="T0" fmla="*/ 33 w 35"/>
                  <a:gd name="T1" fmla="*/ 13 h 13"/>
                  <a:gd name="T2" fmla="*/ 34 w 35"/>
                  <a:gd name="T3" fmla="*/ 12 h 13"/>
                  <a:gd name="T4" fmla="*/ 34 w 35"/>
                  <a:gd name="T5" fmla="*/ 9 h 13"/>
                  <a:gd name="T6" fmla="*/ 2 w 35"/>
                  <a:gd name="T7" fmla="*/ 0 h 13"/>
                  <a:gd name="T8" fmla="*/ 0 w 35"/>
                  <a:gd name="T9" fmla="*/ 2 h 13"/>
                  <a:gd name="T10" fmla="*/ 2 w 35"/>
                  <a:gd name="T11" fmla="*/ 4 h 13"/>
                  <a:gd name="T12" fmla="*/ 32 w 35"/>
                  <a:gd name="T13" fmla="*/ 13 h 13"/>
                  <a:gd name="T14" fmla="*/ 33 w 3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">
                    <a:moveTo>
                      <a:pt x="33" y="13"/>
                    </a:moveTo>
                    <a:cubicBezTo>
                      <a:pt x="33" y="13"/>
                      <a:pt x="34" y="13"/>
                      <a:pt x="34" y="12"/>
                    </a:cubicBezTo>
                    <a:cubicBezTo>
                      <a:pt x="35" y="11"/>
                      <a:pt x="35" y="10"/>
                      <a:pt x="34" y="9"/>
                    </a:cubicBezTo>
                    <a:cubicBezTo>
                      <a:pt x="33" y="9"/>
                      <a:pt x="21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0" y="4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3" y="13"/>
                    </a:cubicBezTo>
                    <a:close/>
                  </a:path>
                </a:pathLst>
              </a:cu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6"/>
              <p:cNvSpPr>
                <a:spLocks/>
              </p:cNvSpPr>
              <p:nvPr/>
            </p:nvSpPr>
            <p:spPr bwMode="auto">
              <a:xfrm>
                <a:off x="6850" y="2460"/>
                <a:ext cx="134" cy="24"/>
              </a:xfrm>
              <a:custGeom>
                <a:avLst/>
                <a:gdLst>
                  <a:gd name="T0" fmla="*/ 16 w 79"/>
                  <a:gd name="T1" fmla="*/ 10 h 14"/>
                  <a:gd name="T2" fmla="*/ 1 w 79"/>
                  <a:gd name="T3" fmla="*/ 8 h 14"/>
                  <a:gd name="T4" fmla="*/ 0 w 79"/>
                  <a:gd name="T5" fmla="*/ 6 h 14"/>
                  <a:gd name="T6" fmla="*/ 2 w 79"/>
                  <a:gd name="T7" fmla="*/ 4 h 14"/>
                  <a:gd name="T8" fmla="*/ 77 w 79"/>
                  <a:gd name="T9" fmla="*/ 0 h 14"/>
                  <a:gd name="T10" fmla="*/ 79 w 79"/>
                  <a:gd name="T11" fmla="*/ 2 h 14"/>
                  <a:gd name="T12" fmla="*/ 78 w 79"/>
                  <a:gd name="T13" fmla="*/ 4 h 14"/>
                  <a:gd name="T14" fmla="*/ 16 w 79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4">
                    <a:moveTo>
                      <a:pt x="16" y="10"/>
                    </a:moveTo>
                    <a:cubicBezTo>
                      <a:pt x="7" y="9"/>
                      <a:pt x="1" y="8"/>
                      <a:pt x="1" y="8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3" y="4"/>
                      <a:pt x="38" y="14"/>
                      <a:pt x="77" y="0"/>
                    </a:cubicBezTo>
                    <a:cubicBezTo>
                      <a:pt x="78" y="0"/>
                      <a:pt x="79" y="0"/>
                      <a:pt x="79" y="2"/>
                    </a:cubicBezTo>
                    <a:cubicBezTo>
                      <a:pt x="79" y="3"/>
                      <a:pt x="79" y="4"/>
                      <a:pt x="78" y="4"/>
                    </a:cubicBezTo>
                    <a:cubicBezTo>
                      <a:pt x="53" y="13"/>
                      <a:pt x="30" y="12"/>
                      <a:pt x="16" y="10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7"/>
              <p:cNvSpPr>
                <a:spLocks noEditPoints="1"/>
              </p:cNvSpPr>
              <p:nvPr/>
            </p:nvSpPr>
            <p:spPr bwMode="auto">
              <a:xfrm>
                <a:off x="6845" y="2701"/>
                <a:ext cx="168" cy="168"/>
              </a:xfrm>
              <a:custGeom>
                <a:avLst/>
                <a:gdLst>
                  <a:gd name="T0" fmla="*/ 49 w 99"/>
                  <a:gd name="T1" fmla="*/ 0 h 99"/>
                  <a:gd name="T2" fmla="*/ 0 w 99"/>
                  <a:gd name="T3" fmla="*/ 49 h 99"/>
                  <a:gd name="T4" fmla="*/ 49 w 99"/>
                  <a:gd name="T5" fmla="*/ 99 h 99"/>
                  <a:gd name="T6" fmla="*/ 99 w 99"/>
                  <a:gd name="T7" fmla="*/ 49 h 99"/>
                  <a:gd name="T8" fmla="*/ 49 w 99"/>
                  <a:gd name="T9" fmla="*/ 0 h 99"/>
                  <a:gd name="T10" fmla="*/ 49 w 99"/>
                  <a:gd name="T11" fmla="*/ 89 h 99"/>
                  <a:gd name="T12" fmla="*/ 10 w 99"/>
                  <a:gd name="T13" fmla="*/ 49 h 99"/>
                  <a:gd name="T14" fmla="*/ 49 w 99"/>
                  <a:gd name="T15" fmla="*/ 10 h 99"/>
                  <a:gd name="T16" fmla="*/ 88 w 99"/>
                  <a:gd name="T17" fmla="*/ 49 h 99"/>
                  <a:gd name="T18" fmla="*/ 49 w 99"/>
                  <a:gd name="T1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49" y="99"/>
                    </a:cubicBezTo>
                    <a:cubicBezTo>
                      <a:pt x="76" y="99"/>
                      <a:pt x="99" y="77"/>
                      <a:pt x="99" y="49"/>
                    </a:cubicBezTo>
                    <a:cubicBezTo>
                      <a:pt x="99" y="22"/>
                      <a:pt x="76" y="0"/>
                      <a:pt x="49" y="0"/>
                    </a:cubicBezTo>
                    <a:close/>
                    <a:moveTo>
                      <a:pt x="49" y="89"/>
                    </a:moveTo>
                    <a:cubicBezTo>
                      <a:pt x="27" y="89"/>
                      <a:pt x="10" y="71"/>
                      <a:pt x="10" y="49"/>
                    </a:cubicBezTo>
                    <a:cubicBezTo>
                      <a:pt x="10" y="27"/>
                      <a:pt x="27" y="10"/>
                      <a:pt x="49" y="10"/>
                    </a:cubicBezTo>
                    <a:cubicBezTo>
                      <a:pt x="71" y="10"/>
                      <a:pt x="88" y="27"/>
                      <a:pt x="88" y="49"/>
                    </a:cubicBezTo>
                    <a:cubicBezTo>
                      <a:pt x="88" y="71"/>
                      <a:pt x="71" y="89"/>
                      <a:pt x="49" y="89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38"/>
              <p:cNvSpPr>
                <a:spLocks noChangeArrowheads="1"/>
              </p:cNvSpPr>
              <p:nvPr/>
            </p:nvSpPr>
            <p:spPr bwMode="auto">
              <a:xfrm>
                <a:off x="6877" y="2733"/>
                <a:ext cx="102" cy="103"/>
              </a:xfrm>
              <a:prstGeom prst="ellipse">
                <a:avLst/>
              </a:pr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9"/>
              <p:cNvSpPr>
                <a:spLocks/>
              </p:cNvSpPr>
              <p:nvPr/>
            </p:nvSpPr>
            <p:spPr bwMode="auto">
              <a:xfrm>
                <a:off x="6877" y="2886"/>
                <a:ext cx="36" cy="35"/>
              </a:xfrm>
              <a:custGeom>
                <a:avLst/>
                <a:gdLst>
                  <a:gd name="T0" fmla="*/ 18 w 21"/>
                  <a:gd name="T1" fmla="*/ 12 h 21"/>
                  <a:gd name="T2" fmla="*/ 18 w 21"/>
                  <a:gd name="T3" fmla="*/ 3 h 21"/>
                  <a:gd name="T4" fmla="*/ 17 w 21"/>
                  <a:gd name="T5" fmla="*/ 3 h 21"/>
                  <a:gd name="T6" fmla="*/ 15 w 21"/>
                  <a:gd name="T7" fmla="*/ 11 h 21"/>
                  <a:gd name="T8" fmla="*/ 11 w 21"/>
                  <a:gd name="T9" fmla="*/ 21 h 21"/>
                  <a:gd name="T10" fmla="*/ 9 w 21"/>
                  <a:gd name="T11" fmla="*/ 21 h 21"/>
                  <a:gd name="T12" fmla="*/ 6 w 21"/>
                  <a:gd name="T13" fmla="*/ 11 h 21"/>
                  <a:gd name="T14" fmla="*/ 3 w 21"/>
                  <a:gd name="T15" fmla="*/ 3 h 21"/>
                  <a:gd name="T16" fmla="*/ 3 w 21"/>
                  <a:gd name="T17" fmla="*/ 3 h 21"/>
                  <a:gd name="T18" fmla="*/ 3 w 21"/>
                  <a:gd name="T19" fmla="*/ 12 h 21"/>
                  <a:gd name="T20" fmla="*/ 2 w 21"/>
                  <a:gd name="T21" fmla="*/ 21 h 21"/>
                  <a:gd name="T22" fmla="*/ 0 w 21"/>
                  <a:gd name="T23" fmla="*/ 21 h 21"/>
                  <a:gd name="T24" fmla="*/ 1 w 21"/>
                  <a:gd name="T25" fmla="*/ 0 h 21"/>
                  <a:gd name="T26" fmla="*/ 5 w 21"/>
                  <a:gd name="T27" fmla="*/ 0 h 21"/>
                  <a:gd name="T28" fmla="*/ 8 w 21"/>
                  <a:gd name="T29" fmla="*/ 11 h 21"/>
                  <a:gd name="T30" fmla="*/ 10 w 21"/>
                  <a:gd name="T31" fmla="*/ 18 h 21"/>
                  <a:gd name="T32" fmla="*/ 10 w 21"/>
                  <a:gd name="T33" fmla="*/ 18 h 21"/>
                  <a:gd name="T34" fmla="*/ 13 w 21"/>
                  <a:gd name="T35" fmla="*/ 11 h 21"/>
                  <a:gd name="T36" fmla="*/ 16 w 21"/>
                  <a:gd name="T37" fmla="*/ 0 h 21"/>
                  <a:gd name="T38" fmla="*/ 20 w 21"/>
                  <a:gd name="T39" fmla="*/ 0 h 21"/>
                  <a:gd name="T40" fmla="*/ 21 w 21"/>
                  <a:gd name="T41" fmla="*/ 21 h 21"/>
                  <a:gd name="T42" fmla="*/ 18 w 21"/>
                  <a:gd name="T43" fmla="*/ 21 h 21"/>
                  <a:gd name="T44" fmla="*/ 18 w 21"/>
                  <a:gd name="T4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1">
                    <a:moveTo>
                      <a:pt x="18" y="12"/>
                    </a:moveTo>
                    <a:cubicBezTo>
                      <a:pt x="18" y="9"/>
                      <a:pt x="18" y="6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6"/>
                      <a:pt x="16" y="8"/>
                      <a:pt x="15" y="1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4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6"/>
                      <a:pt x="3" y="9"/>
                      <a:pt x="3" y="1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3"/>
                      <a:pt x="10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5"/>
                      <a:pt x="12" y="13"/>
                      <a:pt x="13" y="1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>
                <a:off x="6916" y="2906"/>
                <a:ext cx="14" cy="3"/>
              </a:xfrm>
              <a:prstGeom prst="rect">
                <a:avLst/>
              </a:pr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1"/>
              <p:cNvSpPr>
                <a:spLocks/>
              </p:cNvSpPr>
              <p:nvPr/>
            </p:nvSpPr>
            <p:spPr bwMode="auto">
              <a:xfrm>
                <a:off x="6935" y="2887"/>
                <a:ext cx="12" cy="34"/>
              </a:xfrm>
              <a:custGeom>
                <a:avLst/>
                <a:gdLst>
                  <a:gd name="T0" fmla="*/ 7 w 12"/>
                  <a:gd name="T1" fmla="*/ 5 h 34"/>
                  <a:gd name="T2" fmla="*/ 7 w 12"/>
                  <a:gd name="T3" fmla="*/ 5 h 34"/>
                  <a:gd name="T4" fmla="*/ 1 w 12"/>
                  <a:gd name="T5" fmla="*/ 9 h 34"/>
                  <a:gd name="T6" fmla="*/ 0 w 12"/>
                  <a:gd name="T7" fmla="*/ 5 h 34"/>
                  <a:gd name="T8" fmla="*/ 8 w 12"/>
                  <a:gd name="T9" fmla="*/ 0 h 34"/>
                  <a:gd name="T10" fmla="*/ 12 w 12"/>
                  <a:gd name="T11" fmla="*/ 0 h 34"/>
                  <a:gd name="T12" fmla="*/ 12 w 12"/>
                  <a:gd name="T13" fmla="*/ 34 h 34"/>
                  <a:gd name="T14" fmla="*/ 7 w 12"/>
                  <a:gd name="T15" fmla="*/ 34 h 34"/>
                  <a:gd name="T16" fmla="*/ 7 w 12"/>
                  <a:gd name="T1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4">
                    <a:moveTo>
                      <a:pt x="7" y="5"/>
                    </a:moveTo>
                    <a:lnTo>
                      <a:pt x="7" y="5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34"/>
                    </a:lnTo>
                    <a:lnTo>
                      <a:pt x="7" y="3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2"/>
              <p:cNvSpPr>
                <a:spLocks/>
              </p:cNvSpPr>
              <p:nvPr/>
            </p:nvSpPr>
            <p:spPr bwMode="auto">
              <a:xfrm>
                <a:off x="6958" y="2887"/>
                <a:ext cx="21" cy="34"/>
              </a:xfrm>
              <a:custGeom>
                <a:avLst/>
                <a:gdLst>
                  <a:gd name="T0" fmla="*/ 0 w 12"/>
                  <a:gd name="T1" fmla="*/ 20 h 20"/>
                  <a:gd name="T2" fmla="*/ 0 w 12"/>
                  <a:gd name="T3" fmla="*/ 19 h 20"/>
                  <a:gd name="T4" fmla="*/ 2 w 12"/>
                  <a:gd name="T5" fmla="*/ 17 h 20"/>
                  <a:gd name="T6" fmla="*/ 9 w 12"/>
                  <a:gd name="T7" fmla="*/ 6 h 20"/>
                  <a:gd name="T8" fmla="*/ 5 w 12"/>
                  <a:gd name="T9" fmla="*/ 2 h 20"/>
                  <a:gd name="T10" fmla="*/ 1 w 12"/>
                  <a:gd name="T11" fmla="*/ 4 h 20"/>
                  <a:gd name="T12" fmla="*/ 0 w 12"/>
                  <a:gd name="T13" fmla="*/ 2 h 20"/>
                  <a:gd name="T14" fmla="*/ 6 w 12"/>
                  <a:gd name="T15" fmla="*/ 0 h 20"/>
                  <a:gd name="T16" fmla="*/ 12 w 12"/>
                  <a:gd name="T17" fmla="*/ 6 h 20"/>
                  <a:gd name="T18" fmla="*/ 5 w 12"/>
                  <a:gd name="T19" fmla="*/ 16 h 20"/>
                  <a:gd name="T20" fmla="*/ 3 w 12"/>
                  <a:gd name="T21" fmla="*/ 18 h 20"/>
                  <a:gd name="T22" fmla="*/ 3 w 12"/>
                  <a:gd name="T23" fmla="*/ 18 h 20"/>
                  <a:gd name="T24" fmla="*/ 12 w 12"/>
                  <a:gd name="T25" fmla="*/ 18 h 20"/>
                  <a:gd name="T26" fmla="*/ 12 w 12"/>
                  <a:gd name="T27" fmla="*/ 20 h 20"/>
                  <a:gd name="T28" fmla="*/ 0 w 12"/>
                  <a:gd name="T2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20">
                    <a:moveTo>
                      <a:pt x="0" y="2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7" y="12"/>
                      <a:pt x="9" y="9"/>
                      <a:pt x="9" y="6"/>
                    </a:cubicBezTo>
                    <a:cubicBezTo>
                      <a:pt x="9" y="4"/>
                      <a:pt x="8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5" y="16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5959" y="2925"/>
                <a:ext cx="284" cy="561"/>
              </a:xfrm>
              <a:custGeom>
                <a:avLst/>
                <a:gdLst>
                  <a:gd name="T0" fmla="*/ 47 w 284"/>
                  <a:gd name="T1" fmla="*/ 0 h 561"/>
                  <a:gd name="T2" fmla="*/ 0 w 284"/>
                  <a:gd name="T3" fmla="*/ 25 h 561"/>
                  <a:gd name="T4" fmla="*/ 0 w 284"/>
                  <a:gd name="T5" fmla="*/ 561 h 561"/>
                  <a:gd name="T6" fmla="*/ 100 w 284"/>
                  <a:gd name="T7" fmla="*/ 561 h 561"/>
                  <a:gd name="T8" fmla="*/ 118 w 284"/>
                  <a:gd name="T9" fmla="*/ 123 h 561"/>
                  <a:gd name="T10" fmla="*/ 145 w 284"/>
                  <a:gd name="T11" fmla="*/ 122 h 561"/>
                  <a:gd name="T12" fmla="*/ 183 w 284"/>
                  <a:gd name="T13" fmla="*/ 561 h 561"/>
                  <a:gd name="T14" fmla="*/ 284 w 284"/>
                  <a:gd name="T15" fmla="*/ 561 h 561"/>
                  <a:gd name="T16" fmla="*/ 259 w 284"/>
                  <a:gd name="T17" fmla="*/ 25 h 561"/>
                  <a:gd name="T18" fmla="*/ 237 w 284"/>
                  <a:gd name="T19" fmla="*/ 10 h 561"/>
                  <a:gd name="T20" fmla="*/ 47 w 284"/>
                  <a:gd name="T21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4" h="561">
                    <a:moveTo>
                      <a:pt x="47" y="0"/>
                    </a:moveTo>
                    <a:lnTo>
                      <a:pt x="0" y="25"/>
                    </a:lnTo>
                    <a:lnTo>
                      <a:pt x="0" y="561"/>
                    </a:lnTo>
                    <a:lnTo>
                      <a:pt x="100" y="561"/>
                    </a:lnTo>
                    <a:lnTo>
                      <a:pt x="118" y="123"/>
                    </a:lnTo>
                    <a:lnTo>
                      <a:pt x="145" y="122"/>
                    </a:lnTo>
                    <a:lnTo>
                      <a:pt x="183" y="561"/>
                    </a:lnTo>
                    <a:lnTo>
                      <a:pt x="284" y="561"/>
                    </a:lnTo>
                    <a:lnTo>
                      <a:pt x="259" y="25"/>
                    </a:lnTo>
                    <a:lnTo>
                      <a:pt x="237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4"/>
              <p:cNvSpPr>
                <a:spLocks/>
              </p:cNvSpPr>
              <p:nvPr/>
            </p:nvSpPr>
            <p:spPr bwMode="auto">
              <a:xfrm>
                <a:off x="5925" y="3438"/>
                <a:ext cx="157" cy="89"/>
              </a:xfrm>
              <a:custGeom>
                <a:avLst/>
                <a:gdLst>
                  <a:gd name="T0" fmla="*/ 0 w 93"/>
                  <a:gd name="T1" fmla="*/ 52 h 52"/>
                  <a:gd name="T2" fmla="*/ 93 w 93"/>
                  <a:gd name="T3" fmla="*/ 52 h 52"/>
                  <a:gd name="T4" fmla="*/ 51 w 93"/>
                  <a:gd name="T5" fmla="*/ 4 h 52"/>
                  <a:gd name="T6" fmla="*/ 0 w 93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52">
                    <a:moveTo>
                      <a:pt x="0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3" y="52"/>
                      <a:pt x="92" y="8"/>
                      <a:pt x="51" y="4"/>
                    </a:cubicBezTo>
                    <a:cubicBezTo>
                      <a:pt x="10" y="0"/>
                      <a:pt x="0" y="52"/>
                      <a:pt x="0" y="5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5"/>
              <p:cNvSpPr>
                <a:spLocks/>
              </p:cNvSpPr>
              <p:nvPr/>
            </p:nvSpPr>
            <p:spPr bwMode="auto">
              <a:xfrm>
                <a:off x="6109" y="3438"/>
                <a:ext cx="158" cy="89"/>
              </a:xfrm>
              <a:custGeom>
                <a:avLst/>
                <a:gdLst>
                  <a:gd name="T0" fmla="*/ 93 w 93"/>
                  <a:gd name="T1" fmla="*/ 52 h 52"/>
                  <a:gd name="T2" fmla="*/ 0 w 93"/>
                  <a:gd name="T3" fmla="*/ 52 h 52"/>
                  <a:gd name="T4" fmla="*/ 42 w 93"/>
                  <a:gd name="T5" fmla="*/ 4 h 52"/>
                  <a:gd name="T6" fmla="*/ 93 w 93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52">
                    <a:moveTo>
                      <a:pt x="93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8"/>
                      <a:pt x="42" y="4"/>
                    </a:cubicBezTo>
                    <a:cubicBezTo>
                      <a:pt x="83" y="0"/>
                      <a:pt x="93" y="52"/>
                      <a:pt x="93" y="5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6050" y="3037"/>
                <a:ext cx="81" cy="10"/>
              </a:xfrm>
              <a:custGeom>
                <a:avLst/>
                <a:gdLst>
                  <a:gd name="T0" fmla="*/ 29 w 48"/>
                  <a:gd name="T1" fmla="*/ 6 h 6"/>
                  <a:gd name="T2" fmla="*/ 25 w 48"/>
                  <a:gd name="T3" fmla="*/ 6 h 6"/>
                  <a:gd name="T4" fmla="*/ 20 w 48"/>
                  <a:gd name="T5" fmla="*/ 6 h 6"/>
                  <a:gd name="T6" fmla="*/ 2 w 48"/>
                  <a:gd name="T7" fmla="*/ 4 h 6"/>
                  <a:gd name="T8" fmla="*/ 1 w 48"/>
                  <a:gd name="T9" fmla="*/ 2 h 6"/>
                  <a:gd name="T10" fmla="*/ 3 w 48"/>
                  <a:gd name="T11" fmla="*/ 0 h 6"/>
                  <a:gd name="T12" fmla="*/ 20 w 48"/>
                  <a:gd name="T13" fmla="*/ 2 h 6"/>
                  <a:gd name="T14" fmla="*/ 25 w 48"/>
                  <a:gd name="T15" fmla="*/ 2 h 6"/>
                  <a:gd name="T16" fmla="*/ 44 w 48"/>
                  <a:gd name="T17" fmla="*/ 0 h 6"/>
                  <a:gd name="T18" fmla="*/ 47 w 48"/>
                  <a:gd name="T19" fmla="*/ 1 h 6"/>
                  <a:gd name="T20" fmla="*/ 46 w 48"/>
                  <a:gd name="T21" fmla="*/ 4 h 6"/>
                  <a:gd name="T22" fmla="*/ 29 w 48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6">
                    <a:moveTo>
                      <a:pt x="29" y="6"/>
                    </a:moveTo>
                    <a:cubicBezTo>
                      <a:pt x="27" y="6"/>
                      <a:pt x="26" y="6"/>
                      <a:pt x="25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0" y="6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10" y="2"/>
                      <a:pt x="20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33" y="2"/>
                      <a:pt x="40" y="2"/>
                      <a:pt x="44" y="0"/>
                    </a:cubicBezTo>
                    <a:cubicBezTo>
                      <a:pt x="45" y="0"/>
                      <a:pt x="46" y="0"/>
                      <a:pt x="47" y="1"/>
                    </a:cubicBezTo>
                    <a:cubicBezTo>
                      <a:pt x="48" y="2"/>
                      <a:pt x="47" y="4"/>
                      <a:pt x="46" y="4"/>
                    </a:cubicBezTo>
                    <a:cubicBezTo>
                      <a:pt x="42" y="6"/>
                      <a:pt x="36" y="6"/>
                      <a:pt x="29" y="6"/>
                    </a:cubicBez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/>
              <p:cNvSpPr>
                <a:spLocks/>
              </p:cNvSpPr>
              <p:nvPr/>
            </p:nvSpPr>
            <p:spPr bwMode="auto">
              <a:xfrm>
                <a:off x="5955" y="2904"/>
                <a:ext cx="266" cy="51"/>
              </a:xfrm>
              <a:custGeom>
                <a:avLst/>
                <a:gdLst>
                  <a:gd name="T0" fmla="*/ 14 w 266"/>
                  <a:gd name="T1" fmla="*/ 0 h 51"/>
                  <a:gd name="T2" fmla="*/ 0 w 266"/>
                  <a:gd name="T3" fmla="*/ 24 h 51"/>
                  <a:gd name="T4" fmla="*/ 0 w 266"/>
                  <a:gd name="T5" fmla="*/ 51 h 51"/>
                  <a:gd name="T6" fmla="*/ 266 w 266"/>
                  <a:gd name="T7" fmla="*/ 48 h 51"/>
                  <a:gd name="T8" fmla="*/ 264 w 266"/>
                  <a:gd name="T9" fmla="*/ 21 h 51"/>
                  <a:gd name="T10" fmla="*/ 251 w 266"/>
                  <a:gd name="T11" fmla="*/ 5 h 51"/>
                  <a:gd name="T12" fmla="*/ 14 w 266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51">
                    <a:moveTo>
                      <a:pt x="14" y="0"/>
                    </a:moveTo>
                    <a:lnTo>
                      <a:pt x="0" y="24"/>
                    </a:lnTo>
                    <a:lnTo>
                      <a:pt x="0" y="51"/>
                    </a:lnTo>
                    <a:lnTo>
                      <a:pt x="266" y="48"/>
                    </a:lnTo>
                    <a:lnTo>
                      <a:pt x="264" y="21"/>
                    </a:lnTo>
                    <a:lnTo>
                      <a:pt x="25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/>
              <p:cNvSpPr>
                <a:spLocks/>
              </p:cNvSpPr>
              <p:nvPr/>
            </p:nvSpPr>
            <p:spPr bwMode="auto">
              <a:xfrm>
                <a:off x="6213" y="2843"/>
                <a:ext cx="72" cy="83"/>
              </a:xfrm>
              <a:custGeom>
                <a:avLst/>
                <a:gdLst>
                  <a:gd name="T0" fmla="*/ 43 w 43"/>
                  <a:gd name="T1" fmla="*/ 0 h 49"/>
                  <a:gd name="T2" fmla="*/ 43 w 43"/>
                  <a:gd name="T3" fmla="*/ 6 h 49"/>
                  <a:gd name="T4" fmla="*/ 42 w 43"/>
                  <a:gd name="T5" fmla="*/ 30 h 49"/>
                  <a:gd name="T6" fmla="*/ 24 w 43"/>
                  <a:gd name="T7" fmla="*/ 48 h 49"/>
                  <a:gd name="T8" fmla="*/ 1 w 43"/>
                  <a:gd name="T9" fmla="*/ 30 h 49"/>
                  <a:gd name="T10" fmla="*/ 0 w 43"/>
                  <a:gd name="T11" fmla="*/ 3 h 49"/>
                  <a:gd name="T12" fmla="*/ 43 w 43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9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0" y="47"/>
                      <a:pt x="24" y="48"/>
                    </a:cubicBezTo>
                    <a:cubicBezTo>
                      <a:pt x="2" y="49"/>
                      <a:pt x="1" y="30"/>
                      <a:pt x="1" y="30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/>
              <p:cNvSpPr>
                <a:spLocks noEditPoints="1"/>
              </p:cNvSpPr>
              <p:nvPr/>
            </p:nvSpPr>
            <p:spPr bwMode="auto">
              <a:xfrm>
                <a:off x="5813" y="2472"/>
                <a:ext cx="496" cy="456"/>
              </a:xfrm>
              <a:custGeom>
                <a:avLst/>
                <a:gdLst>
                  <a:gd name="T0" fmla="*/ 293 w 293"/>
                  <a:gd name="T1" fmla="*/ 227 h 269"/>
                  <a:gd name="T2" fmla="*/ 287 w 293"/>
                  <a:gd name="T3" fmla="*/ 43 h 269"/>
                  <a:gd name="T4" fmla="*/ 261 w 293"/>
                  <a:gd name="T5" fmla="*/ 4 h 269"/>
                  <a:gd name="T6" fmla="*/ 204 w 293"/>
                  <a:gd name="T7" fmla="*/ 2 h 269"/>
                  <a:gd name="T8" fmla="*/ 121 w 293"/>
                  <a:gd name="T9" fmla="*/ 3 h 269"/>
                  <a:gd name="T10" fmla="*/ 63 w 293"/>
                  <a:gd name="T11" fmla="*/ 4 h 269"/>
                  <a:gd name="T12" fmla="*/ 30 w 293"/>
                  <a:gd name="T13" fmla="*/ 53 h 269"/>
                  <a:gd name="T14" fmla="*/ 4 w 293"/>
                  <a:gd name="T15" fmla="*/ 152 h 269"/>
                  <a:gd name="T16" fmla="*/ 61 w 293"/>
                  <a:gd name="T17" fmla="*/ 207 h 269"/>
                  <a:gd name="T18" fmla="*/ 85 w 293"/>
                  <a:gd name="T19" fmla="*/ 170 h 269"/>
                  <a:gd name="T20" fmla="*/ 84 w 293"/>
                  <a:gd name="T21" fmla="*/ 269 h 269"/>
                  <a:gd name="T22" fmla="*/ 240 w 293"/>
                  <a:gd name="T23" fmla="*/ 267 h 269"/>
                  <a:gd name="T24" fmla="*/ 242 w 293"/>
                  <a:gd name="T25" fmla="*/ 73 h 269"/>
                  <a:gd name="T26" fmla="*/ 241 w 293"/>
                  <a:gd name="T27" fmla="*/ 229 h 269"/>
                  <a:gd name="T28" fmla="*/ 293 w 293"/>
                  <a:gd name="T29" fmla="*/ 227 h 269"/>
                  <a:gd name="T30" fmla="*/ 58 w 293"/>
                  <a:gd name="T31" fmla="*/ 137 h 269"/>
                  <a:gd name="T32" fmla="*/ 82 w 293"/>
                  <a:gd name="T33" fmla="*/ 74 h 269"/>
                  <a:gd name="T34" fmla="*/ 85 w 293"/>
                  <a:gd name="T35" fmla="*/ 162 h 269"/>
                  <a:gd name="T36" fmla="*/ 58 w 293"/>
                  <a:gd name="T37" fmla="*/ 13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269">
                    <a:moveTo>
                      <a:pt x="293" y="227"/>
                    </a:moveTo>
                    <a:cubicBezTo>
                      <a:pt x="287" y="43"/>
                      <a:pt x="287" y="43"/>
                      <a:pt x="287" y="43"/>
                    </a:cubicBezTo>
                    <a:cubicBezTo>
                      <a:pt x="287" y="43"/>
                      <a:pt x="287" y="7"/>
                      <a:pt x="261" y="4"/>
                    </a:cubicBezTo>
                    <a:cubicBezTo>
                      <a:pt x="239" y="2"/>
                      <a:pt x="204" y="2"/>
                      <a:pt x="204" y="2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1" y="3"/>
                      <a:pt x="85" y="0"/>
                      <a:pt x="63" y="4"/>
                    </a:cubicBezTo>
                    <a:cubicBezTo>
                      <a:pt x="45" y="7"/>
                      <a:pt x="30" y="53"/>
                      <a:pt x="30" y="53"/>
                    </a:cubicBezTo>
                    <a:cubicBezTo>
                      <a:pt x="30" y="53"/>
                      <a:pt x="0" y="129"/>
                      <a:pt x="4" y="152"/>
                    </a:cubicBezTo>
                    <a:cubicBezTo>
                      <a:pt x="8" y="174"/>
                      <a:pt x="61" y="207"/>
                      <a:pt x="61" y="207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4" y="269"/>
                      <a:pt x="84" y="269"/>
                      <a:pt x="84" y="269"/>
                    </a:cubicBezTo>
                    <a:cubicBezTo>
                      <a:pt x="240" y="267"/>
                      <a:pt x="240" y="267"/>
                      <a:pt x="240" y="267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41" y="229"/>
                      <a:pt x="241" y="229"/>
                      <a:pt x="241" y="229"/>
                    </a:cubicBezTo>
                    <a:lnTo>
                      <a:pt x="293" y="227"/>
                    </a:lnTo>
                    <a:close/>
                    <a:moveTo>
                      <a:pt x="58" y="137"/>
                    </a:move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162"/>
                      <a:pt x="85" y="162"/>
                      <a:pt x="85" y="162"/>
                    </a:cubicBezTo>
                    <a:lnTo>
                      <a:pt x="58" y="13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/>
              <p:cNvSpPr>
                <a:spLocks/>
              </p:cNvSpPr>
              <p:nvPr/>
            </p:nvSpPr>
            <p:spPr bwMode="auto">
              <a:xfrm>
                <a:off x="6221" y="2599"/>
                <a:ext cx="8" cy="261"/>
              </a:xfrm>
              <a:custGeom>
                <a:avLst/>
                <a:gdLst>
                  <a:gd name="T0" fmla="*/ 4 w 5"/>
                  <a:gd name="T1" fmla="*/ 143 h 154"/>
                  <a:gd name="T2" fmla="*/ 4 w 5"/>
                  <a:gd name="T3" fmla="*/ 94 h 154"/>
                  <a:gd name="T4" fmla="*/ 1 w 5"/>
                  <a:gd name="T5" fmla="*/ 0 h 154"/>
                  <a:gd name="T6" fmla="*/ 0 w 5"/>
                  <a:gd name="T7" fmla="*/ 154 h 154"/>
                  <a:gd name="T8" fmla="*/ 4 w 5"/>
                  <a:gd name="T9" fmla="*/ 153 h 154"/>
                  <a:gd name="T10" fmla="*/ 4 w 5"/>
                  <a:gd name="T11" fmla="*/ 1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54">
                    <a:moveTo>
                      <a:pt x="4" y="143"/>
                    </a:moveTo>
                    <a:cubicBezTo>
                      <a:pt x="4" y="127"/>
                      <a:pt x="4" y="110"/>
                      <a:pt x="4" y="94"/>
                    </a:cubicBezTo>
                    <a:cubicBezTo>
                      <a:pt x="5" y="60"/>
                      <a:pt x="3" y="32"/>
                      <a:pt x="1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4" y="153"/>
                      <a:pt x="4" y="153"/>
                      <a:pt x="4" y="153"/>
                    </a:cubicBezTo>
                    <a:cubicBezTo>
                      <a:pt x="4" y="150"/>
                      <a:pt x="4" y="147"/>
                      <a:pt x="4" y="143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/>
              <p:cNvSpPr>
                <a:spLocks/>
              </p:cNvSpPr>
              <p:nvPr/>
            </p:nvSpPr>
            <p:spPr bwMode="auto">
              <a:xfrm>
                <a:off x="5918" y="2758"/>
                <a:ext cx="100" cy="106"/>
              </a:xfrm>
              <a:custGeom>
                <a:avLst/>
                <a:gdLst>
                  <a:gd name="T0" fmla="*/ 25 w 59"/>
                  <a:gd name="T1" fmla="*/ 0 h 62"/>
                  <a:gd name="T2" fmla="*/ 29 w 59"/>
                  <a:gd name="T3" fmla="*/ 3 h 62"/>
                  <a:gd name="T4" fmla="*/ 48 w 59"/>
                  <a:gd name="T5" fmla="*/ 19 h 62"/>
                  <a:gd name="T6" fmla="*/ 50 w 59"/>
                  <a:gd name="T7" fmla="*/ 45 h 62"/>
                  <a:gd name="T8" fmla="*/ 22 w 59"/>
                  <a:gd name="T9" fmla="*/ 51 h 62"/>
                  <a:gd name="T10" fmla="*/ 0 w 59"/>
                  <a:gd name="T11" fmla="*/ 35 h 62"/>
                  <a:gd name="T12" fmla="*/ 25 w 5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62">
                    <a:moveTo>
                      <a:pt x="25" y="0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59" y="32"/>
                      <a:pt x="50" y="45"/>
                    </a:cubicBezTo>
                    <a:cubicBezTo>
                      <a:pt x="38" y="62"/>
                      <a:pt x="22" y="51"/>
                      <a:pt x="22" y="51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/>
              <p:cNvSpPr>
                <a:spLocks/>
              </p:cNvSpPr>
              <p:nvPr/>
            </p:nvSpPr>
            <p:spPr bwMode="auto">
              <a:xfrm>
                <a:off x="6059" y="2433"/>
                <a:ext cx="61" cy="102"/>
              </a:xfrm>
              <a:custGeom>
                <a:avLst/>
                <a:gdLst>
                  <a:gd name="T0" fmla="*/ 0 w 36"/>
                  <a:gd name="T1" fmla="*/ 0 h 60"/>
                  <a:gd name="T2" fmla="*/ 0 w 36"/>
                  <a:gd name="T3" fmla="*/ 43 h 60"/>
                  <a:gd name="T4" fmla="*/ 19 w 36"/>
                  <a:gd name="T5" fmla="*/ 60 h 60"/>
                  <a:gd name="T6" fmla="*/ 35 w 36"/>
                  <a:gd name="T7" fmla="*/ 42 h 60"/>
                  <a:gd name="T8" fmla="*/ 35 w 36"/>
                  <a:gd name="T9" fmla="*/ 0 h 60"/>
                  <a:gd name="T10" fmla="*/ 0 w 36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60"/>
                      <a:pt x="19" y="60"/>
                    </a:cubicBezTo>
                    <a:cubicBezTo>
                      <a:pt x="36" y="60"/>
                      <a:pt x="35" y="42"/>
                      <a:pt x="35" y="4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/>
              <p:cNvSpPr>
                <a:spLocks/>
              </p:cNvSpPr>
              <p:nvPr/>
            </p:nvSpPr>
            <p:spPr bwMode="auto">
              <a:xfrm>
                <a:off x="6059" y="2433"/>
                <a:ext cx="59" cy="29"/>
              </a:xfrm>
              <a:custGeom>
                <a:avLst/>
                <a:gdLst>
                  <a:gd name="T0" fmla="*/ 0 w 35"/>
                  <a:gd name="T1" fmla="*/ 14 h 17"/>
                  <a:gd name="T2" fmla="*/ 18 w 35"/>
                  <a:gd name="T3" fmla="*/ 15 h 17"/>
                  <a:gd name="T4" fmla="*/ 35 w 35"/>
                  <a:gd name="T5" fmla="*/ 12 h 17"/>
                  <a:gd name="T6" fmla="*/ 35 w 35"/>
                  <a:gd name="T7" fmla="*/ 0 h 17"/>
                  <a:gd name="T8" fmla="*/ 0 w 35"/>
                  <a:gd name="T9" fmla="*/ 0 h 17"/>
                  <a:gd name="T10" fmla="*/ 0 w 35"/>
                  <a:gd name="T11" fmla="*/ 14 h 17"/>
                  <a:gd name="T12" fmla="*/ 0 w 3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0" y="14"/>
                    </a:moveTo>
                    <a:cubicBezTo>
                      <a:pt x="5" y="17"/>
                      <a:pt x="13" y="15"/>
                      <a:pt x="18" y="15"/>
                    </a:cubicBezTo>
                    <a:cubicBezTo>
                      <a:pt x="24" y="15"/>
                      <a:pt x="30" y="14"/>
                      <a:pt x="35" y="12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5898" y="1989"/>
                <a:ext cx="369" cy="303"/>
              </a:xfrm>
              <a:custGeom>
                <a:avLst/>
                <a:gdLst>
                  <a:gd name="T0" fmla="*/ 39 w 218"/>
                  <a:gd name="T1" fmla="*/ 179 h 179"/>
                  <a:gd name="T2" fmla="*/ 9 w 218"/>
                  <a:gd name="T3" fmla="*/ 173 h 179"/>
                  <a:gd name="T4" fmla="*/ 0 w 218"/>
                  <a:gd name="T5" fmla="*/ 106 h 179"/>
                  <a:gd name="T6" fmla="*/ 105 w 218"/>
                  <a:gd name="T7" fmla="*/ 0 h 179"/>
                  <a:gd name="T8" fmla="*/ 215 w 218"/>
                  <a:gd name="T9" fmla="*/ 100 h 179"/>
                  <a:gd name="T10" fmla="*/ 207 w 218"/>
                  <a:gd name="T11" fmla="*/ 164 h 179"/>
                  <a:gd name="T12" fmla="*/ 39 w 218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179">
                    <a:moveTo>
                      <a:pt x="39" y="179"/>
                    </a:moveTo>
                    <a:cubicBezTo>
                      <a:pt x="9" y="173"/>
                      <a:pt x="9" y="173"/>
                      <a:pt x="9" y="173"/>
                    </a:cubicBezTo>
                    <a:cubicBezTo>
                      <a:pt x="9" y="173"/>
                      <a:pt x="0" y="139"/>
                      <a:pt x="0" y="106"/>
                    </a:cubicBezTo>
                    <a:cubicBezTo>
                      <a:pt x="0" y="73"/>
                      <a:pt x="16" y="0"/>
                      <a:pt x="105" y="0"/>
                    </a:cubicBezTo>
                    <a:cubicBezTo>
                      <a:pt x="193" y="0"/>
                      <a:pt x="212" y="64"/>
                      <a:pt x="215" y="100"/>
                    </a:cubicBezTo>
                    <a:cubicBezTo>
                      <a:pt x="218" y="135"/>
                      <a:pt x="207" y="164"/>
                      <a:pt x="207" y="164"/>
                    </a:cubicBezTo>
                    <a:lnTo>
                      <a:pt x="39" y="179"/>
                    </a:lnTo>
                    <a:close/>
                  </a:path>
                </a:pathLst>
              </a:custGeom>
              <a:solidFill>
                <a:srgbClr val="2B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/>
              <p:cNvSpPr>
                <a:spLocks/>
              </p:cNvSpPr>
              <p:nvPr/>
            </p:nvSpPr>
            <p:spPr bwMode="auto">
              <a:xfrm>
                <a:off x="5903" y="2117"/>
                <a:ext cx="159" cy="167"/>
              </a:xfrm>
              <a:custGeom>
                <a:avLst/>
                <a:gdLst>
                  <a:gd name="T0" fmla="*/ 74 w 94"/>
                  <a:gd name="T1" fmla="*/ 35 h 98"/>
                  <a:gd name="T2" fmla="*/ 1 w 94"/>
                  <a:gd name="T3" fmla="*/ 0 h 98"/>
                  <a:gd name="T4" fmla="*/ 0 w 94"/>
                  <a:gd name="T5" fmla="*/ 6 h 98"/>
                  <a:gd name="T6" fmla="*/ 62 w 94"/>
                  <a:gd name="T7" fmla="*/ 31 h 98"/>
                  <a:gd name="T8" fmla="*/ 85 w 94"/>
                  <a:gd name="T9" fmla="*/ 92 h 98"/>
                  <a:gd name="T10" fmla="*/ 90 w 94"/>
                  <a:gd name="T11" fmla="*/ 98 h 98"/>
                  <a:gd name="T12" fmla="*/ 94 w 94"/>
                  <a:gd name="T13" fmla="*/ 98 h 98"/>
                  <a:gd name="T14" fmla="*/ 74 w 94"/>
                  <a:gd name="T15" fmla="*/ 3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98">
                    <a:moveTo>
                      <a:pt x="74" y="35"/>
                    </a:moveTo>
                    <a:cubicBezTo>
                      <a:pt x="60" y="12"/>
                      <a:pt x="28" y="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23" y="7"/>
                      <a:pt x="46" y="12"/>
                      <a:pt x="62" y="31"/>
                    </a:cubicBezTo>
                    <a:cubicBezTo>
                      <a:pt x="77" y="49"/>
                      <a:pt x="82" y="70"/>
                      <a:pt x="85" y="92"/>
                    </a:cubicBezTo>
                    <a:cubicBezTo>
                      <a:pt x="87" y="94"/>
                      <a:pt x="88" y="96"/>
                      <a:pt x="90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0" y="76"/>
                      <a:pt x="85" y="55"/>
                      <a:pt x="74" y="35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/>
              <p:cNvSpPr>
                <a:spLocks/>
              </p:cNvSpPr>
              <p:nvPr/>
            </p:nvSpPr>
            <p:spPr bwMode="auto">
              <a:xfrm>
                <a:off x="5986" y="2004"/>
                <a:ext cx="95" cy="278"/>
              </a:xfrm>
              <a:custGeom>
                <a:avLst/>
                <a:gdLst>
                  <a:gd name="T0" fmla="*/ 55 w 56"/>
                  <a:gd name="T1" fmla="*/ 164 h 164"/>
                  <a:gd name="T2" fmla="*/ 56 w 56"/>
                  <a:gd name="T3" fmla="*/ 150 h 164"/>
                  <a:gd name="T4" fmla="*/ 45 w 56"/>
                  <a:gd name="T5" fmla="*/ 83 h 164"/>
                  <a:gd name="T6" fmla="*/ 5 w 56"/>
                  <a:gd name="T7" fmla="*/ 0 h 164"/>
                  <a:gd name="T8" fmla="*/ 0 w 56"/>
                  <a:gd name="T9" fmla="*/ 2 h 164"/>
                  <a:gd name="T10" fmla="*/ 34 w 56"/>
                  <a:gd name="T11" fmla="*/ 67 h 164"/>
                  <a:gd name="T12" fmla="*/ 51 w 56"/>
                  <a:gd name="T13" fmla="*/ 164 h 164"/>
                  <a:gd name="T14" fmla="*/ 55 w 56"/>
                  <a:gd name="T15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4">
                    <a:moveTo>
                      <a:pt x="55" y="164"/>
                    </a:moveTo>
                    <a:cubicBezTo>
                      <a:pt x="55" y="159"/>
                      <a:pt x="55" y="155"/>
                      <a:pt x="56" y="150"/>
                    </a:cubicBezTo>
                    <a:cubicBezTo>
                      <a:pt x="55" y="127"/>
                      <a:pt x="52" y="104"/>
                      <a:pt x="45" y="83"/>
                    </a:cubicBezTo>
                    <a:cubicBezTo>
                      <a:pt x="37" y="55"/>
                      <a:pt x="27" y="22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17" y="19"/>
                      <a:pt x="28" y="49"/>
                      <a:pt x="34" y="67"/>
                    </a:cubicBezTo>
                    <a:cubicBezTo>
                      <a:pt x="45" y="100"/>
                      <a:pt x="53" y="131"/>
                      <a:pt x="51" y="164"/>
                    </a:cubicBezTo>
                    <a:lnTo>
                      <a:pt x="55" y="164"/>
                    </a:ln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/>
              <p:cNvSpPr>
                <a:spLocks/>
              </p:cNvSpPr>
              <p:nvPr/>
            </p:nvSpPr>
            <p:spPr bwMode="auto">
              <a:xfrm>
                <a:off x="6089" y="2000"/>
                <a:ext cx="71" cy="280"/>
              </a:xfrm>
              <a:custGeom>
                <a:avLst/>
                <a:gdLst>
                  <a:gd name="T0" fmla="*/ 13 w 42"/>
                  <a:gd name="T1" fmla="*/ 64 h 165"/>
                  <a:gd name="T2" fmla="*/ 2 w 42"/>
                  <a:gd name="T3" fmla="*/ 132 h 165"/>
                  <a:gd name="T4" fmla="*/ 0 w 42"/>
                  <a:gd name="T5" fmla="*/ 157 h 165"/>
                  <a:gd name="T6" fmla="*/ 0 w 42"/>
                  <a:gd name="T7" fmla="*/ 165 h 165"/>
                  <a:gd name="T8" fmla="*/ 10 w 42"/>
                  <a:gd name="T9" fmla="*/ 164 h 165"/>
                  <a:gd name="T10" fmla="*/ 12 w 42"/>
                  <a:gd name="T11" fmla="*/ 145 h 165"/>
                  <a:gd name="T12" fmla="*/ 17 w 42"/>
                  <a:gd name="T13" fmla="*/ 74 h 165"/>
                  <a:gd name="T14" fmla="*/ 32 w 42"/>
                  <a:gd name="T15" fmla="*/ 19 h 165"/>
                  <a:gd name="T16" fmla="*/ 42 w 42"/>
                  <a:gd name="T17" fmla="*/ 2 h 165"/>
                  <a:gd name="T18" fmla="*/ 37 w 42"/>
                  <a:gd name="T19" fmla="*/ 0 h 165"/>
                  <a:gd name="T20" fmla="*/ 13 w 42"/>
                  <a:gd name="T21" fmla="*/ 6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165">
                    <a:moveTo>
                      <a:pt x="13" y="64"/>
                    </a:moveTo>
                    <a:cubicBezTo>
                      <a:pt x="9" y="87"/>
                      <a:pt x="4" y="109"/>
                      <a:pt x="2" y="132"/>
                    </a:cubicBezTo>
                    <a:cubicBezTo>
                      <a:pt x="2" y="140"/>
                      <a:pt x="1" y="149"/>
                      <a:pt x="0" y="157"/>
                    </a:cubicBezTo>
                    <a:cubicBezTo>
                      <a:pt x="0" y="160"/>
                      <a:pt x="0" y="163"/>
                      <a:pt x="0" y="165"/>
                    </a:cubicBezTo>
                    <a:cubicBezTo>
                      <a:pt x="10" y="164"/>
                      <a:pt x="10" y="164"/>
                      <a:pt x="10" y="164"/>
                    </a:cubicBezTo>
                    <a:cubicBezTo>
                      <a:pt x="10" y="158"/>
                      <a:pt x="11" y="152"/>
                      <a:pt x="12" y="145"/>
                    </a:cubicBezTo>
                    <a:cubicBezTo>
                      <a:pt x="15" y="121"/>
                      <a:pt x="14" y="98"/>
                      <a:pt x="17" y="74"/>
                    </a:cubicBezTo>
                    <a:cubicBezTo>
                      <a:pt x="20" y="55"/>
                      <a:pt x="24" y="36"/>
                      <a:pt x="32" y="19"/>
                    </a:cubicBezTo>
                    <a:cubicBezTo>
                      <a:pt x="35" y="13"/>
                      <a:pt x="38" y="7"/>
                      <a:pt x="42" y="2"/>
                    </a:cubicBezTo>
                    <a:cubicBezTo>
                      <a:pt x="40" y="1"/>
                      <a:pt x="38" y="0"/>
                      <a:pt x="37" y="0"/>
                    </a:cubicBezTo>
                    <a:cubicBezTo>
                      <a:pt x="21" y="15"/>
                      <a:pt x="16" y="46"/>
                      <a:pt x="13" y="64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/>
              <p:cNvSpPr>
                <a:spLocks/>
              </p:cNvSpPr>
              <p:nvPr/>
            </p:nvSpPr>
            <p:spPr bwMode="auto">
              <a:xfrm>
                <a:off x="6174" y="2197"/>
                <a:ext cx="88" cy="73"/>
              </a:xfrm>
              <a:custGeom>
                <a:avLst/>
                <a:gdLst>
                  <a:gd name="T0" fmla="*/ 2 w 52"/>
                  <a:gd name="T1" fmla="*/ 37 h 43"/>
                  <a:gd name="T2" fmla="*/ 29 w 52"/>
                  <a:gd name="T3" fmla="*/ 13 h 43"/>
                  <a:gd name="T4" fmla="*/ 52 w 52"/>
                  <a:gd name="T5" fmla="*/ 6 h 43"/>
                  <a:gd name="T6" fmla="*/ 52 w 52"/>
                  <a:gd name="T7" fmla="*/ 0 h 43"/>
                  <a:gd name="T8" fmla="*/ 6 w 52"/>
                  <a:gd name="T9" fmla="*/ 27 h 43"/>
                  <a:gd name="T10" fmla="*/ 0 w 52"/>
                  <a:gd name="T11" fmla="*/ 41 h 43"/>
                  <a:gd name="T12" fmla="*/ 0 w 52"/>
                  <a:gd name="T13" fmla="*/ 43 h 43"/>
                  <a:gd name="T14" fmla="*/ 2 w 52"/>
                  <a:gd name="T15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3">
                    <a:moveTo>
                      <a:pt x="2" y="37"/>
                    </a:moveTo>
                    <a:cubicBezTo>
                      <a:pt x="9" y="26"/>
                      <a:pt x="17" y="18"/>
                      <a:pt x="29" y="13"/>
                    </a:cubicBezTo>
                    <a:cubicBezTo>
                      <a:pt x="36" y="10"/>
                      <a:pt x="44" y="8"/>
                      <a:pt x="52" y="6"/>
                    </a:cubicBezTo>
                    <a:cubicBezTo>
                      <a:pt x="52" y="4"/>
                      <a:pt x="52" y="2"/>
                      <a:pt x="52" y="0"/>
                    </a:cubicBezTo>
                    <a:cubicBezTo>
                      <a:pt x="33" y="2"/>
                      <a:pt x="15" y="7"/>
                      <a:pt x="6" y="27"/>
                    </a:cubicBezTo>
                    <a:cubicBezTo>
                      <a:pt x="4" y="32"/>
                      <a:pt x="2" y="36"/>
                      <a:pt x="0" y="41"/>
                    </a:cubicBezTo>
                    <a:cubicBezTo>
                      <a:pt x="0" y="42"/>
                      <a:pt x="0" y="42"/>
                      <a:pt x="0" y="43"/>
                    </a:cubicBezTo>
                    <a:cubicBezTo>
                      <a:pt x="0" y="41"/>
                      <a:pt x="1" y="39"/>
                      <a:pt x="2" y="37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9"/>
              <p:cNvSpPr>
                <a:spLocks/>
              </p:cNvSpPr>
              <p:nvPr/>
            </p:nvSpPr>
            <p:spPr bwMode="auto">
              <a:xfrm>
                <a:off x="6153" y="2087"/>
                <a:ext cx="95" cy="188"/>
              </a:xfrm>
              <a:custGeom>
                <a:avLst/>
                <a:gdLst>
                  <a:gd name="T0" fmla="*/ 5 w 56"/>
                  <a:gd name="T1" fmla="*/ 96 h 111"/>
                  <a:gd name="T2" fmla="*/ 8 w 56"/>
                  <a:gd name="T3" fmla="*/ 84 h 111"/>
                  <a:gd name="T4" fmla="*/ 20 w 56"/>
                  <a:gd name="T5" fmla="*/ 49 h 111"/>
                  <a:gd name="T6" fmla="*/ 26 w 56"/>
                  <a:gd name="T7" fmla="*/ 39 h 111"/>
                  <a:gd name="T8" fmla="*/ 24 w 56"/>
                  <a:gd name="T9" fmla="*/ 35 h 111"/>
                  <a:gd name="T10" fmla="*/ 56 w 56"/>
                  <a:gd name="T11" fmla="*/ 6 h 111"/>
                  <a:gd name="T12" fmla="*/ 54 w 56"/>
                  <a:gd name="T13" fmla="*/ 0 h 111"/>
                  <a:gd name="T14" fmla="*/ 33 w 56"/>
                  <a:gd name="T15" fmla="*/ 15 h 111"/>
                  <a:gd name="T16" fmla="*/ 13 w 56"/>
                  <a:gd name="T17" fmla="*/ 44 h 111"/>
                  <a:gd name="T18" fmla="*/ 0 w 56"/>
                  <a:gd name="T19" fmla="*/ 111 h 111"/>
                  <a:gd name="T20" fmla="*/ 4 w 56"/>
                  <a:gd name="T21" fmla="*/ 111 h 111"/>
                  <a:gd name="T22" fmla="*/ 6 w 56"/>
                  <a:gd name="T23" fmla="*/ 105 h 111"/>
                  <a:gd name="T24" fmla="*/ 6 w 56"/>
                  <a:gd name="T25" fmla="*/ 99 h 111"/>
                  <a:gd name="T26" fmla="*/ 5 w 56"/>
                  <a:gd name="T27" fmla="*/ 9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111">
                    <a:moveTo>
                      <a:pt x="5" y="96"/>
                    </a:moveTo>
                    <a:cubicBezTo>
                      <a:pt x="6" y="92"/>
                      <a:pt x="7" y="88"/>
                      <a:pt x="8" y="84"/>
                    </a:cubicBezTo>
                    <a:cubicBezTo>
                      <a:pt x="11" y="72"/>
                      <a:pt x="14" y="60"/>
                      <a:pt x="20" y="49"/>
                    </a:cubicBezTo>
                    <a:cubicBezTo>
                      <a:pt x="22" y="46"/>
                      <a:pt x="24" y="43"/>
                      <a:pt x="26" y="39"/>
                    </a:cubicBezTo>
                    <a:cubicBezTo>
                      <a:pt x="26" y="38"/>
                      <a:pt x="24" y="36"/>
                      <a:pt x="24" y="35"/>
                    </a:cubicBezTo>
                    <a:cubicBezTo>
                      <a:pt x="32" y="22"/>
                      <a:pt x="42" y="12"/>
                      <a:pt x="56" y="6"/>
                    </a:cubicBezTo>
                    <a:cubicBezTo>
                      <a:pt x="56" y="4"/>
                      <a:pt x="55" y="2"/>
                      <a:pt x="54" y="0"/>
                    </a:cubicBezTo>
                    <a:cubicBezTo>
                      <a:pt x="46" y="3"/>
                      <a:pt x="39" y="7"/>
                      <a:pt x="33" y="15"/>
                    </a:cubicBezTo>
                    <a:cubicBezTo>
                      <a:pt x="25" y="24"/>
                      <a:pt x="18" y="34"/>
                      <a:pt x="13" y="44"/>
                    </a:cubicBezTo>
                    <a:cubicBezTo>
                      <a:pt x="3" y="66"/>
                      <a:pt x="0" y="88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4" y="109"/>
                      <a:pt x="5" y="107"/>
                      <a:pt x="6" y="105"/>
                    </a:cubicBezTo>
                    <a:cubicBezTo>
                      <a:pt x="6" y="103"/>
                      <a:pt x="6" y="101"/>
                      <a:pt x="6" y="99"/>
                    </a:cubicBezTo>
                    <a:cubicBezTo>
                      <a:pt x="5" y="98"/>
                      <a:pt x="5" y="97"/>
                      <a:pt x="5" y="96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0"/>
              <p:cNvSpPr>
                <a:spLocks/>
              </p:cNvSpPr>
              <p:nvPr/>
            </p:nvSpPr>
            <p:spPr bwMode="auto">
              <a:xfrm>
                <a:off x="5903" y="2218"/>
                <a:ext cx="140" cy="69"/>
              </a:xfrm>
              <a:custGeom>
                <a:avLst/>
                <a:gdLst>
                  <a:gd name="T0" fmla="*/ 52 w 83"/>
                  <a:gd name="T1" fmla="*/ 18 h 41"/>
                  <a:gd name="T2" fmla="*/ 72 w 83"/>
                  <a:gd name="T3" fmla="*/ 38 h 41"/>
                  <a:gd name="T4" fmla="*/ 74 w 83"/>
                  <a:gd name="T5" fmla="*/ 41 h 41"/>
                  <a:gd name="T6" fmla="*/ 83 w 83"/>
                  <a:gd name="T7" fmla="*/ 40 h 41"/>
                  <a:gd name="T8" fmla="*/ 62 w 83"/>
                  <a:gd name="T9" fmla="*/ 16 h 41"/>
                  <a:gd name="T10" fmla="*/ 0 w 83"/>
                  <a:gd name="T11" fmla="*/ 5 h 41"/>
                  <a:gd name="T12" fmla="*/ 1 w 83"/>
                  <a:gd name="T13" fmla="*/ 10 h 41"/>
                  <a:gd name="T14" fmla="*/ 52 w 83"/>
                  <a:gd name="T15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41">
                    <a:moveTo>
                      <a:pt x="52" y="18"/>
                    </a:moveTo>
                    <a:cubicBezTo>
                      <a:pt x="60" y="23"/>
                      <a:pt x="67" y="30"/>
                      <a:pt x="72" y="38"/>
                    </a:cubicBezTo>
                    <a:cubicBezTo>
                      <a:pt x="73" y="39"/>
                      <a:pt x="73" y="40"/>
                      <a:pt x="74" y="41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77" y="31"/>
                      <a:pt x="70" y="23"/>
                      <a:pt x="62" y="16"/>
                    </a:cubicBezTo>
                    <a:cubicBezTo>
                      <a:pt x="45" y="0"/>
                      <a:pt x="22" y="4"/>
                      <a:pt x="0" y="5"/>
                    </a:cubicBezTo>
                    <a:cubicBezTo>
                      <a:pt x="0" y="6"/>
                      <a:pt x="0" y="8"/>
                      <a:pt x="1" y="10"/>
                    </a:cubicBezTo>
                    <a:cubicBezTo>
                      <a:pt x="18" y="8"/>
                      <a:pt x="38" y="7"/>
                      <a:pt x="52" y="18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1"/>
              <p:cNvSpPr>
                <a:spLocks/>
              </p:cNvSpPr>
              <p:nvPr/>
            </p:nvSpPr>
            <p:spPr bwMode="auto">
              <a:xfrm>
                <a:off x="5939" y="2116"/>
                <a:ext cx="290" cy="334"/>
              </a:xfrm>
              <a:custGeom>
                <a:avLst/>
                <a:gdLst>
                  <a:gd name="T0" fmla="*/ 132 w 172"/>
                  <a:gd name="T1" fmla="*/ 4 h 197"/>
                  <a:gd name="T2" fmla="*/ 89 w 172"/>
                  <a:gd name="T3" fmla="*/ 29 h 197"/>
                  <a:gd name="T4" fmla="*/ 40 w 172"/>
                  <a:gd name="T5" fmla="*/ 6 h 197"/>
                  <a:gd name="T6" fmla="*/ 2 w 172"/>
                  <a:gd name="T7" fmla="*/ 45 h 197"/>
                  <a:gd name="T8" fmla="*/ 6 w 172"/>
                  <a:gd name="T9" fmla="*/ 165 h 197"/>
                  <a:gd name="T10" fmla="*/ 85 w 172"/>
                  <a:gd name="T11" fmla="*/ 197 h 197"/>
                  <a:gd name="T12" fmla="*/ 163 w 172"/>
                  <a:gd name="T13" fmla="*/ 164 h 197"/>
                  <a:gd name="T14" fmla="*/ 169 w 172"/>
                  <a:gd name="T15" fmla="*/ 49 h 197"/>
                  <a:gd name="T16" fmla="*/ 132 w 172"/>
                  <a:gd name="T17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197">
                    <a:moveTo>
                      <a:pt x="132" y="4"/>
                    </a:moveTo>
                    <a:cubicBezTo>
                      <a:pt x="101" y="0"/>
                      <a:pt x="89" y="29"/>
                      <a:pt x="89" y="29"/>
                    </a:cubicBezTo>
                    <a:cubicBezTo>
                      <a:pt x="89" y="29"/>
                      <a:pt x="73" y="0"/>
                      <a:pt x="40" y="6"/>
                    </a:cubicBezTo>
                    <a:cubicBezTo>
                      <a:pt x="7" y="12"/>
                      <a:pt x="2" y="45"/>
                      <a:pt x="2" y="45"/>
                    </a:cubicBezTo>
                    <a:cubicBezTo>
                      <a:pt x="2" y="45"/>
                      <a:pt x="0" y="149"/>
                      <a:pt x="6" y="165"/>
                    </a:cubicBezTo>
                    <a:cubicBezTo>
                      <a:pt x="13" y="180"/>
                      <a:pt x="39" y="197"/>
                      <a:pt x="85" y="197"/>
                    </a:cubicBezTo>
                    <a:cubicBezTo>
                      <a:pt x="132" y="197"/>
                      <a:pt x="155" y="176"/>
                      <a:pt x="163" y="164"/>
                    </a:cubicBezTo>
                    <a:cubicBezTo>
                      <a:pt x="172" y="152"/>
                      <a:pt x="169" y="65"/>
                      <a:pt x="169" y="49"/>
                    </a:cubicBezTo>
                    <a:cubicBezTo>
                      <a:pt x="169" y="33"/>
                      <a:pt x="164" y="7"/>
                      <a:pt x="132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2"/>
              <p:cNvSpPr>
                <a:spLocks noChangeArrowheads="1"/>
              </p:cNvSpPr>
              <p:nvPr/>
            </p:nvSpPr>
            <p:spPr bwMode="auto">
              <a:xfrm>
                <a:off x="5896" y="2255"/>
                <a:ext cx="71" cy="7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3"/>
              <p:cNvSpPr>
                <a:spLocks noChangeArrowheads="1"/>
              </p:cNvSpPr>
              <p:nvPr/>
            </p:nvSpPr>
            <p:spPr bwMode="auto">
              <a:xfrm>
                <a:off x="6196" y="2255"/>
                <a:ext cx="71" cy="7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64"/>
              <p:cNvSpPr>
                <a:spLocks/>
              </p:cNvSpPr>
              <p:nvPr/>
            </p:nvSpPr>
            <p:spPr bwMode="auto">
              <a:xfrm>
                <a:off x="6023" y="2346"/>
                <a:ext cx="132" cy="63"/>
              </a:xfrm>
              <a:custGeom>
                <a:avLst/>
                <a:gdLst>
                  <a:gd name="T0" fmla="*/ 35 w 78"/>
                  <a:gd name="T1" fmla="*/ 35 h 37"/>
                  <a:gd name="T2" fmla="*/ 1 w 78"/>
                  <a:gd name="T3" fmla="*/ 25 h 37"/>
                  <a:gd name="T4" fmla="*/ 1 w 78"/>
                  <a:gd name="T5" fmla="*/ 22 h 37"/>
                  <a:gd name="T6" fmla="*/ 3 w 78"/>
                  <a:gd name="T7" fmla="*/ 22 h 37"/>
                  <a:gd name="T8" fmla="*/ 50 w 78"/>
                  <a:gd name="T9" fmla="*/ 29 h 37"/>
                  <a:gd name="T10" fmla="*/ 75 w 78"/>
                  <a:gd name="T11" fmla="*/ 2 h 37"/>
                  <a:gd name="T12" fmla="*/ 77 w 78"/>
                  <a:gd name="T13" fmla="*/ 0 h 37"/>
                  <a:gd name="T14" fmla="*/ 78 w 78"/>
                  <a:gd name="T15" fmla="*/ 2 h 37"/>
                  <a:gd name="T16" fmla="*/ 51 w 78"/>
                  <a:gd name="T17" fmla="*/ 32 h 37"/>
                  <a:gd name="T18" fmla="*/ 35 w 78"/>
                  <a:gd name="T1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37">
                    <a:moveTo>
                      <a:pt x="35" y="35"/>
                    </a:moveTo>
                    <a:cubicBezTo>
                      <a:pt x="17" y="35"/>
                      <a:pt x="2" y="25"/>
                      <a:pt x="1" y="25"/>
                    </a:cubicBezTo>
                    <a:cubicBezTo>
                      <a:pt x="0" y="24"/>
                      <a:pt x="0" y="23"/>
                      <a:pt x="1" y="22"/>
                    </a:cubicBezTo>
                    <a:cubicBezTo>
                      <a:pt x="1" y="21"/>
                      <a:pt x="3" y="21"/>
                      <a:pt x="3" y="22"/>
                    </a:cubicBezTo>
                    <a:cubicBezTo>
                      <a:pt x="4" y="22"/>
                      <a:pt x="27" y="37"/>
                      <a:pt x="50" y="29"/>
                    </a:cubicBezTo>
                    <a:cubicBezTo>
                      <a:pt x="72" y="20"/>
                      <a:pt x="75" y="2"/>
                      <a:pt x="75" y="2"/>
                    </a:cubicBezTo>
                    <a:cubicBezTo>
                      <a:pt x="75" y="1"/>
                      <a:pt x="76" y="0"/>
                      <a:pt x="77" y="0"/>
                    </a:cubicBezTo>
                    <a:cubicBezTo>
                      <a:pt x="78" y="0"/>
                      <a:pt x="78" y="1"/>
                      <a:pt x="78" y="2"/>
                    </a:cubicBezTo>
                    <a:cubicBezTo>
                      <a:pt x="78" y="3"/>
                      <a:pt x="76" y="22"/>
                      <a:pt x="51" y="32"/>
                    </a:cubicBezTo>
                    <a:cubicBezTo>
                      <a:pt x="45" y="34"/>
                      <a:pt x="40" y="35"/>
                      <a:pt x="35" y="3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65"/>
              <p:cNvSpPr>
                <a:spLocks noChangeArrowheads="1"/>
              </p:cNvSpPr>
              <p:nvPr/>
            </p:nvSpPr>
            <p:spPr bwMode="auto">
              <a:xfrm>
                <a:off x="6062" y="2296"/>
                <a:ext cx="36" cy="35"/>
              </a:xfrm>
              <a:prstGeom prst="ellipse">
                <a:avLst/>
              </a:pr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>
                <a:off x="6062" y="2428"/>
                <a:ext cx="51" cy="81"/>
              </a:xfrm>
              <a:custGeom>
                <a:avLst/>
                <a:gdLst>
                  <a:gd name="T0" fmla="*/ 0 w 30"/>
                  <a:gd name="T1" fmla="*/ 6 h 48"/>
                  <a:gd name="T2" fmla="*/ 30 w 30"/>
                  <a:gd name="T3" fmla="*/ 6 h 48"/>
                  <a:gd name="T4" fmla="*/ 16 w 30"/>
                  <a:gd name="T5" fmla="*/ 48 h 48"/>
                  <a:gd name="T6" fmla="*/ 0 w 30"/>
                  <a:gd name="T7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8">
                    <a:moveTo>
                      <a:pt x="0" y="6"/>
                    </a:moveTo>
                    <a:cubicBezTo>
                      <a:pt x="0" y="6"/>
                      <a:pt x="17" y="0"/>
                      <a:pt x="30" y="6"/>
                    </a:cubicBezTo>
                    <a:cubicBezTo>
                      <a:pt x="16" y="48"/>
                      <a:pt x="16" y="48"/>
                      <a:pt x="16" y="48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B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67"/>
              <p:cNvSpPr>
                <a:spLocks noChangeArrowheads="1"/>
              </p:cNvSpPr>
              <p:nvPr/>
            </p:nvSpPr>
            <p:spPr bwMode="auto">
              <a:xfrm>
                <a:off x="5972" y="2207"/>
                <a:ext cx="31" cy="3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Oval 68"/>
              <p:cNvSpPr>
                <a:spLocks noChangeArrowheads="1"/>
              </p:cNvSpPr>
              <p:nvPr/>
            </p:nvSpPr>
            <p:spPr bwMode="auto">
              <a:xfrm>
                <a:off x="6153" y="2207"/>
                <a:ext cx="31" cy="3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69"/>
              <p:cNvSpPr>
                <a:spLocks noChangeArrowheads="1"/>
              </p:cNvSpPr>
              <p:nvPr/>
            </p:nvSpPr>
            <p:spPr bwMode="auto">
              <a:xfrm>
                <a:off x="6018" y="2262"/>
                <a:ext cx="122" cy="5"/>
              </a:xfrm>
              <a:prstGeom prst="rect">
                <a:avLst/>
              </a:prstGeom>
              <a:solidFill>
                <a:srgbClr val="443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70"/>
              <p:cNvSpPr>
                <a:spLocks noChangeArrowheads="1"/>
              </p:cNvSpPr>
              <p:nvPr/>
            </p:nvSpPr>
            <p:spPr bwMode="auto">
              <a:xfrm>
                <a:off x="5969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1"/>
              <p:cNvSpPr>
                <a:spLocks/>
              </p:cNvSpPr>
              <p:nvPr/>
            </p:nvSpPr>
            <p:spPr bwMode="auto">
              <a:xfrm>
                <a:off x="5964" y="2180"/>
                <a:ext cx="35" cy="19"/>
              </a:xfrm>
              <a:custGeom>
                <a:avLst/>
                <a:gdLst>
                  <a:gd name="T0" fmla="*/ 15 w 21"/>
                  <a:gd name="T1" fmla="*/ 0 h 11"/>
                  <a:gd name="T2" fmla="*/ 20 w 21"/>
                  <a:gd name="T3" fmla="*/ 0 h 11"/>
                  <a:gd name="T4" fmla="*/ 21 w 21"/>
                  <a:gd name="T5" fmla="*/ 3 h 11"/>
                  <a:gd name="T6" fmla="*/ 19 w 21"/>
                  <a:gd name="T7" fmla="*/ 4 h 11"/>
                  <a:gd name="T8" fmla="*/ 4 w 21"/>
                  <a:gd name="T9" fmla="*/ 10 h 11"/>
                  <a:gd name="T10" fmla="*/ 1 w 21"/>
                  <a:gd name="T11" fmla="*/ 10 h 11"/>
                  <a:gd name="T12" fmla="*/ 0 w 21"/>
                  <a:gd name="T13" fmla="*/ 8 h 11"/>
                  <a:gd name="T14" fmla="*/ 15 w 21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cubicBezTo>
                      <a:pt x="18" y="0"/>
                      <a:pt x="20" y="0"/>
                      <a:pt x="20" y="0"/>
                    </a:cubicBezTo>
                    <a:cubicBezTo>
                      <a:pt x="21" y="1"/>
                      <a:pt x="21" y="2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8" y="4"/>
                      <a:pt x="9" y="2"/>
                      <a:pt x="4" y="10"/>
                    </a:cubicBezTo>
                    <a:cubicBezTo>
                      <a:pt x="3" y="11"/>
                      <a:pt x="2" y="11"/>
                      <a:pt x="1" y="10"/>
                    </a:cubicBezTo>
                    <a:cubicBezTo>
                      <a:pt x="0" y="10"/>
                      <a:pt x="0" y="8"/>
                      <a:pt x="0" y="8"/>
                    </a:cubicBezTo>
                    <a:cubicBezTo>
                      <a:pt x="5" y="1"/>
                      <a:pt x="11" y="0"/>
                      <a:pt x="15" y="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2"/>
              <p:cNvSpPr>
                <a:spLocks/>
              </p:cNvSpPr>
              <p:nvPr/>
            </p:nvSpPr>
            <p:spPr bwMode="auto">
              <a:xfrm>
                <a:off x="6162" y="2180"/>
                <a:ext cx="37" cy="19"/>
              </a:xfrm>
              <a:custGeom>
                <a:avLst/>
                <a:gdLst>
                  <a:gd name="T0" fmla="*/ 6 w 22"/>
                  <a:gd name="T1" fmla="*/ 0 h 11"/>
                  <a:gd name="T2" fmla="*/ 1 w 22"/>
                  <a:gd name="T3" fmla="*/ 0 h 11"/>
                  <a:gd name="T4" fmla="*/ 0 w 22"/>
                  <a:gd name="T5" fmla="*/ 3 h 11"/>
                  <a:gd name="T6" fmla="*/ 2 w 22"/>
                  <a:gd name="T7" fmla="*/ 4 h 11"/>
                  <a:gd name="T8" fmla="*/ 18 w 22"/>
                  <a:gd name="T9" fmla="*/ 10 h 11"/>
                  <a:gd name="T10" fmla="*/ 20 w 22"/>
                  <a:gd name="T11" fmla="*/ 10 h 11"/>
                  <a:gd name="T12" fmla="*/ 21 w 22"/>
                  <a:gd name="T13" fmla="*/ 8 h 11"/>
                  <a:gd name="T14" fmla="*/ 6 w 2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1">
                    <a:moveTo>
                      <a:pt x="6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12" y="2"/>
                      <a:pt x="18" y="10"/>
                    </a:cubicBezTo>
                    <a:cubicBezTo>
                      <a:pt x="18" y="11"/>
                      <a:pt x="20" y="11"/>
                      <a:pt x="20" y="10"/>
                    </a:cubicBezTo>
                    <a:cubicBezTo>
                      <a:pt x="21" y="10"/>
                      <a:pt x="22" y="8"/>
                      <a:pt x="21" y="8"/>
                    </a:cubicBezTo>
                    <a:cubicBezTo>
                      <a:pt x="17" y="1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73"/>
              <p:cNvSpPr>
                <a:spLocks/>
              </p:cNvSpPr>
              <p:nvPr/>
            </p:nvSpPr>
            <p:spPr bwMode="auto">
              <a:xfrm>
                <a:off x="5964" y="2226"/>
                <a:ext cx="78" cy="86"/>
              </a:xfrm>
              <a:custGeom>
                <a:avLst/>
                <a:gdLst>
                  <a:gd name="T0" fmla="*/ 78 w 78"/>
                  <a:gd name="T1" fmla="*/ 5 h 86"/>
                  <a:gd name="T2" fmla="*/ 5 w 78"/>
                  <a:gd name="T3" fmla="*/ 86 h 86"/>
                  <a:gd name="T4" fmla="*/ 0 w 78"/>
                  <a:gd name="T5" fmla="*/ 81 h 86"/>
                  <a:gd name="T6" fmla="*/ 73 w 78"/>
                  <a:gd name="T7" fmla="*/ 0 h 86"/>
                  <a:gd name="T8" fmla="*/ 78 w 78"/>
                  <a:gd name="T9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78" y="5"/>
                    </a:moveTo>
                    <a:lnTo>
                      <a:pt x="5" y="86"/>
                    </a:lnTo>
                    <a:lnTo>
                      <a:pt x="0" y="81"/>
                    </a:lnTo>
                    <a:lnTo>
                      <a:pt x="73" y="0"/>
                    </a:lnTo>
                    <a:lnTo>
                      <a:pt x="7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74"/>
              <p:cNvSpPr>
                <a:spLocks/>
              </p:cNvSpPr>
              <p:nvPr/>
            </p:nvSpPr>
            <p:spPr bwMode="auto">
              <a:xfrm>
                <a:off x="5959" y="2223"/>
                <a:ext cx="74" cy="83"/>
              </a:xfrm>
              <a:custGeom>
                <a:avLst/>
                <a:gdLst>
                  <a:gd name="T0" fmla="*/ 74 w 74"/>
                  <a:gd name="T1" fmla="*/ 1 h 83"/>
                  <a:gd name="T2" fmla="*/ 2 w 74"/>
                  <a:gd name="T3" fmla="*/ 83 h 83"/>
                  <a:gd name="T4" fmla="*/ 0 w 74"/>
                  <a:gd name="T5" fmla="*/ 81 h 83"/>
                  <a:gd name="T6" fmla="*/ 73 w 74"/>
                  <a:gd name="T7" fmla="*/ 0 h 83"/>
                  <a:gd name="T8" fmla="*/ 74 w 74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3">
                    <a:moveTo>
                      <a:pt x="74" y="1"/>
                    </a:moveTo>
                    <a:lnTo>
                      <a:pt x="2" y="83"/>
                    </a:lnTo>
                    <a:lnTo>
                      <a:pt x="0" y="81"/>
                    </a:lnTo>
                    <a:lnTo>
                      <a:pt x="73" y="0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75"/>
              <p:cNvSpPr>
                <a:spLocks noChangeArrowheads="1"/>
              </p:cNvSpPr>
              <p:nvPr/>
            </p:nvSpPr>
            <p:spPr bwMode="auto">
              <a:xfrm>
                <a:off x="6130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6"/>
              <p:cNvSpPr>
                <a:spLocks/>
              </p:cNvSpPr>
              <p:nvPr/>
            </p:nvSpPr>
            <p:spPr bwMode="auto">
              <a:xfrm>
                <a:off x="6125" y="2226"/>
                <a:ext cx="79" cy="86"/>
              </a:xfrm>
              <a:custGeom>
                <a:avLst/>
                <a:gdLst>
                  <a:gd name="T0" fmla="*/ 79 w 79"/>
                  <a:gd name="T1" fmla="*/ 5 h 86"/>
                  <a:gd name="T2" fmla="*/ 5 w 79"/>
                  <a:gd name="T3" fmla="*/ 86 h 86"/>
                  <a:gd name="T4" fmla="*/ 0 w 79"/>
                  <a:gd name="T5" fmla="*/ 81 h 86"/>
                  <a:gd name="T6" fmla="*/ 74 w 79"/>
                  <a:gd name="T7" fmla="*/ 0 h 86"/>
                  <a:gd name="T8" fmla="*/ 79 w 79"/>
                  <a:gd name="T9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86">
                    <a:moveTo>
                      <a:pt x="79" y="5"/>
                    </a:moveTo>
                    <a:lnTo>
                      <a:pt x="5" y="86"/>
                    </a:lnTo>
                    <a:lnTo>
                      <a:pt x="0" y="81"/>
                    </a:lnTo>
                    <a:lnTo>
                      <a:pt x="74" y="0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77"/>
              <p:cNvSpPr>
                <a:spLocks/>
              </p:cNvSpPr>
              <p:nvPr/>
            </p:nvSpPr>
            <p:spPr bwMode="auto">
              <a:xfrm>
                <a:off x="6120" y="2223"/>
                <a:ext cx="76" cy="83"/>
              </a:xfrm>
              <a:custGeom>
                <a:avLst/>
                <a:gdLst>
                  <a:gd name="T0" fmla="*/ 76 w 76"/>
                  <a:gd name="T1" fmla="*/ 1 h 83"/>
                  <a:gd name="T2" fmla="*/ 1 w 76"/>
                  <a:gd name="T3" fmla="*/ 83 h 83"/>
                  <a:gd name="T4" fmla="*/ 0 w 76"/>
                  <a:gd name="T5" fmla="*/ 81 h 83"/>
                  <a:gd name="T6" fmla="*/ 74 w 76"/>
                  <a:gd name="T7" fmla="*/ 0 h 83"/>
                  <a:gd name="T8" fmla="*/ 76 w 76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76" y="1"/>
                    </a:moveTo>
                    <a:lnTo>
                      <a:pt x="1" y="83"/>
                    </a:lnTo>
                    <a:lnTo>
                      <a:pt x="0" y="81"/>
                    </a:lnTo>
                    <a:lnTo>
                      <a:pt x="74" y="0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Rectangle 78"/>
              <p:cNvSpPr>
                <a:spLocks noChangeArrowheads="1"/>
              </p:cNvSpPr>
              <p:nvPr/>
            </p:nvSpPr>
            <p:spPr bwMode="auto">
              <a:xfrm>
                <a:off x="6130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9"/>
              <p:cNvSpPr>
                <a:spLocks/>
              </p:cNvSpPr>
              <p:nvPr/>
            </p:nvSpPr>
            <p:spPr bwMode="auto">
              <a:xfrm>
                <a:off x="6253" y="2546"/>
                <a:ext cx="58" cy="31"/>
              </a:xfrm>
              <a:custGeom>
                <a:avLst/>
                <a:gdLst>
                  <a:gd name="T0" fmla="*/ 34 w 34"/>
                  <a:gd name="T1" fmla="*/ 9 h 18"/>
                  <a:gd name="T2" fmla="*/ 26 w 34"/>
                  <a:gd name="T3" fmla="*/ 18 h 18"/>
                  <a:gd name="T4" fmla="*/ 8 w 34"/>
                  <a:gd name="T5" fmla="*/ 18 h 18"/>
                  <a:gd name="T6" fmla="*/ 0 w 34"/>
                  <a:gd name="T7" fmla="*/ 9 h 18"/>
                  <a:gd name="T8" fmla="*/ 0 w 34"/>
                  <a:gd name="T9" fmla="*/ 9 h 18"/>
                  <a:gd name="T10" fmla="*/ 8 w 34"/>
                  <a:gd name="T11" fmla="*/ 0 h 18"/>
                  <a:gd name="T12" fmla="*/ 26 w 34"/>
                  <a:gd name="T13" fmla="*/ 0 h 18"/>
                  <a:gd name="T14" fmla="*/ 34 w 34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8">
                    <a:moveTo>
                      <a:pt x="34" y="9"/>
                    </a:moveTo>
                    <a:cubicBezTo>
                      <a:pt x="34" y="14"/>
                      <a:pt x="30" y="18"/>
                      <a:pt x="2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0" y="0"/>
                      <a:pt x="34" y="4"/>
                      <a:pt x="34" y="9"/>
                    </a:cubicBez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0"/>
              <p:cNvSpPr>
                <a:spLocks/>
              </p:cNvSpPr>
              <p:nvPr/>
            </p:nvSpPr>
            <p:spPr bwMode="auto">
              <a:xfrm>
                <a:off x="6236" y="2608"/>
                <a:ext cx="76" cy="37"/>
              </a:xfrm>
              <a:custGeom>
                <a:avLst/>
                <a:gdLst>
                  <a:gd name="T0" fmla="*/ 45 w 45"/>
                  <a:gd name="T1" fmla="*/ 11 h 22"/>
                  <a:gd name="T2" fmla="*/ 36 w 45"/>
                  <a:gd name="T3" fmla="*/ 22 h 22"/>
                  <a:gd name="T4" fmla="*/ 9 w 45"/>
                  <a:gd name="T5" fmla="*/ 22 h 22"/>
                  <a:gd name="T6" fmla="*/ 0 w 45"/>
                  <a:gd name="T7" fmla="*/ 11 h 22"/>
                  <a:gd name="T8" fmla="*/ 0 w 45"/>
                  <a:gd name="T9" fmla="*/ 11 h 22"/>
                  <a:gd name="T10" fmla="*/ 9 w 45"/>
                  <a:gd name="T11" fmla="*/ 0 h 22"/>
                  <a:gd name="T12" fmla="*/ 36 w 45"/>
                  <a:gd name="T13" fmla="*/ 0 h 22"/>
                  <a:gd name="T14" fmla="*/ 45 w 45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22">
                    <a:moveTo>
                      <a:pt x="45" y="11"/>
                    </a:moveTo>
                    <a:cubicBezTo>
                      <a:pt x="45" y="17"/>
                      <a:pt x="41" y="22"/>
                      <a:pt x="36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1" y="0"/>
                      <a:pt x="45" y="5"/>
                      <a:pt x="45" y="11"/>
                    </a:cubicBez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1"/>
              <p:cNvSpPr>
                <a:spLocks noEditPoints="1"/>
              </p:cNvSpPr>
              <p:nvPr/>
            </p:nvSpPr>
            <p:spPr bwMode="auto">
              <a:xfrm>
                <a:off x="6027" y="2636"/>
                <a:ext cx="81" cy="97"/>
              </a:xfrm>
              <a:custGeom>
                <a:avLst/>
                <a:gdLst>
                  <a:gd name="T0" fmla="*/ 13 w 48"/>
                  <a:gd name="T1" fmla="*/ 39 h 57"/>
                  <a:gd name="T2" fmla="*/ 7 w 48"/>
                  <a:gd name="T3" fmla="*/ 57 h 57"/>
                  <a:gd name="T4" fmla="*/ 0 w 48"/>
                  <a:gd name="T5" fmla="*/ 57 h 57"/>
                  <a:gd name="T6" fmla="*/ 19 w 48"/>
                  <a:gd name="T7" fmla="*/ 0 h 57"/>
                  <a:gd name="T8" fmla="*/ 28 w 48"/>
                  <a:gd name="T9" fmla="*/ 0 h 57"/>
                  <a:gd name="T10" fmla="*/ 48 w 48"/>
                  <a:gd name="T11" fmla="*/ 57 h 57"/>
                  <a:gd name="T12" fmla="*/ 40 w 48"/>
                  <a:gd name="T13" fmla="*/ 57 h 57"/>
                  <a:gd name="T14" fmla="*/ 34 w 48"/>
                  <a:gd name="T15" fmla="*/ 39 h 57"/>
                  <a:gd name="T16" fmla="*/ 13 w 48"/>
                  <a:gd name="T17" fmla="*/ 39 h 57"/>
                  <a:gd name="T18" fmla="*/ 32 w 48"/>
                  <a:gd name="T19" fmla="*/ 33 h 57"/>
                  <a:gd name="T20" fmla="*/ 26 w 48"/>
                  <a:gd name="T21" fmla="*/ 17 h 57"/>
                  <a:gd name="T22" fmla="*/ 24 w 48"/>
                  <a:gd name="T23" fmla="*/ 7 h 57"/>
                  <a:gd name="T24" fmla="*/ 23 w 48"/>
                  <a:gd name="T25" fmla="*/ 7 h 57"/>
                  <a:gd name="T26" fmla="*/ 20 w 48"/>
                  <a:gd name="T27" fmla="*/ 17 h 57"/>
                  <a:gd name="T28" fmla="*/ 15 w 48"/>
                  <a:gd name="T29" fmla="*/ 33 h 57"/>
                  <a:gd name="T30" fmla="*/ 32 w 48"/>
                  <a:gd name="T31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57">
                    <a:moveTo>
                      <a:pt x="13" y="3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34" y="39"/>
                      <a:pt x="34" y="39"/>
                      <a:pt x="34" y="39"/>
                    </a:cubicBezTo>
                    <a:lnTo>
                      <a:pt x="13" y="39"/>
                    </a:lnTo>
                    <a:close/>
                    <a:moveTo>
                      <a:pt x="32" y="3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3"/>
                      <a:pt x="24" y="10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10"/>
                      <a:pt x="22" y="13"/>
                      <a:pt x="20" y="17"/>
                    </a:cubicBezTo>
                    <a:cubicBezTo>
                      <a:pt x="15" y="33"/>
                      <a:pt x="15" y="33"/>
                      <a:pt x="15" y="33"/>
                    </a:cubicBezTo>
                    <a:lnTo>
                      <a:pt x="32" y="33"/>
                    </a:ln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82"/>
              <p:cNvSpPr>
                <a:spLocks noChangeArrowheads="1"/>
              </p:cNvSpPr>
              <p:nvPr/>
            </p:nvSpPr>
            <p:spPr bwMode="auto">
              <a:xfrm>
                <a:off x="6120" y="2631"/>
                <a:ext cx="13" cy="102"/>
              </a:xfrm>
              <a:prstGeom prst="rect">
                <a:avLst/>
              </a:pr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83"/>
              <p:cNvSpPr>
                <a:spLocks noChangeArrowheads="1"/>
              </p:cNvSpPr>
              <p:nvPr/>
            </p:nvSpPr>
            <p:spPr bwMode="auto">
              <a:xfrm>
                <a:off x="6153" y="2631"/>
                <a:ext cx="14" cy="102"/>
              </a:xfrm>
              <a:prstGeom prst="rect">
                <a:avLst/>
              </a:pr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84"/>
              <p:cNvSpPr>
                <a:spLocks/>
              </p:cNvSpPr>
              <p:nvPr/>
            </p:nvSpPr>
            <p:spPr bwMode="auto">
              <a:xfrm>
                <a:off x="4969" y="2920"/>
                <a:ext cx="77" cy="84"/>
              </a:xfrm>
              <a:custGeom>
                <a:avLst/>
                <a:gdLst>
                  <a:gd name="T0" fmla="*/ 5 w 45"/>
                  <a:gd name="T1" fmla="*/ 1 h 50"/>
                  <a:gd name="T2" fmla="*/ 0 w 45"/>
                  <a:gd name="T3" fmla="*/ 6 h 50"/>
                  <a:gd name="T4" fmla="*/ 2 w 45"/>
                  <a:gd name="T5" fmla="*/ 31 h 50"/>
                  <a:gd name="T6" fmla="*/ 22 w 45"/>
                  <a:gd name="T7" fmla="*/ 49 h 50"/>
                  <a:gd name="T8" fmla="*/ 45 w 45"/>
                  <a:gd name="T9" fmla="*/ 29 h 50"/>
                  <a:gd name="T10" fmla="*/ 45 w 45"/>
                  <a:gd name="T11" fmla="*/ 0 h 50"/>
                  <a:gd name="T12" fmla="*/ 5 w 45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0">
                    <a:moveTo>
                      <a:pt x="5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5" y="49"/>
                      <a:pt x="22" y="49"/>
                    </a:cubicBezTo>
                    <a:cubicBezTo>
                      <a:pt x="44" y="50"/>
                      <a:pt x="45" y="29"/>
                      <a:pt x="45" y="29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5"/>
              <p:cNvSpPr>
                <a:spLocks/>
              </p:cNvSpPr>
              <p:nvPr/>
            </p:nvSpPr>
            <p:spPr bwMode="auto">
              <a:xfrm>
                <a:off x="4968" y="2570"/>
                <a:ext cx="89" cy="365"/>
              </a:xfrm>
              <a:custGeom>
                <a:avLst/>
                <a:gdLst>
                  <a:gd name="T0" fmla="*/ 53 w 53"/>
                  <a:gd name="T1" fmla="*/ 16 h 215"/>
                  <a:gd name="T2" fmla="*/ 39 w 53"/>
                  <a:gd name="T3" fmla="*/ 1 h 215"/>
                  <a:gd name="T4" fmla="*/ 10 w 53"/>
                  <a:gd name="T5" fmla="*/ 12 h 215"/>
                  <a:gd name="T6" fmla="*/ 0 w 53"/>
                  <a:gd name="T7" fmla="*/ 215 h 215"/>
                  <a:gd name="T8" fmla="*/ 40 w 53"/>
                  <a:gd name="T9" fmla="*/ 215 h 215"/>
                  <a:gd name="T10" fmla="*/ 53 w 53"/>
                  <a:gd name="T11" fmla="*/ 1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15">
                    <a:moveTo>
                      <a:pt x="53" y="16"/>
                    </a:move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15" y="0"/>
                      <a:pt x="10" y="12"/>
                    </a:cubicBezTo>
                    <a:cubicBezTo>
                      <a:pt x="5" y="22"/>
                      <a:pt x="0" y="215"/>
                      <a:pt x="0" y="215"/>
                    </a:cubicBezTo>
                    <a:cubicBezTo>
                      <a:pt x="40" y="215"/>
                      <a:pt x="40" y="215"/>
                      <a:pt x="40" y="215"/>
                    </a:cubicBezTo>
                    <a:lnTo>
                      <a:pt x="53" y="16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5020" y="2625"/>
                <a:ext cx="36" cy="310"/>
              </a:xfrm>
              <a:custGeom>
                <a:avLst/>
                <a:gdLst>
                  <a:gd name="T0" fmla="*/ 5 w 21"/>
                  <a:gd name="T1" fmla="*/ 37 h 183"/>
                  <a:gd name="T2" fmla="*/ 2 w 21"/>
                  <a:gd name="T3" fmla="*/ 183 h 183"/>
                  <a:gd name="T4" fmla="*/ 9 w 21"/>
                  <a:gd name="T5" fmla="*/ 183 h 183"/>
                  <a:gd name="T6" fmla="*/ 21 w 21"/>
                  <a:gd name="T7" fmla="*/ 0 h 183"/>
                  <a:gd name="T8" fmla="*/ 5 w 21"/>
                  <a:gd name="T9" fmla="*/ 3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3">
                    <a:moveTo>
                      <a:pt x="5" y="37"/>
                    </a:moveTo>
                    <a:cubicBezTo>
                      <a:pt x="0" y="55"/>
                      <a:pt x="2" y="183"/>
                      <a:pt x="2" y="183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4" y="13"/>
                      <a:pt x="9" y="23"/>
                      <a:pt x="5" y="37"/>
                    </a:cubicBezTo>
                    <a:close/>
                  </a:path>
                </a:pathLst>
              </a:custGeom>
              <a:solidFill>
                <a:srgbClr val="ED9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87"/>
              <p:cNvSpPr>
                <a:spLocks/>
              </p:cNvSpPr>
              <p:nvPr/>
            </p:nvSpPr>
            <p:spPr bwMode="auto">
              <a:xfrm>
                <a:off x="4995" y="3491"/>
                <a:ext cx="145" cy="36"/>
              </a:xfrm>
              <a:custGeom>
                <a:avLst/>
                <a:gdLst>
                  <a:gd name="T0" fmla="*/ 13 w 86"/>
                  <a:gd name="T1" fmla="*/ 2 h 21"/>
                  <a:gd name="T2" fmla="*/ 2 w 86"/>
                  <a:gd name="T3" fmla="*/ 9 h 21"/>
                  <a:gd name="T4" fmla="*/ 6 w 86"/>
                  <a:gd name="T5" fmla="*/ 21 h 21"/>
                  <a:gd name="T6" fmla="*/ 79 w 86"/>
                  <a:gd name="T7" fmla="*/ 16 h 21"/>
                  <a:gd name="T8" fmla="*/ 78 w 86"/>
                  <a:gd name="T9" fmla="*/ 1 h 21"/>
                  <a:gd name="T10" fmla="*/ 13 w 86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1">
                    <a:moveTo>
                      <a:pt x="13" y="2"/>
                    </a:moveTo>
                    <a:cubicBezTo>
                      <a:pt x="13" y="2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1"/>
                      <a:pt x="72" y="19"/>
                      <a:pt x="79" y="16"/>
                    </a:cubicBezTo>
                    <a:cubicBezTo>
                      <a:pt x="86" y="13"/>
                      <a:pt x="81" y="1"/>
                      <a:pt x="78" y="1"/>
                    </a:cubicBezTo>
                    <a:cubicBezTo>
                      <a:pt x="75" y="0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4993" y="3057"/>
                <a:ext cx="146" cy="449"/>
              </a:xfrm>
              <a:custGeom>
                <a:avLst/>
                <a:gdLst>
                  <a:gd name="T0" fmla="*/ 49 w 86"/>
                  <a:gd name="T1" fmla="*/ 0 h 265"/>
                  <a:gd name="T2" fmla="*/ 38 w 86"/>
                  <a:gd name="T3" fmla="*/ 216 h 265"/>
                  <a:gd name="T4" fmla="*/ 2 w 86"/>
                  <a:gd name="T5" fmla="*/ 252 h 265"/>
                  <a:gd name="T6" fmla="*/ 20 w 86"/>
                  <a:gd name="T7" fmla="*/ 264 h 265"/>
                  <a:gd name="T8" fmla="*/ 85 w 86"/>
                  <a:gd name="T9" fmla="*/ 252 h 265"/>
                  <a:gd name="T10" fmla="*/ 61 w 86"/>
                  <a:gd name="T11" fmla="*/ 214 h 265"/>
                  <a:gd name="T12" fmla="*/ 71 w 86"/>
                  <a:gd name="T13" fmla="*/ 5 h 265"/>
                  <a:gd name="T14" fmla="*/ 49 w 86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65">
                    <a:moveTo>
                      <a:pt x="49" y="0"/>
                    </a:moveTo>
                    <a:cubicBezTo>
                      <a:pt x="49" y="0"/>
                      <a:pt x="42" y="208"/>
                      <a:pt x="38" y="216"/>
                    </a:cubicBezTo>
                    <a:cubicBezTo>
                      <a:pt x="34" y="225"/>
                      <a:pt x="2" y="245"/>
                      <a:pt x="2" y="252"/>
                    </a:cubicBezTo>
                    <a:cubicBezTo>
                      <a:pt x="3" y="258"/>
                      <a:pt x="0" y="265"/>
                      <a:pt x="20" y="264"/>
                    </a:cubicBezTo>
                    <a:cubicBezTo>
                      <a:pt x="39" y="263"/>
                      <a:pt x="86" y="260"/>
                      <a:pt x="85" y="252"/>
                    </a:cubicBezTo>
                    <a:cubicBezTo>
                      <a:pt x="83" y="244"/>
                      <a:pt x="65" y="224"/>
                      <a:pt x="61" y="214"/>
                    </a:cubicBezTo>
                    <a:cubicBezTo>
                      <a:pt x="57" y="204"/>
                      <a:pt x="71" y="5"/>
                      <a:pt x="71" y="5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5017" y="3444"/>
                <a:ext cx="101" cy="64"/>
              </a:xfrm>
              <a:custGeom>
                <a:avLst/>
                <a:gdLst>
                  <a:gd name="T0" fmla="*/ 0 w 60"/>
                  <a:gd name="T1" fmla="*/ 11 h 38"/>
                  <a:gd name="T2" fmla="*/ 26 w 60"/>
                  <a:gd name="T3" fmla="*/ 34 h 38"/>
                  <a:gd name="T4" fmla="*/ 30 w 60"/>
                  <a:gd name="T5" fmla="*/ 38 h 38"/>
                  <a:gd name="T6" fmla="*/ 32 w 60"/>
                  <a:gd name="T7" fmla="*/ 34 h 38"/>
                  <a:gd name="T8" fmla="*/ 42 w 60"/>
                  <a:gd name="T9" fmla="*/ 13 h 38"/>
                  <a:gd name="T10" fmla="*/ 60 w 60"/>
                  <a:gd name="T11" fmla="*/ 6 h 38"/>
                  <a:gd name="T12" fmla="*/ 56 w 60"/>
                  <a:gd name="T13" fmla="*/ 0 h 38"/>
                  <a:gd name="T14" fmla="*/ 30 w 60"/>
                  <a:gd name="T15" fmla="*/ 14 h 38"/>
                  <a:gd name="T16" fmla="*/ 9 w 60"/>
                  <a:gd name="T17" fmla="*/ 3 h 38"/>
                  <a:gd name="T18" fmla="*/ 0 w 60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8">
                    <a:moveTo>
                      <a:pt x="0" y="11"/>
                    </a:moveTo>
                    <a:cubicBezTo>
                      <a:pt x="0" y="11"/>
                      <a:pt x="22" y="4"/>
                      <a:pt x="26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2"/>
                      <a:pt x="42" y="13"/>
                    </a:cubicBezTo>
                    <a:cubicBezTo>
                      <a:pt x="52" y="4"/>
                      <a:pt x="60" y="6"/>
                      <a:pt x="60" y="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36" y="2"/>
                      <a:pt x="30" y="14"/>
                    </a:cubicBezTo>
                    <a:cubicBezTo>
                      <a:pt x="30" y="14"/>
                      <a:pt x="23" y="2"/>
                      <a:pt x="9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0"/>
              <p:cNvSpPr>
                <a:spLocks/>
              </p:cNvSpPr>
              <p:nvPr/>
            </p:nvSpPr>
            <p:spPr bwMode="auto">
              <a:xfrm>
                <a:off x="5181" y="3491"/>
                <a:ext cx="147" cy="36"/>
              </a:xfrm>
              <a:custGeom>
                <a:avLst/>
                <a:gdLst>
                  <a:gd name="T0" fmla="*/ 74 w 87"/>
                  <a:gd name="T1" fmla="*/ 2 h 21"/>
                  <a:gd name="T2" fmla="*/ 85 w 87"/>
                  <a:gd name="T3" fmla="*/ 9 h 21"/>
                  <a:gd name="T4" fmla="*/ 80 w 87"/>
                  <a:gd name="T5" fmla="*/ 21 h 21"/>
                  <a:gd name="T6" fmla="*/ 7 w 87"/>
                  <a:gd name="T7" fmla="*/ 16 h 21"/>
                  <a:gd name="T8" fmla="*/ 9 w 87"/>
                  <a:gd name="T9" fmla="*/ 1 h 21"/>
                  <a:gd name="T10" fmla="*/ 74 w 87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74" y="2"/>
                    </a:moveTo>
                    <a:cubicBezTo>
                      <a:pt x="74" y="2"/>
                      <a:pt x="84" y="7"/>
                      <a:pt x="85" y="9"/>
                    </a:cubicBezTo>
                    <a:cubicBezTo>
                      <a:pt x="85" y="11"/>
                      <a:pt x="87" y="21"/>
                      <a:pt x="80" y="21"/>
                    </a:cubicBezTo>
                    <a:cubicBezTo>
                      <a:pt x="74" y="21"/>
                      <a:pt x="15" y="19"/>
                      <a:pt x="7" y="16"/>
                    </a:cubicBezTo>
                    <a:cubicBezTo>
                      <a:pt x="0" y="13"/>
                      <a:pt x="6" y="1"/>
                      <a:pt x="9" y="1"/>
                    </a:cubicBezTo>
                    <a:cubicBezTo>
                      <a:pt x="12" y="0"/>
                      <a:pt x="74" y="2"/>
                      <a:pt x="74" y="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91"/>
              <p:cNvSpPr>
                <a:spLocks/>
              </p:cNvSpPr>
              <p:nvPr/>
            </p:nvSpPr>
            <p:spPr bwMode="auto">
              <a:xfrm>
                <a:off x="5183" y="3057"/>
                <a:ext cx="145" cy="449"/>
              </a:xfrm>
              <a:custGeom>
                <a:avLst/>
                <a:gdLst>
                  <a:gd name="T0" fmla="*/ 37 w 86"/>
                  <a:gd name="T1" fmla="*/ 0 h 265"/>
                  <a:gd name="T2" fmla="*/ 49 w 86"/>
                  <a:gd name="T3" fmla="*/ 216 h 265"/>
                  <a:gd name="T4" fmla="*/ 84 w 86"/>
                  <a:gd name="T5" fmla="*/ 252 h 265"/>
                  <a:gd name="T6" fmla="*/ 67 w 86"/>
                  <a:gd name="T7" fmla="*/ 264 h 265"/>
                  <a:gd name="T8" fmla="*/ 2 w 86"/>
                  <a:gd name="T9" fmla="*/ 252 h 265"/>
                  <a:gd name="T10" fmla="*/ 26 w 86"/>
                  <a:gd name="T11" fmla="*/ 214 h 265"/>
                  <a:gd name="T12" fmla="*/ 16 w 86"/>
                  <a:gd name="T13" fmla="*/ 5 h 265"/>
                  <a:gd name="T14" fmla="*/ 37 w 86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65">
                    <a:moveTo>
                      <a:pt x="37" y="0"/>
                    </a:moveTo>
                    <a:cubicBezTo>
                      <a:pt x="37" y="0"/>
                      <a:pt x="45" y="208"/>
                      <a:pt x="49" y="216"/>
                    </a:cubicBezTo>
                    <a:cubicBezTo>
                      <a:pt x="53" y="225"/>
                      <a:pt x="85" y="245"/>
                      <a:pt x="84" y="252"/>
                    </a:cubicBezTo>
                    <a:cubicBezTo>
                      <a:pt x="84" y="258"/>
                      <a:pt x="86" y="265"/>
                      <a:pt x="67" y="264"/>
                    </a:cubicBezTo>
                    <a:cubicBezTo>
                      <a:pt x="48" y="263"/>
                      <a:pt x="0" y="260"/>
                      <a:pt x="2" y="252"/>
                    </a:cubicBezTo>
                    <a:cubicBezTo>
                      <a:pt x="4" y="244"/>
                      <a:pt x="22" y="224"/>
                      <a:pt x="26" y="214"/>
                    </a:cubicBezTo>
                    <a:cubicBezTo>
                      <a:pt x="30" y="204"/>
                      <a:pt x="16" y="5"/>
                      <a:pt x="16" y="5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2"/>
              <p:cNvSpPr>
                <a:spLocks/>
              </p:cNvSpPr>
              <p:nvPr/>
            </p:nvSpPr>
            <p:spPr bwMode="auto">
              <a:xfrm>
                <a:off x="5205" y="3444"/>
                <a:ext cx="101" cy="64"/>
              </a:xfrm>
              <a:custGeom>
                <a:avLst/>
                <a:gdLst>
                  <a:gd name="T0" fmla="*/ 60 w 60"/>
                  <a:gd name="T1" fmla="*/ 11 h 38"/>
                  <a:gd name="T2" fmla="*/ 34 w 60"/>
                  <a:gd name="T3" fmla="*/ 34 h 38"/>
                  <a:gd name="T4" fmla="*/ 30 w 60"/>
                  <a:gd name="T5" fmla="*/ 38 h 38"/>
                  <a:gd name="T6" fmla="*/ 27 w 60"/>
                  <a:gd name="T7" fmla="*/ 34 h 38"/>
                  <a:gd name="T8" fmla="*/ 17 w 60"/>
                  <a:gd name="T9" fmla="*/ 13 h 38"/>
                  <a:gd name="T10" fmla="*/ 0 w 60"/>
                  <a:gd name="T11" fmla="*/ 6 h 38"/>
                  <a:gd name="T12" fmla="*/ 4 w 60"/>
                  <a:gd name="T13" fmla="*/ 0 h 38"/>
                  <a:gd name="T14" fmla="*/ 29 w 60"/>
                  <a:gd name="T15" fmla="*/ 14 h 38"/>
                  <a:gd name="T16" fmla="*/ 51 w 60"/>
                  <a:gd name="T17" fmla="*/ 3 h 38"/>
                  <a:gd name="T18" fmla="*/ 60 w 60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8">
                    <a:moveTo>
                      <a:pt x="60" y="11"/>
                    </a:moveTo>
                    <a:cubicBezTo>
                      <a:pt x="60" y="11"/>
                      <a:pt x="38" y="4"/>
                      <a:pt x="34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4"/>
                      <a:pt x="27" y="22"/>
                      <a:pt x="17" y="13"/>
                    </a:cubicBezTo>
                    <a:cubicBezTo>
                      <a:pt x="7" y="4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3" y="2"/>
                      <a:pt x="29" y="14"/>
                    </a:cubicBezTo>
                    <a:cubicBezTo>
                      <a:pt x="29" y="14"/>
                      <a:pt x="37" y="2"/>
                      <a:pt x="51" y="3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93"/>
              <p:cNvSpPr>
                <a:spLocks/>
              </p:cNvSpPr>
              <p:nvPr/>
            </p:nvSpPr>
            <p:spPr bwMode="auto">
              <a:xfrm>
                <a:off x="5027" y="2884"/>
                <a:ext cx="264" cy="304"/>
              </a:xfrm>
              <a:custGeom>
                <a:avLst/>
                <a:gdLst>
                  <a:gd name="T0" fmla="*/ 39 w 264"/>
                  <a:gd name="T1" fmla="*/ 0 h 304"/>
                  <a:gd name="T2" fmla="*/ 5 w 264"/>
                  <a:gd name="T3" fmla="*/ 27 h 304"/>
                  <a:gd name="T4" fmla="*/ 0 w 264"/>
                  <a:gd name="T5" fmla="*/ 304 h 304"/>
                  <a:gd name="T6" fmla="*/ 115 w 264"/>
                  <a:gd name="T7" fmla="*/ 304 h 304"/>
                  <a:gd name="T8" fmla="*/ 120 w 264"/>
                  <a:gd name="T9" fmla="*/ 122 h 304"/>
                  <a:gd name="T10" fmla="*/ 139 w 264"/>
                  <a:gd name="T11" fmla="*/ 122 h 304"/>
                  <a:gd name="T12" fmla="*/ 154 w 264"/>
                  <a:gd name="T13" fmla="*/ 304 h 304"/>
                  <a:gd name="T14" fmla="*/ 264 w 264"/>
                  <a:gd name="T15" fmla="*/ 304 h 304"/>
                  <a:gd name="T16" fmla="*/ 250 w 264"/>
                  <a:gd name="T17" fmla="*/ 27 h 304"/>
                  <a:gd name="T18" fmla="*/ 39 w 264"/>
                  <a:gd name="T1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304">
                    <a:moveTo>
                      <a:pt x="39" y="0"/>
                    </a:moveTo>
                    <a:lnTo>
                      <a:pt x="5" y="27"/>
                    </a:lnTo>
                    <a:lnTo>
                      <a:pt x="0" y="304"/>
                    </a:lnTo>
                    <a:lnTo>
                      <a:pt x="115" y="304"/>
                    </a:lnTo>
                    <a:lnTo>
                      <a:pt x="120" y="122"/>
                    </a:lnTo>
                    <a:lnTo>
                      <a:pt x="139" y="122"/>
                    </a:lnTo>
                    <a:lnTo>
                      <a:pt x="154" y="304"/>
                    </a:lnTo>
                    <a:lnTo>
                      <a:pt x="264" y="304"/>
                    </a:lnTo>
                    <a:lnTo>
                      <a:pt x="250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94"/>
              <p:cNvSpPr>
                <a:spLocks/>
              </p:cNvSpPr>
              <p:nvPr/>
            </p:nvSpPr>
            <p:spPr bwMode="auto">
              <a:xfrm>
                <a:off x="5032" y="2569"/>
                <a:ext cx="396" cy="378"/>
              </a:xfrm>
              <a:custGeom>
                <a:avLst/>
                <a:gdLst>
                  <a:gd name="T0" fmla="*/ 1 w 234"/>
                  <a:gd name="T1" fmla="*/ 2 h 223"/>
                  <a:gd name="T2" fmla="*/ 142 w 234"/>
                  <a:gd name="T3" fmla="*/ 1 h 223"/>
                  <a:gd name="T4" fmla="*/ 179 w 234"/>
                  <a:gd name="T5" fmla="*/ 20 h 223"/>
                  <a:gd name="T6" fmla="*/ 234 w 234"/>
                  <a:gd name="T7" fmla="*/ 127 h 223"/>
                  <a:gd name="T8" fmla="*/ 179 w 234"/>
                  <a:gd name="T9" fmla="*/ 223 h 223"/>
                  <a:gd name="T10" fmla="*/ 143 w 234"/>
                  <a:gd name="T11" fmla="*/ 194 h 223"/>
                  <a:gd name="T12" fmla="*/ 188 w 234"/>
                  <a:gd name="T13" fmla="*/ 127 h 223"/>
                  <a:gd name="T14" fmla="*/ 145 w 234"/>
                  <a:gd name="T15" fmla="*/ 56 h 223"/>
                  <a:gd name="T16" fmla="*/ 145 w 234"/>
                  <a:gd name="T17" fmla="*/ 202 h 223"/>
                  <a:gd name="T18" fmla="*/ 0 w 234"/>
                  <a:gd name="T19" fmla="*/ 201 h 223"/>
                  <a:gd name="T20" fmla="*/ 1 w 234"/>
                  <a:gd name="T21" fmla="*/ 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4" h="223">
                    <a:moveTo>
                      <a:pt x="1" y="2"/>
                    </a:moveTo>
                    <a:cubicBezTo>
                      <a:pt x="142" y="1"/>
                      <a:pt x="142" y="1"/>
                      <a:pt x="142" y="1"/>
                    </a:cubicBezTo>
                    <a:cubicBezTo>
                      <a:pt x="142" y="1"/>
                      <a:pt x="166" y="0"/>
                      <a:pt x="179" y="20"/>
                    </a:cubicBezTo>
                    <a:cubicBezTo>
                      <a:pt x="192" y="41"/>
                      <a:pt x="234" y="115"/>
                      <a:pt x="234" y="127"/>
                    </a:cubicBezTo>
                    <a:cubicBezTo>
                      <a:pt x="234" y="144"/>
                      <a:pt x="179" y="223"/>
                      <a:pt x="179" y="223"/>
                    </a:cubicBezTo>
                    <a:cubicBezTo>
                      <a:pt x="143" y="194"/>
                      <a:pt x="143" y="194"/>
                      <a:pt x="143" y="194"/>
                    </a:cubicBezTo>
                    <a:cubicBezTo>
                      <a:pt x="143" y="194"/>
                      <a:pt x="188" y="133"/>
                      <a:pt x="188" y="127"/>
                    </a:cubicBezTo>
                    <a:cubicBezTo>
                      <a:pt x="188" y="120"/>
                      <a:pt x="145" y="56"/>
                      <a:pt x="145" y="56"/>
                    </a:cubicBezTo>
                    <a:cubicBezTo>
                      <a:pt x="145" y="202"/>
                      <a:pt x="145" y="202"/>
                      <a:pt x="145" y="202"/>
                    </a:cubicBezTo>
                    <a:cubicBezTo>
                      <a:pt x="0" y="201"/>
                      <a:pt x="0" y="201"/>
                      <a:pt x="0" y="20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95"/>
              <p:cNvSpPr>
                <a:spLocks/>
              </p:cNvSpPr>
              <p:nvPr/>
            </p:nvSpPr>
            <p:spPr bwMode="auto">
              <a:xfrm>
                <a:off x="5032" y="2706"/>
                <a:ext cx="245" cy="205"/>
              </a:xfrm>
              <a:custGeom>
                <a:avLst/>
                <a:gdLst>
                  <a:gd name="T0" fmla="*/ 145 w 145"/>
                  <a:gd name="T1" fmla="*/ 109 h 121"/>
                  <a:gd name="T2" fmla="*/ 145 w 145"/>
                  <a:gd name="T3" fmla="*/ 28 h 121"/>
                  <a:gd name="T4" fmla="*/ 125 w 145"/>
                  <a:gd name="T5" fmla="*/ 7 h 121"/>
                  <a:gd name="T6" fmla="*/ 103 w 145"/>
                  <a:gd name="T7" fmla="*/ 22 h 121"/>
                  <a:gd name="T8" fmla="*/ 101 w 145"/>
                  <a:gd name="T9" fmla="*/ 20 h 121"/>
                  <a:gd name="T10" fmla="*/ 101 w 145"/>
                  <a:gd name="T11" fmla="*/ 10 h 121"/>
                  <a:gd name="T12" fmla="*/ 86 w 145"/>
                  <a:gd name="T13" fmla="*/ 9 h 121"/>
                  <a:gd name="T14" fmla="*/ 71 w 145"/>
                  <a:gd name="T15" fmla="*/ 24 h 121"/>
                  <a:gd name="T16" fmla="*/ 69 w 145"/>
                  <a:gd name="T17" fmla="*/ 23 h 121"/>
                  <a:gd name="T18" fmla="*/ 54 w 145"/>
                  <a:gd name="T19" fmla="*/ 8 h 121"/>
                  <a:gd name="T20" fmla="*/ 37 w 145"/>
                  <a:gd name="T21" fmla="*/ 32 h 121"/>
                  <a:gd name="T22" fmla="*/ 33 w 145"/>
                  <a:gd name="T23" fmla="*/ 32 h 121"/>
                  <a:gd name="T24" fmla="*/ 27 w 145"/>
                  <a:gd name="T25" fmla="*/ 11 h 121"/>
                  <a:gd name="T26" fmla="*/ 1 w 145"/>
                  <a:gd name="T27" fmla="*/ 21 h 121"/>
                  <a:gd name="T28" fmla="*/ 0 w 145"/>
                  <a:gd name="T29" fmla="*/ 22 h 121"/>
                  <a:gd name="T30" fmla="*/ 0 w 145"/>
                  <a:gd name="T31" fmla="*/ 120 h 121"/>
                  <a:gd name="T32" fmla="*/ 145 w 145"/>
                  <a:gd name="T33" fmla="*/ 121 h 121"/>
                  <a:gd name="T34" fmla="*/ 145 w 145"/>
                  <a:gd name="T35" fmla="*/ 10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121">
                    <a:moveTo>
                      <a:pt x="145" y="109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42" y="18"/>
                      <a:pt x="135" y="1"/>
                      <a:pt x="125" y="7"/>
                    </a:cubicBezTo>
                    <a:cubicBezTo>
                      <a:pt x="118" y="11"/>
                      <a:pt x="112" y="19"/>
                      <a:pt x="103" y="22"/>
                    </a:cubicBezTo>
                    <a:cubicBezTo>
                      <a:pt x="102" y="22"/>
                      <a:pt x="101" y="21"/>
                      <a:pt x="101" y="20"/>
                    </a:cubicBezTo>
                    <a:cubicBezTo>
                      <a:pt x="100" y="16"/>
                      <a:pt x="101" y="13"/>
                      <a:pt x="101" y="10"/>
                    </a:cubicBezTo>
                    <a:cubicBezTo>
                      <a:pt x="101" y="0"/>
                      <a:pt x="89" y="7"/>
                      <a:pt x="86" y="9"/>
                    </a:cubicBezTo>
                    <a:cubicBezTo>
                      <a:pt x="81" y="14"/>
                      <a:pt x="77" y="20"/>
                      <a:pt x="71" y="24"/>
                    </a:cubicBezTo>
                    <a:cubicBezTo>
                      <a:pt x="71" y="24"/>
                      <a:pt x="69" y="24"/>
                      <a:pt x="69" y="23"/>
                    </a:cubicBezTo>
                    <a:cubicBezTo>
                      <a:pt x="66" y="17"/>
                      <a:pt x="64" y="1"/>
                      <a:pt x="54" y="8"/>
                    </a:cubicBezTo>
                    <a:cubicBezTo>
                      <a:pt x="45" y="14"/>
                      <a:pt x="43" y="24"/>
                      <a:pt x="37" y="32"/>
                    </a:cubicBezTo>
                    <a:cubicBezTo>
                      <a:pt x="36" y="34"/>
                      <a:pt x="34" y="34"/>
                      <a:pt x="33" y="32"/>
                    </a:cubicBezTo>
                    <a:cubicBezTo>
                      <a:pt x="32" y="25"/>
                      <a:pt x="31" y="17"/>
                      <a:pt x="27" y="11"/>
                    </a:cubicBezTo>
                    <a:cubicBezTo>
                      <a:pt x="20" y="1"/>
                      <a:pt x="6" y="15"/>
                      <a:pt x="1" y="21"/>
                    </a:cubicBezTo>
                    <a:cubicBezTo>
                      <a:pt x="1" y="21"/>
                      <a:pt x="1" y="22"/>
                      <a:pt x="0" y="2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11"/>
                      <a:pt x="145" y="109"/>
                    </a:cubicBezTo>
                    <a:close/>
                  </a:path>
                </a:pathLst>
              </a:custGeom>
              <a:solidFill>
                <a:srgbClr val="EF8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96"/>
              <p:cNvSpPr>
                <a:spLocks/>
              </p:cNvSpPr>
              <p:nvPr/>
            </p:nvSpPr>
            <p:spPr bwMode="auto">
              <a:xfrm>
                <a:off x="5228" y="2898"/>
                <a:ext cx="105" cy="105"/>
              </a:xfrm>
              <a:custGeom>
                <a:avLst/>
                <a:gdLst>
                  <a:gd name="T0" fmla="*/ 27 w 62"/>
                  <a:gd name="T1" fmla="*/ 0 h 62"/>
                  <a:gd name="T2" fmla="*/ 10 w 62"/>
                  <a:gd name="T3" fmla="*/ 19 h 62"/>
                  <a:gd name="T4" fmla="*/ 11 w 62"/>
                  <a:gd name="T5" fmla="*/ 46 h 62"/>
                  <a:gd name="T6" fmla="*/ 42 w 62"/>
                  <a:gd name="T7" fmla="*/ 49 h 62"/>
                  <a:gd name="T8" fmla="*/ 62 w 62"/>
                  <a:gd name="T9" fmla="*/ 28 h 62"/>
                  <a:gd name="T10" fmla="*/ 27 w 62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27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0" y="34"/>
                      <a:pt x="11" y="46"/>
                    </a:cubicBezTo>
                    <a:cubicBezTo>
                      <a:pt x="27" y="62"/>
                      <a:pt x="42" y="49"/>
                      <a:pt x="42" y="49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97"/>
              <p:cNvSpPr>
                <a:spLocks/>
              </p:cNvSpPr>
              <p:nvPr/>
            </p:nvSpPr>
            <p:spPr bwMode="auto">
              <a:xfrm>
                <a:off x="5123" y="2504"/>
                <a:ext cx="56" cy="95"/>
              </a:xfrm>
              <a:custGeom>
                <a:avLst/>
                <a:gdLst>
                  <a:gd name="T0" fmla="*/ 0 w 33"/>
                  <a:gd name="T1" fmla="*/ 0 h 56"/>
                  <a:gd name="T2" fmla="*/ 0 w 33"/>
                  <a:gd name="T3" fmla="*/ 37 h 56"/>
                  <a:gd name="T4" fmla="*/ 17 w 33"/>
                  <a:gd name="T5" fmla="*/ 55 h 56"/>
                  <a:gd name="T6" fmla="*/ 32 w 33"/>
                  <a:gd name="T7" fmla="*/ 37 h 56"/>
                  <a:gd name="T8" fmla="*/ 31 w 33"/>
                  <a:gd name="T9" fmla="*/ 0 h 56"/>
                  <a:gd name="T10" fmla="*/ 0 w 33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56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56"/>
                      <a:pt x="17" y="55"/>
                    </a:cubicBezTo>
                    <a:cubicBezTo>
                      <a:pt x="33" y="54"/>
                      <a:pt x="32" y="37"/>
                      <a:pt x="32" y="37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98"/>
              <p:cNvSpPr>
                <a:spLocks/>
              </p:cNvSpPr>
              <p:nvPr/>
            </p:nvSpPr>
            <p:spPr bwMode="auto">
              <a:xfrm>
                <a:off x="5123" y="2504"/>
                <a:ext cx="53" cy="24"/>
              </a:xfrm>
              <a:custGeom>
                <a:avLst/>
                <a:gdLst>
                  <a:gd name="T0" fmla="*/ 17 w 31"/>
                  <a:gd name="T1" fmla="*/ 14 h 14"/>
                  <a:gd name="T2" fmla="*/ 31 w 31"/>
                  <a:gd name="T3" fmla="*/ 13 h 14"/>
                  <a:gd name="T4" fmla="*/ 31 w 31"/>
                  <a:gd name="T5" fmla="*/ 0 h 14"/>
                  <a:gd name="T6" fmla="*/ 0 w 31"/>
                  <a:gd name="T7" fmla="*/ 0 h 14"/>
                  <a:gd name="T8" fmla="*/ 0 w 31"/>
                  <a:gd name="T9" fmla="*/ 12 h 14"/>
                  <a:gd name="T10" fmla="*/ 17 w 31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4">
                    <a:moveTo>
                      <a:pt x="17" y="14"/>
                    </a:moveTo>
                    <a:cubicBezTo>
                      <a:pt x="22" y="14"/>
                      <a:pt x="27" y="14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2"/>
                      <a:pt x="11" y="14"/>
                      <a:pt x="17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99"/>
              <p:cNvSpPr>
                <a:spLocks/>
              </p:cNvSpPr>
              <p:nvPr/>
            </p:nvSpPr>
            <p:spPr bwMode="auto">
              <a:xfrm>
                <a:off x="4954" y="2058"/>
                <a:ext cx="388" cy="434"/>
              </a:xfrm>
              <a:custGeom>
                <a:avLst/>
                <a:gdLst>
                  <a:gd name="T0" fmla="*/ 53 w 229"/>
                  <a:gd name="T1" fmla="*/ 243 h 256"/>
                  <a:gd name="T2" fmla="*/ 6 w 229"/>
                  <a:gd name="T3" fmla="*/ 134 h 256"/>
                  <a:gd name="T4" fmla="*/ 37 w 229"/>
                  <a:gd name="T5" fmla="*/ 52 h 256"/>
                  <a:gd name="T6" fmla="*/ 53 w 229"/>
                  <a:gd name="T7" fmla="*/ 31 h 256"/>
                  <a:gd name="T8" fmla="*/ 152 w 229"/>
                  <a:gd name="T9" fmla="*/ 12 h 256"/>
                  <a:gd name="T10" fmla="*/ 229 w 229"/>
                  <a:gd name="T11" fmla="*/ 105 h 256"/>
                  <a:gd name="T12" fmla="*/ 183 w 229"/>
                  <a:gd name="T13" fmla="*/ 236 h 256"/>
                  <a:gd name="T14" fmla="*/ 53 w 229"/>
                  <a:gd name="T15" fmla="*/ 243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256">
                    <a:moveTo>
                      <a:pt x="53" y="243"/>
                    </a:moveTo>
                    <a:cubicBezTo>
                      <a:pt x="53" y="243"/>
                      <a:pt x="11" y="214"/>
                      <a:pt x="6" y="134"/>
                    </a:cubicBezTo>
                    <a:cubicBezTo>
                      <a:pt x="0" y="55"/>
                      <a:pt x="32" y="56"/>
                      <a:pt x="37" y="52"/>
                    </a:cubicBezTo>
                    <a:cubicBezTo>
                      <a:pt x="42" y="49"/>
                      <a:pt x="37" y="42"/>
                      <a:pt x="53" y="31"/>
                    </a:cubicBezTo>
                    <a:cubicBezTo>
                      <a:pt x="68" y="20"/>
                      <a:pt x="107" y="0"/>
                      <a:pt x="152" y="12"/>
                    </a:cubicBezTo>
                    <a:cubicBezTo>
                      <a:pt x="198" y="24"/>
                      <a:pt x="229" y="58"/>
                      <a:pt x="229" y="105"/>
                    </a:cubicBezTo>
                    <a:cubicBezTo>
                      <a:pt x="229" y="152"/>
                      <a:pt x="204" y="216"/>
                      <a:pt x="183" y="236"/>
                    </a:cubicBezTo>
                    <a:cubicBezTo>
                      <a:pt x="163" y="256"/>
                      <a:pt x="53" y="243"/>
                      <a:pt x="53" y="243"/>
                    </a:cubicBezTo>
                    <a:close/>
                  </a:path>
                </a:pathLst>
              </a:custGeom>
              <a:solidFill>
                <a:srgbClr val="E27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0"/>
              <p:cNvSpPr>
                <a:spLocks/>
              </p:cNvSpPr>
              <p:nvPr/>
            </p:nvSpPr>
            <p:spPr bwMode="auto">
              <a:xfrm>
                <a:off x="5012" y="2251"/>
                <a:ext cx="274" cy="279"/>
              </a:xfrm>
              <a:custGeom>
                <a:avLst/>
                <a:gdLst>
                  <a:gd name="T0" fmla="*/ 0 w 162"/>
                  <a:gd name="T1" fmla="*/ 14 h 164"/>
                  <a:gd name="T2" fmla="*/ 1 w 162"/>
                  <a:gd name="T3" fmla="*/ 96 h 164"/>
                  <a:gd name="T4" fmla="*/ 64 w 162"/>
                  <a:gd name="T5" fmla="*/ 159 h 164"/>
                  <a:gd name="T6" fmla="*/ 160 w 162"/>
                  <a:gd name="T7" fmla="*/ 86 h 164"/>
                  <a:gd name="T8" fmla="*/ 156 w 162"/>
                  <a:gd name="T9" fmla="*/ 10 h 164"/>
                  <a:gd name="T10" fmla="*/ 134 w 162"/>
                  <a:gd name="T11" fmla="*/ 22 h 164"/>
                  <a:gd name="T12" fmla="*/ 128 w 162"/>
                  <a:gd name="T13" fmla="*/ 6 h 164"/>
                  <a:gd name="T14" fmla="*/ 106 w 162"/>
                  <a:gd name="T15" fmla="*/ 21 h 164"/>
                  <a:gd name="T16" fmla="*/ 97 w 162"/>
                  <a:gd name="T17" fmla="*/ 3 h 164"/>
                  <a:gd name="T18" fmla="*/ 74 w 162"/>
                  <a:gd name="T19" fmla="*/ 24 h 164"/>
                  <a:gd name="T20" fmla="*/ 65 w 162"/>
                  <a:gd name="T21" fmla="*/ 5 h 164"/>
                  <a:gd name="T22" fmla="*/ 43 w 162"/>
                  <a:gd name="T23" fmla="*/ 21 h 164"/>
                  <a:gd name="T24" fmla="*/ 38 w 162"/>
                  <a:gd name="T25" fmla="*/ 0 h 164"/>
                  <a:gd name="T26" fmla="*/ 12 w 162"/>
                  <a:gd name="T27" fmla="*/ 21 h 164"/>
                  <a:gd name="T28" fmla="*/ 0 w 162"/>
                  <a:gd name="T29" fmla="*/ 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2" h="164">
                    <a:moveTo>
                      <a:pt x="0" y="14"/>
                    </a:moveTo>
                    <a:cubicBezTo>
                      <a:pt x="0" y="14"/>
                      <a:pt x="0" y="84"/>
                      <a:pt x="1" y="96"/>
                    </a:cubicBezTo>
                    <a:cubicBezTo>
                      <a:pt x="3" y="107"/>
                      <a:pt x="11" y="153"/>
                      <a:pt x="64" y="159"/>
                    </a:cubicBezTo>
                    <a:cubicBezTo>
                      <a:pt x="118" y="164"/>
                      <a:pt x="158" y="145"/>
                      <a:pt x="160" y="86"/>
                    </a:cubicBezTo>
                    <a:cubicBezTo>
                      <a:pt x="162" y="28"/>
                      <a:pt x="156" y="10"/>
                      <a:pt x="156" y="10"/>
                    </a:cubicBezTo>
                    <a:cubicBezTo>
                      <a:pt x="156" y="10"/>
                      <a:pt x="148" y="22"/>
                      <a:pt x="134" y="22"/>
                    </a:cubicBezTo>
                    <a:cubicBezTo>
                      <a:pt x="121" y="21"/>
                      <a:pt x="128" y="6"/>
                      <a:pt x="128" y="6"/>
                    </a:cubicBezTo>
                    <a:cubicBezTo>
                      <a:pt x="128" y="6"/>
                      <a:pt x="119" y="22"/>
                      <a:pt x="106" y="21"/>
                    </a:cubicBezTo>
                    <a:cubicBezTo>
                      <a:pt x="94" y="20"/>
                      <a:pt x="97" y="3"/>
                      <a:pt x="97" y="3"/>
                    </a:cubicBezTo>
                    <a:cubicBezTo>
                      <a:pt x="97" y="3"/>
                      <a:pt x="83" y="24"/>
                      <a:pt x="74" y="24"/>
                    </a:cubicBezTo>
                    <a:cubicBezTo>
                      <a:pt x="64" y="24"/>
                      <a:pt x="63" y="14"/>
                      <a:pt x="65" y="5"/>
                    </a:cubicBezTo>
                    <a:cubicBezTo>
                      <a:pt x="65" y="5"/>
                      <a:pt x="58" y="24"/>
                      <a:pt x="43" y="21"/>
                    </a:cubicBezTo>
                    <a:cubicBezTo>
                      <a:pt x="27" y="18"/>
                      <a:pt x="38" y="0"/>
                      <a:pt x="38" y="0"/>
                    </a:cubicBezTo>
                    <a:cubicBezTo>
                      <a:pt x="38" y="0"/>
                      <a:pt x="24" y="20"/>
                      <a:pt x="12" y="21"/>
                    </a:cubicBezTo>
                    <a:cubicBezTo>
                      <a:pt x="0" y="22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Oval 101"/>
              <p:cNvSpPr>
                <a:spLocks noChangeArrowheads="1"/>
              </p:cNvSpPr>
              <p:nvPr/>
            </p:nvSpPr>
            <p:spPr bwMode="auto">
              <a:xfrm>
                <a:off x="4971" y="2329"/>
                <a:ext cx="59" cy="6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Oval 102"/>
              <p:cNvSpPr>
                <a:spLocks noChangeArrowheads="1"/>
              </p:cNvSpPr>
              <p:nvPr/>
            </p:nvSpPr>
            <p:spPr bwMode="auto">
              <a:xfrm>
                <a:off x="5257" y="2329"/>
                <a:ext cx="61" cy="6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Oval 103"/>
              <p:cNvSpPr>
                <a:spLocks noChangeArrowheads="1"/>
              </p:cNvSpPr>
              <p:nvPr/>
            </p:nvSpPr>
            <p:spPr bwMode="auto">
              <a:xfrm>
                <a:off x="5047" y="2318"/>
                <a:ext cx="29" cy="27"/>
              </a:xfrm>
              <a:prstGeom prst="ellipse">
                <a:avLst/>
              </a:pr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Oval 104"/>
              <p:cNvSpPr>
                <a:spLocks noChangeArrowheads="1"/>
              </p:cNvSpPr>
              <p:nvPr/>
            </p:nvSpPr>
            <p:spPr bwMode="auto">
              <a:xfrm>
                <a:off x="5206" y="2321"/>
                <a:ext cx="29" cy="29"/>
              </a:xfrm>
              <a:prstGeom prst="ellipse">
                <a:avLst/>
              </a:pr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Oval 105"/>
              <p:cNvSpPr>
                <a:spLocks noChangeArrowheads="1"/>
              </p:cNvSpPr>
              <p:nvPr/>
            </p:nvSpPr>
            <p:spPr bwMode="auto">
              <a:xfrm>
                <a:off x="5130" y="2372"/>
                <a:ext cx="34" cy="34"/>
              </a:xfrm>
              <a:prstGeom prst="ellipse">
                <a:avLst/>
              </a:pr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06"/>
              <p:cNvSpPr>
                <a:spLocks/>
              </p:cNvSpPr>
              <p:nvPr/>
            </p:nvSpPr>
            <p:spPr bwMode="auto">
              <a:xfrm>
                <a:off x="5076" y="2358"/>
                <a:ext cx="142" cy="39"/>
              </a:xfrm>
              <a:custGeom>
                <a:avLst/>
                <a:gdLst>
                  <a:gd name="T0" fmla="*/ 2 w 84"/>
                  <a:gd name="T1" fmla="*/ 23 h 23"/>
                  <a:gd name="T2" fmla="*/ 1 w 84"/>
                  <a:gd name="T3" fmla="*/ 22 h 23"/>
                  <a:gd name="T4" fmla="*/ 1 w 84"/>
                  <a:gd name="T5" fmla="*/ 20 h 23"/>
                  <a:gd name="T6" fmla="*/ 42 w 84"/>
                  <a:gd name="T7" fmla="*/ 0 h 23"/>
                  <a:gd name="T8" fmla="*/ 83 w 84"/>
                  <a:gd name="T9" fmla="*/ 20 h 23"/>
                  <a:gd name="T10" fmla="*/ 83 w 84"/>
                  <a:gd name="T11" fmla="*/ 23 h 23"/>
                  <a:gd name="T12" fmla="*/ 80 w 84"/>
                  <a:gd name="T13" fmla="*/ 22 h 23"/>
                  <a:gd name="T14" fmla="*/ 42 w 84"/>
                  <a:gd name="T15" fmla="*/ 4 h 23"/>
                  <a:gd name="T16" fmla="*/ 3 w 84"/>
                  <a:gd name="T17" fmla="*/ 22 h 23"/>
                  <a:gd name="T18" fmla="*/ 2 w 84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3">
                    <a:moveTo>
                      <a:pt x="2" y="23"/>
                    </a:moveTo>
                    <a:cubicBezTo>
                      <a:pt x="2" y="23"/>
                      <a:pt x="1" y="23"/>
                      <a:pt x="1" y="22"/>
                    </a:cubicBezTo>
                    <a:cubicBezTo>
                      <a:pt x="0" y="22"/>
                      <a:pt x="0" y="20"/>
                      <a:pt x="1" y="20"/>
                    </a:cubicBezTo>
                    <a:cubicBezTo>
                      <a:pt x="1" y="19"/>
                      <a:pt x="18" y="0"/>
                      <a:pt x="42" y="0"/>
                    </a:cubicBezTo>
                    <a:cubicBezTo>
                      <a:pt x="66" y="0"/>
                      <a:pt x="82" y="19"/>
                      <a:pt x="83" y="20"/>
                    </a:cubicBezTo>
                    <a:cubicBezTo>
                      <a:pt x="84" y="21"/>
                      <a:pt x="84" y="22"/>
                      <a:pt x="83" y="23"/>
                    </a:cubicBezTo>
                    <a:cubicBezTo>
                      <a:pt x="82" y="23"/>
                      <a:pt x="81" y="23"/>
                      <a:pt x="80" y="22"/>
                    </a:cubicBezTo>
                    <a:cubicBezTo>
                      <a:pt x="80" y="22"/>
                      <a:pt x="64" y="3"/>
                      <a:pt x="42" y="4"/>
                    </a:cubicBezTo>
                    <a:cubicBezTo>
                      <a:pt x="20" y="4"/>
                      <a:pt x="4" y="22"/>
                      <a:pt x="3" y="22"/>
                    </a:cubicBezTo>
                    <a:cubicBezTo>
                      <a:pt x="3" y="23"/>
                      <a:pt x="3" y="23"/>
                      <a:pt x="2" y="23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Oval 107"/>
              <p:cNvSpPr>
                <a:spLocks noChangeArrowheads="1"/>
              </p:cNvSpPr>
              <p:nvPr/>
            </p:nvSpPr>
            <p:spPr bwMode="auto">
              <a:xfrm>
                <a:off x="5051" y="2365"/>
                <a:ext cx="57" cy="58"/>
              </a:xfrm>
              <a:prstGeom prst="ellipse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Oval 108"/>
              <p:cNvSpPr>
                <a:spLocks noChangeArrowheads="1"/>
              </p:cNvSpPr>
              <p:nvPr/>
            </p:nvSpPr>
            <p:spPr bwMode="auto">
              <a:xfrm>
                <a:off x="5184" y="2365"/>
                <a:ext cx="59" cy="58"/>
              </a:xfrm>
              <a:prstGeom prst="ellipse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09"/>
              <p:cNvSpPr>
                <a:spLocks/>
              </p:cNvSpPr>
              <p:nvPr/>
            </p:nvSpPr>
            <p:spPr bwMode="auto">
              <a:xfrm>
                <a:off x="5027" y="2294"/>
                <a:ext cx="39" cy="20"/>
              </a:xfrm>
              <a:custGeom>
                <a:avLst/>
                <a:gdLst>
                  <a:gd name="T0" fmla="*/ 6 w 23"/>
                  <a:gd name="T1" fmla="*/ 12 h 12"/>
                  <a:gd name="T2" fmla="*/ 2 w 23"/>
                  <a:gd name="T3" fmla="*/ 11 h 12"/>
                  <a:gd name="T4" fmla="*/ 0 w 23"/>
                  <a:gd name="T5" fmla="*/ 9 h 12"/>
                  <a:gd name="T6" fmla="*/ 3 w 23"/>
                  <a:gd name="T7" fmla="*/ 7 h 12"/>
                  <a:gd name="T8" fmla="*/ 19 w 23"/>
                  <a:gd name="T9" fmla="*/ 1 h 12"/>
                  <a:gd name="T10" fmla="*/ 22 w 23"/>
                  <a:gd name="T11" fmla="*/ 1 h 12"/>
                  <a:gd name="T12" fmla="*/ 22 w 23"/>
                  <a:gd name="T13" fmla="*/ 4 h 12"/>
                  <a:gd name="T14" fmla="*/ 6 w 23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">
                    <a:moveTo>
                      <a:pt x="6" y="12"/>
                    </a:moveTo>
                    <a:cubicBezTo>
                      <a:pt x="4" y="12"/>
                      <a:pt x="2" y="11"/>
                      <a:pt x="2" y="11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3" y="7"/>
                      <a:pt x="13" y="10"/>
                      <a:pt x="19" y="1"/>
                    </a:cubicBezTo>
                    <a:cubicBezTo>
                      <a:pt x="20" y="0"/>
                      <a:pt x="21" y="0"/>
                      <a:pt x="22" y="1"/>
                    </a:cubicBezTo>
                    <a:cubicBezTo>
                      <a:pt x="23" y="1"/>
                      <a:pt x="23" y="3"/>
                      <a:pt x="22" y="4"/>
                    </a:cubicBezTo>
                    <a:cubicBezTo>
                      <a:pt x="18" y="10"/>
                      <a:pt x="11" y="12"/>
                      <a:pt x="6" y="1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0"/>
              <p:cNvSpPr>
                <a:spLocks/>
              </p:cNvSpPr>
              <p:nvPr/>
            </p:nvSpPr>
            <p:spPr bwMode="auto">
              <a:xfrm>
                <a:off x="5221" y="2297"/>
                <a:ext cx="39" cy="21"/>
              </a:xfrm>
              <a:custGeom>
                <a:avLst/>
                <a:gdLst>
                  <a:gd name="T0" fmla="*/ 16 w 23"/>
                  <a:gd name="T1" fmla="*/ 12 h 12"/>
                  <a:gd name="T2" fmla="*/ 21 w 23"/>
                  <a:gd name="T3" fmla="*/ 11 h 12"/>
                  <a:gd name="T4" fmla="*/ 22 w 23"/>
                  <a:gd name="T5" fmla="*/ 9 h 12"/>
                  <a:gd name="T6" fmla="*/ 20 w 23"/>
                  <a:gd name="T7" fmla="*/ 7 h 12"/>
                  <a:gd name="T8" fmla="*/ 4 w 23"/>
                  <a:gd name="T9" fmla="*/ 1 h 12"/>
                  <a:gd name="T10" fmla="*/ 1 w 23"/>
                  <a:gd name="T11" fmla="*/ 1 h 12"/>
                  <a:gd name="T12" fmla="*/ 0 w 23"/>
                  <a:gd name="T13" fmla="*/ 3 h 12"/>
                  <a:gd name="T14" fmla="*/ 16 w 23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">
                    <a:moveTo>
                      <a:pt x="16" y="12"/>
                    </a:moveTo>
                    <a:cubicBezTo>
                      <a:pt x="19" y="12"/>
                      <a:pt x="21" y="11"/>
                      <a:pt x="21" y="11"/>
                    </a:cubicBezTo>
                    <a:cubicBezTo>
                      <a:pt x="22" y="11"/>
                      <a:pt x="23" y="10"/>
                      <a:pt x="22" y="9"/>
                    </a:cubicBezTo>
                    <a:cubicBezTo>
                      <a:pt x="22" y="8"/>
                      <a:pt x="21" y="7"/>
                      <a:pt x="20" y="7"/>
                    </a:cubicBezTo>
                    <a:cubicBezTo>
                      <a:pt x="19" y="7"/>
                      <a:pt x="9" y="10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5" y="10"/>
                      <a:pt x="11" y="12"/>
                      <a:pt x="16" y="1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1"/>
              <p:cNvSpPr>
                <a:spLocks/>
              </p:cNvSpPr>
              <p:nvPr/>
            </p:nvSpPr>
            <p:spPr bwMode="auto">
              <a:xfrm>
                <a:off x="5083" y="2436"/>
                <a:ext cx="130" cy="41"/>
              </a:xfrm>
              <a:custGeom>
                <a:avLst/>
                <a:gdLst>
                  <a:gd name="T0" fmla="*/ 39 w 77"/>
                  <a:gd name="T1" fmla="*/ 24 h 24"/>
                  <a:gd name="T2" fmla="*/ 0 w 77"/>
                  <a:gd name="T3" fmla="*/ 6 h 24"/>
                  <a:gd name="T4" fmla="*/ 1 w 77"/>
                  <a:gd name="T5" fmla="*/ 4 h 24"/>
                  <a:gd name="T6" fmla="*/ 4 w 77"/>
                  <a:gd name="T7" fmla="*/ 4 h 24"/>
                  <a:gd name="T8" fmla="*/ 40 w 77"/>
                  <a:gd name="T9" fmla="*/ 20 h 24"/>
                  <a:gd name="T10" fmla="*/ 73 w 77"/>
                  <a:gd name="T11" fmla="*/ 2 h 24"/>
                  <a:gd name="T12" fmla="*/ 75 w 77"/>
                  <a:gd name="T13" fmla="*/ 1 h 24"/>
                  <a:gd name="T14" fmla="*/ 76 w 77"/>
                  <a:gd name="T15" fmla="*/ 3 h 24"/>
                  <a:gd name="T16" fmla="*/ 40 w 77"/>
                  <a:gd name="T17" fmla="*/ 24 h 24"/>
                  <a:gd name="T18" fmla="*/ 39 w 77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24">
                    <a:moveTo>
                      <a:pt x="39" y="24"/>
                    </a:moveTo>
                    <a:cubicBezTo>
                      <a:pt x="13" y="24"/>
                      <a:pt x="1" y="7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2" y="3"/>
                      <a:pt x="3" y="3"/>
                      <a:pt x="4" y="4"/>
                    </a:cubicBezTo>
                    <a:cubicBezTo>
                      <a:pt x="4" y="5"/>
                      <a:pt x="15" y="21"/>
                      <a:pt x="40" y="20"/>
                    </a:cubicBezTo>
                    <a:cubicBezTo>
                      <a:pt x="64" y="20"/>
                      <a:pt x="72" y="3"/>
                      <a:pt x="73" y="2"/>
                    </a:cubicBezTo>
                    <a:cubicBezTo>
                      <a:pt x="73" y="1"/>
                      <a:pt x="74" y="0"/>
                      <a:pt x="75" y="1"/>
                    </a:cubicBezTo>
                    <a:cubicBezTo>
                      <a:pt x="76" y="1"/>
                      <a:pt x="77" y="2"/>
                      <a:pt x="76" y="3"/>
                    </a:cubicBezTo>
                    <a:cubicBezTo>
                      <a:pt x="76" y="4"/>
                      <a:pt x="67" y="24"/>
                      <a:pt x="40" y="24"/>
                    </a:cubicBezTo>
                    <a:cubicBezTo>
                      <a:pt x="40" y="24"/>
                      <a:pt x="39" y="24"/>
                      <a:pt x="39" y="24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2"/>
              <p:cNvSpPr>
                <a:spLocks/>
              </p:cNvSpPr>
              <p:nvPr/>
            </p:nvSpPr>
            <p:spPr bwMode="auto">
              <a:xfrm>
                <a:off x="5274" y="2892"/>
                <a:ext cx="3" cy="9"/>
              </a:xfrm>
              <a:custGeom>
                <a:avLst/>
                <a:gdLst>
                  <a:gd name="T0" fmla="*/ 0 w 3"/>
                  <a:gd name="T1" fmla="*/ 6 h 9"/>
                  <a:gd name="T2" fmla="*/ 3 w 3"/>
                  <a:gd name="T3" fmla="*/ 0 h 9"/>
                  <a:gd name="T4" fmla="*/ 3 w 3"/>
                  <a:gd name="T5" fmla="*/ 9 h 9"/>
                  <a:gd name="T6" fmla="*/ 0 w 3"/>
                  <a:gd name="T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0" y="6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13"/>
              <p:cNvSpPr>
                <a:spLocks/>
              </p:cNvSpPr>
              <p:nvPr/>
            </p:nvSpPr>
            <p:spPr bwMode="auto">
              <a:xfrm>
                <a:off x="4174" y="3433"/>
                <a:ext cx="109" cy="73"/>
              </a:xfrm>
              <a:custGeom>
                <a:avLst/>
                <a:gdLst>
                  <a:gd name="T0" fmla="*/ 15 w 64"/>
                  <a:gd name="T1" fmla="*/ 0 h 43"/>
                  <a:gd name="T2" fmla="*/ 2 w 64"/>
                  <a:gd name="T3" fmla="*/ 40 h 43"/>
                  <a:gd name="T4" fmla="*/ 61 w 64"/>
                  <a:gd name="T5" fmla="*/ 40 h 43"/>
                  <a:gd name="T6" fmla="*/ 56 w 64"/>
                  <a:gd name="T7" fmla="*/ 0 h 43"/>
                  <a:gd name="T8" fmla="*/ 15 w 6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15" y="0"/>
                    </a:moveTo>
                    <a:cubicBezTo>
                      <a:pt x="15" y="0"/>
                      <a:pt x="0" y="38"/>
                      <a:pt x="2" y="40"/>
                    </a:cubicBezTo>
                    <a:cubicBezTo>
                      <a:pt x="4" y="43"/>
                      <a:pt x="59" y="43"/>
                      <a:pt x="61" y="40"/>
                    </a:cubicBezTo>
                    <a:cubicBezTo>
                      <a:pt x="64" y="37"/>
                      <a:pt x="56" y="0"/>
                      <a:pt x="56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14"/>
              <p:cNvSpPr>
                <a:spLocks/>
              </p:cNvSpPr>
              <p:nvPr/>
            </p:nvSpPr>
            <p:spPr bwMode="auto">
              <a:xfrm>
                <a:off x="4171" y="3501"/>
                <a:ext cx="113" cy="24"/>
              </a:xfrm>
              <a:custGeom>
                <a:avLst/>
                <a:gdLst>
                  <a:gd name="T0" fmla="*/ 0 w 113"/>
                  <a:gd name="T1" fmla="*/ 0 h 24"/>
                  <a:gd name="T2" fmla="*/ 3 w 113"/>
                  <a:gd name="T3" fmla="*/ 24 h 24"/>
                  <a:gd name="T4" fmla="*/ 110 w 113"/>
                  <a:gd name="T5" fmla="*/ 24 h 24"/>
                  <a:gd name="T6" fmla="*/ 113 w 113"/>
                  <a:gd name="T7" fmla="*/ 0 h 24"/>
                  <a:gd name="T8" fmla="*/ 0 w 11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4">
                    <a:moveTo>
                      <a:pt x="0" y="0"/>
                    </a:moveTo>
                    <a:lnTo>
                      <a:pt x="3" y="24"/>
                    </a:lnTo>
                    <a:lnTo>
                      <a:pt x="110" y="24"/>
                    </a:lnTo>
                    <a:lnTo>
                      <a:pt x="1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15"/>
              <p:cNvSpPr>
                <a:spLocks/>
              </p:cNvSpPr>
              <p:nvPr/>
            </p:nvSpPr>
            <p:spPr bwMode="auto">
              <a:xfrm>
                <a:off x="4190" y="3450"/>
                <a:ext cx="84" cy="58"/>
              </a:xfrm>
              <a:custGeom>
                <a:avLst/>
                <a:gdLst>
                  <a:gd name="T0" fmla="*/ 23 w 50"/>
                  <a:gd name="T1" fmla="*/ 34 h 34"/>
                  <a:gd name="T2" fmla="*/ 19 w 50"/>
                  <a:gd name="T3" fmla="*/ 18 h 34"/>
                  <a:gd name="T4" fmla="*/ 0 w 50"/>
                  <a:gd name="T5" fmla="*/ 7 h 34"/>
                  <a:gd name="T6" fmla="*/ 2 w 50"/>
                  <a:gd name="T7" fmla="*/ 2 h 34"/>
                  <a:gd name="T8" fmla="*/ 25 w 50"/>
                  <a:gd name="T9" fmla="*/ 21 h 34"/>
                  <a:gd name="T10" fmla="*/ 49 w 50"/>
                  <a:gd name="T11" fmla="*/ 0 h 34"/>
                  <a:gd name="T12" fmla="*/ 50 w 50"/>
                  <a:gd name="T13" fmla="*/ 4 h 34"/>
                  <a:gd name="T14" fmla="*/ 27 w 50"/>
                  <a:gd name="T15" fmla="*/ 34 h 34"/>
                  <a:gd name="T16" fmla="*/ 23 w 50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23" y="34"/>
                    </a:moveTo>
                    <a:cubicBezTo>
                      <a:pt x="23" y="34"/>
                      <a:pt x="23" y="22"/>
                      <a:pt x="19" y="18"/>
                    </a:cubicBezTo>
                    <a:cubicBezTo>
                      <a:pt x="15" y="14"/>
                      <a:pt x="13" y="9"/>
                      <a:pt x="0" y="7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0" y="5"/>
                      <a:pt x="25" y="21"/>
                    </a:cubicBezTo>
                    <a:cubicBezTo>
                      <a:pt x="25" y="21"/>
                      <a:pt x="33" y="3"/>
                      <a:pt x="49" y="0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27" y="12"/>
                      <a:pt x="27" y="34"/>
                    </a:cubicBez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16"/>
              <p:cNvSpPr>
                <a:spLocks/>
              </p:cNvSpPr>
              <p:nvPr/>
            </p:nvSpPr>
            <p:spPr bwMode="auto">
              <a:xfrm>
                <a:off x="4333" y="3433"/>
                <a:ext cx="110" cy="73"/>
              </a:xfrm>
              <a:custGeom>
                <a:avLst/>
                <a:gdLst>
                  <a:gd name="T0" fmla="*/ 49 w 65"/>
                  <a:gd name="T1" fmla="*/ 0 h 43"/>
                  <a:gd name="T2" fmla="*/ 63 w 65"/>
                  <a:gd name="T3" fmla="*/ 40 h 43"/>
                  <a:gd name="T4" fmla="*/ 3 w 65"/>
                  <a:gd name="T5" fmla="*/ 40 h 43"/>
                  <a:gd name="T6" fmla="*/ 9 w 65"/>
                  <a:gd name="T7" fmla="*/ 0 h 43"/>
                  <a:gd name="T8" fmla="*/ 49 w 6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3">
                    <a:moveTo>
                      <a:pt x="49" y="0"/>
                    </a:moveTo>
                    <a:cubicBezTo>
                      <a:pt x="49" y="0"/>
                      <a:pt x="65" y="38"/>
                      <a:pt x="63" y="40"/>
                    </a:cubicBezTo>
                    <a:cubicBezTo>
                      <a:pt x="61" y="43"/>
                      <a:pt x="6" y="43"/>
                      <a:pt x="3" y="40"/>
                    </a:cubicBezTo>
                    <a:cubicBezTo>
                      <a:pt x="0" y="37"/>
                      <a:pt x="9" y="0"/>
                      <a:pt x="9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17"/>
              <p:cNvSpPr>
                <a:spLocks/>
              </p:cNvSpPr>
              <p:nvPr/>
            </p:nvSpPr>
            <p:spPr bwMode="auto">
              <a:xfrm>
                <a:off x="4333" y="3501"/>
                <a:ext cx="112" cy="24"/>
              </a:xfrm>
              <a:custGeom>
                <a:avLst/>
                <a:gdLst>
                  <a:gd name="T0" fmla="*/ 112 w 112"/>
                  <a:gd name="T1" fmla="*/ 0 h 24"/>
                  <a:gd name="T2" fmla="*/ 109 w 112"/>
                  <a:gd name="T3" fmla="*/ 24 h 24"/>
                  <a:gd name="T4" fmla="*/ 2 w 112"/>
                  <a:gd name="T5" fmla="*/ 24 h 24"/>
                  <a:gd name="T6" fmla="*/ 0 w 112"/>
                  <a:gd name="T7" fmla="*/ 0 h 24"/>
                  <a:gd name="T8" fmla="*/ 112 w 11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24">
                    <a:moveTo>
                      <a:pt x="112" y="0"/>
                    </a:moveTo>
                    <a:lnTo>
                      <a:pt x="109" y="24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18"/>
              <p:cNvSpPr>
                <a:spLocks/>
              </p:cNvSpPr>
              <p:nvPr/>
            </p:nvSpPr>
            <p:spPr bwMode="auto">
              <a:xfrm>
                <a:off x="4344" y="3450"/>
                <a:ext cx="84" cy="58"/>
              </a:xfrm>
              <a:custGeom>
                <a:avLst/>
                <a:gdLst>
                  <a:gd name="T0" fmla="*/ 27 w 50"/>
                  <a:gd name="T1" fmla="*/ 34 h 34"/>
                  <a:gd name="T2" fmla="*/ 31 w 50"/>
                  <a:gd name="T3" fmla="*/ 18 h 34"/>
                  <a:gd name="T4" fmla="*/ 50 w 50"/>
                  <a:gd name="T5" fmla="*/ 7 h 34"/>
                  <a:gd name="T6" fmla="*/ 48 w 50"/>
                  <a:gd name="T7" fmla="*/ 2 h 34"/>
                  <a:gd name="T8" fmla="*/ 25 w 50"/>
                  <a:gd name="T9" fmla="*/ 21 h 34"/>
                  <a:gd name="T10" fmla="*/ 1 w 50"/>
                  <a:gd name="T11" fmla="*/ 0 h 34"/>
                  <a:gd name="T12" fmla="*/ 0 w 50"/>
                  <a:gd name="T13" fmla="*/ 4 h 34"/>
                  <a:gd name="T14" fmla="*/ 23 w 50"/>
                  <a:gd name="T15" fmla="*/ 34 h 34"/>
                  <a:gd name="T16" fmla="*/ 27 w 50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27" y="34"/>
                    </a:moveTo>
                    <a:cubicBezTo>
                      <a:pt x="27" y="34"/>
                      <a:pt x="27" y="22"/>
                      <a:pt x="31" y="18"/>
                    </a:cubicBezTo>
                    <a:cubicBezTo>
                      <a:pt x="34" y="14"/>
                      <a:pt x="37" y="9"/>
                      <a:pt x="50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30" y="5"/>
                      <a:pt x="25" y="21"/>
                    </a:cubicBezTo>
                    <a:cubicBezTo>
                      <a:pt x="25" y="21"/>
                      <a:pt x="16" y="3"/>
                      <a:pt x="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3" y="12"/>
                      <a:pt x="23" y="34"/>
                    </a:cubicBezTo>
                    <a:lnTo>
                      <a:pt x="27" y="34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19"/>
              <p:cNvSpPr>
                <a:spLocks/>
              </p:cNvSpPr>
              <p:nvPr/>
            </p:nvSpPr>
            <p:spPr bwMode="auto">
              <a:xfrm>
                <a:off x="4166" y="2555"/>
                <a:ext cx="255" cy="68"/>
              </a:xfrm>
              <a:custGeom>
                <a:avLst/>
                <a:gdLst>
                  <a:gd name="T0" fmla="*/ 29 w 151"/>
                  <a:gd name="T1" fmla="*/ 36 h 40"/>
                  <a:gd name="T2" fmla="*/ 13 w 151"/>
                  <a:gd name="T3" fmla="*/ 10 h 40"/>
                  <a:gd name="T4" fmla="*/ 74 w 151"/>
                  <a:gd name="T5" fmla="*/ 1 h 40"/>
                  <a:gd name="T6" fmla="*/ 146 w 151"/>
                  <a:gd name="T7" fmla="*/ 16 h 40"/>
                  <a:gd name="T8" fmla="*/ 124 w 151"/>
                  <a:gd name="T9" fmla="*/ 40 h 40"/>
                  <a:gd name="T10" fmla="*/ 29 w 151"/>
                  <a:gd name="T11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0">
                    <a:moveTo>
                      <a:pt x="29" y="36"/>
                    </a:moveTo>
                    <a:cubicBezTo>
                      <a:pt x="29" y="36"/>
                      <a:pt x="0" y="19"/>
                      <a:pt x="13" y="10"/>
                    </a:cubicBezTo>
                    <a:cubicBezTo>
                      <a:pt x="27" y="0"/>
                      <a:pt x="53" y="2"/>
                      <a:pt x="74" y="1"/>
                    </a:cubicBezTo>
                    <a:cubicBezTo>
                      <a:pt x="94" y="1"/>
                      <a:pt x="142" y="3"/>
                      <a:pt x="146" y="16"/>
                    </a:cubicBezTo>
                    <a:cubicBezTo>
                      <a:pt x="151" y="29"/>
                      <a:pt x="124" y="40"/>
                      <a:pt x="124" y="40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0"/>
              <p:cNvSpPr>
                <a:spLocks/>
              </p:cNvSpPr>
              <p:nvPr/>
            </p:nvSpPr>
            <p:spPr bwMode="auto">
              <a:xfrm>
                <a:off x="4403" y="2957"/>
                <a:ext cx="76" cy="85"/>
              </a:xfrm>
              <a:custGeom>
                <a:avLst/>
                <a:gdLst>
                  <a:gd name="T0" fmla="*/ 40 w 45"/>
                  <a:gd name="T1" fmla="*/ 1 h 50"/>
                  <a:gd name="T2" fmla="*/ 45 w 45"/>
                  <a:gd name="T3" fmla="*/ 5 h 50"/>
                  <a:gd name="T4" fmla="*/ 43 w 45"/>
                  <a:gd name="T5" fmla="*/ 31 h 50"/>
                  <a:gd name="T6" fmla="*/ 23 w 45"/>
                  <a:gd name="T7" fmla="*/ 49 h 50"/>
                  <a:gd name="T8" fmla="*/ 0 w 45"/>
                  <a:gd name="T9" fmla="*/ 29 h 50"/>
                  <a:gd name="T10" fmla="*/ 0 w 45"/>
                  <a:gd name="T11" fmla="*/ 0 h 50"/>
                  <a:gd name="T12" fmla="*/ 40 w 45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0">
                    <a:moveTo>
                      <a:pt x="40" y="1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0" y="49"/>
                      <a:pt x="23" y="49"/>
                    </a:cubicBezTo>
                    <a:cubicBezTo>
                      <a:pt x="1" y="50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1"/>
              <p:cNvSpPr>
                <a:spLocks/>
              </p:cNvSpPr>
              <p:nvPr/>
            </p:nvSpPr>
            <p:spPr bwMode="auto">
              <a:xfrm>
                <a:off x="4178" y="2999"/>
                <a:ext cx="250" cy="448"/>
              </a:xfrm>
              <a:custGeom>
                <a:avLst/>
                <a:gdLst>
                  <a:gd name="T0" fmla="*/ 10 w 250"/>
                  <a:gd name="T1" fmla="*/ 5 h 448"/>
                  <a:gd name="T2" fmla="*/ 0 w 250"/>
                  <a:gd name="T3" fmla="*/ 14 h 448"/>
                  <a:gd name="T4" fmla="*/ 8 w 250"/>
                  <a:gd name="T5" fmla="*/ 445 h 448"/>
                  <a:gd name="T6" fmla="*/ 103 w 250"/>
                  <a:gd name="T7" fmla="*/ 448 h 448"/>
                  <a:gd name="T8" fmla="*/ 122 w 250"/>
                  <a:gd name="T9" fmla="*/ 85 h 448"/>
                  <a:gd name="T10" fmla="*/ 137 w 250"/>
                  <a:gd name="T11" fmla="*/ 85 h 448"/>
                  <a:gd name="T12" fmla="*/ 161 w 250"/>
                  <a:gd name="T13" fmla="*/ 448 h 448"/>
                  <a:gd name="T14" fmla="*/ 250 w 250"/>
                  <a:gd name="T15" fmla="*/ 445 h 448"/>
                  <a:gd name="T16" fmla="*/ 247 w 250"/>
                  <a:gd name="T17" fmla="*/ 14 h 448"/>
                  <a:gd name="T18" fmla="*/ 235 w 250"/>
                  <a:gd name="T19" fmla="*/ 0 h 448"/>
                  <a:gd name="T20" fmla="*/ 10 w 250"/>
                  <a:gd name="T21" fmla="*/ 5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48">
                    <a:moveTo>
                      <a:pt x="10" y="5"/>
                    </a:moveTo>
                    <a:lnTo>
                      <a:pt x="0" y="14"/>
                    </a:lnTo>
                    <a:lnTo>
                      <a:pt x="8" y="445"/>
                    </a:lnTo>
                    <a:lnTo>
                      <a:pt x="103" y="448"/>
                    </a:lnTo>
                    <a:lnTo>
                      <a:pt x="122" y="85"/>
                    </a:lnTo>
                    <a:lnTo>
                      <a:pt x="137" y="85"/>
                    </a:lnTo>
                    <a:lnTo>
                      <a:pt x="161" y="448"/>
                    </a:lnTo>
                    <a:lnTo>
                      <a:pt x="250" y="445"/>
                    </a:lnTo>
                    <a:lnTo>
                      <a:pt x="247" y="14"/>
                    </a:lnTo>
                    <a:lnTo>
                      <a:pt x="235" y="0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2"/>
              <p:cNvSpPr>
                <a:spLocks/>
              </p:cNvSpPr>
              <p:nvPr/>
            </p:nvSpPr>
            <p:spPr bwMode="auto">
              <a:xfrm>
                <a:off x="4027" y="2596"/>
                <a:ext cx="411" cy="408"/>
              </a:xfrm>
              <a:custGeom>
                <a:avLst/>
                <a:gdLst>
                  <a:gd name="T0" fmla="*/ 243 w 243"/>
                  <a:gd name="T1" fmla="*/ 32 h 241"/>
                  <a:gd name="T2" fmla="*/ 238 w 243"/>
                  <a:gd name="T3" fmla="*/ 10 h 241"/>
                  <a:gd name="T4" fmla="*/ 171 w 243"/>
                  <a:gd name="T5" fmla="*/ 0 h 241"/>
                  <a:gd name="T6" fmla="*/ 90 w 243"/>
                  <a:gd name="T7" fmla="*/ 6 h 241"/>
                  <a:gd name="T8" fmla="*/ 44 w 243"/>
                  <a:gd name="T9" fmla="*/ 44 h 241"/>
                  <a:gd name="T10" fmla="*/ 3 w 243"/>
                  <a:gd name="T11" fmla="*/ 143 h 241"/>
                  <a:gd name="T12" fmla="*/ 61 w 243"/>
                  <a:gd name="T13" fmla="*/ 222 h 241"/>
                  <a:gd name="T14" fmla="*/ 87 w 243"/>
                  <a:gd name="T15" fmla="*/ 189 h 241"/>
                  <a:gd name="T16" fmla="*/ 47 w 243"/>
                  <a:gd name="T17" fmla="*/ 146 h 241"/>
                  <a:gd name="T18" fmla="*/ 86 w 243"/>
                  <a:gd name="T19" fmla="*/ 70 h 241"/>
                  <a:gd name="T20" fmla="*/ 92 w 243"/>
                  <a:gd name="T21" fmla="*/ 106 h 241"/>
                  <a:gd name="T22" fmla="*/ 89 w 243"/>
                  <a:gd name="T23" fmla="*/ 232 h 241"/>
                  <a:gd name="T24" fmla="*/ 235 w 243"/>
                  <a:gd name="T25" fmla="*/ 229 h 241"/>
                  <a:gd name="T26" fmla="*/ 243 w 243"/>
                  <a:gd name="T27" fmla="*/ 221 h 241"/>
                  <a:gd name="T28" fmla="*/ 243 w 243"/>
                  <a:gd name="T29" fmla="*/ 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1">
                    <a:moveTo>
                      <a:pt x="243" y="32"/>
                    </a:moveTo>
                    <a:cubicBezTo>
                      <a:pt x="238" y="10"/>
                      <a:pt x="238" y="10"/>
                      <a:pt x="238" y="10"/>
                    </a:cubicBezTo>
                    <a:cubicBezTo>
                      <a:pt x="238" y="10"/>
                      <a:pt x="228" y="0"/>
                      <a:pt x="171" y="0"/>
                    </a:cubicBezTo>
                    <a:cubicBezTo>
                      <a:pt x="112" y="0"/>
                      <a:pt x="90" y="6"/>
                      <a:pt x="90" y="6"/>
                    </a:cubicBezTo>
                    <a:cubicBezTo>
                      <a:pt x="90" y="6"/>
                      <a:pt x="60" y="8"/>
                      <a:pt x="44" y="44"/>
                    </a:cubicBezTo>
                    <a:cubicBezTo>
                      <a:pt x="29" y="81"/>
                      <a:pt x="7" y="129"/>
                      <a:pt x="3" y="143"/>
                    </a:cubicBezTo>
                    <a:cubicBezTo>
                      <a:pt x="0" y="156"/>
                      <a:pt x="3" y="174"/>
                      <a:pt x="61" y="222"/>
                    </a:cubicBezTo>
                    <a:cubicBezTo>
                      <a:pt x="87" y="189"/>
                      <a:pt x="87" y="189"/>
                      <a:pt x="87" y="189"/>
                    </a:cubicBezTo>
                    <a:cubicBezTo>
                      <a:pt x="87" y="189"/>
                      <a:pt x="46" y="156"/>
                      <a:pt x="47" y="146"/>
                    </a:cubicBezTo>
                    <a:cubicBezTo>
                      <a:pt x="48" y="136"/>
                      <a:pt x="83" y="71"/>
                      <a:pt x="86" y="70"/>
                    </a:cubicBezTo>
                    <a:cubicBezTo>
                      <a:pt x="88" y="68"/>
                      <a:pt x="92" y="106"/>
                      <a:pt x="92" y="106"/>
                    </a:cubicBezTo>
                    <a:cubicBezTo>
                      <a:pt x="89" y="232"/>
                      <a:pt x="89" y="232"/>
                      <a:pt x="89" y="232"/>
                    </a:cubicBezTo>
                    <a:cubicBezTo>
                      <a:pt x="89" y="232"/>
                      <a:pt x="201" y="241"/>
                      <a:pt x="235" y="229"/>
                    </a:cubicBezTo>
                    <a:cubicBezTo>
                      <a:pt x="243" y="221"/>
                      <a:pt x="243" y="221"/>
                      <a:pt x="243" y="221"/>
                    </a:cubicBezTo>
                    <a:lnTo>
                      <a:pt x="243" y="32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23"/>
              <p:cNvSpPr>
                <a:spLocks/>
              </p:cNvSpPr>
              <p:nvPr/>
            </p:nvSpPr>
            <p:spPr bwMode="auto">
              <a:xfrm>
                <a:off x="4196" y="2596"/>
                <a:ext cx="210" cy="61"/>
              </a:xfrm>
              <a:custGeom>
                <a:avLst/>
                <a:gdLst>
                  <a:gd name="T0" fmla="*/ 106 w 124"/>
                  <a:gd name="T1" fmla="*/ 23 h 36"/>
                  <a:gd name="T2" fmla="*/ 124 w 124"/>
                  <a:gd name="T3" fmla="*/ 4 h 36"/>
                  <a:gd name="T4" fmla="*/ 71 w 124"/>
                  <a:gd name="T5" fmla="*/ 0 h 36"/>
                  <a:gd name="T6" fmla="*/ 0 w 124"/>
                  <a:gd name="T7" fmla="*/ 4 h 36"/>
                  <a:gd name="T8" fmla="*/ 24 w 124"/>
                  <a:gd name="T9" fmla="*/ 25 h 36"/>
                  <a:gd name="T10" fmla="*/ 48 w 124"/>
                  <a:gd name="T11" fmla="*/ 33 h 36"/>
                  <a:gd name="T12" fmla="*/ 59 w 124"/>
                  <a:gd name="T13" fmla="*/ 33 h 36"/>
                  <a:gd name="T14" fmla="*/ 81 w 124"/>
                  <a:gd name="T15" fmla="*/ 36 h 36"/>
                  <a:gd name="T16" fmla="*/ 96 w 124"/>
                  <a:gd name="T17" fmla="*/ 31 h 36"/>
                  <a:gd name="T18" fmla="*/ 106 w 124"/>
                  <a:gd name="T19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36">
                    <a:moveTo>
                      <a:pt x="106" y="23"/>
                    </a:moveTo>
                    <a:cubicBezTo>
                      <a:pt x="112" y="17"/>
                      <a:pt x="118" y="11"/>
                      <a:pt x="124" y="4"/>
                    </a:cubicBezTo>
                    <a:cubicBezTo>
                      <a:pt x="114" y="2"/>
                      <a:pt x="98" y="0"/>
                      <a:pt x="71" y="0"/>
                    </a:cubicBezTo>
                    <a:cubicBezTo>
                      <a:pt x="34" y="0"/>
                      <a:pt x="11" y="2"/>
                      <a:pt x="0" y="4"/>
                    </a:cubicBezTo>
                    <a:cubicBezTo>
                      <a:pt x="8" y="10"/>
                      <a:pt x="16" y="18"/>
                      <a:pt x="24" y="25"/>
                    </a:cubicBezTo>
                    <a:cubicBezTo>
                      <a:pt x="31" y="32"/>
                      <a:pt x="37" y="36"/>
                      <a:pt x="48" y="33"/>
                    </a:cubicBezTo>
                    <a:cubicBezTo>
                      <a:pt x="52" y="33"/>
                      <a:pt x="55" y="32"/>
                      <a:pt x="59" y="33"/>
                    </a:cubicBezTo>
                    <a:cubicBezTo>
                      <a:pt x="66" y="34"/>
                      <a:pt x="73" y="36"/>
                      <a:pt x="81" y="36"/>
                    </a:cubicBezTo>
                    <a:cubicBezTo>
                      <a:pt x="87" y="35"/>
                      <a:pt x="91" y="34"/>
                      <a:pt x="96" y="31"/>
                    </a:cubicBezTo>
                    <a:cubicBezTo>
                      <a:pt x="99" y="29"/>
                      <a:pt x="103" y="26"/>
                      <a:pt x="106" y="23"/>
                    </a:cubicBez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24"/>
              <p:cNvSpPr>
                <a:spLocks/>
              </p:cNvSpPr>
              <p:nvPr/>
            </p:nvSpPr>
            <p:spPr bwMode="auto">
              <a:xfrm>
                <a:off x="4416" y="2616"/>
                <a:ext cx="22" cy="371"/>
              </a:xfrm>
              <a:custGeom>
                <a:avLst/>
                <a:gdLst>
                  <a:gd name="T0" fmla="*/ 7 w 13"/>
                  <a:gd name="T1" fmla="*/ 0 h 219"/>
                  <a:gd name="T2" fmla="*/ 3 w 13"/>
                  <a:gd name="T3" fmla="*/ 44 h 219"/>
                  <a:gd name="T4" fmla="*/ 1 w 13"/>
                  <a:gd name="T5" fmla="*/ 104 h 219"/>
                  <a:gd name="T6" fmla="*/ 0 w 13"/>
                  <a:gd name="T7" fmla="*/ 219 h 219"/>
                  <a:gd name="T8" fmla="*/ 5 w 13"/>
                  <a:gd name="T9" fmla="*/ 217 h 219"/>
                  <a:gd name="T10" fmla="*/ 13 w 13"/>
                  <a:gd name="T11" fmla="*/ 209 h 219"/>
                  <a:gd name="T12" fmla="*/ 13 w 13"/>
                  <a:gd name="T13" fmla="*/ 20 h 219"/>
                  <a:gd name="T14" fmla="*/ 7 w 13"/>
                  <a:gd name="T1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19">
                    <a:moveTo>
                      <a:pt x="7" y="0"/>
                    </a:moveTo>
                    <a:cubicBezTo>
                      <a:pt x="6" y="15"/>
                      <a:pt x="3" y="29"/>
                      <a:pt x="3" y="44"/>
                    </a:cubicBezTo>
                    <a:cubicBezTo>
                      <a:pt x="2" y="64"/>
                      <a:pt x="2" y="84"/>
                      <a:pt x="1" y="104"/>
                    </a:cubicBezTo>
                    <a:cubicBezTo>
                      <a:pt x="0" y="142"/>
                      <a:pt x="1" y="180"/>
                      <a:pt x="0" y="219"/>
                    </a:cubicBezTo>
                    <a:cubicBezTo>
                      <a:pt x="2" y="218"/>
                      <a:pt x="3" y="218"/>
                      <a:pt x="5" y="217"/>
                    </a:cubicBezTo>
                    <a:cubicBezTo>
                      <a:pt x="13" y="209"/>
                      <a:pt x="13" y="209"/>
                      <a:pt x="13" y="209"/>
                    </a:cubicBezTo>
                    <a:cubicBezTo>
                      <a:pt x="13" y="20"/>
                      <a:pt x="13" y="20"/>
                      <a:pt x="13" y="2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25"/>
              <p:cNvSpPr>
                <a:spLocks/>
              </p:cNvSpPr>
              <p:nvPr/>
            </p:nvSpPr>
            <p:spPr bwMode="auto">
              <a:xfrm>
                <a:off x="4261" y="2519"/>
                <a:ext cx="71" cy="114"/>
              </a:xfrm>
              <a:custGeom>
                <a:avLst/>
                <a:gdLst>
                  <a:gd name="T0" fmla="*/ 2 w 42"/>
                  <a:gd name="T1" fmla="*/ 0 h 67"/>
                  <a:gd name="T2" fmla="*/ 2 w 42"/>
                  <a:gd name="T3" fmla="*/ 45 h 67"/>
                  <a:gd name="T4" fmla="*/ 21 w 42"/>
                  <a:gd name="T5" fmla="*/ 66 h 67"/>
                  <a:gd name="T6" fmla="*/ 40 w 42"/>
                  <a:gd name="T7" fmla="*/ 45 h 67"/>
                  <a:gd name="T8" fmla="*/ 42 w 42"/>
                  <a:gd name="T9" fmla="*/ 2 h 67"/>
                  <a:gd name="T10" fmla="*/ 2 w 42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7">
                    <a:moveTo>
                      <a:pt x="2" y="0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0" y="67"/>
                      <a:pt x="21" y="66"/>
                    </a:cubicBezTo>
                    <a:cubicBezTo>
                      <a:pt x="41" y="66"/>
                      <a:pt x="40" y="45"/>
                      <a:pt x="40" y="45"/>
                    </a:cubicBezTo>
                    <a:cubicBezTo>
                      <a:pt x="42" y="2"/>
                      <a:pt x="42" y="2"/>
                      <a:pt x="42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26"/>
              <p:cNvSpPr>
                <a:spLocks/>
              </p:cNvSpPr>
              <p:nvPr/>
            </p:nvSpPr>
            <p:spPr bwMode="auto">
              <a:xfrm>
                <a:off x="4266" y="2609"/>
                <a:ext cx="61" cy="22"/>
              </a:xfrm>
              <a:custGeom>
                <a:avLst/>
                <a:gdLst>
                  <a:gd name="T0" fmla="*/ 34 w 36"/>
                  <a:gd name="T1" fmla="*/ 3 h 13"/>
                  <a:gd name="T2" fmla="*/ 19 w 36"/>
                  <a:gd name="T3" fmla="*/ 10 h 13"/>
                  <a:gd name="T4" fmla="*/ 0 w 36"/>
                  <a:gd name="T5" fmla="*/ 1 h 13"/>
                  <a:gd name="T6" fmla="*/ 18 w 36"/>
                  <a:gd name="T7" fmla="*/ 13 h 13"/>
                  <a:gd name="T8" fmla="*/ 36 w 36"/>
                  <a:gd name="T9" fmla="*/ 0 h 13"/>
                  <a:gd name="T10" fmla="*/ 34 w 36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4" y="3"/>
                    </a:moveTo>
                    <a:cubicBezTo>
                      <a:pt x="30" y="7"/>
                      <a:pt x="24" y="10"/>
                      <a:pt x="19" y="10"/>
                    </a:cubicBezTo>
                    <a:cubicBezTo>
                      <a:pt x="11" y="11"/>
                      <a:pt x="4" y="7"/>
                      <a:pt x="0" y="1"/>
                    </a:cubicBezTo>
                    <a:cubicBezTo>
                      <a:pt x="2" y="7"/>
                      <a:pt x="6" y="13"/>
                      <a:pt x="18" y="13"/>
                    </a:cubicBezTo>
                    <a:cubicBezTo>
                      <a:pt x="29" y="13"/>
                      <a:pt x="34" y="6"/>
                      <a:pt x="36" y="0"/>
                    </a:cubicBezTo>
                    <a:cubicBezTo>
                      <a:pt x="35" y="1"/>
                      <a:pt x="34" y="2"/>
                      <a:pt x="34" y="3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264" y="2519"/>
                <a:ext cx="68" cy="27"/>
              </a:xfrm>
              <a:custGeom>
                <a:avLst/>
                <a:gdLst>
                  <a:gd name="T0" fmla="*/ 39 w 40"/>
                  <a:gd name="T1" fmla="*/ 13 h 16"/>
                  <a:gd name="T2" fmla="*/ 40 w 40"/>
                  <a:gd name="T3" fmla="*/ 2 h 16"/>
                  <a:gd name="T4" fmla="*/ 0 w 40"/>
                  <a:gd name="T5" fmla="*/ 0 h 16"/>
                  <a:gd name="T6" fmla="*/ 0 w 40"/>
                  <a:gd name="T7" fmla="*/ 9 h 16"/>
                  <a:gd name="T8" fmla="*/ 39 w 40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6">
                    <a:moveTo>
                      <a:pt x="39" y="13"/>
                    </a:moveTo>
                    <a:cubicBezTo>
                      <a:pt x="40" y="2"/>
                      <a:pt x="40" y="2"/>
                      <a:pt x="4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5" y="16"/>
                      <a:pt x="26" y="15"/>
                      <a:pt x="39" y="13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28"/>
              <p:cNvSpPr>
                <a:spLocks noChangeArrowheads="1"/>
              </p:cNvSpPr>
              <p:nvPr/>
            </p:nvSpPr>
            <p:spPr bwMode="auto">
              <a:xfrm>
                <a:off x="4178" y="2984"/>
                <a:ext cx="247" cy="29"/>
              </a:xfrm>
              <a:prstGeom prst="rect">
                <a:avLst/>
              </a:pr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132" y="2918"/>
                <a:ext cx="92" cy="97"/>
              </a:xfrm>
              <a:custGeom>
                <a:avLst/>
                <a:gdLst>
                  <a:gd name="T0" fmla="*/ 24 w 54"/>
                  <a:gd name="T1" fmla="*/ 0 h 57"/>
                  <a:gd name="T2" fmla="*/ 27 w 54"/>
                  <a:gd name="T3" fmla="*/ 3 h 57"/>
                  <a:gd name="T4" fmla="*/ 44 w 54"/>
                  <a:gd name="T5" fmla="*/ 19 h 57"/>
                  <a:gd name="T6" fmla="*/ 45 w 54"/>
                  <a:gd name="T7" fmla="*/ 42 h 57"/>
                  <a:gd name="T8" fmla="*/ 19 w 54"/>
                  <a:gd name="T9" fmla="*/ 47 h 57"/>
                  <a:gd name="T10" fmla="*/ 0 w 54"/>
                  <a:gd name="T11" fmla="*/ 32 h 57"/>
                  <a:gd name="T12" fmla="*/ 24 w 54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7">
                    <a:moveTo>
                      <a:pt x="24" y="0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54" y="30"/>
                      <a:pt x="45" y="42"/>
                    </a:cubicBezTo>
                    <a:cubicBezTo>
                      <a:pt x="33" y="57"/>
                      <a:pt x="19" y="47"/>
                      <a:pt x="19" y="47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0"/>
              <p:cNvSpPr>
                <a:spLocks/>
              </p:cNvSpPr>
              <p:nvPr/>
            </p:nvSpPr>
            <p:spPr bwMode="auto">
              <a:xfrm>
                <a:off x="4401" y="2585"/>
                <a:ext cx="81" cy="397"/>
              </a:xfrm>
              <a:custGeom>
                <a:avLst/>
                <a:gdLst>
                  <a:gd name="T0" fmla="*/ 18 w 48"/>
                  <a:gd name="T1" fmla="*/ 17 h 234"/>
                  <a:gd name="T2" fmla="*/ 47 w 48"/>
                  <a:gd name="T3" fmla="*/ 131 h 234"/>
                  <a:gd name="T4" fmla="*/ 47 w 48"/>
                  <a:gd name="T5" fmla="*/ 234 h 234"/>
                  <a:gd name="T6" fmla="*/ 14 w 48"/>
                  <a:gd name="T7" fmla="*/ 234 h 234"/>
                  <a:gd name="T8" fmla="*/ 14 w 48"/>
                  <a:gd name="T9" fmla="*/ 84 h 234"/>
                  <a:gd name="T10" fmla="*/ 18 w 48"/>
                  <a:gd name="T11" fmla="*/ 1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34">
                    <a:moveTo>
                      <a:pt x="18" y="17"/>
                    </a:moveTo>
                    <a:cubicBezTo>
                      <a:pt x="36" y="34"/>
                      <a:pt x="46" y="50"/>
                      <a:pt x="47" y="131"/>
                    </a:cubicBezTo>
                    <a:cubicBezTo>
                      <a:pt x="48" y="212"/>
                      <a:pt x="47" y="234"/>
                      <a:pt x="47" y="234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4" y="84"/>
                      <a:pt x="0" y="0"/>
                      <a:pt x="18" y="17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1"/>
              <p:cNvSpPr>
                <a:spLocks/>
              </p:cNvSpPr>
              <p:nvPr/>
            </p:nvSpPr>
            <p:spPr bwMode="auto">
              <a:xfrm>
                <a:off x="4267" y="3076"/>
                <a:ext cx="77" cy="11"/>
              </a:xfrm>
              <a:custGeom>
                <a:avLst/>
                <a:gdLst>
                  <a:gd name="T0" fmla="*/ 27 w 45"/>
                  <a:gd name="T1" fmla="*/ 7 h 7"/>
                  <a:gd name="T2" fmla="*/ 23 w 45"/>
                  <a:gd name="T3" fmla="*/ 7 h 7"/>
                  <a:gd name="T4" fmla="*/ 19 w 45"/>
                  <a:gd name="T5" fmla="*/ 7 h 7"/>
                  <a:gd name="T6" fmla="*/ 1 w 45"/>
                  <a:gd name="T7" fmla="*/ 4 h 7"/>
                  <a:gd name="T8" fmla="*/ 0 w 45"/>
                  <a:gd name="T9" fmla="*/ 2 h 7"/>
                  <a:gd name="T10" fmla="*/ 2 w 45"/>
                  <a:gd name="T11" fmla="*/ 1 h 7"/>
                  <a:gd name="T12" fmla="*/ 19 w 45"/>
                  <a:gd name="T13" fmla="*/ 3 h 7"/>
                  <a:gd name="T14" fmla="*/ 23 w 45"/>
                  <a:gd name="T15" fmla="*/ 3 h 7"/>
                  <a:gd name="T16" fmla="*/ 41 w 45"/>
                  <a:gd name="T17" fmla="*/ 1 h 7"/>
                  <a:gd name="T18" fmla="*/ 44 w 45"/>
                  <a:gd name="T19" fmla="*/ 2 h 7"/>
                  <a:gd name="T20" fmla="*/ 43 w 45"/>
                  <a:gd name="T21" fmla="*/ 4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4" y="7"/>
                      <a:pt x="23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3" y="1"/>
                      <a:pt x="9" y="3"/>
                      <a:pt x="19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31" y="3"/>
                      <a:pt x="38" y="3"/>
                      <a:pt x="41" y="1"/>
                    </a:cubicBezTo>
                    <a:cubicBezTo>
                      <a:pt x="42" y="0"/>
                      <a:pt x="44" y="1"/>
                      <a:pt x="44" y="2"/>
                    </a:cubicBezTo>
                    <a:cubicBezTo>
                      <a:pt x="45" y="3"/>
                      <a:pt x="44" y="4"/>
                      <a:pt x="43" y="4"/>
                    </a:cubicBezTo>
                    <a:cubicBezTo>
                      <a:pt x="39" y="6"/>
                      <a:pt x="33" y="7"/>
                      <a:pt x="27" y="7"/>
                    </a:cubicBezTo>
                    <a:close/>
                  </a:path>
                </a:pathLst>
              </a:custGeom>
              <a:solidFill>
                <a:srgbClr val="332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32"/>
              <p:cNvSpPr>
                <a:spLocks noChangeArrowheads="1"/>
              </p:cNvSpPr>
              <p:nvPr/>
            </p:nvSpPr>
            <p:spPr bwMode="auto">
              <a:xfrm>
                <a:off x="4251" y="2647"/>
                <a:ext cx="6" cy="67"/>
              </a:xfrm>
              <a:prstGeom prst="rect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Oval 133"/>
              <p:cNvSpPr>
                <a:spLocks noChangeArrowheads="1"/>
              </p:cNvSpPr>
              <p:nvPr/>
            </p:nvSpPr>
            <p:spPr bwMode="auto">
              <a:xfrm>
                <a:off x="4247" y="2706"/>
                <a:ext cx="14" cy="20"/>
              </a:xfrm>
              <a:prstGeom prst="ellipse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34"/>
              <p:cNvSpPr>
                <a:spLocks noChangeArrowheads="1"/>
              </p:cNvSpPr>
              <p:nvPr/>
            </p:nvSpPr>
            <p:spPr bwMode="auto">
              <a:xfrm>
                <a:off x="4342" y="2647"/>
                <a:ext cx="7" cy="67"/>
              </a:xfrm>
              <a:prstGeom prst="rect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135"/>
              <p:cNvSpPr>
                <a:spLocks noChangeArrowheads="1"/>
              </p:cNvSpPr>
              <p:nvPr/>
            </p:nvSpPr>
            <p:spPr bwMode="auto">
              <a:xfrm>
                <a:off x="4339" y="2706"/>
                <a:ext cx="13" cy="20"/>
              </a:xfrm>
              <a:prstGeom prst="ellipse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36"/>
              <p:cNvSpPr>
                <a:spLocks/>
              </p:cNvSpPr>
              <p:nvPr/>
            </p:nvSpPr>
            <p:spPr bwMode="auto">
              <a:xfrm>
                <a:off x="4115" y="2063"/>
                <a:ext cx="399" cy="329"/>
              </a:xfrm>
              <a:custGeom>
                <a:avLst/>
                <a:gdLst>
                  <a:gd name="T0" fmla="*/ 11 w 236"/>
                  <a:gd name="T1" fmla="*/ 187 h 194"/>
                  <a:gd name="T2" fmla="*/ 11 w 236"/>
                  <a:gd name="T3" fmla="*/ 36 h 194"/>
                  <a:gd name="T4" fmla="*/ 23 w 236"/>
                  <a:gd name="T5" fmla="*/ 58 h 194"/>
                  <a:gd name="T6" fmla="*/ 74 w 236"/>
                  <a:gd name="T7" fmla="*/ 10 h 194"/>
                  <a:gd name="T8" fmla="*/ 64 w 236"/>
                  <a:gd name="T9" fmla="*/ 37 h 194"/>
                  <a:gd name="T10" fmla="*/ 148 w 236"/>
                  <a:gd name="T11" fmla="*/ 5 h 194"/>
                  <a:gd name="T12" fmla="*/ 123 w 236"/>
                  <a:gd name="T13" fmla="*/ 26 h 194"/>
                  <a:gd name="T14" fmla="*/ 208 w 236"/>
                  <a:gd name="T15" fmla="*/ 40 h 194"/>
                  <a:gd name="T16" fmla="*/ 170 w 236"/>
                  <a:gd name="T17" fmla="*/ 44 h 194"/>
                  <a:gd name="T18" fmla="*/ 236 w 236"/>
                  <a:gd name="T19" fmla="*/ 92 h 194"/>
                  <a:gd name="T20" fmla="*/ 200 w 236"/>
                  <a:gd name="T21" fmla="*/ 78 h 194"/>
                  <a:gd name="T22" fmla="*/ 236 w 236"/>
                  <a:gd name="T23" fmla="*/ 126 h 194"/>
                  <a:gd name="T24" fmla="*/ 207 w 236"/>
                  <a:gd name="T25" fmla="*/ 110 h 194"/>
                  <a:gd name="T26" fmla="*/ 207 w 236"/>
                  <a:gd name="T27" fmla="*/ 194 h 194"/>
                  <a:gd name="T28" fmla="*/ 11 w 236"/>
                  <a:gd name="T29" fmla="*/ 18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194">
                    <a:moveTo>
                      <a:pt x="11" y="187"/>
                    </a:moveTo>
                    <a:cubicBezTo>
                      <a:pt x="11" y="187"/>
                      <a:pt x="0" y="101"/>
                      <a:pt x="11" y="36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58"/>
                      <a:pt x="24" y="30"/>
                      <a:pt x="74" y="10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97" y="0"/>
                      <a:pt x="148" y="5"/>
                    </a:cubicBezTo>
                    <a:cubicBezTo>
                      <a:pt x="123" y="26"/>
                      <a:pt x="123" y="26"/>
                      <a:pt x="123" y="26"/>
                    </a:cubicBezTo>
                    <a:cubicBezTo>
                      <a:pt x="123" y="26"/>
                      <a:pt x="174" y="13"/>
                      <a:pt x="208" y="40"/>
                    </a:cubicBezTo>
                    <a:cubicBezTo>
                      <a:pt x="170" y="44"/>
                      <a:pt x="170" y="44"/>
                      <a:pt x="170" y="44"/>
                    </a:cubicBezTo>
                    <a:cubicBezTo>
                      <a:pt x="170" y="44"/>
                      <a:pt x="208" y="38"/>
                      <a:pt x="236" y="92"/>
                    </a:cubicBezTo>
                    <a:cubicBezTo>
                      <a:pt x="200" y="78"/>
                      <a:pt x="200" y="78"/>
                      <a:pt x="200" y="78"/>
                    </a:cubicBezTo>
                    <a:cubicBezTo>
                      <a:pt x="200" y="78"/>
                      <a:pt x="231" y="93"/>
                      <a:pt x="236" y="126"/>
                    </a:cubicBezTo>
                    <a:cubicBezTo>
                      <a:pt x="236" y="126"/>
                      <a:pt x="222" y="111"/>
                      <a:pt x="207" y="110"/>
                    </a:cubicBezTo>
                    <a:cubicBezTo>
                      <a:pt x="207" y="194"/>
                      <a:pt x="207" y="194"/>
                      <a:pt x="207" y="194"/>
                    </a:cubicBezTo>
                    <a:lnTo>
                      <a:pt x="11" y="187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37"/>
              <p:cNvSpPr>
                <a:spLocks/>
              </p:cNvSpPr>
              <p:nvPr/>
            </p:nvSpPr>
            <p:spPr bwMode="auto">
              <a:xfrm>
                <a:off x="4149" y="2255"/>
                <a:ext cx="296" cy="298"/>
              </a:xfrm>
              <a:custGeom>
                <a:avLst/>
                <a:gdLst>
                  <a:gd name="T0" fmla="*/ 11 w 175"/>
                  <a:gd name="T1" fmla="*/ 31 h 176"/>
                  <a:gd name="T2" fmla="*/ 36 w 175"/>
                  <a:gd name="T3" fmla="*/ 148 h 176"/>
                  <a:gd name="T4" fmla="*/ 151 w 175"/>
                  <a:gd name="T5" fmla="*/ 140 h 176"/>
                  <a:gd name="T6" fmla="*/ 172 w 175"/>
                  <a:gd name="T7" fmla="*/ 28 h 176"/>
                  <a:gd name="T8" fmla="*/ 135 w 175"/>
                  <a:gd name="T9" fmla="*/ 3 h 176"/>
                  <a:gd name="T10" fmla="*/ 93 w 175"/>
                  <a:gd name="T11" fmla="*/ 27 h 176"/>
                  <a:gd name="T12" fmla="*/ 54 w 175"/>
                  <a:gd name="T13" fmla="*/ 1 h 176"/>
                  <a:gd name="T14" fmla="*/ 11 w 175"/>
                  <a:gd name="T15" fmla="*/ 3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76">
                    <a:moveTo>
                      <a:pt x="11" y="31"/>
                    </a:moveTo>
                    <a:cubicBezTo>
                      <a:pt x="11" y="31"/>
                      <a:pt x="0" y="123"/>
                      <a:pt x="36" y="148"/>
                    </a:cubicBezTo>
                    <a:cubicBezTo>
                      <a:pt x="71" y="174"/>
                      <a:pt x="127" y="176"/>
                      <a:pt x="151" y="140"/>
                    </a:cubicBezTo>
                    <a:cubicBezTo>
                      <a:pt x="175" y="105"/>
                      <a:pt x="172" y="28"/>
                      <a:pt x="172" y="28"/>
                    </a:cubicBezTo>
                    <a:cubicBezTo>
                      <a:pt x="172" y="28"/>
                      <a:pt x="172" y="1"/>
                      <a:pt x="135" y="3"/>
                    </a:cubicBezTo>
                    <a:cubicBezTo>
                      <a:pt x="104" y="5"/>
                      <a:pt x="93" y="27"/>
                      <a:pt x="93" y="27"/>
                    </a:cubicBezTo>
                    <a:cubicBezTo>
                      <a:pt x="93" y="27"/>
                      <a:pt x="82" y="0"/>
                      <a:pt x="54" y="1"/>
                    </a:cubicBezTo>
                    <a:cubicBezTo>
                      <a:pt x="26" y="1"/>
                      <a:pt x="12" y="18"/>
                      <a:pt x="11" y="31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Oval 138"/>
              <p:cNvSpPr>
                <a:spLocks noChangeArrowheads="1"/>
              </p:cNvSpPr>
              <p:nvPr/>
            </p:nvSpPr>
            <p:spPr bwMode="auto">
              <a:xfrm>
                <a:off x="4117" y="2357"/>
                <a:ext cx="71" cy="71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Oval 139"/>
              <p:cNvSpPr>
                <a:spLocks noChangeArrowheads="1"/>
              </p:cNvSpPr>
              <p:nvPr/>
            </p:nvSpPr>
            <p:spPr bwMode="auto">
              <a:xfrm>
                <a:off x="4413" y="2357"/>
                <a:ext cx="71" cy="71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0"/>
              <p:cNvSpPr>
                <a:spLocks/>
              </p:cNvSpPr>
              <p:nvPr/>
            </p:nvSpPr>
            <p:spPr bwMode="auto">
              <a:xfrm>
                <a:off x="4278" y="2357"/>
                <a:ext cx="49" cy="61"/>
              </a:xfrm>
              <a:custGeom>
                <a:avLst/>
                <a:gdLst>
                  <a:gd name="T0" fmla="*/ 20 w 49"/>
                  <a:gd name="T1" fmla="*/ 0 h 61"/>
                  <a:gd name="T2" fmla="*/ 0 w 49"/>
                  <a:gd name="T3" fmla="*/ 61 h 61"/>
                  <a:gd name="T4" fmla="*/ 49 w 49"/>
                  <a:gd name="T5" fmla="*/ 61 h 61"/>
                  <a:gd name="T6" fmla="*/ 20 w 49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61">
                    <a:moveTo>
                      <a:pt x="20" y="0"/>
                    </a:moveTo>
                    <a:lnTo>
                      <a:pt x="0" y="61"/>
                    </a:lnTo>
                    <a:lnTo>
                      <a:pt x="49" y="6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Oval 141"/>
              <p:cNvSpPr>
                <a:spLocks noChangeArrowheads="1"/>
              </p:cNvSpPr>
              <p:nvPr/>
            </p:nvSpPr>
            <p:spPr bwMode="auto">
              <a:xfrm>
                <a:off x="4212" y="2333"/>
                <a:ext cx="40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Oval 142"/>
              <p:cNvSpPr>
                <a:spLocks noChangeArrowheads="1"/>
              </p:cNvSpPr>
              <p:nvPr/>
            </p:nvSpPr>
            <p:spPr bwMode="auto">
              <a:xfrm>
                <a:off x="4347" y="2333"/>
                <a:ext cx="42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43"/>
              <p:cNvSpPr>
                <a:spLocks/>
              </p:cNvSpPr>
              <p:nvPr/>
            </p:nvSpPr>
            <p:spPr bwMode="auto">
              <a:xfrm>
                <a:off x="4235" y="2457"/>
                <a:ext cx="132" cy="30"/>
              </a:xfrm>
              <a:custGeom>
                <a:avLst/>
                <a:gdLst>
                  <a:gd name="T0" fmla="*/ 16 w 78"/>
                  <a:gd name="T1" fmla="*/ 17 h 18"/>
                  <a:gd name="T2" fmla="*/ 1 w 78"/>
                  <a:gd name="T3" fmla="*/ 16 h 18"/>
                  <a:gd name="T4" fmla="*/ 0 w 78"/>
                  <a:gd name="T5" fmla="*/ 14 h 18"/>
                  <a:gd name="T6" fmla="*/ 2 w 78"/>
                  <a:gd name="T7" fmla="*/ 12 h 18"/>
                  <a:gd name="T8" fmla="*/ 76 w 78"/>
                  <a:gd name="T9" fmla="*/ 0 h 18"/>
                  <a:gd name="T10" fmla="*/ 78 w 78"/>
                  <a:gd name="T11" fmla="*/ 1 h 18"/>
                  <a:gd name="T12" fmla="*/ 77 w 78"/>
                  <a:gd name="T13" fmla="*/ 3 h 18"/>
                  <a:gd name="T14" fmla="*/ 16 w 78"/>
                  <a:gd name="T15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18">
                    <a:moveTo>
                      <a:pt x="16" y="17"/>
                    </a:moveTo>
                    <a:cubicBezTo>
                      <a:pt x="7" y="17"/>
                      <a:pt x="1" y="16"/>
                      <a:pt x="1" y="16"/>
                    </a:cubicBezTo>
                    <a:cubicBezTo>
                      <a:pt x="0" y="16"/>
                      <a:pt x="0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2" y="12"/>
                      <a:pt x="39" y="18"/>
                      <a:pt x="76" y="0"/>
                    </a:cubicBezTo>
                    <a:cubicBezTo>
                      <a:pt x="77" y="0"/>
                      <a:pt x="78" y="0"/>
                      <a:pt x="78" y="1"/>
                    </a:cubicBezTo>
                    <a:cubicBezTo>
                      <a:pt x="78" y="2"/>
                      <a:pt x="78" y="3"/>
                      <a:pt x="77" y="3"/>
                    </a:cubicBezTo>
                    <a:cubicBezTo>
                      <a:pt x="54" y="15"/>
                      <a:pt x="30" y="17"/>
                      <a:pt x="16" y="17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44"/>
              <p:cNvSpPr>
                <a:spLocks/>
              </p:cNvSpPr>
              <p:nvPr/>
            </p:nvSpPr>
            <p:spPr bwMode="auto">
              <a:xfrm>
                <a:off x="4186" y="2301"/>
                <a:ext cx="61" cy="32"/>
              </a:xfrm>
              <a:custGeom>
                <a:avLst/>
                <a:gdLst>
                  <a:gd name="T0" fmla="*/ 3 w 36"/>
                  <a:gd name="T1" fmla="*/ 19 h 19"/>
                  <a:gd name="T2" fmla="*/ 1 w 36"/>
                  <a:gd name="T3" fmla="*/ 18 h 19"/>
                  <a:gd name="T4" fmla="*/ 2 w 36"/>
                  <a:gd name="T5" fmla="*/ 15 h 19"/>
                  <a:gd name="T6" fmla="*/ 32 w 36"/>
                  <a:gd name="T7" fmla="*/ 0 h 19"/>
                  <a:gd name="T8" fmla="*/ 35 w 36"/>
                  <a:gd name="T9" fmla="*/ 1 h 19"/>
                  <a:gd name="T10" fmla="*/ 34 w 36"/>
                  <a:gd name="T11" fmla="*/ 4 h 19"/>
                  <a:gd name="T12" fmla="*/ 4 w 36"/>
                  <a:gd name="T13" fmla="*/ 19 h 19"/>
                  <a:gd name="T14" fmla="*/ 3 w 36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">
                    <a:moveTo>
                      <a:pt x="3" y="19"/>
                    </a:moveTo>
                    <a:cubicBezTo>
                      <a:pt x="2" y="19"/>
                      <a:pt x="1" y="19"/>
                      <a:pt x="1" y="18"/>
                    </a:cubicBezTo>
                    <a:cubicBezTo>
                      <a:pt x="0" y="17"/>
                      <a:pt x="1" y="16"/>
                      <a:pt x="2" y="1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5" y="0"/>
                      <a:pt x="35" y="1"/>
                    </a:cubicBezTo>
                    <a:cubicBezTo>
                      <a:pt x="36" y="2"/>
                      <a:pt x="35" y="4"/>
                      <a:pt x="34" y="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45"/>
              <p:cNvSpPr>
                <a:spLocks/>
              </p:cNvSpPr>
              <p:nvPr/>
            </p:nvSpPr>
            <p:spPr bwMode="auto">
              <a:xfrm>
                <a:off x="4354" y="2301"/>
                <a:ext cx="61" cy="32"/>
              </a:xfrm>
              <a:custGeom>
                <a:avLst/>
                <a:gdLst>
                  <a:gd name="T0" fmla="*/ 33 w 36"/>
                  <a:gd name="T1" fmla="*/ 19 h 19"/>
                  <a:gd name="T2" fmla="*/ 35 w 36"/>
                  <a:gd name="T3" fmla="*/ 18 h 19"/>
                  <a:gd name="T4" fmla="*/ 34 w 36"/>
                  <a:gd name="T5" fmla="*/ 15 h 19"/>
                  <a:gd name="T6" fmla="*/ 4 w 36"/>
                  <a:gd name="T7" fmla="*/ 0 h 19"/>
                  <a:gd name="T8" fmla="*/ 1 w 36"/>
                  <a:gd name="T9" fmla="*/ 1 h 19"/>
                  <a:gd name="T10" fmla="*/ 2 w 36"/>
                  <a:gd name="T11" fmla="*/ 4 h 19"/>
                  <a:gd name="T12" fmla="*/ 32 w 36"/>
                  <a:gd name="T13" fmla="*/ 19 h 19"/>
                  <a:gd name="T14" fmla="*/ 33 w 36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">
                    <a:moveTo>
                      <a:pt x="33" y="19"/>
                    </a:moveTo>
                    <a:cubicBezTo>
                      <a:pt x="34" y="19"/>
                      <a:pt x="35" y="19"/>
                      <a:pt x="35" y="18"/>
                    </a:cubicBezTo>
                    <a:cubicBezTo>
                      <a:pt x="36" y="17"/>
                      <a:pt x="35" y="16"/>
                      <a:pt x="34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46"/>
              <p:cNvSpPr>
                <a:spLocks/>
              </p:cNvSpPr>
              <p:nvPr/>
            </p:nvSpPr>
            <p:spPr bwMode="auto">
              <a:xfrm>
                <a:off x="3237" y="2899"/>
                <a:ext cx="73" cy="82"/>
              </a:xfrm>
              <a:custGeom>
                <a:avLst/>
                <a:gdLst>
                  <a:gd name="T0" fmla="*/ 43 w 43"/>
                  <a:gd name="T1" fmla="*/ 0 h 48"/>
                  <a:gd name="T2" fmla="*/ 43 w 43"/>
                  <a:gd name="T3" fmla="*/ 6 h 48"/>
                  <a:gd name="T4" fmla="*/ 41 w 43"/>
                  <a:gd name="T5" fmla="*/ 31 h 48"/>
                  <a:gd name="T6" fmla="*/ 22 w 43"/>
                  <a:gd name="T7" fmla="*/ 48 h 48"/>
                  <a:gd name="T8" fmla="*/ 0 w 43"/>
                  <a:gd name="T9" fmla="*/ 29 h 48"/>
                  <a:gd name="T10" fmla="*/ 0 w 43"/>
                  <a:gd name="T11" fmla="*/ 2 h 48"/>
                  <a:gd name="T12" fmla="*/ 43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39" y="47"/>
                      <a:pt x="22" y="48"/>
                    </a:cubicBezTo>
                    <a:cubicBezTo>
                      <a:pt x="1" y="48"/>
                      <a:pt x="0" y="29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47"/>
              <p:cNvSpPr>
                <a:spLocks/>
              </p:cNvSpPr>
              <p:nvPr/>
            </p:nvSpPr>
            <p:spPr bwMode="auto">
              <a:xfrm>
                <a:off x="3479" y="2899"/>
                <a:ext cx="73" cy="82"/>
              </a:xfrm>
              <a:custGeom>
                <a:avLst/>
                <a:gdLst>
                  <a:gd name="T0" fmla="*/ 0 w 43"/>
                  <a:gd name="T1" fmla="*/ 0 h 48"/>
                  <a:gd name="T2" fmla="*/ 0 w 43"/>
                  <a:gd name="T3" fmla="*/ 6 h 48"/>
                  <a:gd name="T4" fmla="*/ 1 w 43"/>
                  <a:gd name="T5" fmla="*/ 31 h 48"/>
                  <a:gd name="T6" fmla="*/ 20 w 43"/>
                  <a:gd name="T7" fmla="*/ 48 h 48"/>
                  <a:gd name="T8" fmla="*/ 43 w 43"/>
                  <a:gd name="T9" fmla="*/ 29 h 48"/>
                  <a:gd name="T10" fmla="*/ 43 w 43"/>
                  <a:gd name="T11" fmla="*/ 2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4" y="47"/>
                      <a:pt x="20" y="48"/>
                    </a:cubicBezTo>
                    <a:cubicBezTo>
                      <a:pt x="42" y="48"/>
                      <a:pt x="43" y="29"/>
                      <a:pt x="43" y="29"/>
                    </a:cubicBezTo>
                    <a:cubicBezTo>
                      <a:pt x="43" y="2"/>
                      <a:pt x="43" y="2"/>
                      <a:pt x="4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48"/>
              <p:cNvSpPr>
                <a:spLocks/>
              </p:cNvSpPr>
              <p:nvPr/>
            </p:nvSpPr>
            <p:spPr bwMode="auto">
              <a:xfrm>
                <a:off x="3280" y="2955"/>
                <a:ext cx="269" cy="536"/>
              </a:xfrm>
              <a:custGeom>
                <a:avLst/>
                <a:gdLst>
                  <a:gd name="T0" fmla="*/ 44 w 269"/>
                  <a:gd name="T1" fmla="*/ 0 h 536"/>
                  <a:gd name="T2" fmla="*/ 0 w 269"/>
                  <a:gd name="T3" fmla="*/ 26 h 536"/>
                  <a:gd name="T4" fmla="*/ 0 w 269"/>
                  <a:gd name="T5" fmla="*/ 536 h 536"/>
                  <a:gd name="T6" fmla="*/ 94 w 269"/>
                  <a:gd name="T7" fmla="*/ 536 h 536"/>
                  <a:gd name="T8" fmla="*/ 111 w 269"/>
                  <a:gd name="T9" fmla="*/ 119 h 536"/>
                  <a:gd name="T10" fmla="*/ 137 w 269"/>
                  <a:gd name="T11" fmla="*/ 119 h 536"/>
                  <a:gd name="T12" fmla="*/ 174 w 269"/>
                  <a:gd name="T13" fmla="*/ 536 h 536"/>
                  <a:gd name="T14" fmla="*/ 269 w 269"/>
                  <a:gd name="T15" fmla="*/ 536 h 536"/>
                  <a:gd name="T16" fmla="*/ 247 w 269"/>
                  <a:gd name="T17" fmla="*/ 26 h 536"/>
                  <a:gd name="T18" fmla="*/ 225 w 269"/>
                  <a:gd name="T19" fmla="*/ 12 h 536"/>
                  <a:gd name="T20" fmla="*/ 44 w 269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536">
                    <a:moveTo>
                      <a:pt x="44" y="0"/>
                    </a:moveTo>
                    <a:lnTo>
                      <a:pt x="0" y="26"/>
                    </a:lnTo>
                    <a:lnTo>
                      <a:pt x="0" y="536"/>
                    </a:lnTo>
                    <a:lnTo>
                      <a:pt x="94" y="536"/>
                    </a:lnTo>
                    <a:lnTo>
                      <a:pt x="111" y="119"/>
                    </a:lnTo>
                    <a:lnTo>
                      <a:pt x="137" y="119"/>
                    </a:lnTo>
                    <a:lnTo>
                      <a:pt x="174" y="536"/>
                    </a:lnTo>
                    <a:lnTo>
                      <a:pt x="269" y="536"/>
                    </a:lnTo>
                    <a:lnTo>
                      <a:pt x="247" y="26"/>
                    </a:lnTo>
                    <a:lnTo>
                      <a:pt x="22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49"/>
              <p:cNvSpPr>
                <a:spLocks/>
              </p:cNvSpPr>
              <p:nvPr/>
            </p:nvSpPr>
            <p:spPr bwMode="auto">
              <a:xfrm>
                <a:off x="3224" y="2597"/>
                <a:ext cx="71" cy="316"/>
              </a:xfrm>
              <a:custGeom>
                <a:avLst/>
                <a:gdLst>
                  <a:gd name="T0" fmla="*/ 42 w 42"/>
                  <a:gd name="T1" fmla="*/ 12 h 186"/>
                  <a:gd name="T2" fmla="*/ 30 w 42"/>
                  <a:gd name="T3" fmla="*/ 0 h 186"/>
                  <a:gd name="T4" fmla="*/ 9 w 42"/>
                  <a:gd name="T5" fmla="*/ 15 h 186"/>
                  <a:gd name="T6" fmla="*/ 0 w 42"/>
                  <a:gd name="T7" fmla="*/ 186 h 186"/>
                  <a:gd name="T8" fmla="*/ 39 w 42"/>
                  <a:gd name="T9" fmla="*/ 184 h 186"/>
                  <a:gd name="T10" fmla="*/ 42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42" y="12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5" y="2"/>
                      <a:pt x="9" y="15"/>
                    </a:cubicBezTo>
                    <a:cubicBezTo>
                      <a:pt x="3" y="28"/>
                      <a:pt x="0" y="186"/>
                      <a:pt x="0" y="186"/>
                    </a:cubicBezTo>
                    <a:cubicBezTo>
                      <a:pt x="39" y="184"/>
                      <a:pt x="39" y="184"/>
                      <a:pt x="39" y="184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0"/>
              <p:cNvSpPr>
                <a:spLocks/>
              </p:cNvSpPr>
              <p:nvPr/>
            </p:nvSpPr>
            <p:spPr bwMode="auto">
              <a:xfrm>
                <a:off x="3270" y="2613"/>
                <a:ext cx="25" cy="298"/>
              </a:xfrm>
              <a:custGeom>
                <a:avLst/>
                <a:gdLst>
                  <a:gd name="T0" fmla="*/ 3 w 15"/>
                  <a:gd name="T1" fmla="*/ 42 h 176"/>
                  <a:gd name="T2" fmla="*/ 0 w 15"/>
                  <a:gd name="T3" fmla="*/ 176 h 176"/>
                  <a:gd name="T4" fmla="*/ 12 w 15"/>
                  <a:gd name="T5" fmla="*/ 175 h 176"/>
                  <a:gd name="T6" fmla="*/ 15 w 15"/>
                  <a:gd name="T7" fmla="*/ 3 h 176"/>
                  <a:gd name="T8" fmla="*/ 11 w 15"/>
                  <a:gd name="T9" fmla="*/ 0 h 176"/>
                  <a:gd name="T10" fmla="*/ 3 w 15"/>
                  <a:gd name="T11" fmla="*/ 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6">
                    <a:moveTo>
                      <a:pt x="3" y="42"/>
                    </a:moveTo>
                    <a:cubicBezTo>
                      <a:pt x="2" y="58"/>
                      <a:pt x="0" y="148"/>
                      <a:pt x="0" y="176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1"/>
                      <a:pt x="4" y="28"/>
                      <a:pt x="3" y="42"/>
                    </a:cubicBezTo>
                    <a:close/>
                  </a:path>
                </a:pathLst>
              </a:custGeom>
              <a:solidFill>
                <a:srgbClr val="472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1"/>
              <p:cNvSpPr>
                <a:spLocks/>
              </p:cNvSpPr>
              <p:nvPr/>
            </p:nvSpPr>
            <p:spPr bwMode="auto">
              <a:xfrm>
                <a:off x="3491" y="2591"/>
                <a:ext cx="71" cy="315"/>
              </a:xfrm>
              <a:custGeom>
                <a:avLst/>
                <a:gdLst>
                  <a:gd name="T0" fmla="*/ 0 w 42"/>
                  <a:gd name="T1" fmla="*/ 12 h 186"/>
                  <a:gd name="T2" fmla="*/ 12 w 42"/>
                  <a:gd name="T3" fmla="*/ 0 h 186"/>
                  <a:gd name="T4" fmla="*/ 33 w 42"/>
                  <a:gd name="T5" fmla="*/ 15 h 186"/>
                  <a:gd name="T6" fmla="*/ 42 w 42"/>
                  <a:gd name="T7" fmla="*/ 186 h 186"/>
                  <a:gd name="T8" fmla="*/ 3 w 42"/>
                  <a:gd name="T9" fmla="*/ 184 h 186"/>
                  <a:gd name="T10" fmla="*/ 0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0" y="12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27" y="2"/>
                      <a:pt x="33" y="15"/>
                    </a:cubicBezTo>
                    <a:cubicBezTo>
                      <a:pt x="39" y="28"/>
                      <a:pt x="42" y="186"/>
                      <a:pt x="42" y="186"/>
                    </a:cubicBezTo>
                    <a:cubicBezTo>
                      <a:pt x="3" y="184"/>
                      <a:pt x="3" y="184"/>
                      <a:pt x="3" y="184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2"/>
              <p:cNvSpPr>
                <a:spLocks/>
              </p:cNvSpPr>
              <p:nvPr/>
            </p:nvSpPr>
            <p:spPr bwMode="auto">
              <a:xfrm>
                <a:off x="3503" y="2613"/>
                <a:ext cx="25" cy="291"/>
              </a:xfrm>
              <a:custGeom>
                <a:avLst/>
                <a:gdLst>
                  <a:gd name="T0" fmla="*/ 11 w 15"/>
                  <a:gd name="T1" fmla="*/ 60 h 172"/>
                  <a:gd name="T2" fmla="*/ 15 w 15"/>
                  <a:gd name="T3" fmla="*/ 172 h 172"/>
                  <a:gd name="T4" fmla="*/ 3 w 15"/>
                  <a:gd name="T5" fmla="*/ 171 h 172"/>
                  <a:gd name="T6" fmla="*/ 0 w 15"/>
                  <a:gd name="T7" fmla="*/ 0 h 172"/>
                  <a:gd name="T8" fmla="*/ 11 w 15"/>
                  <a:gd name="T9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2">
                    <a:moveTo>
                      <a:pt x="11" y="60"/>
                    </a:moveTo>
                    <a:cubicBezTo>
                      <a:pt x="12" y="76"/>
                      <a:pt x="15" y="144"/>
                      <a:pt x="15" y="172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0" y="47"/>
                      <a:pt x="11" y="60"/>
                    </a:cubicBezTo>
                    <a:close/>
                  </a:path>
                </a:pathLst>
              </a:custGeom>
              <a:solidFill>
                <a:srgbClr val="472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53"/>
              <p:cNvSpPr>
                <a:spLocks/>
              </p:cNvSpPr>
              <p:nvPr/>
            </p:nvSpPr>
            <p:spPr bwMode="auto">
              <a:xfrm>
                <a:off x="3364" y="2541"/>
                <a:ext cx="63" cy="102"/>
              </a:xfrm>
              <a:custGeom>
                <a:avLst/>
                <a:gdLst>
                  <a:gd name="T0" fmla="*/ 0 w 37"/>
                  <a:gd name="T1" fmla="*/ 0 h 60"/>
                  <a:gd name="T2" fmla="*/ 0 w 37"/>
                  <a:gd name="T3" fmla="*/ 43 h 60"/>
                  <a:gd name="T4" fmla="*/ 20 w 37"/>
                  <a:gd name="T5" fmla="*/ 60 h 60"/>
                  <a:gd name="T6" fmla="*/ 35 w 37"/>
                  <a:gd name="T7" fmla="*/ 42 h 60"/>
                  <a:gd name="T8" fmla="*/ 36 w 37"/>
                  <a:gd name="T9" fmla="*/ 0 h 60"/>
                  <a:gd name="T10" fmla="*/ 0 w 37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0">
                    <a:moveTo>
                      <a:pt x="0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60"/>
                      <a:pt x="20" y="60"/>
                    </a:cubicBezTo>
                    <a:cubicBezTo>
                      <a:pt x="37" y="60"/>
                      <a:pt x="35" y="42"/>
                      <a:pt x="35" y="42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4"/>
              <p:cNvSpPr>
                <a:spLocks/>
              </p:cNvSpPr>
              <p:nvPr/>
            </p:nvSpPr>
            <p:spPr bwMode="auto">
              <a:xfrm>
                <a:off x="3364" y="2541"/>
                <a:ext cx="61" cy="29"/>
              </a:xfrm>
              <a:custGeom>
                <a:avLst/>
                <a:gdLst>
                  <a:gd name="T0" fmla="*/ 0 w 36"/>
                  <a:gd name="T1" fmla="*/ 14 h 17"/>
                  <a:gd name="T2" fmla="*/ 19 w 36"/>
                  <a:gd name="T3" fmla="*/ 15 h 17"/>
                  <a:gd name="T4" fmla="*/ 35 w 36"/>
                  <a:gd name="T5" fmla="*/ 12 h 17"/>
                  <a:gd name="T6" fmla="*/ 36 w 36"/>
                  <a:gd name="T7" fmla="*/ 0 h 17"/>
                  <a:gd name="T8" fmla="*/ 0 w 36"/>
                  <a:gd name="T9" fmla="*/ 0 h 17"/>
                  <a:gd name="T10" fmla="*/ 0 w 36"/>
                  <a:gd name="T11" fmla="*/ 14 h 17"/>
                  <a:gd name="T12" fmla="*/ 0 w 36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7">
                    <a:moveTo>
                      <a:pt x="0" y="14"/>
                    </a:moveTo>
                    <a:cubicBezTo>
                      <a:pt x="6" y="17"/>
                      <a:pt x="13" y="15"/>
                      <a:pt x="19" y="15"/>
                    </a:cubicBezTo>
                    <a:cubicBezTo>
                      <a:pt x="25" y="15"/>
                      <a:pt x="30" y="14"/>
                      <a:pt x="35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55"/>
              <p:cNvSpPr>
                <a:spLocks/>
              </p:cNvSpPr>
              <p:nvPr/>
            </p:nvSpPr>
            <p:spPr bwMode="auto">
              <a:xfrm>
                <a:off x="3178" y="2016"/>
                <a:ext cx="433" cy="376"/>
              </a:xfrm>
              <a:custGeom>
                <a:avLst/>
                <a:gdLst>
                  <a:gd name="T0" fmla="*/ 37 w 256"/>
                  <a:gd name="T1" fmla="*/ 222 h 222"/>
                  <a:gd name="T2" fmla="*/ 3 w 256"/>
                  <a:gd name="T3" fmla="*/ 106 h 222"/>
                  <a:gd name="T4" fmla="*/ 138 w 256"/>
                  <a:gd name="T5" fmla="*/ 2 h 222"/>
                  <a:gd name="T6" fmla="*/ 253 w 256"/>
                  <a:gd name="T7" fmla="*/ 112 h 222"/>
                  <a:gd name="T8" fmla="*/ 214 w 256"/>
                  <a:gd name="T9" fmla="*/ 222 h 222"/>
                  <a:gd name="T10" fmla="*/ 37 w 256"/>
                  <a:gd name="T11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22">
                    <a:moveTo>
                      <a:pt x="37" y="222"/>
                    </a:moveTo>
                    <a:cubicBezTo>
                      <a:pt x="37" y="222"/>
                      <a:pt x="0" y="168"/>
                      <a:pt x="3" y="106"/>
                    </a:cubicBezTo>
                    <a:cubicBezTo>
                      <a:pt x="6" y="44"/>
                      <a:pt x="54" y="0"/>
                      <a:pt x="138" y="2"/>
                    </a:cubicBezTo>
                    <a:cubicBezTo>
                      <a:pt x="222" y="4"/>
                      <a:pt x="256" y="66"/>
                      <a:pt x="253" y="112"/>
                    </a:cubicBezTo>
                    <a:cubicBezTo>
                      <a:pt x="250" y="157"/>
                      <a:pt x="214" y="222"/>
                      <a:pt x="214" y="222"/>
                    </a:cubicBezTo>
                    <a:lnTo>
                      <a:pt x="37" y="22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56"/>
              <p:cNvSpPr>
                <a:spLocks/>
              </p:cNvSpPr>
              <p:nvPr/>
            </p:nvSpPr>
            <p:spPr bwMode="auto">
              <a:xfrm>
                <a:off x="3254" y="2228"/>
                <a:ext cx="273" cy="335"/>
              </a:xfrm>
              <a:custGeom>
                <a:avLst/>
                <a:gdLst>
                  <a:gd name="T0" fmla="*/ 126 w 161"/>
                  <a:gd name="T1" fmla="*/ 4 h 198"/>
                  <a:gd name="T2" fmla="*/ 84 w 161"/>
                  <a:gd name="T3" fmla="*/ 28 h 198"/>
                  <a:gd name="T4" fmla="*/ 37 w 161"/>
                  <a:gd name="T5" fmla="*/ 6 h 198"/>
                  <a:gd name="T6" fmla="*/ 0 w 161"/>
                  <a:gd name="T7" fmla="*/ 44 h 198"/>
                  <a:gd name="T8" fmla="*/ 0 w 161"/>
                  <a:gd name="T9" fmla="*/ 139 h 198"/>
                  <a:gd name="T10" fmla="*/ 80 w 161"/>
                  <a:gd name="T11" fmla="*/ 198 h 198"/>
                  <a:gd name="T12" fmla="*/ 161 w 161"/>
                  <a:gd name="T13" fmla="*/ 139 h 198"/>
                  <a:gd name="T14" fmla="*/ 161 w 161"/>
                  <a:gd name="T15" fmla="*/ 47 h 198"/>
                  <a:gd name="T16" fmla="*/ 126 w 161"/>
                  <a:gd name="T17" fmla="*/ 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98">
                    <a:moveTo>
                      <a:pt x="126" y="4"/>
                    </a:moveTo>
                    <a:cubicBezTo>
                      <a:pt x="95" y="1"/>
                      <a:pt x="84" y="28"/>
                      <a:pt x="84" y="28"/>
                    </a:cubicBezTo>
                    <a:cubicBezTo>
                      <a:pt x="84" y="28"/>
                      <a:pt x="69" y="0"/>
                      <a:pt x="37" y="6"/>
                    </a:cubicBezTo>
                    <a:cubicBezTo>
                      <a:pt x="5" y="12"/>
                      <a:pt x="0" y="44"/>
                      <a:pt x="0" y="4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1"/>
                      <a:pt x="36" y="198"/>
                      <a:pt x="80" y="198"/>
                    </a:cubicBezTo>
                    <a:cubicBezTo>
                      <a:pt x="125" y="198"/>
                      <a:pt x="161" y="161"/>
                      <a:pt x="161" y="139"/>
                    </a:cubicBezTo>
                    <a:cubicBezTo>
                      <a:pt x="161" y="139"/>
                      <a:pt x="161" y="62"/>
                      <a:pt x="161" y="47"/>
                    </a:cubicBezTo>
                    <a:cubicBezTo>
                      <a:pt x="161" y="32"/>
                      <a:pt x="156" y="7"/>
                      <a:pt x="126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157"/>
              <p:cNvSpPr>
                <a:spLocks noChangeArrowheads="1"/>
              </p:cNvSpPr>
              <p:nvPr/>
            </p:nvSpPr>
            <p:spPr bwMode="auto">
              <a:xfrm>
                <a:off x="3210" y="2362"/>
                <a:ext cx="70" cy="6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158"/>
              <p:cNvSpPr>
                <a:spLocks noChangeArrowheads="1"/>
              </p:cNvSpPr>
              <p:nvPr/>
            </p:nvSpPr>
            <p:spPr bwMode="auto">
              <a:xfrm>
                <a:off x="3498" y="2362"/>
                <a:ext cx="69" cy="6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Oval 15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48" cy="4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Oval 160"/>
              <p:cNvSpPr>
                <a:spLocks noChangeArrowheads="1"/>
              </p:cNvSpPr>
              <p:nvPr/>
            </p:nvSpPr>
            <p:spPr bwMode="auto">
              <a:xfrm>
                <a:off x="3442" y="2331"/>
                <a:ext cx="47" cy="4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1"/>
              <p:cNvSpPr>
                <a:spLocks/>
              </p:cNvSpPr>
              <p:nvPr/>
            </p:nvSpPr>
            <p:spPr bwMode="auto">
              <a:xfrm>
                <a:off x="3457" y="2290"/>
                <a:ext cx="54" cy="36"/>
              </a:xfrm>
              <a:custGeom>
                <a:avLst/>
                <a:gdLst>
                  <a:gd name="T0" fmla="*/ 5 w 32"/>
                  <a:gd name="T1" fmla="*/ 1 h 21"/>
                  <a:gd name="T2" fmla="*/ 15 w 32"/>
                  <a:gd name="T3" fmla="*/ 1 h 21"/>
                  <a:gd name="T4" fmla="*/ 31 w 32"/>
                  <a:gd name="T5" fmla="*/ 18 h 21"/>
                  <a:gd name="T6" fmla="*/ 30 w 32"/>
                  <a:gd name="T7" fmla="*/ 20 h 21"/>
                  <a:gd name="T8" fmla="*/ 28 w 32"/>
                  <a:gd name="T9" fmla="*/ 19 h 21"/>
                  <a:gd name="T10" fmla="*/ 14 w 32"/>
                  <a:gd name="T11" fmla="*/ 5 h 21"/>
                  <a:gd name="T12" fmla="*/ 3 w 32"/>
                  <a:gd name="T13" fmla="*/ 6 h 21"/>
                  <a:gd name="T14" fmla="*/ 0 w 32"/>
                  <a:gd name="T15" fmla="*/ 5 h 21"/>
                  <a:gd name="T16" fmla="*/ 1 w 32"/>
                  <a:gd name="T17" fmla="*/ 2 h 21"/>
                  <a:gd name="T18" fmla="*/ 5 w 32"/>
                  <a:gd name="T1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1">
                    <a:moveTo>
                      <a:pt x="5" y="1"/>
                    </a:moveTo>
                    <a:cubicBezTo>
                      <a:pt x="8" y="0"/>
                      <a:pt x="12" y="0"/>
                      <a:pt x="15" y="1"/>
                    </a:cubicBezTo>
                    <a:cubicBezTo>
                      <a:pt x="25" y="5"/>
                      <a:pt x="31" y="17"/>
                      <a:pt x="31" y="18"/>
                    </a:cubicBezTo>
                    <a:cubicBezTo>
                      <a:pt x="32" y="19"/>
                      <a:pt x="31" y="20"/>
                      <a:pt x="30" y="20"/>
                    </a:cubicBezTo>
                    <a:cubicBezTo>
                      <a:pt x="29" y="21"/>
                      <a:pt x="28" y="20"/>
                      <a:pt x="28" y="19"/>
                    </a:cubicBezTo>
                    <a:cubicBezTo>
                      <a:pt x="28" y="19"/>
                      <a:pt x="22" y="8"/>
                      <a:pt x="14" y="5"/>
                    </a:cubicBezTo>
                    <a:cubicBezTo>
                      <a:pt x="10" y="4"/>
                      <a:pt x="7" y="4"/>
                      <a:pt x="3" y="6"/>
                    </a:cubicBezTo>
                    <a:cubicBezTo>
                      <a:pt x="2" y="6"/>
                      <a:pt x="1" y="6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2"/>
              <p:cNvSpPr>
                <a:spLocks/>
              </p:cNvSpPr>
              <p:nvPr/>
            </p:nvSpPr>
            <p:spPr bwMode="auto">
              <a:xfrm>
                <a:off x="3268" y="2292"/>
                <a:ext cx="56" cy="31"/>
              </a:xfrm>
              <a:custGeom>
                <a:avLst/>
                <a:gdLst>
                  <a:gd name="T0" fmla="*/ 29 w 33"/>
                  <a:gd name="T1" fmla="*/ 1 h 18"/>
                  <a:gd name="T2" fmla="*/ 19 w 33"/>
                  <a:gd name="T3" fmla="*/ 1 h 18"/>
                  <a:gd name="T4" fmla="*/ 1 w 33"/>
                  <a:gd name="T5" fmla="*/ 15 h 18"/>
                  <a:gd name="T6" fmla="*/ 1 w 33"/>
                  <a:gd name="T7" fmla="*/ 18 h 18"/>
                  <a:gd name="T8" fmla="*/ 4 w 33"/>
                  <a:gd name="T9" fmla="*/ 17 h 18"/>
                  <a:gd name="T10" fmla="*/ 19 w 33"/>
                  <a:gd name="T11" fmla="*/ 4 h 18"/>
                  <a:gd name="T12" fmla="*/ 30 w 33"/>
                  <a:gd name="T13" fmla="*/ 6 h 18"/>
                  <a:gd name="T14" fmla="*/ 33 w 33"/>
                  <a:gd name="T15" fmla="*/ 6 h 18"/>
                  <a:gd name="T16" fmla="*/ 32 w 33"/>
                  <a:gd name="T17" fmla="*/ 3 h 18"/>
                  <a:gd name="T18" fmla="*/ 29 w 33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8">
                    <a:moveTo>
                      <a:pt x="29" y="1"/>
                    </a:moveTo>
                    <a:cubicBezTo>
                      <a:pt x="25" y="0"/>
                      <a:pt x="22" y="0"/>
                      <a:pt x="19" y="1"/>
                    </a:cubicBezTo>
                    <a:cubicBezTo>
                      <a:pt x="8" y="3"/>
                      <a:pt x="1" y="15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2" y="18"/>
                      <a:pt x="3" y="18"/>
                      <a:pt x="4" y="17"/>
                    </a:cubicBezTo>
                    <a:cubicBezTo>
                      <a:pt x="4" y="17"/>
                      <a:pt x="10" y="6"/>
                      <a:pt x="19" y="4"/>
                    </a:cubicBezTo>
                    <a:cubicBezTo>
                      <a:pt x="23" y="3"/>
                      <a:pt x="27" y="4"/>
                      <a:pt x="30" y="6"/>
                    </a:cubicBezTo>
                    <a:cubicBezTo>
                      <a:pt x="31" y="7"/>
                      <a:pt x="32" y="6"/>
                      <a:pt x="33" y="6"/>
                    </a:cubicBezTo>
                    <a:cubicBezTo>
                      <a:pt x="33" y="5"/>
                      <a:pt x="33" y="4"/>
                      <a:pt x="32" y="3"/>
                    </a:cubicBezTo>
                    <a:cubicBezTo>
                      <a:pt x="31" y="2"/>
                      <a:pt x="30" y="2"/>
                      <a:pt x="29" y="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3"/>
              <p:cNvSpPr>
                <a:spLocks/>
              </p:cNvSpPr>
              <p:nvPr/>
            </p:nvSpPr>
            <p:spPr bwMode="auto">
              <a:xfrm>
                <a:off x="3349" y="2406"/>
                <a:ext cx="90" cy="37"/>
              </a:xfrm>
              <a:custGeom>
                <a:avLst/>
                <a:gdLst>
                  <a:gd name="T0" fmla="*/ 53 w 53"/>
                  <a:gd name="T1" fmla="*/ 11 h 22"/>
                  <a:gd name="T2" fmla="*/ 43 w 53"/>
                  <a:gd name="T3" fmla="*/ 22 h 22"/>
                  <a:gd name="T4" fmla="*/ 11 w 53"/>
                  <a:gd name="T5" fmla="*/ 22 h 22"/>
                  <a:gd name="T6" fmla="*/ 0 w 53"/>
                  <a:gd name="T7" fmla="*/ 11 h 22"/>
                  <a:gd name="T8" fmla="*/ 0 w 53"/>
                  <a:gd name="T9" fmla="*/ 11 h 22"/>
                  <a:gd name="T10" fmla="*/ 11 w 53"/>
                  <a:gd name="T11" fmla="*/ 0 h 22"/>
                  <a:gd name="T12" fmla="*/ 43 w 53"/>
                  <a:gd name="T13" fmla="*/ 0 h 22"/>
                  <a:gd name="T14" fmla="*/ 53 w 5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2">
                    <a:moveTo>
                      <a:pt x="53" y="11"/>
                    </a:moveTo>
                    <a:cubicBezTo>
                      <a:pt x="53" y="17"/>
                      <a:pt x="49" y="22"/>
                      <a:pt x="43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0"/>
                      <a:pt x="53" y="5"/>
                      <a:pt x="53" y="11"/>
                    </a:cubicBezTo>
                    <a:close/>
                  </a:path>
                </a:pathLst>
              </a:custGeom>
              <a:solidFill>
                <a:srgbClr val="ED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64"/>
              <p:cNvSpPr>
                <a:spLocks/>
              </p:cNvSpPr>
              <p:nvPr/>
            </p:nvSpPr>
            <p:spPr bwMode="auto">
              <a:xfrm>
                <a:off x="3329" y="2477"/>
                <a:ext cx="132" cy="41"/>
              </a:xfrm>
              <a:custGeom>
                <a:avLst/>
                <a:gdLst>
                  <a:gd name="T0" fmla="*/ 40 w 78"/>
                  <a:gd name="T1" fmla="*/ 24 h 24"/>
                  <a:gd name="T2" fmla="*/ 1 w 78"/>
                  <a:gd name="T3" fmla="*/ 6 h 24"/>
                  <a:gd name="T4" fmla="*/ 1 w 78"/>
                  <a:gd name="T5" fmla="*/ 3 h 24"/>
                  <a:gd name="T6" fmla="*/ 4 w 78"/>
                  <a:gd name="T7" fmla="*/ 3 h 24"/>
                  <a:gd name="T8" fmla="*/ 40 w 78"/>
                  <a:gd name="T9" fmla="*/ 20 h 24"/>
                  <a:gd name="T10" fmla="*/ 73 w 78"/>
                  <a:gd name="T11" fmla="*/ 1 h 24"/>
                  <a:gd name="T12" fmla="*/ 76 w 78"/>
                  <a:gd name="T13" fmla="*/ 0 h 24"/>
                  <a:gd name="T14" fmla="*/ 77 w 78"/>
                  <a:gd name="T15" fmla="*/ 3 h 24"/>
                  <a:gd name="T16" fmla="*/ 40 w 78"/>
                  <a:gd name="T17" fmla="*/ 24 h 24"/>
                  <a:gd name="T18" fmla="*/ 40 w 78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4">
                    <a:moveTo>
                      <a:pt x="40" y="24"/>
                    </a:moveTo>
                    <a:cubicBezTo>
                      <a:pt x="13" y="24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3"/>
                    </a:cubicBezTo>
                    <a:cubicBezTo>
                      <a:pt x="2" y="2"/>
                      <a:pt x="4" y="2"/>
                      <a:pt x="4" y="3"/>
                    </a:cubicBezTo>
                    <a:cubicBezTo>
                      <a:pt x="5" y="4"/>
                      <a:pt x="16" y="20"/>
                      <a:pt x="40" y="20"/>
                    </a:cubicBezTo>
                    <a:cubicBezTo>
                      <a:pt x="65" y="19"/>
                      <a:pt x="73" y="2"/>
                      <a:pt x="73" y="1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77" y="0"/>
                      <a:pt x="78" y="2"/>
                      <a:pt x="77" y="3"/>
                    </a:cubicBezTo>
                    <a:cubicBezTo>
                      <a:pt x="77" y="4"/>
                      <a:pt x="68" y="23"/>
                      <a:pt x="40" y="24"/>
                    </a:cubicBezTo>
                    <a:cubicBezTo>
                      <a:pt x="40" y="24"/>
                      <a:pt x="40" y="24"/>
                      <a:pt x="40" y="24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65"/>
              <p:cNvSpPr>
                <a:spLocks/>
              </p:cNvSpPr>
              <p:nvPr/>
            </p:nvSpPr>
            <p:spPr bwMode="auto">
              <a:xfrm>
                <a:off x="3275" y="2579"/>
                <a:ext cx="252" cy="402"/>
              </a:xfrm>
              <a:custGeom>
                <a:avLst/>
                <a:gdLst>
                  <a:gd name="T0" fmla="*/ 0 w 149"/>
                  <a:gd name="T1" fmla="*/ 11 h 237"/>
                  <a:gd name="T2" fmla="*/ 3 w 149"/>
                  <a:gd name="T3" fmla="*/ 237 h 237"/>
                  <a:gd name="T4" fmla="*/ 149 w 149"/>
                  <a:gd name="T5" fmla="*/ 237 h 237"/>
                  <a:gd name="T6" fmla="*/ 140 w 149"/>
                  <a:gd name="T7" fmla="*/ 7 h 237"/>
                  <a:gd name="T8" fmla="*/ 0 w 149"/>
                  <a:gd name="T9" fmla="*/ 1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7">
                    <a:moveTo>
                      <a:pt x="0" y="11"/>
                    </a:moveTo>
                    <a:cubicBezTo>
                      <a:pt x="3" y="237"/>
                      <a:pt x="3" y="237"/>
                      <a:pt x="3" y="237"/>
                    </a:cubicBezTo>
                    <a:cubicBezTo>
                      <a:pt x="149" y="237"/>
                      <a:pt x="149" y="237"/>
                      <a:pt x="149" y="23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44" y="0"/>
                      <a:pt x="0" y="11"/>
                    </a:cubicBez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Oval 166"/>
              <p:cNvSpPr>
                <a:spLocks noChangeArrowheads="1"/>
              </p:cNvSpPr>
              <p:nvPr/>
            </p:nvSpPr>
            <p:spPr bwMode="auto">
              <a:xfrm>
                <a:off x="3312" y="2585"/>
                <a:ext cx="34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Oval 167"/>
              <p:cNvSpPr>
                <a:spLocks noChangeArrowheads="1"/>
              </p:cNvSpPr>
              <p:nvPr/>
            </p:nvSpPr>
            <p:spPr bwMode="auto">
              <a:xfrm>
                <a:off x="3312" y="2618"/>
                <a:ext cx="35" cy="35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Oval 168"/>
              <p:cNvSpPr>
                <a:spLocks noChangeArrowheads="1"/>
              </p:cNvSpPr>
              <p:nvPr/>
            </p:nvSpPr>
            <p:spPr bwMode="auto">
              <a:xfrm>
                <a:off x="3324" y="2648"/>
                <a:ext cx="35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Oval 169"/>
              <p:cNvSpPr>
                <a:spLocks noChangeArrowheads="1"/>
              </p:cNvSpPr>
              <p:nvPr/>
            </p:nvSpPr>
            <p:spPr bwMode="auto">
              <a:xfrm>
                <a:off x="3423" y="2648"/>
                <a:ext cx="34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Oval 170"/>
              <p:cNvSpPr>
                <a:spLocks noChangeArrowheads="1"/>
              </p:cNvSpPr>
              <p:nvPr/>
            </p:nvSpPr>
            <p:spPr bwMode="auto">
              <a:xfrm>
                <a:off x="3435" y="2618"/>
                <a:ext cx="36" cy="35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Oval 171"/>
              <p:cNvSpPr>
                <a:spLocks noChangeArrowheads="1"/>
              </p:cNvSpPr>
              <p:nvPr/>
            </p:nvSpPr>
            <p:spPr bwMode="auto">
              <a:xfrm>
                <a:off x="3435" y="2585"/>
                <a:ext cx="36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72"/>
              <p:cNvSpPr>
                <a:spLocks noChangeArrowheads="1"/>
              </p:cNvSpPr>
              <p:nvPr/>
            </p:nvSpPr>
            <p:spPr bwMode="auto">
              <a:xfrm>
                <a:off x="3320" y="2682"/>
                <a:ext cx="141" cy="85"/>
              </a:xfrm>
              <a:prstGeom prst="rect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Oval 173"/>
              <p:cNvSpPr>
                <a:spLocks noChangeArrowheads="1"/>
              </p:cNvSpPr>
              <p:nvPr/>
            </p:nvSpPr>
            <p:spPr bwMode="auto">
              <a:xfrm>
                <a:off x="3342" y="2706"/>
                <a:ext cx="39" cy="39"/>
              </a:xfrm>
              <a:prstGeom prst="ellipse">
                <a:avLst/>
              </a:prstGeom>
              <a:solidFill>
                <a:srgbClr val="D89E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Oval 174"/>
              <p:cNvSpPr>
                <a:spLocks noChangeArrowheads="1"/>
              </p:cNvSpPr>
              <p:nvPr/>
            </p:nvSpPr>
            <p:spPr bwMode="auto">
              <a:xfrm>
                <a:off x="3398" y="2706"/>
                <a:ext cx="41" cy="39"/>
              </a:xfrm>
              <a:prstGeom prst="ellipse">
                <a:avLst/>
              </a:prstGeom>
              <a:solidFill>
                <a:srgbClr val="D89E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75"/>
              <p:cNvSpPr>
                <a:spLocks/>
              </p:cNvSpPr>
              <p:nvPr/>
            </p:nvSpPr>
            <p:spPr bwMode="auto">
              <a:xfrm>
                <a:off x="3248" y="3447"/>
                <a:ext cx="150" cy="85"/>
              </a:xfrm>
              <a:custGeom>
                <a:avLst/>
                <a:gdLst>
                  <a:gd name="T0" fmla="*/ 0 w 89"/>
                  <a:gd name="T1" fmla="*/ 50 h 50"/>
                  <a:gd name="T2" fmla="*/ 89 w 89"/>
                  <a:gd name="T3" fmla="*/ 50 h 50"/>
                  <a:gd name="T4" fmla="*/ 48 w 89"/>
                  <a:gd name="T5" fmla="*/ 4 h 50"/>
                  <a:gd name="T6" fmla="*/ 0 w 8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0">
                    <a:moveTo>
                      <a:pt x="0" y="50"/>
                    </a:move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8" y="7"/>
                      <a:pt x="48" y="4"/>
                    </a:cubicBezTo>
                    <a:cubicBezTo>
                      <a:pt x="9" y="0"/>
                      <a:pt x="0" y="50"/>
                      <a:pt x="0" y="50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76"/>
              <p:cNvSpPr>
                <a:spLocks/>
              </p:cNvSpPr>
              <p:nvPr/>
            </p:nvSpPr>
            <p:spPr bwMode="auto">
              <a:xfrm>
                <a:off x="3423" y="3447"/>
                <a:ext cx="151" cy="85"/>
              </a:xfrm>
              <a:custGeom>
                <a:avLst/>
                <a:gdLst>
                  <a:gd name="T0" fmla="*/ 89 w 89"/>
                  <a:gd name="T1" fmla="*/ 50 h 50"/>
                  <a:gd name="T2" fmla="*/ 0 w 89"/>
                  <a:gd name="T3" fmla="*/ 50 h 50"/>
                  <a:gd name="T4" fmla="*/ 40 w 89"/>
                  <a:gd name="T5" fmla="*/ 4 h 50"/>
                  <a:gd name="T6" fmla="*/ 89 w 8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0">
                    <a:moveTo>
                      <a:pt x="89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1" y="7"/>
                      <a:pt x="40" y="4"/>
                    </a:cubicBezTo>
                    <a:cubicBezTo>
                      <a:pt x="79" y="0"/>
                      <a:pt x="89" y="50"/>
                      <a:pt x="89" y="50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77"/>
              <p:cNvSpPr>
                <a:spLocks/>
              </p:cNvSpPr>
              <p:nvPr/>
            </p:nvSpPr>
            <p:spPr bwMode="auto">
              <a:xfrm>
                <a:off x="3366" y="3062"/>
                <a:ext cx="76" cy="12"/>
              </a:xfrm>
              <a:custGeom>
                <a:avLst/>
                <a:gdLst>
                  <a:gd name="T0" fmla="*/ 27 w 45"/>
                  <a:gd name="T1" fmla="*/ 7 h 7"/>
                  <a:gd name="T2" fmla="*/ 24 w 45"/>
                  <a:gd name="T3" fmla="*/ 7 h 7"/>
                  <a:gd name="T4" fmla="*/ 19 w 45"/>
                  <a:gd name="T5" fmla="*/ 7 h 7"/>
                  <a:gd name="T6" fmla="*/ 2 w 45"/>
                  <a:gd name="T7" fmla="*/ 4 h 7"/>
                  <a:gd name="T8" fmla="*/ 1 w 45"/>
                  <a:gd name="T9" fmla="*/ 2 h 7"/>
                  <a:gd name="T10" fmla="*/ 3 w 45"/>
                  <a:gd name="T11" fmla="*/ 1 h 7"/>
                  <a:gd name="T12" fmla="*/ 19 w 45"/>
                  <a:gd name="T13" fmla="*/ 2 h 7"/>
                  <a:gd name="T14" fmla="*/ 24 w 45"/>
                  <a:gd name="T15" fmla="*/ 2 h 7"/>
                  <a:gd name="T16" fmla="*/ 42 w 45"/>
                  <a:gd name="T17" fmla="*/ 1 h 7"/>
                  <a:gd name="T18" fmla="*/ 45 w 45"/>
                  <a:gd name="T19" fmla="*/ 2 h 7"/>
                  <a:gd name="T20" fmla="*/ 44 w 45"/>
                  <a:gd name="T21" fmla="*/ 4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" y="1"/>
                      <a:pt x="10" y="2"/>
                      <a:pt x="1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1" y="3"/>
                      <a:pt x="38" y="3"/>
                      <a:pt x="42" y="1"/>
                    </a:cubicBezTo>
                    <a:cubicBezTo>
                      <a:pt x="43" y="0"/>
                      <a:pt x="44" y="1"/>
                      <a:pt x="45" y="2"/>
                    </a:cubicBezTo>
                    <a:cubicBezTo>
                      <a:pt x="45" y="3"/>
                      <a:pt x="45" y="4"/>
                      <a:pt x="44" y="4"/>
                    </a:cubicBezTo>
                    <a:cubicBezTo>
                      <a:pt x="40" y="6"/>
                      <a:pt x="34" y="7"/>
                      <a:pt x="27" y="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78"/>
              <p:cNvSpPr>
                <a:spLocks/>
              </p:cNvSpPr>
              <p:nvPr/>
            </p:nvSpPr>
            <p:spPr bwMode="auto">
              <a:xfrm>
                <a:off x="2365" y="3496"/>
                <a:ext cx="147" cy="36"/>
              </a:xfrm>
              <a:custGeom>
                <a:avLst/>
                <a:gdLst>
                  <a:gd name="T0" fmla="*/ 13 w 87"/>
                  <a:gd name="T1" fmla="*/ 1 h 21"/>
                  <a:gd name="T2" fmla="*/ 3 w 87"/>
                  <a:gd name="T3" fmla="*/ 9 h 21"/>
                  <a:gd name="T4" fmla="*/ 7 w 87"/>
                  <a:gd name="T5" fmla="*/ 21 h 21"/>
                  <a:gd name="T6" fmla="*/ 80 w 87"/>
                  <a:gd name="T7" fmla="*/ 16 h 21"/>
                  <a:gd name="T8" fmla="*/ 78 w 87"/>
                  <a:gd name="T9" fmla="*/ 0 h 21"/>
                  <a:gd name="T10" fmla="*/ 13 w 87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13" y="1"/>
                    </a:moveTo>
                    <a:cubicBezTo>
                      <a:pt x="13" y="1"/>
                      <a:pt x="3" y="7"/>
                      <a:pt x="3" y="9"/>
                    </a:cubicBezTo>
                    <a:cubicBezTo>
                      <a:pt x="2" y="11"/>
                      <a:pt x="0" y="20"/>
                      <a:pt x="7" y="21"/>
                    </a:cubicBezTo>
                    <a:cubicBezTo>
                      <a:pt x="13" y="21"/>
                      <a:pt x="73" y="19"/>
                      <a:pt x="80" y="16"/>
                    </a:cubicBezTo>
                    <a:cubicBezTo>
                      <a:pt x="87" y="13"/>
                      <a:pt x="81" y="1"/>
                      <a:pt x="78" y="0"/>
                    </a:cubicBezTo>
                    <a:cubicBezTo>
                      <a:pt x="75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79"/>
              <p:cNvSpPr>
                <a:spLocks/>
              </p:cNvSpPr>
              <p:nvPr/>
            </p:nvSpPr>
            <p:spPr bwMode="auto">
              <a:xfrm>
                <a:off x="2365" y="3137"/>
                <a:ext cx="145" cy="374"/>
              </a:xfrm>
              <a:custGeom>
                <a:avLst/>
                <a:gdLst>
                  <a:gd name="T0" fmla="*/ 49 w 86"/>
                  <a:gd name="T1" fmla="*/ 0 h 221"/>
                  <a:gd name="T2" fmla="*/ 37 w 86"/>
                  <a:gd name="T3" fmla="*/ 172 h 221"/>
                  <a:gd name="T4" fmla="*/ 2 w 86"/>
                  <a:gd name="T5" fmla="*/ 207 h 221"/>
                  <a:gd name="T6" fmla="*/ 19 w 86"/>
                  <a:gd name="T7" fmla="*/ 219 h 221"/>
                  <a:gd name="T8" fmla="*/ 84 w 86"/>
                  <a:gd name="T9" fmla="*/ 208 h 221"/>
                  <a:gd name="T10" fmla="*/ 60 w 86"/>
                  <a:gd name="T11" fmla="*/ 169 h 221"/>
                  <a:gd name="T12" fmla="*/ 70 w 86"/>
                  <a:gd name="T13" fmla="*/ 4 h 221"/>
                  <a:gd name="T14" fmla="*/ 49 w 86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21">
                    <a:moveTo>
                      <a:pt x="49" y="0"/>
                    </a:moveTo>
                    <a:cubicBezTo>
                      <a:pt x="49" y="0"/>
                      <a:pt x="41" y="163"/>
                      <a:pt x="37" y="172"/>
                    </a:cubicBezTo>
                    <a:cubicBezTo>
                      <a:pt x="34" y="180"/>
                      <a:pt x="1" y="201"/>
                      <a:pt x="2" y="207"/>
                    </a:cubicBezTo>
                    <a:cubicBezTo>
                      <a:pt x="2" y="214"/>
                      <a:pt x="0" y="221"/>
                      <a:pt x="19" y="219"/>
                    </a:cubicBezTo>
                    <a:cubicBezTo>
                      <a:pt x="38" y="218"/>
                      <a:pt x="86" y="216"/>
                      <a:pt x="84" y="208"/>
                    </a:cubicBezTo>
                    <a:cubicBezTo>
                      <a:pt x="83" y="200"/>
                      <a:pt x="65" y="179"/>
                      <a:pt x="60" y="169"/>
                    </a:cubicBezTo>
                    <a:cubicBezTo>
                      <a:pt x="56" y="159"/>
                      <a:pt x="70" y="4"/>
                      <a:pt x="70" y="4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0"/>
              <p:cNvSpPr>
                <a:spLocks/>
              </p:cNvSpPr>
              <p:nvPr/>
            </p:nvSpPr>
            <p:spPr bwMode="auto">
              <a:xfrm>
                <a:off x="2387" y="3447"/>
                <a:ext cx="103" cy="64"/>
              </a:xfrm>
              <a:custGeom>
                <a:avLst/>
                <a:gdLst>
                  <a:gd name="T0" fmla="*/ 0 w 61"/>
                  <a:gd name="T1" fmla="*/ 11 h 38"/>
                  <a:gd name="T2" fmla="*/ 27 w 61"/>
                  <a:gd name="T3" fmla="*/ 35 h 38"/>
                  <a:gd name="T4" fmla="*/ 30 w 61"/>
                  <a:gd name="T5" fmla="*/ 38 h 38"/>
                  <a:gd name="T6" fmla="*/ 33 w 61"/>
                  <a:gd name="T7" fmla="*/ 35 h 38"/>
                  <a:gd name="T8" fmla="*/ 43 w 61"/>
                  <a:gd name="T9" fmla="*/ 13 h 38"/>
                  <a:gd name="T10" fmla="*/ 61 w 61"/>
                  <a:gd name="T11" fmla="*/ 7 h 38"/>
                  <a:gd name="T12" fmla="*/ 56 w 61"/>
                  <a:gd name="T13" fmla="*/ 0 h 38"/>
                  <a:gd name="T14" fmla="*/ 31 w 61"/>
                  <a:gd name="T15" fmla="*/ 14 h 38"/>
                  <a:gd name="T16" fmla="*/ 10 w 61"/>
                  <a:gd name="T17" fmla="*/ 3 h 38"/>
                  <a:gd name="T18" fmla="*/ 0 w 61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0" y="11"/>
                    </a:moveTo>
                    <a:cubicBezTo>
                      <a:pt x="0" y="11"/>
                      <a:pt x="22" y="4"/>
                      <a:pt x="27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23"/>
                      <a:pt x="43" y="13"/>
                    </a:cubicBezTo>
                    <a:cubicBezTo>
                      <a:pt x="53" y="4"/>
                      <a:pt x="61" y="7"/>
                      <a:pt x="61" y="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37" y="2"/>
                      <a:pt x="31" y="14"/>
                    </a:cubicBezTo>
                    <a:cubicBezTo>
                      <a:pt x="31" y="14"/>
                      <a:pt x="23" y="2"/>
                      <a:pt x="10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1"/>
              <p:cNvSpPr>
                <a:spLocks/>
              </p:cNvSpPr>
              <p:nvPr/>
            </p:nvSpPr>
            <p:spPr bwMode="auto">
              <a:xfrm>
                <a:off x="2552" y="3496"/>
                <a:ext cx="148" cy="36"/>
              </a:xfrm>
              <a:custGeom>
                <a:avLst/>
                <a:gdLst>
                  <a:gd name="T0" fmla="*/ 74 w 87"/>
                  <a:gd name="T1" fmla="*/ 1 h 21"/>
                  <a:gd name="T2" fmla="*/ 85 w 87"/>
                  <a:gd name="T3" fmla="*/ 9 h 21"/>
                  <a:gd name="T4" fmla="*/ 81 w 87"/>
                  <a:gd name="T5" fmla="*/ 21 h 21"/>
                  <a:gd name="T6" fmla="*/ 7 w 87"/>
                  <a:gd name="T7" fmla="*/ 16 h 21"/>
                  <a:gd name="T8" fmla="*/ 9 w 87"/>
                  <a:gd name="T9" fmla="*/ 0 h 21"/>
                  <a:gd name="T10" fmla="*/ 74 w 87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74" y="1"/>
                    </a:moveTo>
                    <a:cubicBezTo>
                      <a:pt x="74" y="1"/>
                      <a:pt x="84" y="7"/>
                      <a:pt x="85" y="9"/>
                    </a:cubicBezTo>
                    <a:cubicBezTo>
                      <a:pt x="85" y="11"/>
                      <a:pt x="87" y="20"/>
                      <a:pt x="81" y="21"/>
                    </a:cubicBezTo>
                    <a:cubicBezTo>
                      <a:pt x="74" y="21"/>
                      <a:pt x="14" y="19"/>
                      <a:pt x="7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2"/>
              <p:cNvSpPr>
                <a:spLocks/>
              </p:cNvSpPr>
              <p:nvPr/>
            </p:nvSpPr>
            <p:spPr bwMode="auto">
              <a:xfrm>
                <a:off x="2554" y="3137"/>
                <a:ext cx="146" cy="374"/>
              </a:xfrm>
              <a:custGeom>
                <a:avLst/>
                <a:gdLst>
                  <a:gd name="T0" fmla="*/ 37 w 86"/>
                  <a:gd name="T1" fmla="*/ 0 h 221"/>
                  <a:gd name="T2" fmla="*/ 49 w 86"/>
                  <a:gd name="T3" fmla="*/ 172 h 221"/>
                  <a:gd name="T4" fmla="*/ 84 w 86"/>
                  <a:gd name="T5" fmla="*/ 207 h 221"/>
                  <a:gd name="T6" fmla="*/ 67 w 86"/>
                  <a:gd name="T7" fmla="*/ 219 h 221"/>
                  <a:gd name="T8" fmla="*/ 2 w 86"/>
                  <a:gd name="T9" fmla="*/ 208 h 221"/>
                  <a:gd name="T10" fmla="*/ 26 w 86"/>
                  <a:gd name="T11" fmla="*/ 169 h 221"/>
                  <a:gd name="T12" fmla="*/ 16 w 86"/>
                  <a:gd name="T13" fmla="*/ 4 h 221"/>
                  <a:gd name="T14" fmla="*/ 37 w 86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21">
                    <a:moveTo>
                      <a:pt x="37" y="0"/>
                    </a:moveTo>
                    <a:cubicBezTo>
                      <a:pt x="37" y="0"/>
                      <a:pt x="45" y="163"/>
                      <a:pt x="49" y="172"/>
                    </a:cubicBezTo>
                    <a:cubicBezTo>
                      <a:pt x="53" y="180"/>
                      <a:pt x="85" y="201"/>
                      <a:pt x="84" y="207"/>
                    </a:cubicBezTo>
                    <a:cubicBezTo>
                      <a:pt x="84" y="214"/>
                      <a:pt x="86" y="221"/>
                      <a:pt x="67" y="219"/>
                    </a:cubicBezTo>
                    <a:cubicBezTo>
                      <a:pt x="48" y="218"/>
                      <a:pt x="0" y="216"/>
                      <a:pt x="2" y="208"/>
                    </a:cubicBezTo>
                    <a:cubicBezTo>
                      <a:pt x="3" y="200"/>
                      <a:pt x="21" y="179"/>
                      <a:pt x="26" y="169"/>
                    </a:cubicBezTo>
                    <a:cubicBezTo>
                      <a:pt x="30" y="159"/>
                      <a:pt x="16" y="4"/>
                      <a:pt x="16" y="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83"/>
              <p:cNvSpPr>
                <a:spLocks/>
              </p:cNvSpPr>
              <p:nvPr/>
            </p:nvSpPr>
            <p:spPr bwMode="auto">
              <a:xfrm>
                <a:off x="2574" y="3447"/>
                <a:ext cx="104" cy="64"/>
              </a:xfrm>
              <a:custGeom>
                <a:avLst/>
                <a:gdLst>
                  <a:gd name="T0" fmla="*/ 61 w 61"/>
                  <a:gd name="T1" fmla="*/ 11 h 38"/>
                  <a:gd name="T2" fmla="*/ 35 w 61"/>
                  <a:gd name="T3" fmla="*/ 35 h 38"/>
                  <a:gd name="T4" fmla="*/ 31 w 61"/>
                  <a:gd name="T5" fmla="*/ 38 h 38"/>
                  <a:gd name="T6" fmla="*/ 28 w 61"/>
                  <a:gd name="T7" fmla="*/ 35 h 38"/>
                  <a:gd name="T8" fmla="*/ 18 w 61"/>
                  <a:gd name="T9" fmla="*/ 13 h 38"/>
                  <a:gd name="T10" fmla="*/ 0 w 61"/>
                  <a:gd name="T11" fmla="*/ 7 h 38"/>
                  <a:gd name="T12" fmla="*/ 5 w 61"/>
                  <a:gd name="T13" fmla="*/ 0 h 38"/>
                  <a:gd name="T14" fmla="*/ 30 w 61"/>
                  <a:gd name="T15" fmla="*/ 14 h 38"/>
                  <a:gd name="T16" fmla="*/ 52 w 61"/>
                  <a:gd name="T17" fmla="*/ 3 h 38"/>
                  <a:gd name="T18" fmla="*/ 61 w 61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61" y="11"/>
                    </a:moveTo>
                    <a:cubicBezTo>
                      <a:pt x="61" y="11"/>
                      <a:pt x="39" y="4"/>
                      <a:pt x="35" y="35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35"/>
                      <a:pt x="28" y="23"/>
                      <a:pt x="18" y="13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4" y="2"/>
                      <a:pt x="30" y="14"/>
                    </a:cubicBezTo>
                    <a:cubicBezTo>
                      <a:pt x="30" y="14"/>
                      <a:pt x="38" y="2"/>
                      <a:pt x="52" y="3"/>
                    </a:cubicBezTo>
                    <a:lnTo>
                      <a:pt x="61" y="11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84"/>
              <p:cNvSpPr>
                <a:spLocks/>
              </p:cNvSpPr>
              <p:nvPr/>
            </p:nvSpPr>
            <p:spPr bwMode="auto">
              <a:xfrm>
                <a:off x="2397" y="2894"/>
                <a:ext cx="265" cy="297"/>
              </a:xfrm>
              <a:custGeom>
                <a:avLst/>
                <a:gdLst>
                  <a:gd name="T0" fmla="*/ 39 w 265"/>
                  <a:gd name="T1" fmla="*/ 0 h 297"/>
                  <a:gd name="T2" fmla="*/ 5 w 265"/>
                  <a:gd name="T3" fmla="*/ 26 h 297"/>
                  <a:gd name="T4" fmla="*/ 0 w 265"/>
                  <a:gd name="T5" fmla="*/ 295 h 297"/>
                  <a:gd name="T6" fmla="*/ 115 w 265"/>
                  <a:gd name="T7" fmla="*/ 297 h 297"/>
                  <a:gd name="T8" fmla="*/ 122 w 265"/>
                  <a:gd name="T9" fmla="*/ 190 h 297"/>
                  <a:gd name="T10" fmla="*/ 140 w 265"/>
                  <a:gd name="T11" fmla="*/ 190 h 297"/>
                  <a:gd name="T12" fmla="*/ 155 w 265"/>
                  <a:gd name="T13" fmla="*/ 297 h 297"/>
                  <a:gd name="T14" fmla="*/ 265 w 265"/>
                  <a:gd name="T15" fmla="*/ 297 h 297"/>
                  <a:gd name="T16" fmla="*/ 252 w 265"/>
                  <a:gd name="T17" fmla="*/ 26 h 297"/>
                  <a:gd name="T18" fmla="*/ 39 w 265"/>
                  <a:gd name="T1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297">
                    <a:moveTo>
                      <a:pt x="39" y="0"/>
                    </a:moveTo>
                    <a:lnTo>
                      <a:pt x="5" y="26"/>
                    </a:lnTo>
                    <a:lnTo>
                      <a:pt x="0" y="295"/>
                    </a:lnTo>
                    <a:lnTo>
                      <a:pt x="115" y="297"/>
                    </a:lnTo>
                    <a:lnTo>
                      <a:pt x="122" y="190"/>
                    </a:lnTo>
                    <a:lnTo>
                      <a:pt x="140" y="190"/>
                    </a:lnTo>
                    <a:lnTo>
                      <a:pt x="155" y="297"/>
                    </a:lnTo>
                    <a:lnTo>
                      <a:pt x="265" y="297"/>
                    </a:lnTo>
                    <a:lnTo>
                      <a:pt x="252" y="2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85"/>
              <p:cNvSpPr>
                <a:spLocks/>
              </p:cNvSpPr>
              <p:nvPr/>
            </p:nvSpPr>
            <p:spPr bwMode="auto">
              <a:xfrm>
                <a:off x="2294" y="2569"/>
                <a:ext cx="450" cy="351"/>
              </a:xfrm>
              <a:custGeom>
                <a:avLst/>
                <a:gdLst>
                  <a:gd name="T0" fmla="*/ 54 w 266"/>
                  <a:gd name="T1" fmla="*/ 15 h 207"/>
                  <a:gd name="T2" fmla="*/ 126 w 266"/>
                  <a:gd name="T3" fmla="*/ 2 h 207"/>
                  <a:gd name="T4" fmla="*/ 214 w 266"/>
                  <a:gd name="T5" fmla="*/ 15 h 207"/>
                  <a:gd name="T6" fmla="*/ 266 w 266"/>
                  <a:gd name="T7" fmla="*/ 82 h 207"/>
                  <a:gd name="T8" fmla="*/ 220 w 266"/>
                  <a:gd name="T9" fmla="*/ 121 h 207"/>
                  <a:gd name="T10" fmla="*/ 204 w 266"/>
                  <a:gd name="T11" fmla="*/ 102 h 207"/>
                  <a:gd name="T12" fmla="*/ 210 w 266"/>
                  <a:gd name="T13" fmla="*/ 207 h 207"/>
                  <a:gd name="T14" fmla="*/ 64 w 266"/>
                  <a:gd name="T15" fmla="*/ 207 h 207"/>
                  <a:gd name="T16" fmla="*/ 63 w 266"/>
                  <a:gd name="T17" fmla="*/ 102 h 207"/>
                  <a:gd name="T18" fmla="*/ 48 w 266"/>
                  <a:gd name="T19" fmla="*/ 121 h 207"/>
                  <a:gd name="T20" fmla="*/ 0 w 266"/>
                  <a:gd name="T21" fmla="*/ 84 h 207"/>
                  <a:gd name="T22" fmla="*/ 54 w 266"/>
                  <a:gd name="T23" fmla="*/ 1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6" h="207">
                    <a:moveTo>
                      <a:pt x="54" y="15"/>
                    </a:moveTo>
                    <a:cubicBezTo>
                      <a:pt x="54" y="15"/>
                      <a:pt x="100" y="4"/>
                      <a:pt x="126" y="2"/>
                    </a:cubicBezTo>
                    <a:cubicBezTo>
                      <a:pt x="152" y="0"/>
                      <a:pt x="214" y="15"/>
                      <a:pt x="214" y="15"/>
                    </a:cubicBezTo>
                    <a:cubicBezTo>
                      <a:pt x="266" y="82"/>
                      <a:pt x="266" y="82"/>
                      <a:pt x="266" y="82"/>
                    </a:cubicBezTo>
                    <a:cubicBezTo>
                      <a:pt x="220" y="121"/>
                      <a:pt x="220" y="121"/>
                      <a:pt x="220" y="121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10" y="207"/>
                      <a:pt x="210" y="207"/>
                      <a:pt x="210" y="207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54" y="15"/>
                    </a:lnTo>
                    <a:close/>
                  </a:path>
                </a:pathLst>
              </a:custGeom>
              <a:solidFill>
                <a:srgbClr val="467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86"/>
              <p:cNvSpPr>
                <a:spLocks/>
              </p:cNvSpPr>
              <p:nvPr/>
            </p:nvSpPr>
            <p:spPr bwMode="auto">
              <a:xfrm>
                <a:off x="2463" y="2570"/>
                <a:ext cx="84" cy="39"/>
              </a:xfrm>
              <a:custGeom>
                <a:avLst/>
                <a:gdLst>
                  <a:gd name="T0" fmla="*/ 32 w 50"/>
                  <a:gd name="T1" fmla="*/ 22 h 23"/>
                  <a:gd name="T2" fmla="*/ 50 w 50"/>
                  <a:gd name="T3" fmla="*/ 2 h 23"/>
                  <a:gd name="T4" fmla="*/ 26 w 50"/>
                  <a:gd name="T5" fmla="*/ 1 h 23"/>
                  <a:gd name="T6" fmla="*/ 0 w 50"/>
                  <a:gd name="T7" fmla="*/ 4 h 23"/>
                  <a:gd name="T8" fmla="*/ 32 w 50"/>
                  <a:gd name="T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3">
                    <a:moveTo>
                      <a:pt x="32" y="22"/>
                    </a:moveTo>
                    <a:cubicBezTo>
                      <a:pt x="44" y="20"/>
                      <a:pt x="49" y="12"/>
                      <a:pt x="50" y="2"/>
                    </a:cubicBezTo>
                    <a:cubicBezTo>
                      <a:pt x="41" y="1"/>
                      <a:pt x="32" y="0"/>
                      <a:pt x="26" y="1"/>
                    </a:cubicBezTo>
                    <a:cubicBezTo>
                      <a:pt x="19" y="1"/>
                      <a:pt x="9" y="3"/>
                      <a:pt x="0" y="4"/>
                    </a:cubicBezTo>
                    <a:cubicBezTo>
                      <a:pt x="6" y="16"/>
                      <a:pt x="16" y="23"/>
                      <a:pt x="32" y="2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87"/>
              <p:cNvSpPr>
                <a:spLocks/>
              </p:cNvSpPr>
              <p:nvPr/>
            </p:nvSpPr>
            <p:spPr bwMode="auto">
              <a:xfrm>
                <a:off x="2400" y="2743"/>
                <a:ext cx="240" cy="68"/>
              </a:xfrm>
              <a:custGeom>
                <a:avLst/>
                <a:gdLst>
                  <a:gd name="T0" fmla="*/ 240 w 240"/>
                  <a:gd name="T1" fmla="*/ 68 h 68"/>
                  <a:gd name="T2" fmla="*/ 239 w 240"/>
                  <a:gd name="T3" fmla="*/ 0 h 68"/>
                  <a:gd name="T4" fmla="*/ 0 w 240"/>
                  <a:gd name="T5" fmla="*/ 0 h 68"/>
                  <a:gd name="T6" fmla="*/ 2 w 240"/>
                  <a:gd name="T7" fmla="*/ 68 h 68"/>
                  <a:gd name="T8" fmla="*/ 240 w 24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68">
                    <a:moveTo>
                      <a:pt x="240" y="68"/>
                    </a:moveTo>
                    <a:lnTo>
                      <a:pt x="239" y="0"/>
                    </a:lnTo>
                    <a:lnTo>
                      <a:pt x="0" y="0"/>
                    </a:lnTo>
                    <a:lnTo>
                      <a:pt x="2" y="68"/>
                    </a:lnTo>
                    <a:lnTo>
                      <a:pt x="240" y="68"/>
                    </a:lnTo>
                    <a:close/>
                  </a:path>
                </a:pathLst>
              </a:custGeom>
              <a:solidFill>
                <a:srgbClr val="66A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88"/>
              <p:cNvSpPr>
                <a:spLocks/>
              </p:cNvSpPr>
              <p:nvPr/>
            </p:nvSpPr>
            <p:spPr bwMode="auto">
              <a:xfrm>
                <a:off x="2476" y="2496"/>
                <a:ext cx="61" cy="106"/>
              </a:xfrm>
              <a:custGeom>
                <a:avLst/>
                <a:gdLst>
                  <a:gd name="T0" fmla="*/ 0 w 36"/>
                  <a:gd name="T1" fmla="*/ 0 h 63"/>
                  <a:gd name="T2" fmla="*/ 0 w 36"/>
                  <a:gd name="T3" fmla="*/ 51 h 63"/>
                  <a:gd name="T4" fmla="*/ 18 w 36"/>
                  <a:gd name="T5" fmla="*/ 62 h 63"/>
                  <a:gd name="T6" fmla="*/ 36 w 36"/>
                  <a:gd name="T7" fmla="*/ 51 h 63"/>
                  <a:gd name="T8" fmla="*/ 36 w 36"/>
                  <a:gd name="T9" fmla="*/ 0 h 63"/>
                  <a:gd name="T10" fmla="*/ 0 w 36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3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62"/>
                      <a:pt x="18" y="62"/>
                    </a:cubicBezTo>
                    <a:cubicBezTo>
                      <a:pt x="36" y="63"/>
                      <a:pt x="36" y="51"/>
                      <a:pt x="36" y="51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89"/>
              <p:cNvSpPr>
                <a:spLocks/>
              </p:cNvSpPr>
              <p:nvPr/>
            </p:nvSpPr>
            <p:spPr bwMode="auto">
              <a:xfrm>
                <a:off x="2476" y="2496"/>
                <a:ext cx="61" cy="39"/>
              </a:xfrm>
              <a:custGeom>
                <a:avLst/>
                <a:gdLst>
                  <a:gd name="T0" fmla="*/ 36 w 36"/>
                  <a:gd name="T1" fmla="*/ 17 h 23"/>
                  <a:gd name="T2" fmla="*/ 36 w 36"/>
                  <a:gd name="T3" fmla="*/ 0 h 23"/>
                  <a:gd name="T4" fmla="*/ 0 w 36"/>
                  <a:gd name="T5" fmla="*/ 0 h 23"/>
                  <a:gd name="T6" fmla="*/ 0 w 36"/>
                  <a:gd name="T7" fmla="*/ 19 h 23"/>
                  <a:gd name="T8" fmla="*/ 36 w 36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" y="23"/>
                      <a:pt x="24" y="21"/>
                      <a:pt x="36" y="17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0"/>
              <p:cNvSpPr>
                <a:spLocks/>
              </p:cNvSpPr>
              <p:nvPr/>
            </p:nvSpPr>
            <p:spPr bwMode="auto">
              <a:xfrm>
                <a:off x="2292" y="2058"/>
                <a:ext cx="416" cy="395"/>
              </a:xfrm>
              <a:custGeom>
                <a:avLst/>
                <a:gdLst>
                  <a:gd name="T0" fmla="*/ 53 w 246"/>
                  <a:gd name="T1" fmla="*/ 233 h 233"/>
                  <a:gd name="T2" fmla="*/ 11 w 246"/>
                  <a:gd name="T3" fmla="*/ 127 h 233"/>
                  <a:gd name="T4" fmla="*/ 143 w 246"/>
                  <a:gd name="T5" fmla="*/ 1 h 233"/>
                  <a:gd name="T6" fmla="*/ 242 w 246"/>
                  <a:gd name="T7" fmla="*/ 118 h 233"/>
                  <a:gd name="T8" fmla="*/ 199 w 246"/>
                  <a:gd name="T9" fmla="*/ 228 h 233"/>
                  <a:gd name="T10" fmla="*/ 53 w 246"/>
                  <a:gd name="T11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33">
                    <a:moveTo>
                      <a:pt x="53" y="233"/>
                    </a:moveTo>
                    <a:cubicBezTo>
                      <a:pt x="53" y="233"/>
                      <a:pt x="19" y="206"/>
                      <a:pt x="11" y="127"/>
                    </a:cubicBezTo>
                    <a:cubicBezTo>
                      <a:pt x="0" y="21"/>
                      <a:pt x="107" y="0"/>
                      <a:pt x="143" y="1"/>
                    </a:cubicBezTo>
                    <a:cubicBezTo>
                      <a:pt x="180" y="2"/>
                      <a:pt x="246" y="44"/>
                      <a:pt x="242" y="118"/>
                    </a:cubicBezTo>
                    <a:cubicBezTo>
                      <a:pt x="239" y="192"/>
                      <a:pt x="199" y="228"/>
                      <a:pt x="199" y="228"/>
                    </a:cubicBezTo>
                    <a:lnTo>
                      <a:pt x="53" y="233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1"/>
              <p:cNvSpPr>
                <a:spLocks/>
              </p:cNvSpPr>
              <p:nvPr/>
            </p:nvSpPr>
            <p:spPr bwMode="auto">
              <a:xfrm>
                <a:off x="2353" y="2194"/>
                <a:ext cx="292" cy="336"/>
              </a:xfrm>
              <a:custGeom>
                <a:avLst/>
                <a:gdLst>
                  <a:gd name="T0" fmla="*/ 10 w 173"/>
                  <a:gd name="T1" fmla="*/ 66 h 198"/>
                  <a:gd name="T2" fmla="*/ 18 w 173"/>
                  <a:gd name="T3" fmla="*/ 167 h 198"/>
                  <a:gd name="T4" fmla="*/ 99 w 173"/>
                  <a:gd name="T5" fmla="*/ 196 h 198"/>
                  <a:gd name="T6" fmla="*/ 171 w 173"/>
                  <a:gd name="T7" fmla="*/ 121 h 198"/>
                  <a:gd name="T8" fmla="*/ 171 w 173"/>
                  <a:gd name="T9" fmla="*/ 75 h 198"/>
                  <a:gd name="T10" fmla="*/ 110 w 173"/>
                  <a:gd name="T11" fmla="*/ 8 h 198"/>
                  <a:gd name="T12" fmla="*/ 90 w 173"/>
                  <a:gd name="T13" fmla="*/ 41 h 198"/>
                  <a:gd name="T14" fmla="*/ 90 w 173"/>
                  <a:gd name="T15" fmla="*/ 0 h 198"/>
                  <a:gd name="T16" fmla="*/ 10 w 173"/>
                  <a:gd name="T17" fmla="*/ 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98">
                    <a:moveTo>
                      <a:pt x="10" y="66"/>
                    </a:moveTo>
                    <a:cubicBezTo>
                      <a:pt x="10" y="66"/>
                      <a:pt x="0" y="145"/>
                      <a:pt x="18" y="167"/>
                    </a:cubicBezTo>
                    <a:cubicBezTo>
                      <a:pt x="36" y="190"/>
                      <a:pt x="79" y="198"/>
                      <a:pt x="99" y="196"/>
                    </a:cubicBezTo>
                    <a:cubicBezTo>
                      <a:pt x="118" y="194"/>
                      <a:pt x="168" y="180"/>
                      <a:pt x="171" y="121"/>
                    </a:cubicBezTo>
                    <a:cubicBezTo>
                      <a:pt x="173" y="89"/>
                      <a:pt x="171" y="75"/>
                      <a:pt x="171" y="75"/>
                    </a:cubicBezTo>
                    <a:cubicBezTo>
                      <a:pt x="171" y="75"/>
                      <a:pt x="125" y="66"/>
                      <a:pt x="110" y="8"/>
                    </a:cubicBezTo>
                    <a:cubicBezTo>
                      <a:pt x="110" y="8"/>
                      <a:pt x="106" y="34"/>
                      <a:pt x="90" y="41"/>
                    </a:cubicBezTo>
                    <a:cubicBezTo>
                      <a:pt x="90" y="41"/>
                      <a:pt x="99" y="15"/>
                      <a:pt x="90" y="0"/>
                    </a:cubicBezTo>
                    <a:cubicBezTo>
                      <a:pt x="90" y="0"/>
                      <a:pt x="79" y="49"/>
                      <a:pt x="10" y="66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Oval 192"/>
              <p:cNvSpPr>
                <a:spLocks noChangeArrowheads="1"/>
              </p:cNvSpPr>
              <p:nvPr/>
            </p:nvSpPr>
            <p:spPr bwMode="auto">
              <a:xfrm>
                <a:off x="2334" y="2301"/>
                <a:ext cx="48" cy="4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Oval 193"/>
              <p:cNvSpPr>
                <a:spLocks noChangeArrowheads="1"/>
              </p:cNvSpPr>
              <p:nvPr/>
            </p:nvSpPr>
            <p:spPr bwMode="auto">
              <a:xfrm>
                <a:off x="2627" y="2318"/>
                <a:ext cx="49" cy="4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94"/>
              <p:cNvSpPr>
                <a:spLocks/>
              </p:cNvSpPr>
              <p:nvPr/>
            </p:nvSpPr>
            <p:spPr bwMode="auto">
              <a:xfrm>
                <a:off x="2397" y="2314"/>
                <a:ext cx="52" cy="49"/>
              </a:xfrm>
              <a:custGeom>
                <a:avLst/>
                <a:gdLst>
                  <a:gd name="T0" fmla="*/ 9 w 31"/>
                  <a:gd name="T1" fmla="*/ 29 h 29"/>
                  <a:gd name="T2" fmla="*/ 7 w 31"/>
                  <a:gd name="T3" fmla="*/ 28 h 29"/>
                  <a:gd name="T4" fmla="*/ 8 w 31"/>
                  <a:gd name="T5" fmla="*/ 26 h 29"/>
                  <a:gd name="T6" fmla="*/ 25 w 31"/>
                  <a:gd name="T7" fmla="*/ 12 h 29"/>
                  <a:gd name="T8" fmla="*/ 2 w 31"/>
                  <a:gd name="T9" fmla="*/ 4 h 29"/>
                  <a:gd name="T10" fmla="*/ 0 w 31"/>
                  <a:gd name="T11" fmla="*/ 2 h 29"/>
                  <a:gd name="T12" fmla="*/ 3 w 31"/>
                  <a:gd name="T13" fmla="*/ 0 h 29"/>
                  <a:gd name="T14" fmla="*/ 30 w 31"/>
                  <a:gd name="T15" fmla="*/ 10 h 29"/>
                  <a:gd name="T16" fmla="*/ 31 w 31"/>
                  <a:gd name="T17" fmla="*/ 11 h 29"/>
                  <a:gd name="T18" fmla="*/ 30 w 31"/>
                  <a:gd name="T19" fmla="*/ 13 h 29"/>
                  <a:gd name="T20" fmla="*/ 10 w 31"/>
                  <a:gd name="T21" fmla="*/ 29 h 29"/>
                  <a:gd name="T22" fmla="*/ 9 w 31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cubicBezTo>
                      <a:pt x="8" y="29"/>
                      <a:pt x="8" y="29"/>
                      <a:pt x="7" y="28"/>
                    </a:cubicBezTo>
                    <a:cubicBezTo>
                      <a:pt x="6" y="27"/>
                      <a:pt x="7" y="26"/>
                      <a:pt x="8" y="26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1" y="10"/>
                      <a:pt x="31" y="11"/>
                    </a:cubicBezTo>
                    <a:cubicBezTo>
                      <a:pt x="31" y="12"/>
                      <a:pt x="31" y="13"/>
                      <a:pt x="3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9" y="29"/>
                      <a:pt x="9" y="2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95"/>
              <p:cNvSpPr>
                <a:spLocks/>
              </p:cNvSpPr>
              <p:nvPr/>
            </p:nvSpPr>
            <p:spPr bwMode="auto">
              <a:xfrm>
                <a:off x="2552" y="2311"/>
                <a:ext cx="53" cy="49"/>
              </a:xfrm>
              <a:custGeom>
                <a:avLst/>
                <a:gdLst>
                  <a:gd name="T0" fmla="*/ 22 w 31"/>
                  <a:gd name="T1" fmla="*/ 29 h 29"/>
                  <a:gd name="T2" fmla="*/ 24 w 31"/>
                  <a:gd name="T3" fmla="*/ 28 h 29"/>
                  <a:gd name="T4" fmla="*/ 23 w 31"/>
                  <a:gd name="T5" fmla="*/ 25 h 29"/>
                  <a:gd name="T6" fmla="*/ 6 w 31"/>
                  <a:gd name="T7" fmla="*/ 12 h 29"/>
                  <a:gd name="T8" fmla="*/ 29 w 31"/>
                  <a:gd name="T9" fmla="*/ 4 h 29"/>
                  <a:gd name="T10" fmla="*/ 30 w 31"/>
                  <a:gd name="T11" fmla="*/ 1 h 29"/>
                  <a:gd name="T12" fmla="*/ 28 w 31"/>
                  <a:gd name="T13" fmla="*/ 0 h 29"/>
                  <a:gd name="T14" fmla="*/ 1 w 31"/>
                  <a:gd name="T15" fmla="*/ 10 h 29"/>
                  <a:gd name="T16" fmla="*/ 0 w 31"/>
                  <a:gd name="T17" fmla="*/ 11 h 29"/>
                  <a:gd name="T18" fmla="*/ 1 w 31"/>
                  <a:gd name="T19" fmla="*/ 13 h 29"/>
                  <a:gd name="T20" fmla="*/ 21 w 31"/>
                  <a:gd name="T21" fmla="*/ 29 h 29"/>
                  <a:gd name="T22" fmla="*/ 22 w 31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9">
                    <a:moveTo>
                      <a:pt x="22" y="29"/>
                    </a:moveTo>
                    <a:cubicBezTo>
                      <a:pt x="23" y="29"/>
                      <a:pt x="23" y="29"/>
                      <a:pt x="24" y="28"/>
                    </a:cubicBezTo>
                    <a:cubicBezTo>
                      <a:pt x="24" y="27"/>
                      <a:pt x="24" y="26"/>
                      <a:pt x="23" y="2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3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9"/>
                      <a:pt x="22" y="2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96"/>
              <p:cNvSpPr>
                <a:spLocks/>
              </p:cNvSpPr>
              <p:nvPr/>
            </p:nvSpPr>
            <p:spPr bwMode="auto">
              <a:xfrm>
                <a:off x="2466" y="2358"/>
                <a:ext cx="70" cy="36"/>
              </a:xfrm>
              <a:custGeom>
                <a:avLst/>
                <a:gdLst>
                  <a:gd name="T0" fmla="*/ 41 w 41"/>
                  <a:gd name="T1" fmla="*/ 11 h 21"/>
                  <a:gd name="T2" fmla="*/ 31 w 41"/>
                  <a:gd name="T3" fmla="*/ 21 h 21"/>
                  <a:gd name="T4" fmla="*/ 10 w 41"/>
                  <a:gd name="T5" fmla="*/ 21 h 21"/>
                  <a:gd name="T6" fmla="*/ 0 w 41"/>
                  <a:gd name="T7" fmla="*/ 11 h 21"/>
                  <a:gd name="T8" fmla="*/ 0 w 41"/>
                  <a:gd name="T9" fmla="*/ 11 h 21"/>
                  <a:gd name="T10" fmla="*/ 10 w 41"/>
                  <a:gd name="T11" fmla="*/ 0 h 21"/>
                  <a:gd name="T12" fmla="*/ 31 w 41"/>
                  <a:gd name="T13" fmla="*/ 0 h 21"/>
                  <a:gd name="T14" fmla="*/ 41 w 41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1">
                    <a:moveTo>
                      <a:pt x="41" y="11"/>
                    </a:moveTo>
                    <a:cubicBezTo>
                      <a:pt x="41" y="17"/>
                      <a:pt x="36" y="21"/>
                      <a:pt x="3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41" y="5"/>
                      <a:pt x="41" y="11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97"/>
              <p:cNvSpPr>
                <a:spLocks noChangeArrowheads="1"/>
              </p:cNvSpPr>
              <p:nvPr/>
            </p:nvSpPr>
            <p:spPr bwMode="auto">
              <a:xfrm>
                <a:off x="2415" y="2436"/>
                <a:ext cx="170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98"/>
              <p:cNvSpPr>
                <a:spLocks noChangeArrowheads="1"/>
              </p:cNvSpPr>
              <p:nvPr/>
            </p:nvSpPr>
            <p:spPr bwMode="auto">
              <a:xfrm>
                <a:off x="2446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99"/>
              <p:cNvSpPr>
                <a:spLocks noChangeArrowheads="1"/>
              </p:cNvSpPr>
              <p:nvPr/>
            </p:nvSpPr>
            <p:spPr bwMode="auto">
              <a:xfrm>
                <a:off x="2483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200"/>
              <p:cNvSpPr>
                <a:spLocks noChangeArrowheads="1"/>
              </p:cNvSpPr>
              <p:nvPr/>
            </p:nvSpPr>
            <p:spPr bwMode="auto">
              <a:xfrm>
                <a:off x="2519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201"/>
              <p:cNvSpPr>
                <a:spLocks noChangeArrowheads="1"/>
              </p:cNvSpPr>
              <p:nvPr/>
            </p:nvSpPr>
            <p:spPr bwMode="auto">
              <a:xfrm>
                <a:off x="2554" y="2418"/>
                <a:ext cx="5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202"/>
              <p:cNvSpPr>
                <a:spLocks noChangeArrowheads="1"/>
              </p:cNvSpPr>
              <p:nvPr/>
            </p:nvSpPr>
            <p:spPr bwMode="auto">
              <a:xfrm>
                <a:off x="2410" y="2453"/>
                <a:ext cx="213" cy="4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203"/>
              <p:cNvSpPr>
                <a:spLocks noChangeArrowheads="1"/>
              </p:cNvSpPr>
              <p:nvPr/>
            </p:nvSpPr>
            <p:spPr bwMode="auto">
              <a:xfrm>
                <a:off x="2415" y="2436"/>
                <a:ext cx="170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04"/>
              <p:cNvSpPr>
                <a:spLocks/>
              </p:cNvSpPr>
              <p:nvPr/>
            </p:nvSpPr>
            <p:spPr bwMode="auto">
              <a:xfrm>
                <a:off x="2593" y="2718"/>
                <a:ext cx="186" cy="224"/>
              </a:xfrm>
              <a:custGeom>
                <a:avLst/>
                <a:gdLst>
                  <a:gd name="T0" fmla="*/ 50 w 110"/>
                  <a:gd name="T1" fmla="*/ 26 h 132"/>
                  <a:gd name="T2" fmla="*/ 63 w 110"/>
                  <a:gd name="T3" fmla="*/ 40 h 132"/>
                  <a:gd name="T4" fmla="*/ 7 w 110"/>
                  <a:gd name="T5" fmla="*/ 93 h 132"/>
                  <a:gd name="T6" fmla="*/ 8 w 110"/>
                  <a:gd name="T7" fmla="*/ 116 h 132"/>
                  <a:gd name="T8" fmla="*/ 37 w 110"/>
                  <a:gd name="T9" fmla="*/ 118 h 132"/>
                  <a:gd name="T10" fmla="*/ 109 w 110"/>
                  <a:gd name="T11" fmla="*/ 45 h 132"/>
                  <a:gd name="T12" fmla="*/ 81 w 110"/>
                  <a:gd name="T13" fmla="*/ 0 h 132"/>
                  <a:gd name="T14" fmla="*/ 50 w 110"/>
                  <a:gd name="T1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32">
                    <a:moveTo>
                      <a:pt x="50" y="26"/>
                    </a:moveTo>
                    <a:cubicBezTo>
                      <a:pt x="63" y="40"/>
                      <a:pt x="63" y="40"/>
                      <a:pt x="63" y="40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0" y="104"/>
                      <a:pt x="8" y="116"/>
                    </a:cubicBezTo>
                    <a:cubicBezTo>
                      <a:pt x="20" y="132"/>
                      <a:pt x="37" y="118"/>
                      <a:pt x="37" y="118"/>
                    </a:cubicBezTo>
                    <a:cubicBezTo>
                      <a:pt x="37" y="118"/>
                      <a:pt x="110" y="59"/>
                      <a:pt x="109" y="45"/>
                    </a:cubicBezTo>
                    <a:cubicBezTo>
                      <a:pt x="108" y="31"/>
                      <a:pt x="81" y="0"/>
                      <a:pt x="81" y="0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2258" y="2723"/>
              <a:ext cx="188" cy="229"/>
            </a:xfrm>
            <a:custGeom>
              <a:avLst/>
              <a:gdLst>
                <a:gd name="T0" fmla="*/ 63 w 111"/>
                <a:gd name="T1" fmla="*/ 26 h 135"/>
                <a:gd name="T2" fmla="*/ 47 w 111"/>
                <a:gd name="T3" fmla="*/ 44 h 135"/>
                <a:gd name="T4" fmla="*/ 103 w 111"/>
                <a:gd name="T5" fmla="*/ 96 h 135"/>
                <a:gd name="T6" fmla="*/ 103 w 111"/>
                <a:gd name="T7" fmla="*/ 119 h 135"/>
                <a:gd name="T8" fmla="*/ 75 w 111"/>
                <a:gd name="T9" fmla="*/ 122 h 135"/>
                <a:gd name="T10" fmla="*/ 1 w 111"/>
                <a:gd name="T11" fmla="*/ 50 h 135"/>
                <a:gd name="T12" fmla="*/ 31 w 111"/>
                <a:gd name="T13" fmla="*/ 0 h 135"/>
                <a:gd name="T14" fmla="*/ 63 w 111"/>
                <a:gd name="T15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5">
                  <a:moveTo>
                    <a:pt x="63" y="26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11" y="107"/>
                    <a:pt x="103" y="119"/>
                  </a:cubicBezTo>
                  <a:cubicBezTo>
                    <a:pt x="92" y="135"/>
                    <a:pt x="75" y="122"/>
                    <a:pt x="75" y="122"/>
                  </a:cubicBezTo>
                  <a:cubicBezTo>
                    <a:pt x="75" y="122"/>
                    <a:pt x="0" y="64"/>
                    <a:pt x="1" y="50"/>
                  </a:cubicBezTo>
                  <a:cubicBezTo>
                    <a:pt x="1" y="36"/>
                    <a:pt x="31" y="0"/>
                    <a:pt x="31" y="0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2488" y="3072"/>
              <a:ext cx="76" cy="12"/>
            </a:xfrm>
            <a:custGeom>
              <a:avLst/>
              <a:gdLst>
                <a:gd name="T0" fmla="*/ 27 w 45"/>
                <a:gd name="T1" fmla="*/ 7 h 7"/>
                <a:gd name="T2" fmla="*/ 23 w 45"/>
                <a:gd name="T3" fmla="*/ 7 h 7"/>
                <a:gd name="T4" fmla="*/ 19 w 45"/>
                <a:gd name="T5" fmla="*/ 7 h 7"/>
                <a:gd name="T6" fmla="*/ 2 w 45"/>
                <a:gd name="T7" fmla="*/ 5 h 7"/>
                <a:gd name="T8" fmla="*/ 0 w 45"/>
                <a:gd name="T9" fmla="*/ 2 h 7"/>
                <a:gd name="T10" fmla="*/ 3 w 45"/>
                <a:gd name="T11" fmla="*/ 1 h 7"/>
                <a:gd name="T12" fmla="*/ 19 w 45"/>
                <a:gd name="T13" fmla="*/ 3 h 7"/>
                <a:gd name="T14" fmla="*/ 23 w 45"/>
                <a:gd name="T15" fmla="*/ 3 h 7"/>
                <a:gd name="T16" fmla="*/ 42 w 45"/>
                <a:gd name="T17" fmla="*/ 1 h 7"/>
                <a:gd name="T18" fmla="*/ 44 w 45"/>
                <a:gd name="T19" fmla="*/ 2 h 7"/>
                <a:gd name="T20" fmla="*/ 44 w 45"/>
                <a:gd name="T21" fmla="*/ 4 h 7"/>
                <a:gd name="T22" fmla="*/ 27 w 45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7">
                  <a:moveTo>
                    <a:pt x="27" y="7"/>
                  </a:moveTo>
                  <a:cubicBezTo>
                    <a:pt x="26" y="7"/>
                    <a:pt x="24" y="7"/>
                    <a:pt x="2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9" y="7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0" y="3"/>
                    <a:pt x="19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3"/>
                    <a:pt x="38" y="3"/>
                    <a:pt x="42" y="1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5" y="3"/>
                    <a:pt x="45" y="4"/>
                    <a:pt x="44" y="4"/>
                  </a:cubicBezTo>
                  <a:cubicBezTo>
                    <a:pt x="40" y="6"/>
                    <a:pt x="34" y="7"/>
                    <a:pt x="27" y="7"/>
                  </a:cubicBezTo>
                  <a:close/>
                </a:path>
              </a:pathLst>
            </a:custGeom>
            <a:solidFill>
              <a:srgbClr val="243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1575" y="3454"/>
              <a:ext cx="221" cy="79"/>
            </a:xfrm>
            <a:custGeom>
              <a:avLst/>
              <a:gdLst>
                <a:gd name="T0" fmla="*/ 72 w 131"/>
                <a:gd name="T1" fmla="*/ 0 h 47"/>
                <a:gd name="T2" fmla="*/ 110 w 131"/>
                <a:gd name="T3" fmla="*/ 14 h 47"/>
                <a:gd name="T4" fmla="*/ 113 w 131"/>
                <a:gd name="T5" fmla="*/ 44 h 47"/>
                <a:gd name="T6" fmla="*/ 4 w 131"/>
                <a:gd name="T7" fmla="*/ 39 h 47"/>
                <a:gd name="T8" fmla="*/ 9 w 131"/>
                <a:gd name="T9" fmla="*/ 10 h 47"/>
                <a:gd name="T10" fmla="*/ 72 w 13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7">
                  <a:moveTo>
                    <a:pt x="72" y="0"/>
                  </a:moveTo>
                  <a:cubicBezTo>
                    <a:pt x="72" y="0"/>
                    <a:pt x="89" y="11"/>
                    <a:pt x="110" y="14"/>
                  </a:cubicBezTo>
                  <a:cubicBezTo>
                    <a:pt x="131" y="17"/>
                    <a:pt x="126" y="41"/>
                    <a:pt x="113" y="44"/>
                  </a:cubicBezTo>
                  <a:cubicBezTo>
                    <a:pt x="100" y="47"/>
                    <a:pt x="8" y="47"/>
                    <a:pt x="4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1308" y="3452"/>
              <a:ext cx="213" cy="78"/>
            </a:xfrm>
            <a:custGeom>
              <a:avLst/>
              <a:gdLst>
                <a:gd name="T0" fmla="*/ 57 w 126"/>
                <a:gd name="T1" fmla="*/ 0 h 46"/>
                <a:gd name="T2" fmla="*/ 20 w 126"/>
                <a:gd name="T3" fmla="*/ 14 h 46"/>
                <a:gd name="T4" fmla="*/ 17 w 126"/>
                <a:gd name="T5" fmla="*/ 42 h 46"/>
                <a:gd name="T6" fmla="*/ 122 w 126"/>
                <a:gd name="T7" fmla="*/ 38 h 46"/>
                <a:gd name="T8" fmla="*/ 117 w 126"/>
                <a:gd name="T9" fmla="*/ 10 h 46"/>
                <a:gd name="T10" fmla="*/ 57 w 12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46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40"/>
                    <a:pt x="17" y="42"/>
                  </a:cubicBezTo>
                  <a:cubicBezTo>
                    <a:pt x="30" y="45"/>
                    <a:pt x="118" y="46"/>
                    <a:pt x="122" y="38"/>
                  </a:cubicBezTo>
                  <a:cubicBezTo>
                    <a:pt x="126" y="30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1658" y="2307"/>
              <a:ext cx="128" cy="155"/>
            </a:xfrm>
            <a:custGeom>
              <a:avLst/>
              <a:gdLst>
                <a:gd name="T0" fmla="*/ 43 w 76"/>
                <a:gd name="T1" fmla="*/ 91 h 91"/>
                <a:gd name="T2" fmla="*/ 40 w 76"/>
                <a:gd name="T3" fmla="*/ 87 h 91"/>
                <a:gd name="T4" fmla="*/ 8 w 76"/>
                <a:gd name="T5" fmla="*/ 39 h 91"/>
                <a:gd name="T6" fmla="*/ 12 w 76"/>
                <a:gd name="T7" fmla="*/ 14 h 91"/>
                <a:gd name="T8" fmla="*/ 41 w 76"/>
                <a:gd name="T9" fmla="*/ 15 h 91"/>
                <a:gd name="T10" fmla="*/ 76 w 76"/>
                <a:gd name="T11" fmla="*/ 63 h 91"/>
                <a:gd name="T12" fmla="*/ 43 w 76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1">
                  <a:moveTo>
                    <a:pt x="43" y="91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0" y="24"/>
                    <a:pt x="12" y="14"/>
                  </a:cubicBezTo>
                  <a:cubicBezTo>
                    <a:pt x="28" y="0"/>
                    <a:pt x="41" y="15"/>
                    <a:pt x="41" y="15"/>
                  </a:cubicBezTo>
                  <a:cubicBezTo>
                    <a:pt x="76" y="63"/>
                    <a:pt x="76" y="63"/>
                    <a:pt x="76" y="63"/>
                  </a:cubicBezTo>
                  <a:lnTo>
                    <a:pt x="43" y="91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658" y="2307"/>
              <a:ext cx="128" cy="155"/>
            </a:xfrm>
            <a:custGeom>
              <a:avLst/>
              <a:gdLst>
                <a:gd name="T0" fmla="*/ 43 w 76"/>
                <a:gd name="T1" fmla="*/ 91 h 91"/>
                <a:gd name="T2" fmla="*/ 40 w 76"/>
                <a:gd name="T3" fmla="*/ 87 h 91"/>
                <a:gd name="T4" fmla="*/ 8 w 76"/>
                <a:gd name="T5" fmla="*/ 39 h 91"/>
                <a:gd name="T6" fmla="*/ 12 w 76"/>
                <a:gd name="T7" fmla="*/ 14 h 91"/>
                <a:gd name="T8" fmla="*/ 41 w 76"/>
                <a:gd name="T9" fmla="*/ 15 h 91"/>
                <a:gd name="T10" fmla="*/ 76 w 76"/>
                <a:gd name="T11" fmla="*/ 63 h 91"/>
                <a:gd name="T12" fmla="*/ 43 w 76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1">
                  <a:moveTo>
                    <a:pt x="43" y="91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0" y="24"/>
                    <a:pt x="12" y="14"/>
                  </a:cubicBezTo>
                  <a:cubicBezTo>
                    <a:pt x="28" y="0"/>
                    <a:pt x="41" y="15"/>
                    <a:pt x="41" y="15"/>
                  </a:cubicBezTo>
                  <a:cubicBezTo>
                    <a:pt x="76" y="63"/>
                    <a:pt x="76" y="63"/>
                    <a:pt x="76" y="63"/>
                  </a:cubicBezTo>
                  <a:lnTo>
                    <a:pt x="43" y="91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1368" y="2889"/>
              <a:ext cx="73" cy="81"/>
            </a:xfrm>
            <a:custGeom>
              <a:avLst/>
              <a:gdLst>
                <a:gd name="T0" fmla="*/ 43 w 43"/>
                <a:gd name="T1" fmla="*/ 0 h 48"/>
                <a:gd name="T2" fmla="*/ 43 w 43"/>
                <a:gd name="T3" fmla="*/ 6 h 48"/>
                <a:gd name="T4" fmla="*/ 41 w 43"/>
                <a:gd name="T5" fmla="*/ 31 h 48"/>
                <a:gd name="T6" fmla="*/ 22 w 43"/>
                <a:gd name="T7" fmla="*/ 48 h 48"/>
                <a:gd name="T8" fmla="*/ 0 w 43"/>
                <a:gd name="T9" fmla="*/ 29 h 48"/>
                <a:gd name="T10" fmla="*/ 0 w 43"/>
                <a:gd name="T11" fmla="*/ 2 h 48"/>
                <a:gd name="T12" fmla="*/ 43 w 43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38" y="47"/>
                    <a:pt x="22" y="48"/>
                  </a:cubicBezTo>
                  <a:cubicBezTo>
                    <a:pt x="1" y="48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404" y="2935"/>
              <a:ext cx="298" cy="539"/>
            </a:xfrm>
            <a:custGeom>
              <a:avLst/>
              <a:gdLst>
                <a:gd name="T0" fmla="*/ 17 w 298"/>
                <a:gd name="T1" fmla="*/ 0 h 539"/>
                <a:gd name="T2" fmla="*/ 0 w 298"/>
                <a:gd name="T3" fmla="*/ 517 h 539"/>
                <a:gd name="T4" fmla="*/ 103 w 298"/>
                <a:gd name="T5" fmla="*/ 539 h 539"/>
                <a:gd name="T6" fmla="*/ 127 w 298"/>
                <a:gd name="T7" fmla="*/ 113 h 539"/>
                <a:gd name="T8" fmla="*/ 145 w 298"/>
                <a:gd name="T9" fmla="*/ 113 h 539"/>
                <a:gd name="T10" fmla="*/ 184 w 298"/>
                <a:gd name="T11" fmla="*/ 539 h 539"/>
                <a:gd name="T12" fmla="*/ 298 w 298"/>
                <a:gd name="T13" fmla="*/ 520 h 539"/>
                <a:gd name="T14" fmla="*/ 266 w 298"/>
                <a:gd name="T15" fmla="*/ 5 h 539"/>
                <a:gd name="T16" fmla="*/ 17 w 298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539">
                  <a:moveTo>
                    <a:pt x="17" y="0"/>
                  </a:moveTo>
                  <a:lnTo>
                    <a:pt x="0" y="517"/>
                  </a:lnTo>
                  <a:lnTo>
                    <a:pt x="103" y="539"/>
                  </a:lnTo>
                  <a:lnTo>
                    <a:pt x="127" y="113"/>
                  </a:lnTo>
                  <a:lnTo>
                    <a:pt x="145" y="113"/>
                  </a:lnTo>
                  <a:lnTo>
                    <a:pt x="184" y="539"/>
                  </a:lnTo>
                  <a:lnTo>
                    <a:pt x="298" y="520"/>
                  </a:lnTo>
                  <a:lnTo>
                    <a:pt x="266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646" y="2382"/>
              <a:ext cx="255" cy="263"/>
            </a:xfrm>
            <a:custGeom>
              <a:avLst/>
              <a:gdLst>
                <a:gd name="T0" fmla="*/ 0 w 151"/>
                <a:gd name="T1" fmla="*/ 117 h 155"/>
                <a:gd name="T2" fmla="*/ 17 w 151"/>
                <a:gd name="T3" fmla="*/ 110 h 155"/>
                <a:gd name="T4" fmla="*/ 77 w 151"/>
                <a:gd name="T5" fmla="*/ 107 h 155"/>
                <a:gd name="T6" fmla="*/ 77 w 151"/>
                <a:gd name="T7" fmla="*/ 88 h 155"/>
                <a:gd name="T8" fmla="*/ 37 w 151"/>
                <a:gd name="T9" fmla="*/ 31 h 155"/>
                <a:gd name="T10" fmla="*/ 74 w 151"/>
                <a:gd name="T11" fmla="*/ 0 h 155"/>
                <a:gd name="T12" fmla="*/ 132 w 151"/>
                <a:gd name="T13" fmla="*/ 88 h 155"/>
                <a:gd name="T14" fmla="*/ 121 w 151"/>
                <a:gd name="T15" fmla="*/ 144 h 155"/>
                <a:gd name="T16" fmla="*/ 0 w 151"/>
                <a:gd name="T17" fmla="*/ 155 h 155"/>
                <a:gd name="T18" fmla="*/ 0 w 151"/>
                <a:gd name="T19" fmla="*/ 1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5">
                  <a:moveTo>
                    <a:pt x="0" y="117"/>
                  </a:move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68" y="112"/>
                    <a:pt x="77" y="107"/>
                  </a:cubicBezTo>
                  <a:cubicBezTo>
                    <a:pt x="87" y="102"/>
                    <a:pt x="83" y="96"/>
                    <a:pt x="77" y="88"/>
                  </a:cubicBezTo>
                  <a:cubicBezTo>
                    <a:pt x="71" y="79"/>
                    <a:pt x="37" y="31"/>
                    <a:pt x="37" y="3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121" y="70"/>
                    <a:pt x="132" y="88"/>
                  </a:cubicBezTo>
                  <a:cubicBezTo>
                    <a:pt x="142" y="105"/>
                    <a:pt x="151" y="128"/>
                    <a:pt x="121" y="144"/>
                  </a:cubicBezTo>
                  <a:cubicBezTo>
                    <a:pt x="100" y="155"/>
                    <a:pt x="0" y="155"/>
                    <a:pt x="0" y="155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362" y="2569"/>
              <a:ext cx="81" cy="339"/>
            </a:xfrm>
            <a:custGeom>
              <a:avLst/>
              <a:gdLst>
                <a:gd name="T0" fmla="*/ 44 w 48"/>
                <a:gd name="T1" fmla="*/ 26 h 200"/>
                <a:gd name="T2" fmla="*/ 32 w 48"/>
                <a:gd name="T3" fmla="*/ 0 h 200"/>
                <a:gd name="T4" fmla="*/ 12 w 48"/>
                <a:gd name="T5" fmla="*/ 11 h 200"/>
                <a:gd name="T6" fmla="*/ 0 w 48"/>
                <a:gd name="T7" fmla="*/ 197 h 200"/>
                <a:gd name="T8" fmla="*/ 48 w 48"/>
                <a:gd name="T9" fmla="*/ 200 h 200"/>
                <a:gd name="T10" fmla="*/ 44 w 48"/>
                <a:gd name="T11" fmla="*/ 2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00">
                  <a:moveTo>
                    <a:pt x="44" y="2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2"/>
                    <a:pt x="12" y="11"/>
                  </a:cubicBezTo>
                  <a:cubicBezTo>
                    <a:pt x="8" y="19"/>
                    <a:pt x="0" y="197"/>
                    <a:pt x="0" y="197"/>
                  </a:cubicBezTo>
                  <a:cubicBezTo>
                    <a:pt x="48" y="200"/>
                    <a:pt x="48" y="200"/>
                    <a:pt x="48" y="200"/>
                  </a:cubicBezTo>
                  <a:lnTo>
                    <a:pt x="44" y="26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407" y="2596"/>
              <a:ext cx="36" cy="312"/>
            </a:xfrm>
            <a:custGeom>
              <a:avLst/>
              <a:gdLst>
                <a:gd name="T0" fmla="*/ 17 w 21"/>
                <a:gd name="T1" fmla="*/ 10 h 184"/>
                <a:gd name="T2" fmla="*/ 13 w 21"/>
                <a:gd name="T3" fmla="*/ 0 h 184"/>
                <a:gd name="T4" fmla="*/ 2 w 21"/>
                <a:gd name="T5" fmla="*/ 34 h 184"/>
                <a:gd name="T6" fmla="*/ 0 w 21"/>
                <a:gd name="T7" fmla="*/ 89 h 184"/>
                <a:gd name="T8" fmla="*/ 1 w 21"/>
                <a:gd name="T9" fmla="*/ 183 h 184"/>
                <a:gd name="T10" fmla="*/ 21 w 21"/>
                <a:gd name="T11" fmla="*/ 184 h 184"/>
                <a:gd name="T12" fmla="*/ 17 w 21"/>
                <a:gd name="T13" fmla="*/ 1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84">
                  <a:moveTo>
                    <a:pt x="17" y="1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11"/>
                    <a:pt x="4" y="22"/>
                    <a:pt x="2" y="34"/>
                  </a:cubicBezTo>
                  <a:cubicBezTo>
                    <a:pt x="0" y="53"/>
                    <a:pt x="0" y="71"/>
                    <a:pt x="0" y="89"/>
                  </a:cubicBezTo>
                  <a:cubicBezTo>
                    <a:pt x="0" y="120"/>
                    <a:pt x="1" y="152"/>
                    <a:pt x="1" y="183"/>
                  </a:cubicBezTo>
                  <a:cubicBezTo>
                    <a:pt x="21" y="184"/>
                    <a:pt x="21" y="184"/>
                    <a:pt x="21" y="184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1416" y="2558"/>
              <a:ext cx="259" cy="394"/>
            </a:xfrm>
            <a:custGeom>
              <a:avLst/>
              <a:gdLst>
                <a:gd name="T0" fmla="*/ 0 w 259"/>
                <a:gd name="T1" fmla="*/ 11 h 394"/>
                <a:gd name="T2" fmla="*/ 137 w 259"/>
                <a:gd name="T3" fmla="*/ 0 h 394"/>
                <a:gd name="T4" fmla="*/ 259 w 259"/>
                <a:gd name="T5" fmla="*/ 11 h 394"/>
                <a:gd name="T6" fmla="*/ 259 w 259"/>
                <a:gd name="T7" fmla="*/ 390 h 394"/>
                <a:gd name="T8" fmla="*/ 0 w 259"/>
                <a:gd name="T9" fmla="*/ 394 h 394"/>
                <a:gd name="T10" fmla="*/ 0 w 259"/>
                <a:gd name="T11" fmla="*/ 1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394">
                  <a:moveTo>
                    <a:pt x="0" y="11"/>
                  </a:moveTo>
                  <a:lnTo>
                    <a:pt x="137" y="0"/>
                  </a:lnTo>
                  <a:lnTo>
                    <a:pt x="259" y="11"/>
                  </a:lnTo>
                  <a:lnTo>
                    <a:pt x="259" y="390"/>
                  </a:lnTo>
                  <a:lnTo>
                    <a:pt x="0" y="39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514" y="2560"/>
              <a:ext cx="79" cy="85"/>
            </a:xfrm>
            <a:custGeom>
              <a:avLst/>
              <a:gdLst>
                <a:gd name="T0" fmla="*/ 7 w 79"/>
                <a:gd name="T1" fmla="*/ 0 h 85"/>
                <a:gd name="T2" fmla="*/ 0 w 79"/>
                <a:gd name="T3" fmla="*/ 85 h 85"/>
                <a:gd name="T4" fmla="*/ 41 w 79"/>
                <a:gd name="T5" fmla="*/ 36 h 85"/>
                <a:gd name="T6" fmla="*/ 79 w 79"/>
                <a:gd name="T7" fmla="*/ 85 h 85"/>
                <a:gd name="T8" fmla="*/ 74 w 79"/>
                <a:gd name="T9" fmla="*/ 0 h 85"/>
                <a:gd name="T10" fmla="*/ 7 w 79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5">
                  <a:moveTo>
                    <a:pt x="7" y="0"/>
                  </a:moveTo>
                  <a:lnTo>
                    <a:pt x="0" y="85"/>
                  </a:lnTo>
                  <a:lnTo>
                    <a:pt x="41" y="36"/>
                  </a:lnTo>
                  <a:lnTo>
                    <a:pt x="79" y="85"/>
                  </a:lnTo>
                  <a:lnTo>
                    <a:pt x="7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1553" y="2584"/>
              <a:ext cx="3" cy="366"/>
            </a:xfrm>
            <a:prstGeom prst="rect">
              <a:avLst/>
            </a:pr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1521" y="2497"/>
              <a:ext cx="67" cy="99"/>
            </a:xfrm>
            <a:custGeom>
              <a:avLst/>
              <a:gdLst>
                <a:gd name="T0" fmla="*/ 40 w 40"/>
                <a:gd name="T1" fmla="*/ 0 h 58"/>
                <a:gd name="T2" fmla="*/ 0 w 40"/>
                <a:gd name="T3" fmla="*/ 0 h 58"/>
                <a:gd name="T4" fmla="*/ 0 w 40"/>
                <a:gd name="T5" fmla="*/ 40 h 58"/>
                <a:gd name="T6" fmla="*/ 20 w 40"/>
                <a:gd name="T7" fmla="*/ 58 h 58"/>
                <a:gd name="T8" fmla="*/ 39 w 40"/>
                <a:gd name="T9" fmla="*/ 40 h 58"/>
                <a:gd name="T10" fmla="*/ 4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50"/>
                    <a:pt x="9" y="58"/>
                    <a:pt x="20" y="58"/>
                  </a:cubicBezTo>
                  <a:cubicBezTo>
                    <a:pt x="30" y="58"/>
                    <a:pt x="38" y="50"/>
                    <a:pt x="39" y="4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1521" y="2497"/>
              <a:ext cx="67" cy="44"/>
            </a:xfrm>
            <a:custGeom>
              <a:avLst/>
              <a:gdLst>
                <a:gd name="T0" fmla="*/ 22 w 40"/>
                <a:gd name="T1" fmla="*/ 25 h 26"/>
                <a:gd name="T2" fmla="*/ 39 w 40"/>
                <a:gd name="T3" fmla="*/ 22 h 26"/>
                <a:gd name="T4" fmla="*/ 40 w 40"/>
                <a:gd name="T5" fmla="*/ 0 h 26"/>
                <a:gd name="T6" fmla="*/ 0 w 40"/>
                <a:gd name="T7" fmla="*/ 0 h 26"/>
                <a:gd name="T8" fmla="*/ 0 w 40"/>
                <a:gd name="T9" fmla="*/ 22 h 26"/>
                <a:gd name="T10" fmla="*/ 22 w 40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6">
                  <a:moveTo>
                    <a:pt x="22" y="25"/>
                  </a:moveTo>
                  <a:cubicBezTo>
                    <a:pt x="28" y="25"/>
                    <a:pt x="34" y="24"/>
                    <a:pt x="39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5"/>
                    <a:pt x="14" y="26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1335" y="2041"/>
              <a:ext cx="429" cy="292"/>
            </a:xfrm>
            <a:custGeom>
              <a:avLst/>
              <a:gdLst>
                <a:gd name="T0" fmla="*/ 29 w 254"/>
                <a:gd name="T1" fmla="*/ 168 h 172"/>
                <a:gd name="T2" fmla="*/ 29 w 254"/>
                <a:gd name="T3" fmla="*/ 92 h 172"/>
                <a:gd name="T4" fmla="*/ 11 w 254"/>
                <a:gd name="T5" fmla="*/ 108 h 172"/>
                <a:gd name="T6" fmla="*/ 33 w 254"/>
                <a:gd name="T7" fmla="*/ 59 h 172"/>
                <a:gd name="T8" fmla="*/ 0 w 254"/>
                <a:gd name="T9" fmla="*/ 72 h 172"/>
                <a:gd name="T10" fmla="*/ 56 w 254"/>
                <a:gd name="T11" fmla="*/ 28 h 172"/>
                <a:gd name="T12" fmla="*/ 36 w 254"/>
                <a:gd name="T13" fmla="*/ 23 h 172"/>
                <a:gd name="T14" fmla="*/ 74 w 254"/>
                <a:gd name="T15" fmla="*/ 16 h 172"/>
                <a:gd name="T16" fmla="*/ 58 w 254"/>
                <a:gd name="T17" fmla="*/ 0 h 172"/>
                <a:gd name="T18" fmla="*/ 114 w 254"/>
                <a:gd name="T19" fmla="*/ 12 h 172"/>
                <a:gd name="T20" fmla="*/ 137 w 254"/>
                <a:gd name="T21" fmla="*/ 23 h 172"/>
                <a:gd name="T22" fmla="*/ 202 w 254"/>
                <a:gd name="T23" fmla="*/ 24 h 172"/>
                <a:gd name="T24" fmla="*/ 254 w 254"/>
                <a:gd name="T25" fmla="*/ 100 h 172"/>
                <a:gd name="T26" fmla="*/ 248 w 254"/>
                <a:gd name="T27" fmla="*/ 172 h 172"/>
                <a:gd name="T28" fmla="*/ 29 w 254"/>
                <a:gd name="T29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172">
                  <a:moveTo>
                    <a:pt x="29" y="168"/>
                  </a:moveTo>
                  <a:cubicBezTo>
                    <a:pt x="29" y="92"/>
                    <a:pt x="29" y="92"/>
                    <a:pt x="29" y="92"/>
                  </a:cubicBezTo>
                  <a:cubicBezTo>
                    <a:pt x="29" y="92"/>
                    <a:pt x="14" y="100"/>
                    <a:pt x="11" y="108"/>
                  </a:cubicBezTo>
                  <a:cubicBezTo>
                    <a:pt x="11" y="108"/>
                    <a:pt x="7" y="87"/>
                    <a:pt x="33" y="5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4" y="35"/>
                    <a:pt x="56" y="2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53" y="14"/>
                    <a:pt x="74" y="1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96" y="4"/>
                    <a:pt x="114" y="12"/>
                  </a:cubicBezTo>
                  <a:cubicBezTo>
                    <a:pt x="132" y="20"/>
                    <a:pt x="137" y="23"/>
                    <a:pt x="137" y="23"/>
                  </a:cubicBezTo>
                  <a:cubicBezTo>
                    <a:pt x="137" y="23"/>
                    <a:pt x="166" y="10"/>
                    <a:pt x="202" y="24"/>
                  </a:cubicBezTo>
                  <a:cubicBezTo>
                    <a:pt x="238" y="38"/>
                    <a:pt x="254" y="82"/>
                    <a:pt x="254" y="100"/>
                  </a:cubicBezTo>
                  <a:cubicBezTo>
                    <a:pt x="253" y="118"/>
                    <a:pt x="248" y="172"/>
                    <a:pt x="248" y="172"/>
                  </a:cubicBezTo>
                  <a:lnTo>
                    <a:pt x="29" y="168"/>
                  </a:lnTo>
                  <a:close/>
                </a:path>
              </a:pathLst>
            </a:custGeom>
            <a:solidFill>
              <a:srgbClr val="352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3"/>
            <p:cNvSpPr>
              <a:spLocks/>
            </p:cNvSpPr>
            <p:nvPr/>
          </p:nvSpPr>
          <p:spPr bwMode="auto">
            <a:xfrm>
              <a:off x="1412" y="2182"/>
              <a:ext cx="298" cy="361"/>
            </a:xfrm>
            <a:custGeom>
              <a:avLst/>
              <a:gdLst>
                <a:gd name="T0" fmla="*/ 3 w 176"/>
                <a:gd name="T1" fmla="*/ 8 h 213"/>
                <a:gd name="T2" fmla="*/ 0 w 176"/>
                <a:gd name="T3" fmla="*/ 132 h 213"/>
                <a:gd name="T4" fmla="*/ 81 w 176"/>
                <a:gd name="T5" fmla="*/ 206 h 213"/>
                <a:gd name="T6" fmla="*/ 173 w 176"/>
                <a:gd name="T7" fmla="*/ 133 h 213"/>
                <a:gd name="T8" fmla="*/ 176 w 176"/>
                <a:gd name="T9" fmla="*/ 14 h 213"/>
                <a:gd name="T10" fmla="*/ 3 w 176"/>
                <a:gd name="T11" fmla="*/ 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213">
                  <a:moveTo>
                    <a:pt x="3" y="8"/>
                  </a:moveTo>
                  <a:cubicBezTo>
                    <a:pt x="3" y="8"/>
                    <a:pt x="0" y="117"/>
                    <a:pt x="0" y="132"/>
                  </a:cubicBezTo>
                  <a:cubicBezTo>
                    <a:pt x="0" y="147"/>
                    <a:pt x="1" y="199"/>
                    <a:pt x="81" y="206"/>
                  </a:cubicBezTo>
                  <a:cubicBezTo>
                    <a:pt x="161" y="213"/>
                    <a:pt x="170" y="152"/>
                    <a:pt x="173" y="133"/>
                  </a:cubicBezTo>
                  <a:cubicBezTo>
                    <a:pt x="176" y="114"/>
                    <a:pt x="176" y="14"/>
                    <a:pt x="176" y="14"/>
                  </a:cubicBezTo>
                  <a:cubicBezTo>
                    <a:pt x="176" y="14"/>
                    <a:pt x="32" y="0"/>
                    <a:pt x="3" y="8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24"/>
            <p:cNvSpPr>
              <a:spLocks noChangeArrowheads="1"/>
            </p:cNvSpPr>
            <p:nvPr/>
          </p:nvSpPr>
          <p:spPr bwMode="auto">
            <a:xfrm>
              <a:off x="1362" y="2307"/>
              <a:ext cx="81" cy="8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25"/>
            <p:cNvSpPr>
              <a:spLocks noChangeArrowheads="1"/>
            </p:cNvSpPr>
            <p:nvPr/>
          </p:nvSpPr>
          <p:spPr bwMode="auto">
            <a:xfrm>
              <a:off x="1685" y="2307"/>
              <a:ext cx="79" cy="8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6"/>
            <p:cNvSpPr>
              <a:spLocks/>
            </p:cNvSpPr>
            <p:nvPr/>
          </p:nvSpPr>
          <p:spPr bwMode="auto">
            <a:xfrm>
              <a:off x="1521" y="2312"/>
              <a:ext cx="54" cy="84"/>
            </a:xfrm>
            <a:custGeom>
              <a:avLst/>
              <a:gdLst>
                <a:gd name="T0" fmla="*/ 28 w 54"/>
                <a:gd name="T1" fmla="*/ 0 h 84"/>
                <a:gd name="T2" fmla="*/ 0 w 54"/>
                <a:gd name="T3" fmla="*/ 84 h 84"/>
                <a:gd name="T4" fmla="*/ 54 w 54"/>
                <a:gd name="T5" fmla="*/ 84 h 84"/>
                <a:gd name="T6" fmla="*/ 28 w 5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4">
                  <a:moveTo>
                    <a:pt x="28" y="0"/>
                  </a:moveTo>
                  <a:lnTo>
                    <a:pt x="0" y="84"/>
                  </a:lnTo>
                  <a:lnTo>
                    <a:pt x="5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1600" y="2680"/>
              <a:ext cx="61" cy="19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1443" y="2302"/>
              <a:ext cx="57" cy="10"/>
            </a:xfrm>
            <a:custGeom>
              <a:avLst/>
              <a:gdLst>
                <a:gd name="T0" fmla="*/ 19 w 34"/>
                <a:gd name="T1" fmla="*/ 6 h 6"/>
                <a:gd name="T2" fmla="*/ 2 w 34"/>
                <a:gd name="T3" fmla="*/ 5 h 6"/>
                <a:gd name="T4" fmla="*/ 0 w 34"/>
                <a:gd name="T5" fmla="*/ 2 h 6"/>
                <a:gd name="T6" fmla="*/ 3 w 34"/>
                <a:gd name="T7" fmla="*/ 1 h 6"/>
                <a:gd name="T8" fmla="*/ 31 w 34"/>
                <a:gd name="T9" fmla="*/ 1 h 6"/>
                <a:gd name="T10" fmla="*/ 34 w 34"/>
                <a:gd name="T11" fmla="*/ 2 h 6"/>
                <a:gd name="T12" fmla="*/ 33 w 34"/>
                <a:gd name="T13" fmla="*/ 5 h 6"/>
                <a:gd name="T14" fmla="*/ 19 w 3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">
                  <a:moveTo>
                    <a:pt x="19" y="6"/>
                  </a:moveTo>
                  <a:cubicBezTo>
                    <a:pt x="10" y="6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1" y="4"/>
                    <a:pt x="31" y="1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3"/>
                    <a:pt x="34" y="4"/>
                    <a:pt x="33" y="5"/>
                  </a:cubicBezTo>
                  <a:cubicBezTo>
                    <a:pt x="29" y="6"/>
                    <a:pt x="24" y="6"/>
                    <a:pt x="19" y="6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9"/>
            <p:cNvSpPr>
              <a:spLocks/>
            </p:cNvSpPr>
            <p:nvPr/>
          </p:nvSpPr>
          <p:spPr bwMode="auto">
            <a:xfrm>
              <a:off x="1617" y="2302"/>
              <a:ext cx="58" cy="10"/>
            </a:xfrm>
            <a:custGeom>
              <a:avLst/>
              <a:gdLst>
                <a:gd name="T0" fmla="*/ 19 w 34"/>
                <a:gd name="T1" fmla="*/ 6 h 6"/>
                <a:gd name="T2" fmla="*/ 2 w 34"/>
                <a:gd name="T3" fmla="*/ 5 h 6"/>
                <a:gd name="T4" fmla="*/ 0 w 34"/>
                <a:gd name="T5" fmla="*/ 2 h 6"/>
                <a:gd name="T6" fmla="*/ 3 w 34"/>
                <a:gd name="T7" fmla="*/ 1 h 6"/>
                <a:gd name="T8" fmla="*/ 31 w 34"/>
                <a:gd name="T9" fmla="*/ 1 h 6"/>
                <a:gd name="T10" fmla="*/ 34 w 34"/>
                <a:gd name="T11" fmla="*/ 2 h 6"/>
                <a:gd name="T12" fmla="*/ 33 w 34"/>
                <a:gd name="T13" fmla="*/ 5 h 6"/>
                <a:gd name="T14" fmla="*/ 19 w 3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">
                  <a:moveTo>
                    <a:pt x="19" y="6"/>
                  </a:moveTo>
                  <a:cubicBezTo>
                    <a:pt x="10" y="6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1" y="4"/>
                    <a:pt x="31" y="1"/>
                  </a:cubicBezTo>
                  <a:cubicBezTo>
                    <a:pt x="32" y="0"/>
                    <a:pt x="34" y="1"/>
                    <a:pt x="34" y="2"/>
                  </a:cubicBezTo>
                  <a:cubicBezTo>
                    <a:pt x="34" y="3"/>
                    <a:pt x="34" y="4"/>
                    <a:pt x="33" y="5"/>
                  </a:cubicBezTo>
                  <a:cubicBezTo>
                    <a:pt x="29" y="6"/>
                    <a:pt x="24" y="6"/>
                    <a:pt x="19" y="6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1453" y="2231"/>
              <a:ext cx="61" cy="31"/>
            </a:xfrm>
            <a:custGeom>
              <a:avLst/>
              <a:gdLst>
                <a:gd name="T0" fmla="*/ 18 w 36"/>
                <a:gd name="T1" fmla="*/ 18 h 18"/>
                <a:gd name="T2" fmla="*/ 5 w 36"/>
                <a:gd name="T3" fmla="*/ 13 h 18"/>
                <a:gd name="T4" fmla="*/ 0 w 36"/>
                <a:gd name="T5" fmla="*/ 2 h 18"/>
                <a:gd name="T6" fmla="*/ 2 w 36"/>
                <a:gd name="T7" fmla="*/ 0 h 18"/>
                <a:gd name="T8" fmla="*/ 4 w 36"/>
                <a:gd name="T9" fmla="*/ 2 h 18"/>
                <a:gd name="T10" fmla="*/ 8 w 36"/>
                <a:gd name="T11" fmla="*/ 10 h 18"/>
                <a:gd name="T12" fmla="*/ 18 w 36"/>
                <a:gd name="T13" fmla="*/ 14 h 18"/>
                <a:gd name="T14" fmla="*/ 29 w 36"/>
                <a:gd name="T15" fmla="*/ 10 h 18"/>
                <a:gd name="T16" fmla="*/ 31 w 36"/>
                <a:gd name="T17" fmla="*/ 2 h 18"/>
                <a:gd name="T18" fmla="*/ 33 w 36"/>
                <a:gd name="T19" fmla="*/ 0 h 18"/>
                <a:gd name="T20" fmla="*/ 36 w 36"/>
                <a:gd name="T21" fmla="*/ 2 h 18"/>
                <a:gd name="T22" fmla="*/ 32 w 36"/>
                <a:gd name="T23" fmla="*/ 13 h 18"/>
                <a:gd name="T24" fmla="*/ 18 w 36"/>
                <a:gd name="T25" fmla="*/ 18 h 18"/>
                <a:gd name="T26" fmla="*/ 18 w 36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12" y="18"/>
                    <a:pt x="8" y="16"/>
                    <a:pt x="5" y="13"/>
                  </a:cubicBezTo>
                  <a:cubicBezTo>
                    <a:pt x="0" y="9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4" y="7"/>
                    <a:pt x="8" y="10"/>
                  </a:cubicBezTo>
                  <a:cubicBezTo>
                    <a:pt x="10" y="13"/>
                    <a:pt x="14" y="14"/>
                    <a:pt x="18" y="14"/>
                  </a:cubicBezTo>
                  <a:cubicBezTo>
                    <a:pt x="23" y="14"/>
                    <a:pt x="26" y="13"/>
                    <a:pt x="29" y="10"/>
                  </a:cubicBezTo>
                  <a:cubicBezTo>
                    <a:pt x="32" y="7"/>
                    <a:pt x="31" y="2"/>
                    <a:pt x="31" y="2"/>
                  </a:cubicBezTo>
                  <a:cubicBezTo>
                    <a:pt x="31" y="1"/>
                    <a:pt x="32" y="0"/>
                    <a:pt x="33" y="0"/>
                  </a:cubicBezTo>
                  <a:cubicBezTo>
                    <a:pt x="35" y="0"/>
                    <a:pt x="35" y="1"/>
                    <a:pt x="36" y="2"/>
                  </a:cubicBezTo>
                  <a:cubicBezTo>
                    <a:pt x="36" y="2"/>
                    <a:pt x="36" y="8"/>
                    <a:pt x="32" y="13"/>
                  </a:cubicBezTo>
                  <a:cubicBezTo>
                    <a:pt x="29" y="16"/>
                    <a:pt x="24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1607" y="2231"/>
              <a:ext cx="61" cy="31"/>
            </a:xfrm>
            <a:custGeom>
              <a:avLst/>
              <a:gdLst>
                <a:gd name="T0" fmla="*/ 18 w 36"/>
                <a:gd name="T1" fmla="*/ 18 h 18"/>
                <a:gd name="T2" fmla="*/ 5 w 36"/>
                <a:gd name="T3" fmla="*/ 13 h 18"/>
                <a:gd name="T4" fmla="*/ 0 w 36"/>
                <a:gd name="T5" fmla="*/ 2 h 18"/>
                <a:gd name="T6" fmla="*/ 2 w 36"/>
                <a:gd name="T7" fmla="*/ 0 h 18"/>
                <a:gd name="T8" fmla="*/ 4 w 36"/>
                <a:gd name="T9" fmla="*/ 2 h 18"/>
                <a:gd name="T10" fmla="*/ 7 w 36"/>
                <a:gd name="T11" fmla="*/ 10 h 18"/>
                <a:gd name="T12" fmla="*/ 18 w 36"/>
                <a:gd name="T13" fmla="*/ 14 h 18"/>
                <a:gd name="T14" fmla="*/ 28 w 36"/>
                <a:gd name="T15" fmla="*/ 10 h 18"/>
                <a:gd name="T16" fmla="*/ 31 w 36"/>
                <a:gd name="T17" fmla="*/ 2 h 18"/>
                <a:gd name="T18" fmla="*/ 33 w 36"/>
                <a:gd name="T19" fmla="*/ 0 h 18"/>
                <a:gd name="T20" fmla="*/ 35 w 36"/>
                <a:gd name="T21" fmla="*/ 2 h 18"/>
                <a:gd name="T22" fmla="*/ 31 w 36"/>
                <a:gd name="T23" fmla="*/ 13 h 18"/>
                <a:gd name="T24" fmla="*/ 18 w 36"/>
                <a:gd name="T25" fmla="*/ 18 h 18"/>
                <a:gd name="T26" fmla="*/ 18 w 36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12" y="18"/>
                    <a:pt x="8" y="16"/>
                    <a:pt x="5" y="13"/>
                  </a:cubicBezTo>
                  <a:cubicBezTo>
                    <a:pt x="0" y="9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7"/>
                    <a:pt x="7" y="10"/>
                  </a:cubicBezTo>
                  <a:cubicBezTo>
                    <a:pt x="10" y="13"/>
                    <a:pt x="13" y="14"/>
                    <a:pt x="18" y="14"/>
                  </a:cubicBezTo>
                  <a:cubicBezTo>
                    <a:pt x="23" y="14"/>
                    <a:pt x="26" y="13"/>
                    <a:pt x="28" y="10"/>
                  </a:cubicBezTo>
                  <a:cubicBezTo>
                    <a:pt x="32" y="7"/>
                    <a:pt x="31" y="2"/>
                    <a:pt x="31" y="2"/>
                  </a:cubicBezTo>
                  <a:cubicBezTo>
                    <a:pt x="31" y="1"/>
                    <a:pt x="32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2"/>
                    <a:pt x="36" y="8"/>
                    <a:pt x="31" y="13"/>
                  </a:cubicBezTo>
                  <a:cubicBezTo>
                    <a:pt x="28" y="16"/>
                    <a:pt x="24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1482" y="2423"/>
              <a:ext cx="162" cy="49"/>
            </a:xfrm>
            <a:custGeom>
              <a:avLst/>
              <a:gdLst>
                <a:gd name="T0" fmla="*/ 2 w 96"/>
                <a:gd name="T1" fmla="*/ 20 h 29"/>
                <a:gd name="T2" fmla="*/ 1 w 96"/>
                <a:gd name="T3" fmla="*/ 17 h 29"/>
                <a:gd name="T4" fmla="*/ 3 w 96"/>
                <a:gd name="T5" fmla="*/ 16 h 29"/>
                <a:gd name="T6" fmla="*/ 93 w 96"/>
                <a:gd name="T7" fmla="*/ 1 h 29"/>
                <a:gd name="T8" fmla="*/ 95 w 96"/>
                <a:gd name="T9" fmla="*/ 1 h 29"/>
                <a:gd name="T10" fmla="*/ 95 w 96"/>
                <a:gd name="T11" fmla="*/ 4 h 29"/>
                <a:gd name="T12" fmla="*/ 2 w 96"/>
                <a:gd name="T13" fmla="*/ 20 h 29"/>
                <a:gd name="T14" fmla="*/ 2 w 96"/>
                <a:gd name="T1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9">
                  <a:moveTo>
                    <a:pt x="2" y="20"/>
                  </a:moveTo>
                  <a:cubicBezTo>
                    <a:pt x="1" y="19"/>
                    <a:pt x="0" y="18"/>
                    <a:pt x="1" y="17"/>
                  </a:cubicBezTo>
                  <a:cubicBezTo>
                    <a:pt x="1" y="16"/>
                    <a:pt x="2" y="15"/>
                    <a:pt x="3" y="16"/>
                  </a:cubicBezTo>
                  <a:cubicBezTo>
                    <a:pt x="3" y="16"/>
                    <a:pt x="67" y="25"/>
                    <a:pt x="93" y="1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96" y="2"/>
                    <a:pt x="96" y="3"/>
                    <a:pt x="95" y="4"/>
                  </a:cubicBezTo>
                  <a:cubicBezTo>
                    <a:pt x="69" y="29"/>
                    <a:pt x="5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1502" y="3037"/>
              <a:ext cx="76" cy="11"/>
            </a:xfrm>
            <a:custGeom>
              <a:avLst/>
              <a:gdLst>
                <a:gd name="T0" fmla="*/ 27 w 45"/>
                <a:gd name="T1" fmla="*/ 7 h 7"/>
                <a:gd name="T2" fmla="*/ 23 w 45"/>
                <a:gd name="T3" fmla="*/ 7 h 7"/>
                <a:gd name="T4" fmla="*/ 19 w 45"/>
                <a:gd name="T5" fmla="*/ 7 h 7"/>
                <a:gd name="T6" fmla="*/ 2 w 45"/>
                <a:gd name="T7" fmla="*/ 4 h 7"/>
                <a:gd name="T8" fmla="*/ 0 w 45"/>
                <a:gd name="T9" fmla="*/ 2 h 7"/>
                <a:gd name="T10" fmla="*/ 3 w 45"/>
                <a:gd name="T11" fmla="*/ 1 h 7"/>
                <a:gd name="T12" fmla="*/ 19 w 45"/>
                <a:gd name="T13" fmla="*/ 3 h 7"/>
                <a:gd name="T14" fmla="*/ 23 w 45"/>
                <a:gd name="T15" fmla="*/ 3 h 7"/>
                <a:gd name="T16" fmla="*/ 42 w 45"/>
                <a:gd name="T17" fmla="*/ 1 h 7"/>
                <a:gd name="T18" fmla="*/ 45 w 45"/>
                <a:gd name="T19" fmla="*/ 2 h 7"/>
                <a:gd name="T20" fmla="*/ 44 w 45"/>
                <a:gd name="T21" fmla="*/ 4 h 7"/>
                <a:gd name="T22" fmla="*/ 27 w 45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7">
                  <a:moveTo>
                    <a:pt x="27" y="7"/>
                  </a:moveTo>
                  <a:cubicBezTo>
                    <a:pt x="26" y="7"/>
                    <a:pt x="25" y="7"/>
                    <a:pt x="2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9" y="7"/>
                    <a:pt x="2" y="5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0" y="3"/>
                    <a:pt x="19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3"/>
                    <a:pt x="38" y="3"/>
                    <a:pt x="42" y="1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5" y="3"/>
                    <a:pt x="45" y="4"/>
                    <a:pt x="44" y="4"/>
                  </a:cubicBezTo>
                  <a:cubicBezTo>
                    <a:pt x="40" y="6"/>
                    <a:pt x="34" y="7"/>
                    <a:pt x="27" y="7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02" y="2925"/>
              <a:ext cx="73" cy="84"/>
            </a:xfrm>
            <a:custGeom>
              <a:avLst/>
              <a:gdLst>
                <a:gd name="T0" fmla="*/ 0 w 43"/>
                <a:gd name="T1" fmla="*/ 0 h 50"/>
                <a:gd name="T2" fmla="*/ 1 w 43"/>
                <a:gd name="T3" fmla="*/ 6 h 50"/>
                <a:gd name="T4" fmla="*/ 1 w 43"/>
                <a:gd name="T5" fmla="*/ 31 h 50"/>
                <a:gd name="T6" fmla="*/ 20 w 43"/>
                <a:gd name="T7" fmla="*/ 48 h 50"/>
                <a:gd name="T8" fmla="*/ 43 w 43"/>
                <a:gd name="T9" fmla="*/ 30 h 50"/>
                <a:gd name="T10" fmla="*/ 43 w 43"/>
                <a:gd name="T11" fmla="*/ 3 h 50"/>
                <a:gd name="T12" fmla="*/ 0 w 43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0">
                  <a:moveTo>
                    <a:pt x="0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4" y="48"/>
                    <a:pt x="20" y="48"/>
                  </a:cubicBezTo>
                  <a:cubicBezTo>
                    <a:pt x="41" y="50"/>
                    <a:pt x="43" y="30"/>
                    <a:pt x="43" y="30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546" y="2965"/>
              <a:ext cx="293" cy="514"/>
            </a:xfrm>
            <a:custGeom>
              <a:avLst/>
              <a:gdLst>
                <a:gd name="T0" fmla="*/ 19 w 173"/>
                <a:gd name="T1" fmla="*/ 9 h 303"/>
                <a:gd name="T2" fmla="*/ 9 w 173"/>
                <a:gd name="T3" fmla="*/ 21 h 303"/>
                <a:gd name="T4" fmla="*/ 0 w 173"/>
                <a:gd name="T5" fmla="*/ 303 h 303"/>
                <a:gd name="T6" fmla="*/ 62 w 173"/>
                <a:gd name="T7" fmla="*/ 303 h 303"/>
                <a:gd name="T8" fmla="*/ 75 w 173"/>
                <a:gd name="T9" fmla="*/ 54 h 303"/>
                <a:gd name="T10" fmla="*/ 86 w 173"/>
                <a:gd name="T11" fmla="*/ 54 h 303"/>
                <a:gd name="T12" fmla="*/ 114 w 173"/>
                <a:gd name="T13" fmla="*/ 303 h 303"/>
                <a:gd name="T14" fmla="*/ 173 w 173"/>
                <a:gd name="T15" fmla="*/ 303 h 303"/>
                <a:gd name="T16" fmla="*/ 145 w 173"/>
                <a:gd name="T17" fmla="*/ 23 h 303"/>
                <a:gd name="T18" fmla="*/ 132 w 173"/>
                <a:gd name="T19" fmla="*/ 0 h 303"/>
                <a:gd name="T20" fmla="*/ 19 w 173"/>
                <a:gd name="T21" fmla="*/ 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303">
                  <a:moveTo>
                    <a:pt x="19" y="9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114" y="303"/>
                    <a:pt x="114" y="303"/>
                    <a:pt x="114" y="303"/>
                  </a:cubicBezTo>
                  <a:cubicBezTo>
                    <a:pt x="173" y="303"/>
                    <a:pt x="173" y="303"/>
                    <a:pt x="173" y="30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46" y="0"/>
                    <a:pt x="19" y="9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6"/>
            <p:cNvSpPr>
              <a:spLocks/>
            </p:cNvSpPr>
            <p:nvPr/>
          </p:nvSpPr>
          <p:spPr bwMode="auto">
            <a:xfrm>
              <a:off x="504" y="3447"/>
              <a:ext cx="168" cy="85"/>
            </a:xfrm>
            <a:custGeom>
              <a:avLst/>
              <a:gdLst>
                <a:gd name="T0" fmla="*/ 0 w 99"/>
                <a:gd name="T1" fmla="*/ 50 h 50"/>
                <a:gd name="T2" fmla="*/ 99 w 99"/>
                <a:gd name="T3" fmla="*/ 50 h 50"/>
                <a:gd name="T4" fmla="*/ 55 w 99"/>
                <a:gd name="T5" fmla="*/ 4 h 50"/>
                <a:gd name="T6" fmla="*/ 0 w 9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50">
                  <a:moveTo>
                    <a:pt x="0" y="50"/>
                  </a:move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8" y="7"/>
                    <a:pt x="55" y="4"/>
                  </a:cubicBezTo>
                  <a:cubicBezTo>
                    <a:pt x="11" y="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705" y="3447"/>
              <a:ext cx="168" cy="85"/>
            </a:xfrm>
            <a:custGeom>
              <a:avLst/>
              <a:gdLst>
                <a:gd name="T0" fmla="*/ 0 w 99"/>
                <a:gd name="T1" fmla="*/ 50 h 50"/>
                <a:gd name="T2" fmla="*/ 99 w 99"/>
                <a:gd name="T3" fmla="*/ 48 h 50"/>
                <a:gd name="T4" fmla="*/ 54 w 99"/>
                <a:gd name="T5" fmla="*/ 3 h 50"/>
                <a:gd name="T6" fmla="*/ 0 w 9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50">
                  <a:moveTo>
                    <a:pt x="0" y="50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99" y="48"/>
                    <a:pt x="98" y="6"/>
                    <a:pt x="54" y="3"/>
                  </a:cubicBezTo>
                  <a:cubicBezTo>
                    <a:pt x="10" y="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643" y="3038"/>
              <a:ext cx="79" cy="22"/>
            </a:xfrm>
            <a:custGeom>
              <a:avLst/>
              <a:gdLst>
                <a:gd name="T0" fmla="*/ 18 w 47"/>
                <a:gd name="T1" fmla="*/ 13 h 13"/>
                <a:gd name="T2" fmla="*/ 1 w 47"/>
                <a:gd name="T3" fmla="*/ 4 h 13"/>
                <a:gd name="T4" fmla="*/ 1 w 47"/>
                <a:gd name="T5" fmla="*/ 1 h 13"/>
                <a:gd name="T6" fmla="*/ 4 w 47"/>
                <a:gd name="T7" fmla="*/ 2 h 13"/>
                <a:gd name="T8" fmla="*/ 18 w 47"/>
                <a:gd name="T9" fmla="*/ 9 h 13"/>
                <a:gd name="T10" fmla="*/ 31 w 47"/>
                <a:gd name="T11" fmla="*/ 9 h 13"/>
                <a:gd name="T12" fmla="*/ 43 w 47"/>
                <a:gd name="T13" fmla="*/ 1 h 13"/>
                <a:gd name="T14" fmla="*/ 46 w 47"/>
                <a:gd name="T15" fmla="*/ 1 h 13"/>
                <a:gd name="T16" fmla="*/ 47 w 47"/>
                <a:gd name="T17" fmla="*/ 4 h 13"/>
                <a:gd name="T18" fmla="*/ 31 w 47"/>
                <a:gd name="T19" fmla="*/ 13 h 13"/>
                <a:gd name="T20" fmla="*/ 18 w 47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3">
                  <a:moveTo>
                    <a:pt x="18" y="13"/>
                  </a:moveTo>
                  <a:cubicBezTo>
                    <a:pt x="6" y="13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9" y="9"/>
                    <a:pt x="1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9" y="7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47" y="2"/>
                    <a:pt x="47" y="3"/>
                    <a:pt x="47" y="4"/>
                  </a:cubicBezTo>
                  <a:cubicBezTo>
                    <a:pt x="42" y="11"/>
                    <a:pt x="31" y="13"/>
                    <a:pt x="31" y="13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5B2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497" y="2523"/>
              <a:ext cx="430" cy="481"/>
            </a:xfrm>
            <a:custGeom>
              <a:avLst/>
              <a:gdLst>
                <a:gd name="T0" fmla="*/ 120 w 254"/>
                <a:gd name="T1" fmla="*/ 28 h 284"/>
                <a:gd name="T2" fmla="*/ 134 w 254"/>
                <a:gd name="T3" fmla="*/ 4 h 284"/>
                <a:gd name="T4" fmla="*/ 154 w 254"/>
                <a:gd name="T5" fmla="*/ 35 h 284"/>
                <a:gd name="T6" fmla="*/ 200 w 254"/>
                <a:gd name="T7" fmla="*/ 38 h 284"/>
                <a:gd name="T8" fmla="*/ 249 w 254"/>
                <a:gd name="T9" fmla="*/ 144 h 284"/>
                <a:gd name="T10" fmla="*/ 246 w 254"/>
                <a:gd name="T11" fmla="*/ 174 h 284"/>
                <a:gd name="T12" fmla="*/ 199 w 254"/>
                <a:gd name="T13" fmla="*/ 242 h 284"/>
                <a:gd name="T14" fmla="*/ 167 w 254"/>
                <a:gd name="T15" fmla="*/ 211 h 284"/>
                <a:gd name="T16" fmla="*/ 204 w 254"/>
                <a:gd name="T17" fmla="*/ 154 h 284"/>
                <a:gd name="T18" fmla="*/ 174 w 254"/>
                <a:gd name="T19" fmla="*/ 86 h 284"/>
                <a:gd name="T20" fmla="*/ 174 w 254"/>
                <a:gd name="T21" fmla="*/ 284 h 284"/>
                <a:gd name="T22" fmla="*/ 38 w 254"/>
                <a:gd name="T23" fmla="*/ 284 h 284"/>
                <a:gd name="T24" fmla="*/ 38 w 254"/>
                <a:gd name="T25" fmla="*/ 243 h 284"/>
                <a:gd name="T26" fmla="*/ 0 w 254"/>
                <a:gd name="T27" fmla="*/ 243 h 284"/>
                <a:gd name="T28" fmla="*/ 8 w 254"/>
                <a:gd name="T29" fmla="*/ 54 h 284"/>
                <a:gd name="T30" fmla="*/ 30 w 254"/>
                <a:gd name="T31" fmla="*/ 23 h 284"/>
                <a:gd name="T32" fmla="*/ 61 w 254"/>
                <a:gd name="T33" fmla="*/ 24 h 284"/>
                <a:gd name="T34" fmla="*/ 79 w 254"/>
                <a:gd name="T35" fmla="*/ 0 h 284"/>
                <a:gd name="T36" fmla="*/ 94 w 254"/>
                <a:gd name="T37" fmla="*/ 28 h 284"/>
                <a:gd name="T38" fmla="*/ 120 w 254"/>
                <a:gd name="T39" fmla="*/ 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84">
                  <a:moveTo>
                    <a:pt x="120" y="28"/>
                  </a:moveTo>
                  <a:cubicBezTo>
                    <a:pt x="134" y="4"/>
                    <a:pt x="134" y="4"/>
                    <a:pt x="134" y="4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95" y="30"/>
                    <a:pt x="200" y="38"/>
                  </a:cubicBezTo>
                  <a:cubicBezTo>
                    <a:pt x="203" y="43"/>
                    <a:pt x="248" y="140"/>
                    <a:pt x="249" y="144"/>
                  </a:cubicBezTo>
                  <a:cubicBezTo>
                    <a:pt x="250" y="148"/>
                    <a:pt x="254" y="161"/>
                    <a:pt x="246" y="174"/>
                  </a:cubicBezTo>
                  <a:cubicBezTo>
                    <a:pt x="237" y="186"/>
                    <a:pt x="199" y="242"/>
                    <a:pt x="199" y="242"/>
                  </a:cubicBezTo>
                  <a:cubicBezTo>
                    <a:pt x="167" y="211"/>
                    <a:pt x="167" y="211"/>
                    <a:pt x="167" y="211"/>
                  </a:cubicBezTo>
                  <a:cubicBezTo>
                    <a:pt x="204" y="154"/>
                    <a:pt x="204" y="154"/>
                    <a:pt x="204" y="154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8" y="243"/>
                    <a:pt x="38" y="243"/>
                    <a:pt x="38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7" y="21"/>
                    <a:pt x="30" y="23"/>
                  </a:cubicBezTo>
                  <a:cubicBezTo>
                    <a:pt x="44" y="24"/>
                    <a:pt x="61" y="24"/>
                    <a:pt x="61" y="2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4" y="28"/>
                    <a:pt x="94" y="28"/>
                    <a:pt x="94" y="28"/>
                  </a:cubicBezTo>
                  <a:lnTo>
                    <a:pt x="120" y="28"/>
                  </a:ln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553" y="2660"/>
              <a:ext cx="9" cy="275"/>
            </a:xfrm>
            <a:custGeom>
              <a:avLst/>
              <a:gdLst>
                <a:gd name="T0" fmla="*/ 5 w 5"/>
                <a:gd name="T1" fmla="*/ 0 h 162"/>
                <a:gd name="T2" fmla="*/ 0 w 5"/>
                <a:gd name="T3" fmla="*/ 162 h 162"/>
                <a:gd name="T4" fmla="*/ 5 w 5"/>
                <a:gd name="T5" fmla="*/ 162 h 162"/>
                <a:gd name="T6" fmla="*/ 5 w 5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62">
                  <a:moveTo>
                    <a:pt x="5" y="0"/>
                  </a:moveTo>
                  <a:cubicBezTo>
                    <a:pt x="3" y="0"/>
                    <a:pt x="0" y="162"/>
                    <a:pt x="0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241"/>
            <p:cNvSpPr>
              <a:spLocks noChangeArrowheads="1"/>
            </p:cNvSpPr>
            <p:nvPr/>
          </p:nvSpPr>
          <p:spPr bwMode="auto">
            <a:xfrm>
              <a:off x="675" y="2584"/>
              <a:ext cx="3" cy="420"/>
            </a:xfrm>
            <a:prstGeom prst="rect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2"/>
            <p:cNvSpPr>
              <a:spLocks/>
            </p:cNvSpPr>
            <p:nvPr/>
          </p:nvSpPr>
          <p:spPr bwMode="auto">
            <a:xfrm>
              <a:off x="594" y="1895"/>
              <a:ext cx="159" cy="88"/>
            </a:xfrm>
            <a:custGeom>
              <a:avLst/>
              <a:gdLst>
                <a:gd name="T0" fmla="*/ 23 w 94"/>
                <a:gd name="T1" fmla="*/ 48 h 52"/>
                <a:gd name="T2" fmla="*/ 0 w 94"/>
                <a:gd name="T3" fmla="*/ 20 h 52"/>
                <a:gd name="T4" fmla="*/ 47 w 94"/>
                <a:gd name="T5" fmla="*/ 2 h 52"/>
                <a:gd name="T6" fmla="*/ 94 w 94"/>
                <a:gd name="T7" fmla="*/ 20 h 52"/>
                <a:gd name="T8" fmla="*/ 72 w 94"/>
                <a:gd name="T9" fmla="*/ 52 h 52"/>
                <a:gd name="T10" fmla="*/ 23 w 94"/>
                <a:gd name="T1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52">
                  <a:moveTo>
                    <a:pt x="23" y="48"/>
                  </a:moveTo>
                  <a:cubicBezTo>
                    <a:pt x="23" y="48"/>
                    <a:pt x="16" y="32"/>
                    <a:pt x="0" y="20"/>
                  </a:cubicBezTo>
                  <a:cubicBezTo>
                    <a:pt x="0" y="20"/>
                    <a:pt x="19" y="0"/>
                    <a:pt x="47" y="2"/>
                  </a:cubicBezTo>
                  <a:cubicBezTo>
                    <a:pt x="76" y="3"/>
                    <a:pt x="94" y="20"/>
                    <a:pt x="94" y="20"/>
                  </a:cubicBezTo>
                  <a:cubicBezTo>
                    <a:pt x="94" y="20"/>
                    <a:pt x="72" y="32"/>
                    <a:pt x="72" y="52"/>
                  </a:cubicBezTo>
                  <a:lnTo>
                    <a:pt x="23" y="48"/>
                  </a:lnTo>
                  <a:close/>
                </a:path>
              </a:pathLst>
            </a:custGeom>
            <a:solidFill>
              <a:srgbClr val="49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3"/>
            <p:cNvSpPr>
              <a:spLocks/>
            </p:cNvSpPr>
            <p:nvPr/>
          </p:nvSpPr>
          <p:spPr bwMode="auto">
            <a:xfrm>
              <a:off x="621" y="1960"/>
              <a:ext cx="101" cy="39"/>
            </a:xfrm>
            <a:custGeom>
              <a:avLst/>
              <a:gdLst>
                <a:gd name="T0" fmla="*/ 8 w 60"/>
                <a:gd name="T1" fmla="*/ 21 h 23"/>
                <a:gd name="T2" fmla="*/ 5 w 60"/>
                <a:gd name="T3" fmla="*/ 8 h 23"/>
                <a:gd name="T4" fmla="*/ 34 w 60"/>
                <a:gd name="T5" fmla="*/ 1 h 23"/>
                <a:gd name="T6" fmla="*/ 57 w 60"/>
                <a:gd name="T7" fmla="*/ 11 h 23"/>
                <a:gd name="T8" fmla="*/ 60 w 60"/>
                <a:gd name="T9" fmla="*/ 23 h 23"/>
                <a:gd name="T10" fmla="*/ 8 w 60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3">
                  <a:moveTo>
                    <a:pt x="8" y="21"/>
                  </a:moveTo>
                  <a:cubicBezTo>
                    <a:pt x="8" y="21"/>
                    <a:pt x="0" y="14"/>
                    <a:pt x="5" y="8"/>
                  </a:cubicBezTo>
                  <a:cubicBezTo>
                    <a:pt x="9" y="2"/>
                    <a:pt x="22" y="0"/>
                    <a:pt x="34" y="1"/>
                  </a:cubicBezTo>
                  <a:cubicBezTo>
                    <a:pt x="45" y="3"/>
                    <a:pt x="53" y="5"/>
                    <a:pt x="57" y="11"/>
                  </a:cubicBezTo>
                  <a:cubicBezTo>
                    <a:pt x="60" y="18"/>
                    <a:pt x="60" y="23"/>
                    <a:pt x="60" y="23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rgbClr val="725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4"/>
            <p:cNvSpPr>
              <a:spLocks/>
            </p:cNvSpPr>
            <p:nvPr/>
          </p:nvSpPr>
          <p:spPr bwMode="auto">
            <a:xfrm>
              <a:off x="628" y="1968"/>
              <a:ext cx="94" cy="31"/>
            </a:xfrm>
            <a:custGeom>
              <a:avLst/>
              <a:gdLst>
                <a:gd name="T0" fmla="*/ 0 w 56"/>
                <a:gd name="T1" fmla="*/ 11 h 18"/>
                <a:gd name="T2" fmla="*/ 4 w 56"/>
                <a:gd name="T3" fmla="*/ 16 h 18"/>
                <a:gd name="T4" fmla="*/ 56 w 56"/>
                <a:gd name="T5" fmla="*/ 18 h 18"/>
                <a:gd name="T6" fmla="*/ 56 w 56"/>
                <a:gd name="T7" fmla="*/ 14 h 18"/>
                <a:gd name="T8" fmla="*/ 0 w 56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">
                  <a:moveTo>
                    <a:pt x="0" y="11"/>
                  </a:moveTo>
                  <a:cubicBezTo>
                    <a:pt x="1" y="14"/>
                    <a:pt x="4" y="16"/>
                    <a:pt x="4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6"/>
                    <a:pt x="56" y="14"/>
                  </a:cubicBezTo>
                  <a:cubicBezTo>
                    <a:pt x="40" y="0"/>
                    <a:pt x="17" y="2"/>
                    <a:pt x="0" y="11"/>
                  </a:cubicBezTo>
                  <a:close/>
                </a:path>
              </a:pathLst>
            </a:custGeom>
            <a:solidFill>
              <a:srgbClr val="3A2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5"/>
            <p:cNvSpPr>
              <a:spLocks/>
            </p:cNvSpPr>
            <p:nvPr/>
          </p:nvSpPr>
          <p:spPr bwMode="auto">
            <a:xfrm>
              <a:off x="623" y="1977"/>
              <a:ext cx="103" cy="49"/>
            </a:xfrm>
            <a:custGeom>
              <a:avLst/>
              <a:gdLst>
                <a:gd name="T0" fmla="*/ 2 w 61"/>
                <a:gd name="T1" fmla="*/ 19 h 29"/>
                <a:gd name="T2" fmla="*/ 6 w 61"/>
                <a:gd name="T3" fmla="*/ 6 h 29"/>
                <a:gd name="T4" fmla="*/ 39 w 61"/>
                <a:gd name="T5" fmla="*/ 2 h 29"/>
                <a:gd name="T6" fmla="*/ 60 w 61"/>
                <a:gd name="T7" fmla="*/ 19 h 29"/>
                <a:gd name="T8" fmla="*/ 2 w 61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9">
                  <a:moveTo>
                    <a:pt x="2" y="19"/>
                  </a:moveTo>
                  <a:cubicBezTo>
                    <a:pt x="2" y="19"/>
                    <a:pt x="0" y="10"/>
                    <a:pt x="6" y="6"/>
                  </a:cubicBezTo>
                  <a:cubicBezTo>
                    <a:pt x="13" y="2"/>
                    <a:pt x="28" y="0"/>
                    <a:pt x="39" y="2"/>
                  </a:cubicBezTo>
                  <a:cubicBezTo>
                    <a:pt x="50" y="4"/>
                    <a:pt x="61" y="9"/>
                    <a:pt x="60" y="19"/>
                  </a:cubicBezTo>
                  <a:cubicBezTo>
                    <a:pt x="59" y="29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725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6"/>
            <p:cNvSpPr>
              <a:spLocks/>
            </p:cNvSpPr>
            <p:nvPr/>
          </p:nvSpPr>
          <p:spPr bwMode="auto">
            <a:xfrm>
              <a:off x="646" y="2489"/>
              <a:ext cx="61" cy="100"/>
            </a:xfrm>
            <a:custGeom>
              <a:avLst/>
              <a:gdLst>
                <a:gd name="T0" fmla="*/ 0 w 36"/>
                <a:gd name="T1" fmla="*/ 0 h 59"/>
                <a:gd name="T2" fmla="*/ 0 w 36"/>
                <a:gd name="T3" fmla="*/ 43 h 59"/>
                <a:gd name="T4" fmla="*/ 19 w 36"/>
                <a:gd name="T5" fmla="*/ 59 h 59"/>
                <a:gd name="T6" fmla="*/ 35 w 36"/>
                <a:gd name="T7" fmla="*/ 42 h 59"/>
                <a:gd name="T8" fmla="*/ 35 w 36"/>
                <a:gd name="T9" fmla="*/ 0 h 59"/>
                <a:gd name="T10" fmla="*/ 0 w 36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9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59"/>
                    <a:pt x="19" y="59"/>
                  </a:cubicBezTo>
                  <a:cubicBezTo>
                    <a:pt x="36" y="59"/>
                    <a:pt x="35" y="42"/>
                    <a:pt x="35" y="4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7"/>
            <p:cNvSpPr>
              <a:spLocks/>
            </p:cNvSpPr>
            <p:nvPr/>
          </p:nvSpPr>
          <p:spPr bwMode="auto">
            <a:xfrm>
              <a:off x="646" y="2489"/>
              <a:ext cx="59" cy="29"/>
            </a:xfrm>
            <a:custGeom>
              <a:avLst/>
              <a:gdLst>
                <a:gd name="T0" fmla="*/ 0 w 35"/>
                <a:gd name="T1" fmla="*/ 13 h 17"/>
                <a:gd name="T2" fmla="*/ 18 w 35"/>
                <a:gd name="T3" fmla="*/ 15 h 17"/>
                <a:gd name="T4" fmla="*/ 35 w 35"/>
                <a:gd name="T5" fmla="*/ 12 h 17"/>
                <a:gd name="T6" fmla="*/ 35 w 35"/>
                <a:gd name="T7" fmla="*/ 0 h 17"/>
                <a:gd name="T8" fmla="*/ 0 w 35"/>
                <a:gd name="T9" fmla="*/ 0 h 17"/>
                <a:gd name="T10" fmla="*/ 0 w 35"/>
                <a:gd name="T11" fmla="*/ 13 h 17"/>
                <a:gd name="T12" fmla="*/ 0 w 35"/>
                <a:gd name="T1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0" y="13"/>
                  </a:moveTo>
                  <a:cubicBezTo>
                    <a:pt x="5" y="17"/>
                    <a:pt x="13" y="15"/>
                    <a:pt x="18" y="15"/>
                  </a:cubicBezTo>
                  <a:cubicBezTo>
                    <a:pt x="24" y="14"/>
                    <a:pt x="30" y="13"/>
                    <a:pt x="35" y="1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8"/>
            <p:cNvSpPr>
              <a:spLocks/>
            </p:cNvSpPr>
            <p:nvPr/>
          </p:nvSpPr>
          <p:spPr bwMode="auto">
            <a:xfrm>
              <a:off x="474" y="1999"/>
              <a:ext cx="394" cy="325"/>
            </a:xfrm>
            <a:custGeom>
              <a:avLst/>
              <a:gdLst>
                <a:gd name="T0" fmla="*/ 41 w 233"/>
                <a:gd name="T1" fmla="*/ 192 h 192"/>
                <a:gd name="T2" fmla="*/ 9 w 233"/>
                <a:gd name="T3" fmla="*/ 185 h 192"/>
                <a:gd name="T4" fmla="*/ 0 w 233"/>
                <a:gd name="T5" fmla="*/ 114 h 192"/>
                <a:gd name="T6" fmla="*/ 111 w 233"/>
                <a:gd name="T7" fmla="*/ 0 h 192"/>
                <a:gd name="T8" fmla="*/ 230 w 233"/>
                <a:gd name="T9" fmla="*/ 107 h 192"/>
                <a:gd name="T10" fmla="*/ 221 w 233"/>
                <a:gd name="T11" fmla="*/ 176 h 192"/>
                <a:gd name="T12" fmla="*/ 41 w 23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2">
                  <a:moveTo>
                    <a:pt x="41" y="192"/>
                  </a:moveTo>
                  <a:cubicBezTo>
                    <a:pt x="9" y="185"/>
                    <a:pt x="9" y="185"/>
                    <a:pt x="9" y="185"/>
                  </a:cubicBezTo>
                  <a:cubicBezTo>
                    <a:pt x="9" y="185"/>
                    <a:pt x="0" y="149"/>
                    <a:pt x="0" y="114"/>
                  </a:cubicBezTo>
                  <a:cubicBezTo>
                    <a:pt x="0" y="79"/>
                    <a:pt x="16" y="0"/>
                    <a:pt x="111" y="0"/>
                  </a:cubicBezTo>
                  <a:cubicBezTo>
                    <a:pt x="206" y="0"/>
                    <a:pt x="227" y="69"/>
                    <a:pt x="230" y="107"/>
                  </a:cubicBezTo>
                  <a:cubicBezTo>
                    <a:pt x="233" y="145"/>
                    <a:pt x="221" y="176"/>
                    <a:pt x="221" y="176"/>
                  </a:cubicBezTo>
                  <a:lnTo>
                    <a:pt x="41" y="192"/>
                  </a:lnTo>
                  <a:close/>
                </a:path>
              </a:pathLst>
            </a:custGeom>
            <a:solidFill>
              <a:srgbClr val="49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9"/>
            <p:cNvSpPr>
              <a:spLocks/>
            </p:cNvSpPr>
            <p:nvPr/>
          </p:nvSpPr>
          <p:spPr bwMode="auto">
            <a:xfrm>
              <a:off x="519" y="2134"/>
              <a:ext cx="303" cy="373"/>
            </a:xfrm>
            <a:custGeom>
              <a:avLst/>
              <a:gdLst>
                <a:gd name="T0" fmla="*/ 140 w 179"/>
                <a:gd name="T1" fmla="*/ 5 h 220"/>
                <a:gd name="T2" fmla="*/ 93 w 179"/>
                <a:gd name="T3" fmla="*/ 32 h 220"/>
                <a:gd name="T4" fmla="*/ 41 w 179"/>
                <a:gd name="T5" fmla="*/ 7 h 220"/>
                <a:gd name="T6" fmla="*/ 0 w 179"/>
                <a:gd name="T7" fmla="*/ 49 h 220"/>
                <a:gd name="T8" fmla="*/ 0 w 179"/>
                <a:gd name="T9" fmla="*/ 177 h 220"/>
                <a:gd name="T10" fmla="*/ 89 w 179"/>
                <a:gd name="T11" fmla="*/ 220 h 220"/>
                <a:gd name="T12" fmla="*/ 179 w 179"/>
                <a:gd name="T13" fmla="*/ 177 h 220"/>
                <a:gd name="T14" fmla="*/ 179 w 179"/>
                <a:gd name="T15" fmla="*/ 53 h 220"/>
                <a:gd name="T16" fmla="*/ 140 w 179"/>
                <a:gd name="T17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20">
                  <a:moveTo>
                    <a:pt x="140" y="5"/>
                  </a:moveTo>
                  <a:cubicBezTo>
                    <a:pt x="106" y="1"/>
                    <a:pt x="93" y="32"/>
                    <a:pt x="93" y="32"/>
                  </a:cubicBezTo>
                  <a:cubicBezTo>
                    <a:pt x="93" y="32"/>
                    <a:pt x="76" y="0"/>
                    <a:pt x="41" y="7"/>
                  </a:cubicBezTo>
                  <a:cubicBezTo>
                    <a:pt x="5" y="13"/>
                    <a:pt x="0" y="49"/>
                    <a:pt x="0" y="4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01"/>
                    <a:pt x="40" y="220"/>
                    <a:pt x="89" y="220"/>
                  </a:cubicBezTo>
                  <a:cubicBezTo>
                    <a:pt x="139" y="220"/>
                    <a:pt x="179" y="201"/>
                    <a:pt x="179" y="177"/>
                  </a:cubicBezTo>
                  <a:cubicBezTo>
                    <a:pt x="179" y="177"/>
                    <a:pt x="179" y="70"/>
                    <a:pt x="179" y="53"/>
                  </a:cubicBezTo>
                  <a:cubicBezTo>
                    <a:pt x="179" y="36"/>
                    <a:pt x="173" y="8"/>
                    <a:pt x="140" y="5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50"/>
            <p:cNvSpPr>
              <a:spLocks noChangeArrowheads="1"/>
            </p:cNvSpPr>
            <p:nvPr/>
          </p:nvSpPr>
          <p:spPr bwMode="auto">
            <a:xfrm>
              <a:off x="470" y="2284"/>
              <a:ext cx="76" cy="7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51"/>
            <p:cNvSpPr>
              <a:spLocks noChangeArrowheads="1"/>
            </p:cNvSpPr>
            <p:nvPr/>
          </p:nvSpPr>
          <p:spPr bwMode="auto">
            <a:xfrm>
              <a:off x="790" y="2284"/>
              <a:ext cx="78" cy="7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2"/>
            <p:cNvSpPr>
              <a:spLocks/>
            </p:cNvSpPr>
            <p:nvPr/>
          </p:nvSpPr>
          <p:spPr bwMode="auto">
            <a:xfrm>
              <a:off x="639" y="2251"/>
              <a:ext cx="61" cy="136"/>
            </a:xfrm>
            <a:custGeom>
              <a:avLst/>
              <a:gdLst>
                <a:gd name="T0" fmla="*/ 39 w 61"/>
                <a:gd name="T1" fmla="*/ 0 h 136"/>
                <a:gd name="T2" fmla="*/ 19 w 61"/>
                <a:gd name="T3" fmla="*/ 0 h 136"/>
                <a:gd name="T4" fmla="*/ 0 w 61"/>
                <a:gd name="T5" fmla="*/ 136 h 136"/>
                <a:gd name="T6" fmla="*/ 61 w 61"/>
                <a:gd name="T7" fmla="*/ 136 h 136"/>
                <a:gd name="T8" fmla="*/ 39 w 6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6">
                  <a:moveTo>
                    <a:pt x="39" y="0"/>
                  </a:moveTo>
                  <a:lnTo>
                    <a:pt x="19" y="0"/>
                  </a:lnTo>
                  <a:lnTo>
                    <a:pt x="0" y="136"/>
                  </a:lnTo>
                  <a:lnTo>
                    <a:pt x="61" y="13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53"/>
            <p:cNvSpPr>
              <a:spLocks noChangeArrowheads="1"/>
            </p:cNvSpPr>
            <p:nvPr/>
          </p:nvSpPr>
          <p:spPr bwMode="auto">
            <a:xfrm>
              <a:off x="557" y="2251"/>
              <a:ext cx="54" cy="53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54"/>
            <p:cNvSpPr>
              <a:spLocks noChangeArrowheads="1"/>
            </p:cNvSpPr>
            <p:nvPr/>
          </p:nvSpPr>
          <p:spPr bwMode="auto">
            <a:xfrm>
              <a:off x="727" y="2251"/>
              <a:ext cx="55" cy="53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590" y="2377"/>
              <a:ext cx="163" cy="66"/>
            </a:xfrm>
            <a:custGeom>
              <a:avLst/>
              <a:gdLst>
                <a:gd name="T0" fmla="*/ 2 w 96"/>
                <a:gd name="T1" fmla="*/ 39 h 39"/>
                <a:gd name="T2" fmla="*/ 0 w 96"/>
                <a:gd name="T3" fmla="*/ 37 h 39"/>
                <a:gd name="T4" fmla="*/ 2 w 96"/>
                <a:gd name="T5" fmla="*/ 35 h 39"/>
                <a:gd name="T6" fmla="*/ 92 w 96"/>
                <a:gd name="T7" fmla="*/ 1 h 39"/>
                <a:gd name="T8" fmla="*/ 95 w 96"/>
                <a:gd name="T9" fmla="*/ 1 h 39"/>
                <a:gd name="T10" fmla="*/ 96 w 96"/>
                <a:gd name="T11" fmla="*/ 4 h 39"/>
                <a:gd name="T12" fmla="*/ 2 w 96"/>
                <a:gd name="T13" fmla="*/ 39 h 39"/>
                <a:gd name="T14" fmla="*/ 2 w 96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39">
                  <a:moveTo>
                    <a:pt x="2" y="39"/>
                  </a:moveTo>
                  <a:cubicBezTo>
                    <a:pt x="1" y="39"/>
                    <a:pt x="0" y="38"/>
                    <a:pt x="0" y="37"/>
                  </a:cubicBezTo>
                  <a:cubicBezTo>
                    <a:pt x="0" y="36"/>
                    <a:pt x="1" y="35"/>
                    <a:pt x="2" y="35"/>
                  </a:cubicBezTo>
                  <a:cubicBezTo>
                    <a:pt x="3" y="35"/>
                    <a:pt x="71" y="30"/>
                    <a:pt x="92" y="1"/>
                  </a:cubicBezTo>
                  <a:cubicBezTo>
                    <a:pt x="93" y="0"/>
                    <a:pt x="94" y="0"/>
                    <a:pt x="95" y="1"/>
                  </a:cubicBezTo>
                  <a:cubicBezTo>
                    <a:pt x="96" y="2"/>
                    <a:pt x="96" y="3"/>
                    <a:pt x="96" y="4"/>
                  </a:cubicBezTo>
                  <a:cubicBezTo>
                    <a:pt x="74" y="34"/>
                    <a:pt x="5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582" y="2563"/>
              <a:ext cx="56" cy="24"/>
            </a:xfrm>
            <a:custGeom>
              <a:avLst/>
              <a:gdLst>
                <a:gd name="T0" fmla="*/ 19 w 56"/>
                <a:gd name="T1" fmla="*/ 0 h 24"/>
                <a:gd name="T2" fmla="*/ 0 w 56"/>
                <a:gd name="T3" fmla="*/ 24 h 24"/>
                <a:gd name="T4" fmla="*/ 56 w 56"/>
                <a:gd name="T5" fmla="*/ 19 h 24"/>
                <a:gd name="T6" fmla="*/ 7 w 56"/>
                <a:gd name="T7" fmla="*/ 21 h 24"/>
                <a:gd name="T8" fmla="*/ 19 w 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19" y="0"/>
                  </a:moveTo>
                  <a:lnTo>
                    <a:pt x="0" y="24"/>
                  </a:lnTo>
                  <a:lnTo>
                    <a:pt x="56" y="19"/>
                  </a:lnTo>
                  <a:lnTo>
                    <a:pt x="7" y="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714" y="2572"/>
              <a:ext cx="56" cy="24"/>
            </a:xfrm>
            <a:custGeom>
              <a:avLst/>
              <a:gdLst>
                <a:gd name="T0" fmla="*/ 37 w 56"/>
                <a:gd name="T1" fmla="*/ 0 h 24"/>
                <a:gd name="T2" fmla="*/ 56 w 56"/>
                <a:gd name="T3" fmla="*/ 24 h 24"/>
                <a:gd name="T4" fmla="*/ 0 w 56"/>
                <a:gd name="T5" fmla="*/ 19 h 24"/>
                <a:gd name="T6" fmla="*/ 49 w 56"/>
                <a:gd name="T7" fmla="*/ 20 h 24"/>
                <a:gd name="T8" fmla="*/ 37 w 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37" y="0"/>
                  </a:moveTo>
                  <a:lnTo>
                    <a:pt x="56" y="24"/>
                  </a:lnTo>
                  <a:lnTo>
                    <a:pt x="0" y="19"/>
                  </a:lnTo>
                  <a:lnTo>
                    <a:pt x="49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58"/>
            <p:cNvSpPr>
              <a:spLocks noChangeArrowheads="1"/>
            </p:cNvSpPr>
            <p:nvPr/>
          </p:nvSpPr>
          <p:spPr bwMode="auto">
            <a:xfrm>
              <a:off x="690" y="2633"/>
              <a:ext cx="17" cy="19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259"/>
            <p:cNvSpPr>
              <a:spLocks noChangeArrowheads="1"/>
            </p:cNvSpPr>
            <p:nvPr/>
          </p:nvSpPr>
          <p:spPr bwMode="auto">
            <a:xfrm>
              <a:off x="690" y="2711"/>
              <a:ext cx="17" cy="17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260"/>
            <p:cNvSpPr>
              <a:spLocks noChangeArrowheads="1"/>
            </p:cNvSpPr>
            <p:nvPr/>
          </p:nvSpPr>
          <p:spPr bwMode="auto">
            <a:xfrm>
              <a:off x="690" y="2787"/>
              <a:ext cx="17" cy="17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261"/>
            <p:cNvSpPr>
              <a:spLocks noChangeArrowheads="1"/>
            </p:cNvSpPr>
            <p:nvPr/>
          </p:nvSpPr>
          <p:spPr bwMode="auto">
            <a:xfrm>
              <a:off x="690" y="2864"/>
              <a:ext cx="17" cy="18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262"/>
            <p:cNvSpPr>
              <a:spLocks noChangeArrowheads="1"/>
            </p:cNvSpPr>
            <p:nvPr/>
          </p:nvSpPr>
          <p:spPr bwMode="auto">
            <a:xfrm>
              <a:off x="690" y="2940"/>
              <a:ext cx="17" cy="19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263"/>
            <p:cNvSpPr>
              <a:spLocks noChangeArrowheads="1"/>
            </p:cNvSpPr>
            <p:nvPr/>
          </p:nvSpPr>
          <p:spPr bwMode="auto">
            <a:xfrm>
              <a:off x="584" y="2652"/>
              <a:ext cx="55" cy="17"/>
            </a:xfrm>
            <a:prstGeom prst="rect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4"/>
            <p:cNvSpPr>
              <a:spLocks/>
            </p:cNvSpPr>
            <p:nvPr/>
          </p:nvSpPr>
          <p:spPr bwMode="auto">
            <a:xfrm>
              <a:off x="731" y="2875"/>
              <a:ext cx="100" cy="109"/>
            </a:xfrm>
            <a:custGeom>
              <a:avLst/>
              <a:gdLst>
                <a:gd name="T0" fmla="*/ 29 w 59"/>
                <a:gd name="T1" fmla="*/ 0 h 64"/>
                <a:gd name="T2" fmla="*/ 26 w 59"/>
                <a:gd name="T3" fmla="*/ 4 h 64"/>
                <a:gd name="T4" fmla="*/ 9 w 59"/>
                <a:gd name="T5" fmla="*/ 23 h 64"/>
                <a:gd name="T6" fmla="*/ 11 w 59"/>
                <a:gd name="T7" fmla="*/ 49 h 64"/>
                <a:gd name="T8" fmla="*/ 40 w 59"/>
                <a:gd name="T9" fmla="*/ 51 h 64"/>
                <a:gd name="T10" fmla="*/ 59 w 59"/>
                <a:gd name="T11" fmla="*/ 32 h 64"/>
                <a:gd name="T12" fmla="*/ 29 w 59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4">
                  <a:moveTo>
                    <a:pt x="29" y="0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0" y="37"/>
                    <a:pt x="11" y="49"/>
                  </a:cubicBezTo>
                  <a:cubicBezTo>
                    <a:pt x="26" y="64"/>
                    <a:pt x="40" y="51"/>
                    <a:pt x="40" y="51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0" name="Group 267"/>
          <p:cNvGrpSpPr>
            <a:grpSpLocks noChangeAspect="1"/>
          </p:cNvGrpSpPr>
          <p:nvPr/>
        </p:nvGrpSpPr>
        <p:grpSpPr bwMode="auto">
          <a:xfrm>
            <a:off x="479376" y="404813"/>
            <a:ext cx="10920413" cy="2603499"/>
            <a:chOff x="478" y="255"/>
            <a:chExt cx="6879" cy="1640"/>
          </a:xfrm>
        </p:grpSpPr>
        <p:grpSp>
          <p:nvGrpSpPr>
            <p:cNvPr id="272" name="Group 468"/>
            <p:cNvGrpSpPr>
              <a:grpSpLocks/>
            </p:cNvGrpSpPr>
            <p:nvPr/>
          </p:nvGrpSpPr>
          <p:grpSpPr bwMode="auto">
            <a:xfrm>
              <a:off x="1344" y="255"/>
              <a:ext cx="6013" cy="1638"/>
              <a:chOff x="1344" y="255"/>
              <a:chExt cx="6013" cy="1638"/>
            </a:xfrm>
          </p:grpSpPr>
          <p:sp>
            <p:nvSpPr>
              <p:cNvPr id="306" name="Freeform 268"/>
              <p:cNvSpPr>
                <a:spLocks/>
              </p:cNvSpPr>
              <p:nvPr/>
            </p:nvSpPr>
            <p:spPr bwMode="auto">
              <a:xfrm>
                <a:off x="7255" y="1260"/>
                <a:ext cx="76" cy="89"/>
              </a:xfrm>
              <a:custGeom>
                <a:avLst/>
                <a:gdLst>
                  <a:gd name="T0" fmla="*/ 44 w 44"/>
                  <a:gd name="T1" fmla="*/ 0 h 51"/>
                  <a:gd name="T2" fmla="*/ 44 w 44"/>
                  <a:gd name="T3" fmla="*/ 6 h 51"/>
                  <a:gd name="T4" fmla="*/ 43 w 44"/>
                  <a:gd name="T5" fmla="*/ 31 h 51"/>
                  <a:gd name="T6" fmla="*/ 24 w 44"/>
                  <a:gd name="T7" fmla="*/ 49 h 51"/>
                  <a:gd name="T8" fmla="*/ 1 w 44"/>
                  <a:gd name="T9" fmla="*/ 31 h 51"/>
                  <a:gd name="T10" fmla="*/ 0 w 44"/>
                  <a:gd name="T11" fmla="*/ 3 h 51"/>
                  <a:gd name="T12" fmla="*/ 44 w 44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1">
                    <a:moveTo>
                      <a:pt x="44" y="0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1" y="48"/>
                      <a:pt x="24" y="49"/>
                    </a:cubicBezTo>
                    <a:cubicBezTo>
                      <a:pt x="2" y="51"/>
                      <a:pt x="1" y="31"/>
                      <a:pt x="1" y="31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69"/>
              <p:cNvSpPr>
                <a:spLocks/>
              </p:cNvSpPr>
              <p:nvPr/>
            </p:nvSpPr>
            <p:spPr bwMode="auto">
              <a:xfrm>
                <a:off x="6955" y="1290"/>
                <a:ext cx="362" cy="549"/>
              </a:xfrm>
              <a:custGeom>
                <a:avLst/>
                <a:gdLst>
                  <a:gd name="T0" fmla="*/ 58 w 362"/>
                  <a:gd name="T1" fmla="*/ 0 h 549"/>
                  <a:gd name="T2" fmla="*/ 0 w 362"/>
                  <a:gd name="T3" fmla="*/ 537 h 549"/>
                  <a:gd name="T4" fmla="*/ 98 w 362"/>
                  <a:gd name="T5" fmla="*/ 549 h 549"/>
                  <a:gd name="T6" fmla="*/ 173 w 362"/>
                  <a:gd name="T7" fmla="*/ 87 h 549"/>
                  <a:gd name="T8" fmla="*/ 261 w 362"/>
                  <a:gd name="T9" fmla="*/ 549 h 549"/>
                  <a:gd name="T10" fmla="*/ 362 w 362"/>
                  <a:gd name="T11" fmla="*/ 535 h 549"/>
                  <a:gd name="T12" fmla="*/ 282 w 362"/>
                  <a:gd name="T13" fmla="*/ 0 h 549"/>
                  <a:gd name="T14" fmla="*/ 58 w 362"/>
                  <a:gd name="T15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49">
                    <a:moveTo>
                      <a:pt x="58" y="0"/>
                    </a:moveTo>
                    <a:lnTo>
                      <a:pt x="0" y="537"/>
                    </a:lnTo>
                    <a:lnTo>
                      <a:pt x="98" y="549"/>
                    </a:lnTo>
                    <a:lnTo>
                      <a:pt x="173" y="87"/>
                    </a:lnTo>
                    <a:lnTo>
                      <a:pt x="261" y="549"/>
                    </a:lnTo>
                    <a:lnTo>
                      <a:pt x="362" y="535"/>
                    </a:lnTo>
                    <a:lnTo>
                      <a:pt x="28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70"/>
              <p:cNvSpPr>
                <a:spLocks/>
              </p:cNvSpPr>
              <p:nvPr/>
            </p:nvSpPr>
            <p:spPr bwMode="auto">
              <a:xfrm>
                <a:off x="7006" y="1290"/>
                <a:ext cx="240" cy="69"/>
              </a:xfrm>
              <a:custGeom>
                <a:avLst/>
                <a:gdLst>
                  <a:gd name="T0" fmla="*/ 67 w 138"/>
                  <a:gd name="T1" fmla="*/ 19 h 40"/>
                  <a:gd name="T2" fmla="*/ 71 w 138"/>
                  <a:gd name="T3" fmla="*/ 19 h 40"/>
                  <a:gd name="T4" fmla="*/ 138 w 138"/>
                  <a:gd name="T5" fmla="*/ 38 h 40"/>
                  <a:gd name="T6" fmla="*/ 133 w 138"/>
                  <a:gd name="T7" fmla="*/ 0 h 40"/>
                  <a:gd name="T8" fmla="*/ 4 w 138"/>
                  <a:gd name="T9" fmla="*/ 0 h 40"/>
                  <a:gd name="T10" fmla="*/ 0 w 138"/>
                  <a:gd name="T11" fmla="*/ 38 h 40"/>
                  <a:gd name="T12" fmla="*/ 67 w 138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40">
                    <a:moveTo>
                      <a:pt x="67" y="19"/>
                    </a:moveTo>
                    <a:cubicBezTo>
                      <a:pt x="68" y="17"/>
                      <a:pt x="70" y="18"/>
                      <a:pt x="71" y="19"/>
                    </a:cubicBezTo>
                    <a:cubicBezTo>
                      <a:pt x="89" y="36"/>
                      <a:pt x="114" y="40"/>
                      <a:pt x="138" y="38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4" y="39"/>
                      <a:pt x="51" y="39"/>
                      <a:pt x="67" y="19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71"/>
              <p:cNvSpPr>
                <a:spLocks/>
              </p:cNvSpPr>
              <p:nvPr/>
            </p:nvSpPr>
            <p:spPr bwMode="auto">
              <a:xfrm>
                <a:off x="7020" y="867"/>
                <a:ext cx="181" cy="252"/>
              </a:xfrm>
              <a:custGeom>
                <a:avLst/>
                <a:gdLst>
                  <a:gd name="T0" fmla="*/ 0 w 181"/>
                  <a:gd name="T1" fmla="*/ 0 h 252"/>
                  <a:gd name="T2" fmla="*/ 181 w 181"/>
                  <a:gd name="T3" fmla="*/ 0 h 252"/>
                  <a:gd name="T4" fmla="*/ 111 w 181"/>
                  <a:gd name="T5" fmla="*/ 252 h 252"/>
                  <a:gd name="T6" fmla="*/ 80 w 181"/>
                  <a:gd name="T7" fmla="*/ 252 h 252"/>
                  <a:gd name="T8" fmla="*/ 0 w 181"/>
                  <a:gd name="T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252">
                    <a:moveTo>
                      <a:pt x="0" y="0"/>
                    </a:moveTo>
                    <a:lnTo>
                      <a:pt x="181" y="0"/>
                    </a:lnTo>
                    <a:lnTo>
                      <a:pt x="111" y="252"/>
                    </a:lnTo>
                    <a:lnTo>
                      <a:pt x="80" y="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68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72"/>
              <p:cNvSpPr>
                <a:spLocks/>
              </p:cNvSpPr>
              <p:nvPr/>
            </p:nvSpPr>
            <p:spPr bwMode="auto">
              <a:xfrm>
                <a:off x="7093" y="820"/>
                <a:ext cx="64" cy="108"/>
              </a:xfrm>
              <a:custGeom>
                <a:avLst/>
                <a:gdLst>
                  <a:gd name="T0" fmla="*/ 0 w 37"/>
                  <a:gd name="T1" fmla="*/ 0 h 62"/>
                  <a:gd name="T2" fmla="*/ 0 w 37"/>
                  <a:gd name="T3" fmla="*/ 45 h 62"/>
                  <a:gd name="T4" fmla="*/ 20 w 37"/>
                  <a:gd name="T5" fmla="*/ 62 h 62"/>
                  <a:gd name="T6" fmla="*/ 36 w 37"/>
                  <a:gd name="T7" fmla="*/ 44 h 62"/>
                  <a:gd name="T8" fmla="*/ 36 w 37"/>
                  <a:gd name="T9" fmla="*/ 0 h 62"/>
                  <a:gd name="T10" fmla="*/ 0 w 37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2">
                    <a:moveTo>
                      <a:pt x="0" y="0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62"/>
                      <a:pt x="20" y="62"/>
                    </a:cubicBezTo>
                    <a:cubicBezTo>
                      <a:pt x="37" y="62"/>
                      <a:pt x="36" y="44"/>
                      <a:pt x="36" y="44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73"/>
              <p:cNvSpPr>
                <a:spLocks/>
              </p:cNvSpPr>
              <p:nvPr/>
            </p:nvSpPr>
            <p:spPr bwMode="auto">
              <a:xfrm>
                <a:off x="7093" y="820"/>
                <a:ext cx="62" cy="32"/>
              </a:xfrm>
              <a:custGeom>
                <a:avLst/>
                <a:gdLst>
                  <a:gd name="T0" fmla="*/ 0 w 36"/>
                  <a:gd name="T1" fmla="*/ 15 h 18"/>
                  <a:gd name="T2" fmla="*/ 19 w 36"/>
                  <a:gd name="T3" fmla="*/ 16 h 18"/>
                  <a:gd name="T4" fmla="*/ 36 w 36"/>
                  <a:gd name="T5" fmla="*/ 13 h 18"/>
                  <a:gd name="T6" fmla="*/ 36 w 36"/>
                  <a:gd name="T7" fmla="*/ 0 h 18"/>
                  <a:gd name="T8" fmla="*/ 0 w 36"/>
                  <a:gd name="T9" fmla="*/ 0 h 18"/>
                  <a:gd name="T10" fmla="*/ 0 w 36"/>
                  <a:gd name="T11" fmla="*/ 14 h 18"/>
                  <a:gd name="T12" fmla="*/ 0 w 36"/>
                  <a:gd name="T13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5" y="18"/>
                      <a:pt x="13" y="16"/>
                      <a:pt x="19" y="16"/>
                    </a:cubicBezTo>
                    <a:cubicBezTo>
                      <a:pt x="25" y="16"/>
                      <a:pt x="30" y="14"/>
                      <a:pt x="36" y="1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74"/>
              <p:cNvSpPr>
                <a:spLocks/>
              </p:cNvSpPr>
              <p:nvPr/>
            </p:nvSpPr>
            <p:spPr bwMode="auto">
              <a:xfrm>
                <a:off x="6908" y="302"/>
                <a:ext cx="420" cy="346"/>
              </a:xfrm>
              <a:custGeom>
                <a:avLst/>
                <a:gdLst>
                  <a:gd name="T0" fmla="*/ 43 w 241"/>
                  <a:gd name="T1" fmla="*/ 198 h 198"/>
                  <a:gd name="T2" fmla="*/ 10 w 241"/>
                  <a:gd name="T3" fmla="*/ 191 h 198"/>
                  <a:gd name="T4" fmla="*/ 0 w 241"/>
                  <a:gd name="T5" fmla="*/ 118 h 198"/>
                  <a:gd name="T6" fmla="*/ 116 w 241"/>
                  <a:gd name="T7" fmla="*/ 0 h 198"/>
                  <a:gd name="T8" fmla="*/ 238 w 241"/>
                  <a:gd name="T9" fmla="*/ 110 h 198"/>
                  <a:gd name="T10" fmla="*/ 228 w 241"/>
                  <a:gd name="T11" fmla="*/ 181 h 198"/>
                  <a:gd name="T12" fmla="*/ 43 w 241"/>
                  <a:gd name="T1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198">
                    <a:moveTo>
                      <a:pt x="43" y="198"/>
                    </a:moveTo>
                    <a:cubicBezTo>
                      <a:pt x="10" y="191"/>
                      <a:pt x="10" y="191"/>
                      <a:pt x="10" y="191"/>
                    </a:cubicBezTo>
                    <a:cubicBezTo>
                      <a:pt x="10" y="191"/>
                      <a:pt x="1" y="154"/>
                      <a:pt x="0" y="118"/>
                    </a:cubicBezTo>
                    <a:cubicBezTo>
                      <a:pt x="0" y="81"/>
                      <a:pt x="18" y="0"/>
                      <a:pt x="116" y="0"/>
                    </a:cubicBezTo>
                    <a:cubicBezTo>
                      <a:pt x="213" y="0"/>
                      <a:pt x="234" y="71"/>
                      <a:pt x="238" y="110"/>
                    </a:cubicBezTo>
                    <a:cubicBezTo>
                      <a:pt x="241" y="149"/>
                      <a:pt x="228" y="181"/>
                      <a:pt x="228" y="181"/>
                    </a:cubicBezTo>
                    <a:lnTo>
                      <a:pt x="43" y="198"/>
                    </a:lnTo>
                    <a:close/>
                  </a:path>
                </a:pathLst>
              </a:custGeom>
              <a:solidFill>
                <a:srgbClr val="724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75"/>
              <p:cNvSpPr>
                <a:spLocks/>
              </p:cNvSpPr>
              <p:nvPr/>
            </p:nvSpPr>
            <p:spPr bwMode="auto">
              <a:xfrm>
                <a:off x="6914" y="449"/>
                <a:ext cx="181" cy="188"/>
              </a:xfrm>
              <a:custGeom>
                <a:avLst/>
                <a:gdLst>
                  <a:gd name="T0" fmla="*/ 82 w 104"/>
                  <a:gd name="T1" fmla="*/ 38 h 108"/>
                  <a:gd name="T2" fmla="*/ 2 w 104"/>
                  <a:gd name="T3" fmla="*/ 0 h 108"/>
                  <a:gd name="T4" fmla="*/ 0 w 104"/>
                  <a:gd name="T5" fmla="*/ 7 h 108"/>
                  <a:gd name="T6" fmla="*/ 69 w 104"/>
                  <a:gd name="T7" fmla="*/ 34 h 108"/>
                  <a:gd name="T8" fmla="*/ 94 w 104"/>
                  <a:gd name="T9" fmla="*/ 102 h 108"/>
                  <a:gd name="T10" fmla="*/ 100 w 104"/>
                  <a:gd name="T11" fmla="*/ 108 h 108"/>
                  <a:gd name="T12" fmla="*/ 104 w 104"/>
                  <a:gd name="T13" fmla="*/ 108 h 108"/>
                  <a:gd name="T14" fmla="*/ 82 w 104"/>
                  <a:gd name="T15" fmla="*/ 3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8">
                    <a:moveTo>
                      <a:pt x="82" y="38"/>
                    </a:moveTo>
                    <a:cubicBezTo>
                      <a:pt x="67" y="13"/>
                      <a:pt x="31" y="1"/>
                      <a:pt x="2" y="0"/>
                    </a:cubicBezTo>
                    <a:cubicBezTo>
                      <a:pt x="1" y="3"/>
                      <a:pt x="1" y="5"/>
                      <a:pt x="0" y="7"/>
                    </a:cubicBezTo>
                    <a:cubicBezTo>
                      <a:pt x="26" y="8"/>
                      <a:pt x="51" y="14"/>
                      <a:pt x="69" y="34"/>
                    </a:cubicBezTo>
                    <a:cubicBezTo>
                      <a:pt x="86" y="54"/>
                      <a:pt x="91" y="77"/>
                      <a:pt x="94" y="102"/>
                    </a:cubicBezTo>
                    <a:cubicBezTo>
                      <a:pt x="96" y="104"/>
                      <a:pt x="98" y="106"/>
                      <a:pt x="100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99" y="84"/>
                      <a:pt x="94" y="60"/>
                      <a:pt x="82" y="38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76"/>
              <p:cNvSpPr>
                <a:spLocks/>
              </p:cNvSpPr>
              <p:nvPr/>
            </p:nvSpPr>
            <p:spPr bwMode="auto">
              <a:xfrm>
                <a:off x="7008" y="320"/>
                <a:ext cx="107" cy="315"/>
              </a:xfrm>
              <a:custGeom>
                <a:avLst/>
                <a:gdLst>
                  <a:gd name="T0" fmla="*/ 61 w 62"/>
                  <a:gd name="T1" fmla="*/ 181 h 181"/>
                  <a:gd name="T2" fmla="*/ 62 w 62"/>
                  <a:gd name="T3" fmla="*/ 166 h 181"/>
                  <a:gd name="T4" fmla="*/ 51 w 62"/>
                  <a:gd name="T5" fmla="*/ 92 h 181"/>
                  <a:gd name="T6" fmla="*/ 6 w 62"/>
                  <a:gd name="T7" fmla="*/ 0 h 181"/>
                  <a:gd name="T8" fmla="*/ 0 w 62"/>
                  <a:gd name="T9" fmla="*/ 3 h 181"/>
                  <a:gd name="T10" fmla="*/ 38 w 62"/>
                  <a:gd name="T11" fmla="*/ 74 h 181"/>
                  <a:gd name="T12" fmla="*/ 57 w 62"/>
                  <a:gd name="T13" fmla="*/ 181 h 181"/>
                  <a:gd name="T14" fmla="*/ 61 w 62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81">
                    <a:moveTo>
                      <a:pt x="61" y="181"/>
                    </a:moveTo>
                    <a:cubicBezTo>
                      <a:pt x="61" y="176"/>
                      <a:pt x="61" y="171"/>
                      <a:pt x="62" y="166"/>
                    </a:cubicBezTo>
                    <a:cubicBezTo>
                      <a:pt x="61" y="141"/>
                      <a:pt x="58" y="115"/>
                      <a:pt x="51" y="92"/>
                    </a:cubicBezTo>
                    <a:cubicBezTo>
                      <a:pt x="41" y="60"/>
                      <a:pt x="30" y="24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20" y="21"/>
                      <a:pt x="32" y="55"/>
                      <a:pt x="38" y="74"/>
                    </a:cubicBezTo>
                    <a:cubicBezTo>
                      <a:pt x="50" y="110"/>
                      <a:pt x="58" y="145"/>
                      <a:pt x="57" y="181"/>
                    </a:cubicBezTo>
                    <a:lnTo>
                      <a:pt x="61" y="181"/>
                    </a:ln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77"/>
              <p:cNvSpPr>
                <a:spLocks/>
              </p:cNvSpPr>
              <p:nvPr/>
            </p:nvSpPr>
            <p:spPr bwMode="auto">
              <a:xfrm>
                <a:off x="7126" y="316"/>
                <a:ext cx="80" cy="318"/>
              </a:xfrm>
              <a:custGeom>
                <a:avLst/>
                <a:gdLst>
                  <a:gd name="T0" fmla="*/ 14 w 46"/>
                  <a:gd name="T1" fmla="*/ 71 h 182"/>
                  <a:gd name="T2" fmla="*/ 2 w 46"/>
                  <a:gd name="T3" fmla="*/ 146 h 182"/>
                  <a:gd name="T4" fmla="*/ 0 w 46"/>
                  <a:gd name="T5" fmla="*/ 174 h 182"/>
                  <a:gd name="T6" fmla="*/ 0 w 46"/>
                  <a:gd name="T7" fmla="*/ 182 h 182"/>
                  <a:gd name="T8" fmla="*/ 11 w 46"/>
                  <a:gd name="T9" fmla="*/ 181 h 182"/>
                  <a:gd name="T10" fmla="*/ 13 w 46"/>
                  <a:gd name="T11" fmla="*/ 160 h 182"/>
                  <a:gd name="T12" fmla="*/ 19 w 46"/>
                  <a:gd name="T13" fmla="*/ 82 h 182"/>
                  <a:gd name="T14" fmla="*/ 35 w 46"/>
                  <a:gd name="T15" fmla="*/ 21 h 182"/>
                  <a:gd name="T16" fmla="*/ 46 w 46"/>
                  <a:gd name="T17" fmla="*/ 2 h 182"/>
                  <a:gd name="T18" fmla="*/ 40 w 46"/>
                  <a:gd name="T19" fmla="*/ 0 h 182"/>
                  <a:gd name="T20" fmla="*/ 14 w 46"/>
                  <a:gd name="T21" fmla="*/ 7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82">
                    <a:moveTo>
                      <a:pt x="14" y="71"/>
                    </a:moveTo>
                    <a:cubicBezTo>
                      <a:pt x="9" y="96"/>
                      <a:pt x="5" y="121"/>
                      <a:pt x="2" y="146"/>
                    </a:cubicBezTo>
                    <a:cubicBezTo>
                      <a:pt x="2" y="154"/>
                      <a:pt x="1" y="164"/>
                      <a:pt x="0" y="174"/>
                    </a:cubicBezTo>
                    <a:cubicBezTo>
                      <a:pt x="0" y="176"/>
                      <a:pt x="0" y="179"/>
                      <a:pt x="0" y="182"/>
                    </a:cubicBezTo>
                    <a:cubicBezTo>
                      <a:pt x="11" y="181"/>
                      <a:pt x="11" y="181"/>
                      <a:pt x="11" y="181"/>
                    </a:cubicBezTo>
                    <a:cubicBezTo>
                      <a:pt x="11" y="174"/>
                      <a:pt x="12" y="167"/>
                      <a:pt x="13" y="160"/>
                    </a:cubicBezTo>
                    <a:cubicBezTo>
                      <a:pt x="16" y="134"/>
                      <a:pt x="16" y="108"/>
                      <a:pt x="19" y="82"/>
                    </a:cubicBezTo>
                    <a:cubicBezTo>
                      <a:pt x="22" y="61"/>
                      <a:pt x="26" y="40"/>
                      <a:pt x="35" y="21"/>
                    </a:cubicBezTo>
                    <a:cubicBezTo>
                      <a:pt x="38" y="14"/>
                      <a:pt x="42" y="8"/>
                      <a:pt x="46" y="2"/>
                    </a:cubicBezTo>
                    <a:cubicBezTo>
                      <a:pt x="44" y="1"/>
                      <a:pt x="42" y="1"/>
                      <a:pt x="40" y="0"/>
                    </a:cubicBezTo>
                    <a:cubicBezTo>
                      <a:pt x="23" y="16"/>
                      <a:pt x="18" y="51"/>
                      <a:pt x="14" y="71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78"/>
              <p:cNvSpPr>
                <a:spLocks/>
              </p:cNvSpPr>
              <p:nvPr/>
            </p:nvSpPr>
            <p:spPr bwMode="auto">
              <a:xfrm>
                <a:off x="7220" y="539"/>
                <a:ext cx="103" cy="84"/>
              </a:xfrm>
              <a:custGeom>
                <a:avLst/>
                <a:gdLst>
                  <a:gd name="T0" fmla="*/ 3 w 59"/>
                  <a:gd name="T1" fmla="*/ 41 h 48"/>
                  <a:gd name="T2" fmla="*/ 33 w 59"/>
                  <a:gd name="T3" fmla="*/ 14 h 48"/>
                  <a:gd name="T4" fmla="*/ 58 w 59"/>
                  <a:gd name="T5" fmla="*/ 7 h 48"/>
                  <a:gd name="T6" fmla="*/ 59 w 59"/>
                  <a:gd name="T7" fmla="*/ 0 h 48"/>
                  <a:gd name="T8" fmla="*/ 8 w 59"/>
                  <a:gd name="T9" fmla="*/ 30 h 48"/>
                  <a:gd name="T10" fmla="*/ 1 w 59"/>
                  <a:gd name="T11" fmla="*/ 45 h 48"/>
                  <a:gd name="T12" fmla="*/ 0 w 59"/>
                  <a:gd name="T13" fmla="*/ 48 h 48"/>
                  <a:gd name="T14" fmla="*/ 3 w 59"/>
                  <a:gd name="T15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8">
                    <a:moveTo>
                      <a:pt x="3" y="41"/>
                    </a:moveTo>
                    <a:cubicBezTo>
                      <a:pt x="10" y="29"/>
                      <a:pt x="20" y="20"/>
                      <a:pt x="33" y="14"/>
                    </a:cubicBezTo>
                    <a:cubicBezTo>
                      <a:pt x="41" y="10"/>
                      <a:pt x="49" y="9"/>
                      <a:pt x="58" y="7"/>
                    </a:cubicBezTo>
                    <a:cubicBezTo>
                      <a:pt x="58" y="5"/>
                      <a:pt x="58" y="2"/>
                      <a:pt x="59" y="0"/>
                    </a:cubicBezTo>
                    <a:cubicBezTo>
                      <a:pt x="37" y="3"/>
                      <a:pt x="18" y="7"/>
                      <a:pt x="8" y="30"/>
                    </a:cubicBezTo>
                    <a:cubicBezTo>
                      <a:pt x="5" y="35"/>
                      <a:pt x="3" y="40"/>
                      <a:pt x="1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1" y="45"/>
                      <a:pt x="2" y="43"/>
                      <a:pt x="3" y="41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79"/>
              <p:cNvSpPr>
                <a:spLocks/>
              </p:cNvSpPr>
              <p:nvPr/>
            </p:nvSpPr>
            <p:spPr bwMode="auto">
              <a:xfrm>
                <a:off x="7197" y="416"/>
                <a:ext cx="110" cy="212"/>
              </a:xfrm>
              <a:custGeom>
                <a:avLst/>
                <a:gdLst>
                  <a:gd name="T0" fmla="*/ 7 w 63"/>
                  <a:gd name="T1" fmla="*/ 105 h 122"/>
                  <a:gd name="T2" fmla="*/ 10 w 63"/>
                  <a:gd name="T3" fmla="*/ 92 h 122"/>
                  <a:gd name="T4" fmla="*/ 23 w 63"/>
                  <a:gd name="T5" fmla="*/ 54 h 122"/>
                  <a:gd name="T6" fmla="*/ 29 w 63"/>
                  <a:gd name="T7" fmla="*/ 43 h 122"/>
                  <a:gd name="T8" fmla="*/ 28 w 63"/>
                  <a:gd name="T9" fmla="*/ 38 h 122"/>
                  <a:gd name="T10" fmla="*/ 63 w 63"/>
                  <a:gd name="T11" fmla="*/ 6 h 122"/>
                  <a:gd name="T12" fmla="*/ 60 w 63"/>
                  <a:gd name="T13" fmla="*/ 0 h 122"/>
                  <a:gd name="T14" fmla="*/ 37 w 63"/>
                  <a:gd name="T15" fmla="*/ 16 h 122"/>
                  <a:gd name="T16" fmla="*/ 15 w 63"/>
                  <a:gd name="T17" fmla="*/ 48 h 122"/>
                  <a:gd name="T18" fmla="*/ 0 w 63"/>
                  <a:gd name="T19" fmla="*/ 122 h 122"/>
                  <a:gd name="T20" fmla="*/ 5 w 63"/>
                  <a:gd name="T21" fmla="*/ 121 h 122"/>
                  <a:gd name="T22" fmla="*/ 7 w 63"/>
                  <a:gd name="T23" fmla="*/ 115 h 122"/>
                  <a:gd name="T24" fmla="*/ 8 w 63"/>
                  <a:gd name="T25" fmla="*/ 108 h 122"/>
                  <a:gd name="T26" fmla="*/ 7 w 63"/>
                  <a:gd name="T27" fmla="*/ 10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22">
                    <a:moveTo>
                      <a:pt x="7" y="105"/>
                    </a:moveTo>
                    <a:cubicBezTo>
                      <a:pt x="8" y="100"/>
                      <a:pt x="9" y="96"/>
                      <a:pt x="10" y="92"/>
                    </a:cubicBezTo>
                    <a:cubicBezTo>
                      <a:pt x="12" y="78"/>
                      <a:pt x="16" y="65"/>
                      <a:pt x="23" y="54"/>
                    </a:cubicBezTo>
                    <a:cubicBezTo>
                      <a:pt x="25" y="50"/>
                      <a:pt x="27" y="46"/>
                      <a:pt x="29" y="43"/>
                    </a:cubicBezTo>
                    <a:cubicBezTo>
                      <a:pt x="30" y="41"/>
                      <a:pt x="27" y="39"/>
                      <a:pt x="28" y="38"/>
                    </a:cubicBezTo>
                    <a:cubicBezTo>
                      <a:pt x="36" y="23"/>
                      <a:pt x="47" y="13"/>
                      <a:pt x="63" y="6"/>
                    </a:cubicBezTo>
                    <a:cubicBezTo>
                      <a:pt x="62" y="4"/>
                      <a:pt x="61" y="2"/>
                      <a:pt x="60" y="0"/>
                    </a:cubicBezTo>
                    <a:cubicBezTo>
                      <a:pt x="51" y="2"/>
                      <a:pt x="44" y="8"/>
                      <a:pt x="37" y="16"/>
                    </a:cubicBezTo>
                    <a:cubicBezTo>
                      <a:pt x="28" y="26"/>
                      <a:pt x="20" y="37"/>
                      <a:pt x="15" y="48"/>
                    </a:cubicBezTo>
                    <a:cubicBezTo>
                      <a:pt x="4" y="72"/>
                      <a:pt x="1" y="96"/>
                      <a:pt x="0" y="122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5" y="119"/>
                      <a:pt x="6" y="117"/>
                      <a:pt x="7" y="115"/>
                    </a:cubicBezTo>
                    <a:cubicBezTo>
                      <a:pt x="7" y="113"/>
                      <a:pt x="7" y="110"/>
                      <a:pt x="8" y="108"/>
                    </a:cubicBezTo>
                    <a:cubicBezTo>
                      <a:pt x="7" y="107"/>
                      <a:pt x="6" y="106"/>
                      <a:pt x="7" y="105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80"/>
              <p:cNvSpPr>
                <a:spLocks/>
              </p:cNvSpPr>
              <p:nvPr/>
            </p:nvSpPr>
            <p:spPr bwMode="auto">
              <a:xfrm>
                <a:off x="6914" y="562"/>
                <a:ext cx="161" cy="79"/>
              </a:xfrm>
              <a:custGeom>
                <a:avLst/>
                <a:gdLst>
                  <a:gd name="T0" fmla="*/ 58 w 93"/>
                  <a:gd name="T1" fmla="*/ 20 h 45"/>
                  <a:gd name="T2" fmla="*/ 80 w 93"/>
                  <a:gd name="T3" fmla="*/ 42 h 45"/>
                  <a:gd name="T4" fmla="*/ 82 w 93"/>
                  <a:gd name="T5" fmla="*/ 45 h 45"/>
                  <a:gd name="T6" fmla="*/ 93 w 93"/>
                  <a:gd name="T7" fmla="*/ 44 h 45"/>
                  <a:gd name="T8" fmla="*/ 69 w 93"/>
                  <a:gd name="T9" fmla="*/ 18 h 45"/>
                  <a:gd name="T10" fmla="*/ 0 w 93"/>
                  <a:gd name="T11" fmla="*/ 5 h 45"/>
                  <a:gd name="T12" fmla="*/ 1 w 93"/>
                  <a:gd name="T13" fmla="*/ 11 h 45"/>
                  <a:gd name="T14" fmla="*/ 58 w 93"/>
                  <a:gd name="T1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45">
                    <a:moveTo>
                      <a:pt x="58" y="20"/>
                    </a:moveTo>
                    <a:cubicBezTo>
                      <a:pt x="66" y="26"/>
                      <a:pt x="74" y="33"/>
                      <a:pt x="80" y="42"/>
                    </a:cubicBezTo>
                    <a:cubicBezTo>
                      <a:pt x="81" y="43"/>
                      <a:pt x="81" y="44"/>
                      <a:pt x="82" y="45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85" y="35"/>
                      <a:pt x="77" y="26"/>
                      <a:pt x="69" y="18"/>
                    </a:cubicBezTo>
                    <a:cubicBezTo>
                      <a:pt x="50" y="0"/>
                      <a:pt x="25" y="4"/>
                      <a:pt x="0" y="5"/>
                    </a:cubicBezTo>
                    <a:cubicBezTo>
                      <a:pt x="1" y="7"/>
                      <a:pt x="1" y="9"/>
                      <a:pt x="1" y="11"/>
                    </a:cubicBezTo>
                    <a:cubicBezTo>
                      <a:pt x="20" y="9"/>
                      <a:pt x="42" y="8"/>
                      <a:pt x="58" y="20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81"/>
              <p:cNvSpPr>
                <a:spLocks/>
              </p:cNvSpPr>
              <p:nvPr/>
            </p:nvSpPr>
            <p:spPr bwMode="auto">
              <a:xfrm>
                <a:off x="6959" y="447"/>
                <a:ext cx="320" cy="394"/>
              </a:xfrm>
              <a:custGeom>
                <a:avLst/>
                <a:gdLst>
                  <a:gd name="T0" fmla="*/ 144 w 184"/>
                  <a:gd name="T1" fmla="*/ 4 h 226"/>
                  <a:gd name="T2" fmla="*/ 95 w 184"/>
                  <a:gd name="T3" fmla="*/ 32 h 226"/>
                  <a:gd name="T4" fmla="*/ 42 w 184"/>
                  <a:gd name="T5" fmla="*/ 6 h 226"/>
                  <a:gd name="T6" fmla="*/ 0 w 184"/>
                  <a:gd name="T7" fmla="*/ 50 h 226"/>
                  <a:gd name="T8" fmla="*/ 0 w 184"/>
                  <a:gd name="T9" fmla="*/ 182 h 226"/>
                  <a:gd name="T10" fmla="*/ 92 w 184"/>
                  <a:gd name="T11" fmla="*/ 226 h 226"/>
                  <a:gd name="T12" fmla="*/ 184 w 184"/>
                  <a:gd name="T13" fmla="*/ 182 h 226"/>
                  <a:gd name="T14" fmla="*/ 184 w 184"/>
                  <a:gd name="T15" fmla="*/ 54 h 226"/>
                  <a:gd name="T16" fmla="*/ 144 w 184"/>
                  <a:gd name="T17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6">
                    <a:moveTo>
                      <a:pt x="144" y="4"/>
                    </a:moveTo>
                    <a:cubicBezTo>
                      <a:pt x="109" y="0"/>
                      <a:pt x="95" y="32"/>
                      <a:pt x="95" y="32"/>
                    </a:cubicBezTo>
                    <a:cubicBezTo>
                      <a:pt x="95" y="32"/>
                      <a:pt x="78" y="0"/>
                      <a:pt x="42" y="6"/>
                    </a:cubicBezTo>
                    <a:cubicBezTo>
                      <a:pt x="5" y="13"/>
                      <a:pt x="0" y="50"/>
                      <a:pt x="0" y="5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206"/>
                      <a:pt x="41" y="226"/>
                      <a:pt x="92" y="226"/>
                    </a:cubicBezTo>
                    <a:cubicBezTo>
                      <a:pt x="143" y="226"/>
                      <a:pt x="184" y="206"/>
                      <a:pt x="184" y="182"/>
                    </a:cubicBezTo>
                    <a:cubicBezTo>
                      <a:pt x="184" y="182"/>
                      <a:pt x="184" y="71"/>
                      <a:pt x="184" y="54"/>
                    </a:cubicBezTo>
                    <a:cubicBezTo>
                      <a:pt x="184" y="36"/>
                      <a:pt x="178" y="8"/>
                      <a:pt x="144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282"/>
              <p:cNvSpPr>
                <a:spLocks noChangeArrowheads="1"/>
              </p:cNvSpPr>
              <p:nvPr/>
            </p:nvSpPr>
            <p:spPr bwMode="auto">
              <a:xfrm>
                <a:off x="6907" y="606"/>
                <a:ext cx="81" cy="8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Oval 283"/>
              <p:cNvSpPr>
                <a:spLocks noChangeArrowheads="1"/>
              </p:cNvSpPr>
              <p:nvPr/>
            </p:nvSpPr>
            <p:spPr bwMode="auto">
              <a:xfrm>
                <a:off x="7246" y="606"/>
                <a:ext cx="82" cy="8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84"/>
              <p:cNvSpPr>
                <a:spLocks/>
              </p:cNvSpPr>
              <p:nvPr/>
            </p:nvSpPr>
            <p:spPr bwMode="auto">
              <a:xfrm>
                <a:off x="7096" y="569"/>
                <a:ext cx="54" cy="154"/>
              </a:xfrm>
              <a:custGeom>
                <a:avLst/>
                <a:gdLst>
                  <a:gd name="T0" fmla="*/ 23 w 54"/>
                  <a:gd name="T1" fmla="*/ 0 h 154"/>
                  <a:gd name="T2" fmla="*/ 0 w 54"/>
                  <a:gd name="T3" fmla="*/ 154 h 154"/>
                  <a:gd name="T4" fmla="*/ 54 w 54"/>
                  <a:gd name="T5" fmla="*/ 145 h 154"/>
                  <a:gd name="T6" fmla="*/ 23 w 54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154">
                    <a:moveTo>
                      <a:pt x="23" y="0"/>
                    </a:moveTo>
                    <a:lnTo>
                      <a:pt x="0" y="154"/>
                    </a:lnTo>
                    <a:lnTo>
                      <a:pt x="54" y="1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85"/>
              <p:cNvSpPr>
                <a:spLocks/>
              </p:cNvSpPr>
              <p:nvPr/>
            </p:nvSpPr>
            <p:spPr bwMode="auto">
              <a:xfrm>
                <a:off x="6832" y="857"/>
                <a:ext cx="303" cy="518"/>
              </a:xfrm>
              <a:custGeom>
                <a:avLst/>
                <a:gdLst>
                  <a:gd name="T0" fmla="*/ 125 w 174"/>
                  <a:gd name="T1" fmla="*/ 4 h 297"/>
                  <a:gd name="T2" fmla="*/ 174 w 174"/>
                  <a:gd name="T3" fmla="*/ 144 h 297"/>
                  <a:gd name="T4" fmla="*/ 174 w 174"/>
                  <a:gd name="T5" fmla="*/ 250 h 297"/>
                  <a:gd name="T6" fmla="*/ 90 w 174"/>
                  <a:gd name="T7" fmla="*/ 280 h 297"/>
                  <a:gd name="T8" fmla="*/ 85 w 174"/>
                  <a:gd name="T9" fmla="*/ 79 h 297"/>
                  <a:gd name="T10" fmla="*/ 60 w 174"/>
                  <a:gd name="T11" fmla="*/ 144 h 297"/>
                  <a:gd name="T12" fmla="*/ 91 w 174"/>
                  <a:gd name="T13" fmla="*/ 174 h 297"/>
                  <a:gd name="T14" fmla="*/ 62 w 174"/>
                  <a:gd name="T15" fmla="*/ 216 h 297"/>
                  <a:gd name="T16" fmla="*/ 4 w 174"/>
                  <a:gd name="T17" fmla="*/ 158 h 297"/>
                  <a:gd name="T18" fmla="*/ 32 w 174"/>
                  <a:gd name="T19" fmla="*/ 57 h 297"/>
                  <a:gd name="T20" fmla="*/ 64 w 174"/>
                  <a:gd name="T21" fmla="*/ 22 h 297"/>
                  <a:gd name="T22" fmla="*/ 85 w 174"/>
                  <a:gd name="T23" fmla="*/ 24 h 297"/>
                  <a:gd name="T24" fmla="*/ 88 w 174"/>
                  <a:gd name="T25" fmla="*/ 7 h 297"/>
                  <a:gd name="T26" fmla="*/ 125 w 174"/>
                  <a:gd name="T27" fmla="*/ 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4" h="297">
                    <a:moveTo>
                      <a:pt x="125" y="4"/>
                    </a:moveTo>
                    <a:cubicBezTo>
                      <a:pt x="174" y="144"/>
                      <a:pt x="174" y="144"/>
                      <a:pt x="174" y="144"/>
                    </a:cubicBezTo>
                    <a:cubicBezTo>
                      <a:pt x="174" y="250"/>
                      <a:pt x="174" y="250"/>
                      <a:pt x="174" y="250"/>
                    </a:cubicBezTo>
                    <a:cubicBezTo>
                      <a:pt x="174" y="250"/>
                      <a:pt x="151" y="297"/>
                      <a:pt x="90" y="280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91" y="174"/>
                      <a:pt x="91" y="174"/>
                      <a:pt x="91" y="174"/>
                    </a:cubicBezTo>
                    <a:cubicBezTo>
                      <a:pt x="62" y="216"/>
                      <a:pt x="62" y="216"/>
                      <a:pt x="62" y="216"/>
                    </a:cubicBezTo>
                    <a:cubicBezTo>
                      <a:pt x="62" y="216"/>
                      <a:pt x="8" y="181"/>
                      <a:pt x="4" y="158"/>
                    </a:cubicBezTo>
                    <a:cubicBezTo>
                      <a:pt x="0" y="135"/>
                      <a:pt x="32" y="57"/>
                      <a:pt x="32" y="57"/>
                    </a:cubicBezTo>
                    <a:cubicBezTo>
                      <a:pt x="32" y="57"/>
                      <a:pt x="46" y="21"/>
                      <a:pt x="64" y="22"/>
                    </a:cubicBezTo>
                    <a:cubicBezTo>
                      <a:pt x="87" y="24"/>
                      <a:pt x="85" y="24"/>
                      <a:pt x="85" y="24"/>
                    </a:cubicBezTo>
                    <a:cubicBezTo>
                      <a:pt x="85" y="24"/>
                      <a:pt x="83" y="14"/>
                      <a:pt x="88" y="7"/>
                    </a:cubicBezTo>
                    <a:cubicBezTo>
                      <a:pt x="93" y="0"/>
                      <a:pt x="125" y="4"/>
                      <a:pt x="125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86"/>
              <p:cNvSpPr>
                <a:spLocks/>
              </p:cNvSpPr>
              <p:nvPr/>
            </p:nvSpPr>
            <p:spPr bwMode="auto">
              <a:xfrm>
                <a:off x="7114" y="857"/>
                <a:ext cx="243" cy="518"/>
              </a:xfrm>
              <a:custGeom>
                <a:avLst/>
                <a:gdLst>
                  <a:gd name="T0" fmla="*/ 49 w 140"/>
                  <a:gd name="T1" fmla="*/ 4 h 297"/>
                  <a:gd name="T2" fmla="*/ 0 w 140"/>
                  <a:gd name="T3" fmla="*/ 144 h 297"/>
                  <a:gd name="T4" fmla="*/ 0 w 140"/>
                  <a:gd name="T5" fmla="*/ 250 h 297"/>
                  <a:gd name="T6" fmla="*/ 85 w 140"/>
                  <a:gd name="T7" fmla="*/ 280 h 297"/>
                  <a:gd name="T8" fmla="*/ 89 w 140"/>
                  <a:gd name="T9" fmla="*/ 79 h 297"/>
                  <a:gd name="T10" fmla="*/ 86 w 140"/>
                  <a:gd name="T11" fmla="*/ 240 h 297"/>
                  <a:gd name="T12" fmla="*/ 140 w 140"/>
                  <a:gd name="T13" fmla="*/ 239 h 297"/>
                  <a:gd name="T14" fmla="*/ 136 w 140"/>
                  <a:gd name="T15" fmla="*/ 49 h 297"/>
                  <a:gd name="T16" fmla="*/ 110 w 140"/>
                  <a:gd name="T17" fmla="*/ 22 h 297"/>
                  <a:gd name="T18" fmla="*/ 90 w 140"/>
                  <a:gd name="T19" fmla="*/ 24 h 297"/>
                  <a:gd name="T20" fmla="*/ 87 w 140"/>
                  <a:gd name="T21" fmla="*/ 7 h 297"/>
                  <a:gd name="T22" fmla="*/ 49 w 140"/>
                  <a:gd name="T23" fmla="*/ 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297">
                    <a:moveTo>
                      <a:pt x="49" y="4"/>
                    </a:moveTo>
                    <a:cubicBezTo>
                      <a:pt x="0" y="144"/>
                      <a:pt x="0" y="144"/>
                      <a:pt x="0" y="14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250"/>
                      <a:pt x="24" y="297"/>
                      <a:pt x="85" y="2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140" y="239"/>
                      <a:pt x="140" y="239"/>
                      <a:pt x="140" y="23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6" y="49"/>
                      <a:pt x="134" y="21"/>
                      <a:pt x="110" y="22"/>
                    </a:cubicBezTo>
                    <a:cubicBezTo>
                      <a:pt x="87" y="23"/>
                      <a:pt x="90" y="24"/>
                      <a:pt x="90" y="24"/>
                    </a:cubicBezTo>
                    <a:cubicBezTo>
                      <a:pt x="90" y="24"/>
                      <a:pt x="92" y="14"/>
                      <a:pt x="87" y="7"/>
                    </a:cubicBezTo>
                    <a:cubicBezTo>
                      <a:pt x="81" y="0"/>
                      <a:pt x="49" y="4"/>
                      <a:pt x="49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87"/>
              <p:cNvSpPr>
                <a:spLocks/>
              </p:cNvSpPr>
              <p:nvPr/>
            </p:nvSpPr>
            <p:spPr bwMode="auto">
              <a:xfrm>
                <a:off x="7263" y="998"/>
                <a:ext cx="11" cy="278"/>
              </a:xfrm>
              <a:custGeom>
                <a:avLst/>
                <a:gdLst>
                  <a:gd name="T0" fmla="*/ 4 w 6"/>
                  <a:gd name="T1" fmla="*/ 149 h 159"/>
                  <a:gd name="T2" fmla="*/ 5 w 6"/>
                  <a:gd name="T3" fmla="*/ 98 h 159"/>
                  <a:gd name="T4" fmla="*/ 3 w 6"/>
                  <a:gd name="T5" fmla="*/ 0 h 159"/>
                  <a:gd name="T6" fmla="*/ 0 w 6"/>
                  <a:gd name="T7" fmla="*/ 159 h 159"/>
                  <a:gd name="T8" fmla="*/ 4 w 6"/>
                  <a:gd name="T9" fmla="*/ 159 h 159"/>
                  <a:gd name="T10" fmla="*/ 4 w 6"/>
                  <a:gd name="T11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59">
                    <a:moveTo>
                      <a:pt x="4" y="149"/>
                    </a:moveTo>
                    <a:cubicBezTo>
                      <a:pt x="4" y="132"/>
                      <a:pt x="5" y="115"/>
                      <a:pt x="5" y="98"/>
                    </a:cubicBezTo>
                    <a:cubicBezTo>
                      <a:pt x="6" y="62"/>
                      <a:pt x="5" y="34"/>
                      <a:pt x="3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4" y="156"/>
                      <a:pt x="4" y="152"/>
                      <a:pt x="4" y="149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8"/>
              <p:cNvSpPr>
                <a:spLocks/>
              </p:cNvSpPr>
              <p:nvPr/>
            </p:nvSpPr>
            <p:spPr bwMode="auto">
              <a:xfrm>
                <a:off x="7042" y="864"/>
                <a:ext cx="82" cy="220"/>
              </a:xfrm>
              <a:custGeom>
                <a:avLst/>
                <a:gdLst>
                  <a:gd name="T0" fmla="*/ 7 w 82"/>
                  <a:gd name="T1" fmla="*/ 0 h 220"/>
                  <a:gd name="T2" fmla="*/ 0 w 82"/>
                  <a:gd name="T3" fmla="*/ 99 h 220"/>
                  <a:gd name="T4" fmla="*/ 32 w 82"/>
                  <a:gd name="T5" fmla="*/ 99 h 220"/>
                  <a:gd name="T6" fmla="*/ 11 w 82"/>
                  <a:gd name="T7" fmla="*/ 220 h 220"/>
                  <a:gd name="T8" fmla="*/ 82 w 82"/>
                  <a:gd name="T9" fmla="*/ 215 h 220"/>
                  <a:gd name="T10" fmla="*/ 7 w 82"/>
                  <a:gd name="T1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220">
                    <a:moveTo>
                      <a:pt x="7" y="0"/>
                    </a:moveTo>
                    <a:lnTo>
                      <a:pt x="0" y="99"/>
                    </a:lnTo>
                    <a:lnTo>
                      <a:pt x="32" y="99"/>
                    </a:lnTo>
                    <a:lnTo>
                      <a:pt x="11" y="220"/>
                    </a:lnTo>
                    <a:lnTo>
                      <a:pt x="82" y="2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9"/>
              <p:cNvSpPr>
                <a:spLocks/>
              </p:cNvSpPr>
              <p:nvPr/>
            </p:nvSpPr>
            <p:spPr bwMode="auto">
              <a:xfrm>
                <a:off x="7124" y="864"/>
                <a:ext cx="84" cy="220"/>
              </a:xfrm>
              <a:custGeom>
                <a:avLst/>
                <a:gdLst>
                  <a:gd name="T0" fmla="*/ 75 w 84"/>
                  <a:gd name="T1" fmla="*/ 0 h 220"/>
                  <a:gd name="T2" fmla="*/ 84 w 84"/>
                  <a:gd name="T3" fmla="*/ 99 h 220"/>
                  <a:gd name="T4" fmla="*/ 52 w 84"/>
                  <a:gd name="T5" fmla="*/ 99 h 220"/>
                  <a:gd name="T6" fmla="*/ 71 w 84"/>
                  <a:gd name="T7" fmla="*/ 220 h 220"/>
                  <a:gd name="T8" fmla="*/ 0 w 84"/>
                  <a:gd name="T9" fmla="*/ 215 h 220"/>
                  <a:gd name="T10" fmla="*/ 75 w 84"/>
                  <a:gd name="T1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0">
                    <a:moveTo>
                      <a:pt x="75" y="0"/>
                    </a:moveTo>
                    <a:lnTo>
                      <a:pt x="84" y="99"/>
                    </a:lnTo>
                    <a:lnTo>
                      <a:pt x="52" y="99"/>
                    </a:lnTo>
                    <a:lnTo>
                      <a:pt x="71" y="220"/>
                    </a:lnTo>
                    <a:lnTo>
                      <a:pt x="0" y="21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Rectangle 290"/>
              <p:cNvSpPr>
                <a:spLocks noChangeArrowheads="1"/>
              </p:cNvSpPr>
              <p:nvPr/>
            </p:nvSpPr>
            <p:spPr bwMode="auto">
              <a:xfrm>
                <a:off x="7171" y="1253"/>
                <a:ext cx="66" cy="10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Rectangle 291"/>
              <p:cNvSpPr>
                <a:spLocks noChangeArrowheads="1"/>
              </p:cNvSpPr>
              <p:nvPr/>
            </p:nvSpPr>
            <p:spPr bwMode="auto">
              <a:xfrm>
                <a:off x="7008" y="1253"/>
                <a:ext cx="67" cy="10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Rectangle 292"/>
              <p:cNvSpPr>
                <a:spLocks noChangeArrowheads="1"/>
              </p:cNvSpPr>
              <p:nvPr/>
            </p:nvSpPr>
            <p:spPr bwMode="auto">
              <a:xfrm>
                <a:off x="7194" y="1003"/>
                <a:ext cx="61" cy="14"/>
              </a:xfrm>
              <a:prstGeom prst="rect">
                <a:avLst/>
              </a:prstGeom>
              <a:solidFill>
                <a:srgbClr val="B792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Rectangle 293"/>
              <p:cNvSpPr>
                <a:spLocks noChangeArrowheads="1"/>
              </p:cNvSpPr>
              <p:nvPr/>
            </p:nvSpPr>
            <p:spPr bwMode="auto">
              <a:xfrm>
                <a:off x="7121" y="1079"/>
                <a:ext cx="5" cy="237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4"/>
              <p:cNvSpPr>
                <a:spLocks/>
              </p:cNvSpPr>
              <p:nvPr/>
            </p:nvSpPr>
            <p:spPr bwMode="auto">
              <a:xfrm>
                <a:off x="6922" y="1778"/>
                <a:ext cx="152" cy="103"/>
              </a:xfrm>
              <a:custGeom>
                <a:avLst/>
                <a:gdLst>
                  <a:gd name="T0" fmla="*/ 0 w 87"/>
                  <a:gd name="T1" fmla="*/ 54 h 59"/>
                  <a:gd name="T2" fmla="*/ 78 w 87"/>
                  <a:gd name="T3" fmla="*/ 59 h 59"/>
                  <a:gd name="T4" fmla="*/ 46 w 87"/>
                  <a:gd name="T5" fmla="*/ 10 h 59"/>
                  <a:gd name="T6" fmla="*/ 0 w 87"/>
                  <a:gd name="T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59">
                    <a:moveTo>
                      <a:pt x="0" y="54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87" y="21"/>
                      <a:pt x="46" y="10"/>
                    </a:cubicBezTo>
                    <a:cubicBezTo>
                      <a:pt x="5" y="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295"/>
              <p:cNvSpPr>
                <a:spLocks/>
              </p:cNvSpPr>
              <p:nvPr/>
            </p:nvSpPr>
            <p:spPr bwMode="auto">
              <a:xfrm>
                <a:off x="7197" y="1780"/>
                <a:ext cx="150" cy="103"/>
              </a:xfrm>
              <a:custGeom>
                <a:avLst/>
                <a:gdLst>
                  <a:gd name="T0" fmla="*/ 86 w 86"/>
                  <a:gd name="T1" fmla="*/ 54 h 59"/>
                  <a:gd name="T2" fmla="*/ 8 w 86"/>
                  <a:gd name="T3" fmla="*/ 59 h 59"/>
                  <a:gd name="T4" fmla="*/ 41 w 86"/>
                  <a:gd name="T5" fmla="*/ 11 h 59"/>
                  <a:gd name="T6" fmla="*/ 86 w 86"/>
                  <a:gd name="T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59">
                    <a:moveTo>
                      <a:pt x="86" y="54"/>
                    </a:move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0" y="21"/>
                      <a:pt x="41" y="11"/>
                    </a:cubicBezTo>
                    <a:cubicBezTo>
                      <a:pt x="82" y="0"/>
                      <a:pt x="86" y="54"/>
                      <a:pt x="86" y="54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296"/>
              <p:cNvSpPr>
                <a:spLocks/>
              </p:cNvSpPr>
              <p:nvPr/>
            </p:nvSpPr>
            <p:spPr bwMode="auto">
              <a:xfrm>
                <a:off x="6943" y="1166"/>
                <a:ext cx="106" cy="113"/>
              </a:xfrm>
              <a:custGeom>
                <a:avLst/>
                <a:gdLst>
                  <a:gd name="T0" fmla="*/ 25 w 61"/>
                  <a:gd name="T1" fmla="*/ 0 h 65"/>
                  <a:gd name="T2" fmla="*/ 30 w 61"/>
                  <a:gd name="T3" fmla="*/ 4 h 65"/>
                  <a:gd name="T4" fmla="*/ 49 w 61"/>
                  <a:gd name="T5" fmla="*/ 21 h 65"/>
                  <a:gd name="T6" fmla="*/ 51 w 61"/>
                  <a:gd name="T7" fmla="*/ 47 h 65"/>
                  <a:gd name="T8" fmla="*/ 21 w 61"/>
                  <a:gd name="T9" fmla="*/ 53 h 65"/>
                  <a:gd name="T10" fmla="*/ 0 w 61"/>
                  <a:gd name="T11" fmla="*/ 36 h 65"/>
                  <a:gd name="T12" fmla="*/ 25 w 61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5">
                    <a:moveTo>
                      <a:pt x="25" y="0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1"/>
                      <a:pt x="61" y="33"/>
                      <a:pt x="51" y="47"/>
                    </a:cubicBezTo>
                    <a:cubicBezTo>
                      <a:pt x="38" y="65"/>
                      <a:pt x="21" y="53"/>
                      <a:pt x="21" y="53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Oval 297"/>
              <p:cNvSpPr>
                <a:spLocks noChangeArrowheads="1"/>
              </p:cNvSpPr>
              <p:nvPr/>
            </p:nvSpPr>
            <p:spPr bwMode="auto">
              <a:xfrm>
                <a:off x="6997" y="569"/>
                <a:ext cx="58" cy="58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Oval 298"/>
              <p:cNvSpPr>
                <a:spLocks noChangeArrowheads="1"/>
              </p:cNvSpPr>
              <p:nvPr/>
            </p:nvSpPr>
            <p:spPr bwMode="auto">
              <a:xfrm>
                <a:off x="7178" y="569"/>
                <a:ext cx="58" cy="58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299"/>
              <p:cNvSpPr>
                <a:spLocks/>
              </p:cNvSpPr>
              <p:nvPr/>
            </p:nvSpPr>
            <p:spPr bwMode="auto">
              <a:xfrm>
                <a:off x="6969" y="531"/>
                <a:ext cx="75" cy="38"/>
              </a:xfrm>
              <a:custGeom>
                <a:avLst/>
                <a:gdLst>
                  <a:gd name="T0" fmla="*/ 2 w 43"/>
                  <a:gd name="T1" fmla="*/ 22 h 22"/>
                  <a:gd name="T2" fmla="*/ 0 w 43"/>
                  <a:gd name="T3" fmla="*/ 21 h 22"/>
                  <a:gd name="T4" fmla="*/ 1 w 43"/>
                  <a:gd name="T5" fmla="*/ 18 h 22"/>
                  <a:gd name="T6" fmla="*/ 40 w 43"/>
                  <a:gd name="T7" fmla="*/ 1 h 22"/>
                  <a:gd name="T8" fmla="*/ 42 w 43"/>
                  <a:gd name="T9" fmla="*/ 2 h 22"/>
                  <a:gd name="T10" fmla="*/ 41 w 43"/>
                  <a:gd name="T11" fmla="*/ 4 h 22"/>
                  <a:gd name="T12" fmla="*/ 3 w 43"/>
                  <a:gd name="T13" fmla="*/ 22 h 22"/>
                  <a:gd name="T14" fmla="*/ 2 w 4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2">
                    <a:moveTo>
                      <a:pt x="2" y="22"/>
                    </a:moveTo>
                    <a:cubicBezTo>
                      <a:pt x="1" y="22"/>
                      <a:pt x="1" y="22"/>
                      <a:pt x="0" y="21"/>
                    </a:cubicBezTo>
                    <a:cubicBezTo>
                      <a:pt x="0" y="20"/>
                      <a:pt x="0" y="19"/>
                      <a:pt x="1" y="1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2" y="0"/>
                      <a:pt x="42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300"/>
              <p:cNvSpPr>
                <a:spLocks/>
              </p:cNvSpPr>
              <p:nvPr/>
            </p:nvSpPr>
            <p:spPr bwMode="auto">
              <a:xfrm>
                <a:off x="7192" y="525"/>
                <a:ext cx="75" cy="41"/>
              </a:xfrm>
              <a:custGeom>
                <a:avLst/>
                <a:gdLst>
                  <a:gd name="T0" fmla="*/ 41 w 43"/>
                  <a:gd name="T1" fmla="*/ 23 h 23"/>
                  <a:gd name="T2" fmla="*/ 43 w 43"/>
                  <a:gd name="T3" fmla="*/ 22 h 23"/>
                  <a:gd name="T4" fmla="*/ 42 w 43"/>
                  <a:gd name="T5" fmla="*/ 19 h 23"/>
                  <a:gd name="T6" fmla="*/ 4 w 43"/>
                  <a:gd name="T7" fmla="*/ 1 h 23"/>
                  <a:gd name="T8" fmla="*/ 1 w 43"/>
                  <a:gd name="T9" fmla="*/ 2 h 23"/>
                  <a:gd name="T10" fmla="*/ 2 w 43"/>
                  <a:gd name="T11" fmla="*/ 5 h 23"/>
                  <a:gd name="T12" fmla="*/ 40 w 43"/>
                  <a:gd name="T13" fmla="*/ 23 h 23"/>
                  <a:gd name="T14" fmla="*/ 41 w 4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3">
                    <a:moveTo>
                      <a:pt x="41" y="23"/>
                    </a:moveTo>
                    <a:cubicBezTo>
                      <a:pt x="42" y="23"/>
                      <a:pt x="43" y="22"/>
                      <a:pt x="43" y="22"/>
                    </a:cubicBezTo>
                    <a:cubicBezTo>
                      <a:pt x="43" y="20"/>
                      <a:pt x="43" y="19"/>
                      <a:pt x="42" y="19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301"/>
              <p:cNvSpPr>
                <a:spLocks/>
              </p:cNvSpPr>
              <p:nvPr/>
            </p:nvSpPr>
            <p:spPr bwMode="auto">
              <a:xfrm>
                <a:off x="7058" y="728"/>
                <a:ext cx="151" cy="73"/>
              </a:xfrm>
              <a:custGeom>
                <a:avLst/>
                <a:gdLst>
                  <a:gd name="T0" fmla="*/ 38 w 87"/>
                  <a:gd name="T1" fmla="*/ 39 h 42"/>
                  <a:gd name="T2" fmla="*/ 1 w 87"/>
                  <a:gd name="T3" fmla="*/ 28 h 42"/>
                  <a:gd name="T4" fmla="*/ 1 w 87"/>
                  <a:gd name="T5" fmla="*/ 25 h 42"/>
                  <a:gd name="T6" fmla="*/ 4 w 87"/>
                  <a:gd name="T7" fmla="*/ 24 h 42"/>
                  <a:gd name="T8" fmla="*/ 55 w 87"/>
                  <a:gd name="T9" fmla="*/ 32 h 42"/>
                  <a:gd name="T10" fmla="*/ 82 w 87"/>
                  <a:gd name="T11" fmla="*/ 2 h 42"/>
                  <a:gd name="T12" fmla="*/ 85 w 87"/>
                  <a:gd name="T13" fmla="*/ 0 h 42"/>
                  <a:gd name="T14" fmla="*/ 86 w 87"/>
                  <a:gd name="T15" fmla="*/ 3 h 42"/>
                  <a:gd name="T16" fmla="*/ 56 w 87"/>
                  <a:gd name="T17" fmla="*/ 36 h 42"/>
                  <a:gd name="T18" fmla="*/ 38 w 87"/>
                  <a:gd name="T19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42">
                    <a:moveTo>
                      <a:pt x="38" y="39"/>
                    </a:moveTo>
                    <a:cubicBezTo>
                      <a:pt x="18" y="39"/>
                      <a:pt x="2" y="29"/>
                      <a:pt x="1" y="28"/>
                    </a:cubicBezTo>
                    <a:cubicBezTo>
                      <a:pt x="0" y="27"/>
                      <a:pt x="0" y="26"/>
                      <a:pt x="1" y="25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4" y="25"/>
                      <a:pt x="30" y="42"/>
                      <a:pt x="55" y="32"/>
                    </a:cubicBezTo>
                    <a:cubicBezTo>
                      <a:pt x="79" y="22"/>
                      <a:pt x="82" y="2"/>
                      <a:pt x="82" y="2"/>
                    </a:cubicBezTo>
                    <a:cubicBezTo>
                      <a:pt x="82" y="1"/>
                      <a:pt x="83" y="0"/>
                      <a:pt x="85" y="0"/>
                    </a:cubicBezTo>
                    <a:cubicBezTo>
                      <a:pt x="86" y="0"/>
                      <a:pt x="87" y="2"/>
                      <a:pt x="86" y="3"/>
                    </a:cubicBezTo>
                    <a:cubicBezTo>
                      <a:pt x="86" y="4"/>
                      <a:pt x="83" y="25"/>
                      <a:pt x="56" y="36"/>
                    </a:cubicBezTo>
                    <a:cubicBezTo>
                      <a:pt x="50" y="38"/>
                      <a:pt x="44" y="39"/>
                      <a:pt x="38" y="3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302"/>
              <p:cNvSpPr>
                <a:spLocks/>
              </p:cNvSpPr>
              <p:nvPr/>
            </p:nvSpPr>
            <p:spPr bwMode="auto">
              <a:xfrm>
                <a:off x="6075" y="1279"/>
                <a:ext cx="402" cy="569"/>
              </a:xfrm>
              <a:custGeom>
                <a:avLst/>
                <a:gdLst>
                  <a:gd name="T0" fmla="*/ 122 w 402"/>
                  <a:gd name="T1" fmla="*/ 18 h 569"/>
                  <a:gd name="T2" fmla="*/ 35 w 402"/>
                  <a:gd name="T3" fmla="*/ 37 h 569"/>
                  <a:gd name="T4" fmla="*/ 0 w 402"/>
                  <a:gd name="T5" fmla="*/ 558 h 569"/>
                  <a:gd name="T6" fmla="*/ 115 w 402"/>
                  <a:gd name="T7" fmla="*/ 569 h 569"/>
                  <a:gd name="T8" fmla="*/ 184 w 402"/>
                  <a:gd name="T9" fmla="*/ 138 h 569"/>
                  <a:gd name="T10" fmla="*/ 219 w 402"/>
                  <a:gd name="T11" fmla="*/ 136 h 569"/>
                  <a:gd name="T12" fmla="*/ 287 w 402"/>
                  <a:gd name="T13" fmla="*/ 553 h 569"/>
                  <a:gd name="T14" fmla="*/ 402 w 402"/>
                  <a:gd name="T15" fmla="*/ 538 h 569"/>
                  <a:gd name="T16" fmla="*/ 336 w 402"/>
                  <a:gd name="T17" fmla="*/ 21 h 569"/>
                  <a:gd name="T18" fmla="*/ 309 w 402"/>
                  <a:gd name="T19" fmla="*/ 0 h 569"/>
                  <a:gd name="T20" fmla="*/ 122 w 402"/>
                  <a:gd name="T21" fmla="*/ 1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2" h="569">
                    <a:moveTo>
                      <a:pt x="122" y="18"/>
                    </a:moveTo>
                    <a:lnTo>
                      <a:pt x="35" y="37"/>
                    </a:lnTo>
                    <a:lnTo>
                      <a:pt x="0" y="558"/>
                    </a:lnTo>
                    <a:lnTo>
                      <a:pt x="115" y="569"/>
                    </a:lnTo>
                    <a:lnTo>
                      <a:pt x="184" y="138"/>
                    </a:lnTo>
                    <a:lnTo>
                      <a:pt x="219" y="136"/>
                    </a:lnTo>
                    <a:lnTo>
                      <a:pt x="287" y="553"/>
                    </a:lnTo>
                    <a:lnTo>
                      <a:pt x="402" y="538"/>
                    </a:lnTo>
                    <a:lnTo>
                      <a:pt x="336" y="21"/>
                    </a:lnTo>
                    <a:lnTo>
                      <a:pt x="309" y="0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303"/>
              <p:cNvSpPr>
                <a:spLocks/>
              </p:cNvSpPr>
              <p:nvPr/>
            </p:nvSpPr>
            <p:spPr bwMode="auto">
              <a:xfrm>
                <a:off x="6110" y="1279"/>
                <a:ext cx="302" cy="39"/>
              </a:xfrm>
              <a:custGeom>
                <a:avLst/>
                <a:gdLst>
                  <a:gd name="T0" fmla="*/ 100 w 174"/>
                  <a:gd name="T1" fmla="*/ 20 h 22"/>
                  <a:gd name="T2" fmla="*/ 174 w 174"/>
                  <a:gd name="T3" fmla="*/ 15 h 22"/>
                  <a:gd name="T4" fmla="*/ 173 w 174"/>
                  <a:gd name="T5" fmla="*/ 12 h 22"/>
                  <a:gd name="T6" fmla="*/ 158 w 174"/>
                  <a:gd name="T7" fmla="*/ 0 h 22"/>
                  <a:gd name="T8" fmla="*/ 50 w 174"/>
                  <a:gd name="T9" fmla="*/ 10 h 22"/>
                  <a:gd name="T10" fmla="*/ 0 w 174"/>
                  <a:gd name="T11" fmla="*/ 21 h 22"/>
                  <a:gd name="T12" fmla="*/ 0 w 174"/>
                  <a:gd name="T13" fmla="*/ 22 h 22"/>
                  <a:gd name="T14" fmla="*/ 100 w 174"/>
                  <a:gd name="T1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2">
                    <a:moveTo>
                      <a:pt x="100" y="20"/>
                    </a:moveTo>
                    <a:cubicBezTo>
                      <a:pt x="124" y="19"/>
                      <a:pt x="149" y="18"/>
                      <a:pt x="174" y="15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3" y="22"/>
                      <a:pt x="67" y="22"/>
                      <a:pt x="100" y="20"/>
                    </a:cubicBezTo>
                    <a:close/>
                  </a:path>
                </a:pathLst>
              </a:custGeom>
              <a:solidFill>
                <a:srgbClr val="D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304"/>
              <p:cNvSpPr>
                <a:spLocks/>
              </p:cNvSpPr>
              <p:nvPr/>
            </p:nvSpPr>
            <p:spPr bwMode="auto">
              <a:xfrm>
                <a:off x="6103" y="1311"/>
                <a:ext cx="76" cy="136"/>
              </a:xfrm>
              <a:custGeom>
                <a:avLst/>
                <a:gdLst>
                  <a:gd name="T0" fmla="*/ 41 w 44"/>
                  <a:gd name="T1" fmla="*/ 20 h 78"/>
                  <a:gd name="T2" fmla="*/ 31 w 44"/>
                  <a:gd name="T3" fmla="*/ 8 h 78"/>
                  <a:gd name="T4" fmla="*/ 16 w 44"/>
                  <a:gd name="T5" fmla="*/ 0 h 78"/>
                  <a:gd name="T6" fmla="*/ 4 w 44"/>
                  <a:gd name="T7" fmla="*/ 3 h 78"/>
                  <a:gd name="T8" fmla="*/ 0 w 44"/>
                  <a:gd name="T9" fmla="*/ 69 h 78"/>
                  <a:gd name="T10" fmla="*/ 15 w 44"/>
                  <a:gd name="T11" fmla="*/ 74 h 78"/>
                  <a:gd name="T12" fmla="*/ 21 w 44"/>
                  <a:gd name="T13" fmla="*/ 65 h 78"/>
                  <a:gd name="T14" fmla="*/ 25 w 44"/>
                  <a:gd name="T15" fmla="*/ 63 h 78"/>
                  <a:gd name="T16" fmla="*/ 32 w 44"/>
                  <a:gd name="T17" fmla="*/ 52 h 78"/>
                  <a:gd name="T18" fmla="*/ 34 w 44"/>
                  <a:gd name="T19" fmla="*/ 48 h 78"/>
                  <a:gd name="T20" fmla="*/ 40 w 44"/>
                  <a:gd name="T21" fmla="*/ 28 h 78"/>
                  <a:gd name="T22" fmla="*/ 41 w 44"/>
                  <a:gd name="T23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78">
                    <a:moveTo>
                      <a:pt x="41" y="20"/>
                    </a:moveTo>
                    <a:cubicBezTo>
                      <a:pt x="41" y="14"/>
                      <a:pt x="35" y="11"/>
                      <a:pt x="31" y="8"/>
                    </a:cubicBezTo>
                    <a:cubicBezTo>
                      <a:pt x="26" y="5"/>
                      <a:pt x="21" y="3"/>
                      <a:pt x="16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" y="74"/>
                      <a:pt x="10" y="78"/>
                      <a:pt x="15" y="74"/>
                    </a:cubicBezTo>
                    <a:cubicBezTo>
                      <a:pt x="23" y="68"/>
                      <a:pt x="17" y="69"/>
                      <a:pt x="21" y="65"/>
                    </a:cubicBezTo>
                    <a:cubicBezTo>
                      <a:pt x="22" y="64"/>
                      <a:pt x="23" y="63"/>
                      <a:pt x="25" y="63"/>
                    </a:cubicBezTo>
                    <a:cubicBezTo>
                      <a:pt x="31" y="63"/>
                      <a:pt x="38" y="58"/>
                      <a:pt x="32" y="52"/>
                    </a:cubicBezTo>
                    <a:cubicBezTo>
                      <a:pt x="31" y="50"/>
                      <a:pt x="32" y="48"/>
                      <a:pt x="34" y="48"/>
                    </a:cubicBezTo>
                    <a:cubicBezTo>
                      <a:pt x="44" y="48"/>
                      <a:pt x="39" y="33"/>
                      <a:pt x="40" y="28"/>
                    </a:cubicBezTo>
                    <a:cubicBezTo>
                      <a:pt x="40" y="25"/>
                      <a:pt x="41" y="23"/>
                      <a:pt x="41" y="2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305"/>
              <p:cNvSpPr>
                <a:spLocks/>
              </p:cNvSpPr>
              <p:nvPr/>
            </p:nvSpPr>
            <p:spPr bwMode="auto">
              <a:xfrm>
                <a:off x="6291" y="1281"/>
                <a:ext cx="102" cy="63"/>
              </a:xfrm>
              <a:custGeom>
                <a:avLst/>
                <a:gdLst>
                  <a:gd name="T0" fmla="*/ 4 w 59"/>
                  <a:gd name="T1" fmla="*/ 29 h 36"/>
                  <a:gd name="T2" fmla="*/ 5 w 59"/>
                  <a:gd name="T3" fmla="*/ 30 h 36"/>
                  <a:gd name="T4" fmla="*/ 28 w 59"/>
                  <a:gd name="T5" fmla="*/ 28 h 36"/>
                  <a:gd name="T6" fmla="*/ 39 w 59"/>
                  <a:gd name="T7" fmla="*/ 32 h 36"/>
                  <a:gd name="T8" fmla="*/ 53 w 59"/>
                  <a:gd name="T9" fmla="*/ 25 h 36"/>
                  <a:gd name="T10" fmla="*/ 56 w 59"/>
                  <a:gd name="T11" fmla="*/ 14 h 36"/>
                  <a:gd name="T12" fmla="*/ 49 w 59"/>
                  <a:gd name="T13" fmla="*/ 10 h 36"/>
                  <a:gd name="T14" fmla="*/ 50 w 59"/>
                  <a:gd name="T15" fmla="*/ 0 h 36"/>
                  <a:gd name="T16" fmla="*/ 13 w 59"/>
                  <a:gd name="T17" fmla="*/ 3 h 36"/>
                  <a:gd name="T18" fmla="*/ 1 w 59"/>
                  <a:gd name="T19" fmla="*/ 10 h 36"/>
                  <a:gd name="T20" fmla="*/ 4 w 59"/>
                  <a:gd name="T21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36">
                    <a:moveTo>
                      <a:pt x="4" y="29"/>
                    </a:moveTo>
                    <a:cubicBezTo>
                      <a:pt x="5" y="29"/>
                      <a:pt x="5" y="30"/>
                      <a:pt x="5" y="30"/>
                    </a:cubicBezTo>
                    <a:cubicBezTo>
                      <a:pt x="12" y="36"/>
                      <a:pt x="20" y="27"/>
                      <a:pt x="28" y="28"/>
                    </a:cubicBezTo>
                    <a:cubicBezTo>
                      <a:pt x="32" y="29"/>
                      <a:pt x="35" y="32"/>
                      <a:pt x="39" y="32"/>
                    </a:cubicBezTo>
                    <a:cubicBezTo>
                      <a:pt x="44" y="33"/>
                      <a:pt x="49" y="29"/>
                      <a:pt x="53" y="25"/>
                    </a:cubicBezTo>
                    <a:cubicBezTo>
                      <a:pt x="55" y="23"/>
                      <a:pt x="59" y="18"/>
                      <a:pt x="56" y="14"/>
                    </a:cubicBezTo>
                    <a:cubicBezTo>
                      <a:pt x="54" y="12"/>
                      <a:pt x="50" y="12"/>
                      <a:pt x="49" y="10"/>
                    </a:cubicBezTo>
                    <a:cubicBezTo>
                      <a:pt x="48" y="7"/>
                      <a:pt x="50" y="2"/>
                      <a:pt x="50" y="0"/>
                    </a:cubicBezTo>
                    <a:cubicBezTo>
                      <a:pt x="38" y="1"/>
                      <a:pt x="25" y="2"/>
                      <a:pt x="13" y="3"/>
                    </a:cubicBezTo>
                    <a:cubicBezTo>
                      <a:pt x="7" y="3"/>
                      <a:pt x="3" y="3"/>
                      <a:pt x="1" y="10"/>
                    </a:cubicBezTo>
                    <a:cubicBezTo>
                      <a:pt x="0" y="16"/>
                      <a:pt x="0" y="24"/>
                      <a:pt x="4" y="29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306"/>
              <p:cNvSpPr>
                <a:spLocks/>
              </p:cNvSpPr>
              <p:nvPr/>
            </p:nvSpPr>
            <p:spPr bwMode="auto">
              <a:xfrm>
                <a:off x="6303" y="1466"/>
                <a:ext cx="66" cy="159"/>
              </a:xfrm>
              <a:custGeom>
                <a:avLst/>
                <a:gdLst>
                  <a:gd name="T0" fmla="*/ 31 w 38"/>
                  <a:gd name="T1" fmla="*/ 74 h 91"/>
                  <a:gd name="T2" fmla="*/ 38 w 38"/>
                  <a:gd name="T3" fmla="*/ 56 h 91"/>
                  <a:gd name="T4" fmla="*/ 36 w 38"/>
                  <a:gd name="T5" fmla="*/ 49 h 91"/>
                  <a:gd name="T6" fmla="*/ 27 w 38"/>
                  <a:gd name="T7" fmla="*/ 49 h 91"/>
                  <a:gd name="T8" fmla="*/ 28 w 38"/>
                  <a:gd name="T9" fmla="*/ 40 h 91"/>
                  <a:gd name="T10" fmla="*/ 30 w 38"/>
                  <a:gd name="T11" fmla="*/ 29 h 91"/>
                  <a:gd name="T12" fmla="*/ 30 w 38"/>
                  <a:gd name="T13" fmla="*/ 20 h 91"/>
                  <a:gd name="T14" fmla="*/ 26 w 38"/>
                  <a:gd name="T15" fmla="*/ 14 h 91"/>
                  <a:gd name="T16" fmla="*/ 16 w 38"/>
                  <a:gd name="T17" fmla="*/ 16 h 91"/>
                  <a:gd name="T18" fmla="*/ 17 w 38"/>
                  <a:gd name="T19" fmla="*/ 8 h 91"/>
                  <a:gd name="T20" fmla="*/ 2 w 38"/>
                  <a:gd name="T21" fmla="*/ 3 h 91"/>
                  <a:gd name="T22" fmla="*/ 0 w 38"/>
                  <a:gd name="T23" fmla="*/ 5 h 91"/>
                  <a:gd name="T24" fmla="*/ 15 w 38"/>
                  <a:gd name="T25" fmla="*/ 91 h 91"/>
                  <a:gd name="T26" fmla="*/ 31 w 38"/>
                  <a:gd name="T27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91">
                    <a:moveTo>
                      <a:pt x="31" y="74"/>
                    </a:moveTo>
                    <a:cubicBezTo>
                      <a:pt x="34" y="69"/>
                      <a:pt x="38" y="62"/>
                      <a:pt x="38" y="56"/>
                    </a:cubicBezTo>
                    <a:cubicBezTo>
                      <a:pt x="38" y="53"/>
                      <a:pt x="38" y="51"/>
                      <a:pt x="36" y="49"/>
                    </a:cubicBezTo>
                    <a:cubicBezTo>
                      <a:pt x="33" y="48"/>
                      <a:pt x="29" y="52"/>
                      <a:pt x="27" y="49"/>
                    </a:cubicBezTo>
                    <a:cubicBezTo>
                      <a:pt x="26" y="46"/>
                      <a:pt x="28" y="43"/>
                      <a:pt x="28" y="40"/>
                    </a:cubicBezTo>
                    <a:cubicBezTo>
                      <a:pt x="29" y="36"/>
                      <a:pt x="30" y="32"/>
                      <a:pt x="30" y="29"/>
                    </a:cubicBezTo>
                    <a:cubicBezTo>
                      <a:pt x="30" y="26"/>
                      <a:pt x="30" y="23"/>
                      <a:pt x="30" y="20"/>
                    </a:cubicBezTo>
                    <a:cubicBezTo>
                      <a:pt x="31" y="17"/>
                      <a:pt x="30" y="15"/>
                      <a:pt x="26" y="14"/>
                    </a:cubicBezTo>
                    <a:cubicBezTo>
                      <a:pt x="23" y="14"/>
                      <a:pt x="19" y="17"/>
                      <a:pt x="16" y="16"/>
                    </a:cubicBezTo>
                    <a:cubicBezTo>
                      <a:pt x="14" y="14"/>
                      <a:pt x="17" y="10"/>
                      <a:pt x="17" y="8"/>
                    </a:cubicBezTo>
                    <a:cubicBezTo>
                      <a:pt x="17" y="1"/>
                      <a:pt x="7" y="0"/>
                      <a:pt x="2" y="3"/>
                    </a:cubicBezTo>
                    <a:cubicBezTo>
                      <a:pt x="2" y="4"/>
                      <a:pt x="1" y="4"/>
                      <a:pt x="0" y="5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21" y="87"/>
                      <a:pt x="27" y="81"/>
                      <a:pt x="31" y="7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307"/>
              <p:cNvSpPr>
                <a:spLocks/>
              </p:cNvSpPr>
              <p:nvPr/>
            </p:nvSpPr>
            <p:spPr bwMode="auto">
              <a:xfrm>
                <a:off x="6390" y="1537"/>
                <a:ext cx="66" cy="129"/>
              </a:xfrm>
              <a:custGeom>
                <a:avLst/>
                <a:gdLst>
                  <a:gd name="T0" fmla="*/ 17 w 38"/>
                  <a:gd name="T1" fmla="*/ 62 h 74"/>
                  <a:gd name="T2" fmla="*/ 36 w 38"/>
                  <a:gd name="T3" fmla="*/ 67 h 74"/>
                  <a:gd name="T4" fmla="*/ 38 w 38"/>
                  <a:gd name="T5" fmla="*/ 66 h 74"/>
                  <a:gd name="T6" fmla="*/ 30 w 38"/>
                  <a:gd name="T7" fmla="*/ 0 h 74"/>
                  <a:gd name="T8" fmla="*/ 8 w 38"/>
                  <a:gd name="T9" fmla="*/ 23 h 74"/>
                  <a:gd name="T10" fmla="*/ 3 w 38"/>
                  <a:gd name="T11" fmla="*/ 36 h 74"/>
                  <a:gd name="T12" fmla="*/ 17 w 38"/>
                  <a:gd name="T13" fmla="*/ 41 h 74"/>
                  <a:gd name="T14" fmla="*/ 20 w 38"/>
                  <a:gd name="T15" fmla="*/ 43 h 74"/>
                  <a:gd name="T16" fmla="*/ 17 w 38"/>
                  <a:gd name="T17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4">
                    <a:moveTo>
                      <a:pt x="17" y="62"/>
                    </a:moveTo>
                    <a:cubicBezTo>
                      <a:pt x="17" y="74"/>
                      <a:pt x="29" y="74"/>
                      <a:pt x="36" y="67"/>
                    </a:cubicBezTo>
                    <a:cubicBezTo>
                      <a:pt x="37" y="67"/>
                      <a:pt x="37" y="66"/>
                      <a:pt x="38" y="6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"/>
                      <a:pt x="12" y="14"/>
                      <a:pt x="8" y="23"/>
                    </a:cubicBezTo>
                    <a:cubicBezTo>
                      <a:pt x="6" y="27"/>
                      <a:pt x="3" y="32"/>
                      <a:pt x="3" y="36"/>
                    </a:cubicBezTo>
                    <a:cubicBezTo>
                      <a:pt x="0" y="49"/>
                      <a:pt x="13" y="42"/>
                      <a:pt x="17" y="41"/>
                    </a:cubicBezTo>
                    <a:cubicBezTo>
                      <a:pt x="19" y="40"/>
                      <a:pt x="20" y="42"/>
                      <a:pt x="20" y="43"/>
                    </a:cubicBezTo>
                    <a:cubicBezTo>
                      <a:pt x="18" y="49"/>
                      <a:pt x="16" y="56"/>
                      <a:pt x="17" y="6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08"/>
              <p:cNvSpPr>
                <a:spLocks/>
              </p:cNvSpPr>
              <p:nvPr/>
            </p:nvSpPr>
            <p:spPr bwMode="auto">
              <a:xfrm>
                <a:off x="6083" y="1618"/>
                <a:ext cx="58" cy="96"/>
              </a:xfrm>
              <a:custGeom>
                <a:avLst/>
                <a:gdLst>
                  <a:gd name="T0" fmla="*/ 7 w 33"/>
                  <a:gd name="T1" fmla="*/ 51 h 55"/>
                  <a:gd name="T2" fmla="*/ 28 w 33"/>
                  <a:gd name="T3" fmla="*/ 41 h 55"/>
                  <a:gd name="T4" fmla="*/ 33 w 33"/>
                  <a:gd name="T5" fmla="*/ 29 h 55"/>
                  <a:gd name="T6" fmla="*/ 23 w 33"/>
                  <a:gd name="T7" fmla="*/ 16 h 55"/>
                  <a:gd name="T8" fmla="*/ 19 w 33"/>
                  <a:gd name="T9" fmla="*/ 16 h 55"/>
                  <a:gd name="T10" fmla="*/ 17 w 33"/>
                  <a:gd name="T11" fmla="*/ 9 h 55"/>
                  <a:gd name="T12" fmla="*/ 3 w 33"/>
                  <a:gd name="T13" fmla="*/ 8 h 55"/>
                  <a:gd name="T14" fmla="*/ 0 w 33"/>
                  <a:gd name="T15" fmla="*/ 45 h 55"/>
                  <a:gd name="T16" fmla="*/ 7 w 33"/>
                  <a:gd name="T1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5">
                    <a:moveTo>
                      <a:pt x="7" y="51"/>
                    </a:moveTo>
                    <a:cubicBezTo>
                      <a:pt x="16" y="55"/>
                      <a:pt x="24" y="49"/>
                      <a:pt x="28" y="41"/>
                    </a:cubicBezTo>
                    <a:cubicBezTo>
                      <a:pt x="30" y="38"/>
                      <a:pt x="33" y="33"/>
                      <a:pt x="33" y="29"/>
                    </a:cubicBezTo>
                    <a:cubicBezTo>
                      <a:pt x="33" y="25"/>
                      <a:pt x="30" y="13"/>
                      <a:pt x="23" y="16"/>
                    </a:cubicBezTo>
                    <a:cubicBezTo>
                      <a:pt x="22" y="16"/>
                      <a:pt x="21" y="16"/>
                      <a:pt x="19" y="16"/>
                    </a:cubicBezTo>
                    <a:cubicBezTo>
                      <a:pt x="17" y="14"/>
                      <a:pt x="17" y="12"/>
                      <a:pt x="17" y="9"/>
                    </a:cubicBezTo>
                    <a:cubicBezTo>
                      <a:pt x="16" y="0"/>
                      <a:pt x="7" y="6"/>
                      <a:pt x="3" y="8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2" y="48"/>
                      <a:pt x="4" y="50"/>
                      <a:pt x="7" y="5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09"/>
              <p:cNvSpPr>
                <a:spLocks/>
              </p:cNvSpPr>
              <p:nvPr/>
            </p:nvSpPr>
            <p:spPr bwMode="auto">
              <a:xfrm>
                <a:off x="6162" y="1642"/>
                <a:ext cx="35" cy="79"/>
              </a:xfrm>
              <a:custGeom>
                <a:avLst/>
                <a:gdLst>
                  <a:gd name="T0" fmla="*/ 15 w 20"/>
                  <a:gd name="T1" fmla="*/ 28 h 45"/>
                  <a:gd name="T2" fmla="*/ 17 w 20"/>
                  <a:gd name="T3" fmla="*/ 8 h 45"/>
                  <a:gd name="T4" fmla="*/ 2 w 20"/>
                  <a:gd name="T5" fmla="*/ 34 h 45"/>
                  <a:gd name="T6" fmla="*/ 15 w 20"/>
                  <a:gd name="T7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5">
                    <a:moveTo>
                      <a:pt x="15" y="28"/>
                    </a:moveTo>
                    <a:cubicBezTo>
                      <a:pt x="17" y="22"/>
                      <a:pt x="20" y="14"/>
                      <a:pt x="17" y="8"/>
                    </a:cubicBezTo>
                    <a:cubicBezTo>
                      <a:pt x="5" y="0"/>
                      <a:pt x="0" y="26"/>
                      <a:pt x="2" y="34"/>
                    </a:cubicBezTo>
                    <a:cubicBezTo>
                      <a:pt x="5" y="45"/>
                      <a:pt x="12" y="33"/>
                      <a:pt x="15" y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10"/>
              <p:cNvSpPr>
                <a:spLocks/>
              </p:cNvSpPr>
              <p:nvPr/>
            </p:nvSpPr>
            <p:spPr bwMode="auto">
              <a:xfrm>
                <a:off x="6364" y="1686"/>
                <a:ext cx="52" cy="64"/>
              </a:xfrm>
              <a:custGeom>
                <a:avLst/>
                <a:gdLst>
                  <a:gd name="T0" fmla="*/ 20 w 30"/>
                  <a:gd name="T1" fmla="*/ 10 h 37"/>
                  <a:gd name="T2" fmla="*/ 7 w 30"/>
                  <a:gd name="T3" fmla="*/ 4 h 37"/>
                  <a:gd name="T4" fmla="*/ 6 w 30"/>
                  <a:gd name="T5" fmla="*/ 22 h 37"/>
                  <a:gd name="T6" fmla="*/ 4 w 30"/>
                  <a:gd name="T7" fmla="*/ 35 h 37"/>
                  <a:gd name="T8" fmla="*/ 16 w 30"/>
                  <a:gd name="T9" fmla="*/ 36 h 37"/>
                  <a:gd name="T10" fmla="*/ 30 w 30"/>
                  <a:gd name="T11" fmla="*/ 27 h 37"/>
                  <a:gd name="T12" fmla="*/ 19 w 30"/>
                  <a:gd name="T13" fmla="*/ 25 h 37"/>
                  <a:gd name="T14" fmla="*/ 20 w 30"/>
                  <a:gd name="T15" fmla="*/ 13 h 37"/>
                  <a:gd name="T16" fmla="*/ 20 w 3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20" y="10"/>
                    </a:moveTo>
                    <a:cubicBezTo>
                      <a:pt x="19" y="5"/>
                      <a:pt x="12" y="0"/>
                      <a:pt x="7" y="4"/>
                    </a:cubicBezTo>
                    <a:cubicBezTo>
                      <a:pt x="0" y="9"/>
                      <a:pt x="8" y="17"/>
                      <a:pt x="6" y="22"/>
                    </a:cubicBezTo>
                    <a:cubicBezTo>
                      <a:pt x="5" y="26"/>
                      <a:pt x="1" y="31"/>
                      <a:pt x="4" y="35"/>
                    </a:cubicBezTo>
                    <a:cubicBezTo>
                      <a:pt x="7" y="37"/>
                      <a:pt x="13" y="36"/>
                      <a:pt x="16" y="36"/>
                    </a:cubicBezTo>
                    <a:cubicBezTo>
                      <a:pt x="20" y="35"/>
                      <a:pt x="29" y="32"/>
                      <a:pt x="30" y="27"/>
                    </a:cubicBezTo>
                    <a:cubicBezTo>
                      <a:pt x="30" y="18"/>
                      <a:pt x="22" y="26"/>
                      <a:pt x="19" y="25"/>
                    </a:cubicBezTo>
                    <a:cubicBezTo>
                      <a:pt x="14" y="22"/>
                      <a:pt x="19" y="16"/>
                      <a:pt x="20" y="13"/>
                    </a:cubicBezTo>
                    <a:cubicBezTo>
                      <a:pt x="20" y="12"/>
                      <a:pt x="20" y="11"/>
                      <a:pt x="20" y="1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11"/>
              <p:cNvSpPr>
                <a:spLocks/>
              </p:cNvSpPr>
              <p:nvPr/>
            </p:nvSpPr>
            <p:spPr bwMode="auto">
              <a:xfrm>
                <a:off x="6384" y="1342"/>
                <a:ext cx="42" cy="106"/>
              </a:xfrm>
              <a:custGeom>
                <a:avLst/>
                <a:gdLst>
                  <a:gd name="T0" fmla="*/ 2 w 24"/>
                  <a:gd name="T1" fmla="*/ 50 h 61"/>
                  <a:gd name="T2" fmla="*/ 3 w 24"/>
                  <a:gd name="T3" fmla="*/ 57 h 61"/>
                  <a:gd name="T4" fmla="*/ 17 w 24"/>
                  <a:gd name="T5" fmla="*/ 58 h 61"/>
                  <a:gd name="T6" fmla="*/ 24 w 24"/>
                  <a:gd name="T7" fmla="*/ 44 h 61"/>
                  <a:gd name="T8" fmla="*/ 18 w 24"/>
                  <a:gd name="T9" fmla="*/ 0 h 61"/>
                  <a:gd name="T10" fmla="*/ 7 w 24"/>
                  <a:gd name="T11" fmla="*/ 17 h 61"/>
                  <a:gd name="T12" fmla="*/ 7 w 24"/>
                  <a:gd name="T13" fmla="*/ 39 h 61"/>
                  <a:gd name="T14" fmla="*/ 2 w 24"/>
                  <a:gd name="T15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61">
                    <a:moveTo>
                      <a:pt x="2" y="50"/>
                    </a:moveTo>
                    <a:cubicBezTo>
                      <a:pt x="1" y="52"/>
                      <a:pt x="0" y="54"/>
                      <a:pt x="3" y="57"/>
                    </a:cubicBezTo>
                    <a:cubicBezTo>
                      <a:pt x="6" y="60"/>
                      <a:pt x="13" y="61"/>
                      <a:pt x="17" y="58"/>
                    </a:cubicBezTo>
                    <a:cubicBezTo>
                      <a:pt x="19" y="55"/>
                      <a:pt x="24" y="47"/>
                      <a:pt x="24" y="4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5"/>
                      <a:pt x="10" y="11"/>
                      <a:pt x="7" y="17"/>
                    </a:cubicBezTo>
                    <a:cubicBezTo>
                      <a:pt x="3" y="25"/>
                      <a:pt x="3" y="31"/>
                      <a:pt x="7" y="39"/>
                    </a:cubicBezTo>
                    <a:cubicBezTo>
                      <a:pt x="10" y="44"/>
                      <a:pt x="5" y="47"/>
                      <a:pt x="2" y="5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12"/>
              <p:cNvSpPr>
                <a:spLocks/>
              </p:cNvSpPr>
              <p:nvPr/>
            </p:nvSpPr>
            <p:spPr bwMode="auto">
              <a:xfrm>
                <a:off x="6136" y="1490"/>
                <a:ext cx="108" cy="82"/>
              </a:xfrm>
              <a:custGeom>
                <a:avLst/>
                <a:gdLst>
                  <a:gd name="T0" fmla="*/ 50 w 62"/>
                  <a:gd name="T1" fmla="*/ 11 h 47"/>
                  <a:gd name="T2" fmla="*/ 39 w 62"/>
                  <a:gd name="T3" fmla="*/ 12 h 47"/>
                  <a:gd name="T4" fmla="*/ 8 w 62"/>
                  <a:gd name="T5" fmla="*/ 21 h 47"/>
                  <a:gd name="T6" fmla="*/ 28 w 62"/>
                  <a:gd name="T7" fmla="*/ 30 h 47"/>
                  <a:gd name="T8" fmla="*/ 32 w 62"/>
                  <a:gd name="T9" fmla="*/ 30 h 47"/>
                  <a:gd name="T10" fmla="*/ 47 w 62"/>
                  <a:gd name="T11" fmla="*/ 44 h 47"/>
                  <a:gd name="T12" fmla="*/ 58 w 62"/>
                  <a:gd name="T13" fmla="*/ 38 h 47"/>
                  <a:gd name="T14" fmla="*/ 62 w 62"/>
                  <a:gd name="T15" fmla="*/ 15 h 47"/>
                  <a:gd name="T16" fmla="*/ 50 w 62"/>
                  <a:gd name="T1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7">
                    <a:moveTo>
                      <a:pt x="50" y="11"/>
                    </a:moveTo>
                    <a:cubicBezTo>
                      <a:pt x="48" y="12"/>
                      <a:pt x="42" y="15"/>
                      <a:pt x="39" y="12"/>
                    </a:cubicBezTo>
                    <a:cubicBezTo>
                      <a:pt x="32" y="0"/>
                      <a:pt x="12" y="12"/>
                      <a:pt x="8" y="21"/>
                    </a:cubicBezTo>
                    <a:cubicBezTo>
                      <a:pt x="0" y="38"/>
                      <a:pt x="21" y="46"/>
                      <a:pt x="28" y="30"/>
                    </a:cubicBezTo>
                    <a:cubicBezTo>
                      <a:pt x="29" y="29"/>
                      <a:pt x="32" y="28"/>
                      <a:pt x="32" y="30"/>
                    </a:cubicBezTo>
                    <a:cubicBezTo>
                      <a:pt x="33" y="39"/>
                      <a:pt x="37" y="47"/>
                      <a:pt x="47" y="44"/>
                    </a:cubicBezTo>
                    <a:cubicBezTo>
                      <a:pt x="51" y="42"/>
                      <a:pt x="55" y="40"/>
                      <a:pt x="58" y="38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3"/>
                      <a:pt x="56" y="11"/>
                      <a:pt x="50" y="1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13"/>
              <p:cNvSpPr>
                <a:spLocks/>
              </p:cNvSpPr>
              <p:nvPr/>
            </p:nvSpPr>
            <p:spPr bwMode="auto">
              <a:xfrm>
                <a:off x="5970" y="901"/>
                <a:ext cx="575" cy="415"/>
              </a:xfrm>
              <a:custGeom>
                <a:avLst/>
                <a:gdLst>
                  <a:gd name="T0" fmla="*/ 80 w 330"/>
                  <a:gd name="T1" fmla="*/ 7 h 238"/>
                  <a:gd name="T2" fmla="*/ 234 w 330"/>
                  <a:gd name="T3" fmla="*/ 7 h 238"/>
                  <a:gd name="T4" fmla="*/ 275 w 330"/>
                  <a:gd name="T5" fmla="*/ 22 h 238"/>
                  <a:gd name="T6" fmla="*/ 328 w 330"/>
                  <a:gd name="T7" fmla="*/ 131 h 238"/>
                  <a:gd name="T8" fmla="*/ 271 w 330"/>
                  <a:gd name="T9" fmla="*/ 201 h 238"/>
                  <a:gd name="T10" fmla="*/ 241 w 330"/>
                  <a:gd name="T11" fmla="*/ 166 h 238"/>
                  <a:gd name="T12" fmla="*/ 279 w 330"/>
                  <a:gd name="T13" fmla="*/ 139 h 238"/>
                  <a:gd name="T14" fmla="*/ 239 w 330"/>
                  <a:gd name="T15" fmla="*/ 74 h 238"/>
                  <a:gd name="T16" fmla="*/ 253 w 330"/>
                  <a:gd name="T17" fmla="*/ 229 h 238"/>
                  <a:gd name="T18" fmla="*/ 80 w 330"/>
                  <a:gd name="T19" fmla="*/ 238 h 238"/>
                  <a:gd name="T20" fmla="*/ 85 w 330"/>
                  <a:gd name="T21" fmla="*/ 71 h 238"/>
                  <a:gd name="T22" fmla="*/ 54 w 330"/>
                  <a:gd name="T23" fmla="*/ 131 h 238"/>
                  <a:gd name="T24" fmla="*/ 93 w 330"/>
                  <a:gd name="T25" fmla="*/ 162 h 238"/>
                  <a:gd name="T26" fmla="*/ 62 w 330"/>
                  <a:gd name="T27" fmla="*/ 205 h 238"/>
                  <a:gd name="T28" fmla="*/ 5 w 330"/>
                  <a:gd name="T29" fmla="*/ 153 h 238"/>
                  <a:gd name="T30" fmla="*/ 50 w 330"/>
                  <a:gd name="T31" fmla="*/ 28 h 238"/>
                  <a:gd name="T32" fmla="*/ 80 w 330"/>
                  <a:gd name="T33" fmla="*/ 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238">
                    <a:moveTo>
                      <a:pt x="80" y="7"/>
                    </a:moveTo>
                    <a:cubicBezTo>
                      <a:pt x="234" y="7"/>
                      <a:pt x="234" y="7"/>
                      <a:pt x="234" y="7"/>
                    </a:cubicBezTo>
                    <a:cubicBezTo>
                      <a:pt x="234" y="7"/>
                      <a:pt x="262" y="0"/>
                      <a:pt x="275" y="22"/>
                    </a:cubicBezTo>
                    <a:cubicBezTo>
                      <a:pt x="289" y="44"/>
                      <a:pt x="329" y="121"/>
                      <a:pt x="328" y="131"/>
                    </a:cubicBezTo>
                    <a:cubicBezTo>
                      <a:pt x="327" y="142"/>
                      <a:pt x="330" y="157"/>
                      <a:pt x="271" y="201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39" y="74"/>
                      <a:pt x="239" y="74"/>
                      <a:pt x="239" y="74"/>
                    </a:cubicBezTo>
                    <a:cubicBezTo>
                      <a:pt x="253" y="229"/>
                      <a:pt x="253" y="229"/>
                      <a:pt x="253" y="229"/>
                    </a:cubicBezTo>
                    <a:cubicBezTo>
                      <a:pt x="80" y="238"/>
                      <a:pt x="80" y="238"/>
                      <a:pt x="80" y="238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62" y="205"/>
                      <a:pt x="62" y="205"/>
                      <a:pt x="62" y="205"/>
                    </a:cubicBezTo>
                    <a:cubicBezTo>
                      <a:pt x="62" y="205"/>
                      <a:pt x="10" y="173"/>
                      <a:pt x="5" y="153"/>
                    </a:cubicBezTo>
                    <a:cubicBezTo>
                      <a:pt x="0" y="133"/>
                      <a:pt x="50" y="28"/>
                      <a:pt x="50" y="28"/>
                    </a:cubicBezTo>
                    <a:cubicBezTo>
                      <a:pt x="50" y="28"/>
                      <a:pt x="63" y="7"/>
                      <a:pt x="80" y="7"/>
                    </a:cubicBez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14"/>
              <p:cNvSpPr>
                <a:spLocks/>
              </p:cNvSpPr>
              <p:nvPr/>
            </p:nvSpPr>
            <p:spPr bwMode="auto">
              <a:xfrm>
                <a:off x="6367" y="911"/>
                <a:ext cx="92" cy="73"/>
              </a:xfrm>
              <a:custGeom>
                <a:avLst/>
                <a:gdLst>
                  <a:gd name="T0" fmla="*/ 12 w 53"/>
                  <a:gd name="T1" fmla="*/ 8 h 42"/>
                  <a:gd name="T2" fmla="*/ 10 w 53"/>
                  <a:gd name="T3" fmla="*/ 26 h 42"/>
                  <a:gd name="T4" fmla="*/ 21 w 53"/>
                  <a:gd name="T5" fmla="*/ 24 h 42"/>
                  <a:gd name="T6" fmla="*/ 26 w 53"/>
                  <a:gd name="T7" fmla="*/ 28 h 42"/>
                  <a:gd name="T8" fmla="*/ 25 w 53"/>
                  <a:gd name="T9" fmla="*/ 32 h 42"/>
                  <a:gd name="T10" fmla="*/ 40 w 53"/>
                  <a:gd name="T11" fmla="*/ 40 h 42"/>
                  <a:gd name="T12" fmla="*/ 52 w 53"/>
                  <a:gd name="T13" fmla="*/ 28 h 42"/>
                  <a:gd name="T14" fmla="*/ 53 w 53"/>
                  <a:gd name="T15" fmla="*/ 26 h 42"/>
                  <a:gd name="T16" fmla="*/ 47 w 53"/>
                  <a:gd name="T17" fmla="*/ 16 h 42"/>
                  <a:gd name="T18" fmla="*/ 20 w 53"/>
                  <a:gd name="T19" fmla="*/ 0 h 42"/>
                  <a:gd name="T20" fmla="*/ 12 w 53"/>
                  <a:gd name="T2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42">
                    <a:moveTo>
                      <a:pt x="12" y="8"/>
                    </a:moveTo>
                    <a:cubicBezTo>
                      <a:pt x="9" y="11"/>
                      <a:pt x="0" y="24"/>
                      <a:pt x="10" y="26"/>
                    </a:cubicBezTo>
                    <a:cubicBezTo>
                      <a:pt x="14" y="27"/>
                      <a:pt x="18" y="26"/>
                      <a:pt x="21" y="24"/>
                    </a:cubicBezTo>
                    <a:cubicBezTo>
                      <a:pt x="24" y="23"/>
                      <a:pt x="27" y="25"/>
                      <a:pt x="26" y="28"/>
                    </a:cubicBezTo>
                    <a:cubicBezTo>
                      <a:pt x="26" y="29"/>
                      <a:pt x="25" y="31"/>
                      <a:pt x="25" y="32"/>
                    </a:cubicBezTo>
                    <a:cubicBezTo>
                      <a:pt x="23" y="40"/>
                      <a:pt x="28" y="42"/>
                      <a:pt x="40" y="40"/>
                    </a:cubicBezTo>
                    <a:cubicBezTo>
                      <a:pt x="45" y="37"/>
                      <a:pt x="50" y="33"/>
                      <a:pt x="52" y="28"/>
                    </a:cubicBezTo>
                    <a:cubicBezTo>
                      <a:pt x="53" y="27"/>
                      <a:pt x="53" y="26"/>
                      <a:pt x="53" y="26"/>
                    </a:cubicBezTo>
                    <a:cubicBezTo>
                      <a:pt x="51" y="22"/>
                      <a:pt x="49" y="18"/>
                      <a:pt x="47" y="16"/>
                    </a:cubicBezTo>
                    <a:cubicBezTo>
                      <a:pt x="40" y="4"/>
                      <a:pt x="29" y="1"/>
                      <a:pt x="20" y="0"/>
                    </a:cubicBezTo>
                    <a:cubicBezTo>
                      <a:pt x="17" y="2"/>
                      <a:pt x="14" y="5"/>
                      <a:pt x="12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5"/>
              <p:cNvSpPr>
                <a:spLocks/>
              </p:cNvSpPr>
              <p:nvPr/>
            </p:nvSpPr>
            <p:spPr bwMode="auto">
              <a:xfrm>
                <a:off x="6444" y="1044"/>
                <a:ext cx="59" cy="66"/>
              </a:xfrm>
              <a:custGeom>
                <a:avLst/>
                <a:gdLst>
                  <a:gd name="T0" fmla="*/ 24 w 34"/>
                  <a:gd name="T1" fmla="*/ 13 h 38"/>
                  <a:gd name="T2" fmla="*/ 19 w 34"/>
                  <a:gd name="T3" fmla="*/ 1 h 38"/>
                  <a:gd name="T4" fmla="*/ 10 w 34"/>
                  <a:gd name="T5" fmla="*/ 0 h 38"/>
                  <a:gd name="T6" fmla="*/ 4 w 34"/>
                  <a:gd name="T7" fmla="*/ 12 h 38"/>
                  <a:gd name="T8" fmla="*/ 11 w 34"/>
                  <a:gd name="T9" fmla="*/ 20 h 38"/>
                  <a:gd name="T10" fmla="*/ 23 w 34"/>
                  <a:gd name="T11" fmla="*/ 38 h 38"/>
                  <a:gd name="T12" fmla="*/ 34 w 34"/>
                  <a:gd name="T13" fmla="*/ 28 h 38"/>
                  <a:gd name="T14" fmla="*/ 28 w 34"/>
                  <a:gd name="T15" fmla="*/ 19 h 38"/>
                  <a:gd name="T16" fmla="*/ 24 w 34"/>
                  <a:gd name="T17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4" y="13"/>
                    </a:moveTo>
                    <a:cubicBezTo>
                      <a:pt x="24" y="10"/>
                      <a:pt x="23" y="3"/>
                      <a:pt x="19" y="1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5" y="3"/>
                      <a:pt x="0" y="8"/>
                      <a:pt x="4" y="12"/>
                    </a:cubicBezTo>
                    <a:cubicBezTo>
                      <a:pt x="6" y="15"/>
                      <a:pt x="8" y="18"/>
                      <a:pt x="11" y="20"/>
                    </a:cubicBezTo>
                    <a:cubicBezTo>
                      <a:pt x="17" y="26"/>
                      <a:pt x="9" y="38"/>
                      <a:pt x="23" y="38"/>
                    </a:cubicBezTo>
                    <a:cubicBezTo>
                      <a:pt x="28" y="38"/>
                      <a:pt x="34" y="35"/>
                      <a:pt x="34" y="28"/>
                    </a:cubicBezTo>
                    <a:cubicBezTo>
                      <a:pt x="33" y="24"/>
                      <a:pt x="30" y="22"/>
                      <a:pt x="28" y="19"/>
                    </a:cubicBezTo>
                    <a:cubicBezTo>
                      <a:pt x="26" y="17"/>
                      <a:pt x="25" y="15"/>
                      <a:pt x="24" y="13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16"/>
              <p:cNvSpPr>
                <a:spLocks/>
              </p:cNvSpPr>
              <p:nvPr/>
            </p:nvSpPr>
            <p:spPr bwMode="auto">
              <a:xfrm>
                <a:off x="6038" y="913"/>
                <a:ext cx="101" cy="94"/>
              </a:xfrm>
              <a:custGeom>
                <a:avLst/>
                <a:gdLst>
                  <a:gd name="T0" fmla="*/ 20 w 58"/>
                  <a:gd name="T1" fmla="*/ 45 h 54"/>
                  <a:gd name="T2" fmla="*/ 24 w 58"/>
                  <a:gd name="T3" fmla="*/ 34 h 54"/>
                  <a:gd name="T4" fmla="*/ 38 w 58"/>
                  <a:gd name="T5" fmla="*/ 31 h 54"/>
                  <a:gd name="T6" fmla="*/ 42 w 58"/>
                  <a:gd name="T7" fmla="*/ 0 h 54"/>
                  <a:gd name="T8" fmla="*/ 41 w 58"/>
                  <a:gd name="T9" fmla="*/ 0 h 54"/>
                  <a:gd name="T10" fmla="*/ 11 w 58"/>
                  <a:gd name="T11" fmla="*/ 21 h 54"/>
                  <a:gd name="T12" fmla="*/ 0 w 58"/>
                  <a:gd name="T13" fmla="*/ 45 h 54"/>
                  <a:gd name="T14" fmla="*/ 20 w 58"/>
                  <a:gd name="T15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4">
                    <a:moveTo>
                      <a:pt x="20" y="45"/>
                    </a:moveTo>
                    <a:cubicBezTo>
                      <a:pt x="21" y="41"/>
                      <a:pt x="21" y="37"/>
                      <a:pt x="24" y="34"/>
                    </a:cubicBezTo>
                    <a:cubicBezTo>
                      <a:pt x="28" y="31"/>
                      <a:pt x="33" y="31"/>
                      <a:pt x="38" y="31"/>
                    </a:cubicBezTo>
                    <a:cubicBezTo>
                      <a:pt x="58" y="31"/>
                      <a:pt x="49" y="1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4" y="0"/>
                      <a:pt x="11" y="21"/>
                      <a:pt x="11" y="21"/>
                    </a:cubicBezTo>
                    <a:cubicBezTo>
                      <a:pt x="11" y="21"/>
                      <a:pt x="6" y="31"/>
                      <a:pt x="0" y="45"/>
                    </a:cubicBezTo>
                    <a:cubicBezTo>
                      <a:pt x="8" y="51"/>
                      <a:pt x="18" y="54"/>
                      <a:pt x="20" y="4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17"/>
              <p:cNvSpPr>
                <a:spLocks/>
              </p:cNvSpPr>
              <p:nvPr/>
            </p:nvSpPr>
            <p:spPr bwMode="auto">
              <a:xfrm>
                <a:off x="6017" y="1087"/>
                <a:ext cx="68" cy="70"/>
              </a:xfrm>
              <a:custGeom>
                <a:avLst/>
                <a:gdLst>
                  <a:gd name="T0" fmla="*/ 39 w 39"/>
                  <a:gd name="T1" fmla="*/ 0 h 40"/>
                  <a:gd name="T2" fmla="*/ 24 w 39"/>
                  <a:gd name="T3" fmla="*/ 2 h 40"/>
                  <a:gd name="T4" fmla="*/ 18 w 39"/>
                  <a:gd name="T5" fmla="*/ 19 h 40"/>
                  <a:gd name="T6" fmla="*/ 20 w 39"/>
                  <a:gd name="T7" fmla="*/ 22 h 40"/>
                  <a:gd name="T8" fmla="*/ 11 w 39"/>
                  <a:gd name="T9" fmla="*/ 31 h 40"/>
                  <a:gd name="T10" fmla="*/ 10 w 39"/>
                  <a:gd name="T11" fmla="*/ 37 h 40"/>
                  <a:gd name="T12" fmla="*/ 17 w 39"/>
                  <a:gd name="T13" fmla="*/ 38 h 40"/>
                  <a:gd name="T14" fmla="*/ 21 w 39"/>
                  <a:gd name="T15" fmla="*/ 37 h 40"/>
                  <a:gd name="T16" fmla="*/ 25 w 39"/>
                  <a:gd name="T17" fmla="*/ 40 h 40"/>
                  <a:gd name="T18" fmla="*/ 29 w 39"/>
                  <a:gd name="T19" fmla="*/ 37 h 40"/>
                  <a:gd name="T20" fmla="*/ 34 w 39"/>
                  <a:gd name="T21" fmla="*/ 30 h 40"/>
                  <a:gd name="T22" fmla="*/ 27 w 39"/>
                  <a:gd name="T23" fmla="*/ 24 h 40"/>
                  <a:gd name="T24" fmla="*/ 39 w 39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0">
                    <a:moveTo>
                      <a:pt x="39" y="0"/>
                    </a:moveTo>
                    <a:cubicBezTo>
                      <a:pt x="34" y="0"/>
                      <a:pt x="29" y="0"/>
                      <a:pt x="24" y="2"/>
                    </a:cubicBezTo>
                    <a:cubicBezTo>
                      <a:pt x="17" y="4"/>
                      <a:pt x="0" y="17"/>
                      <a:pt x="18" y="19"/>
                    </a:cubicBezTo>
                    <a:cubicBezTo>
                      <a:pt x="19" y="19"/>
                      <a:pt x="21" y="21"/>
                      <a:pt x="20" y="22"/>
                    </a:cubicBezTo>
                    <a:cubicBezTo>
                      <a:pt x="17" y="26"/>
                      <a:pt x="14" y="28"/>
                      <a:pt x="11" y="31"/>
                    </a:cubicBezTo>
                    <a:cubicBezTo>
                      <a:pt x="9" y="33"/>
                      <a:pt x="8" y="35"/>
                      <a:pt x="10" y="37"/>
                    </a:cubicBezTo>
                    <a:cubicBezTo>
                      <a:pt x="12" y="38"/>
                      <a:pt x="15" y="40"/>
                      <a:pt x="17" y="38"/>
                    </a:cubicBezTo>
                    <a:cubicBezTo>
                      <a:pt x="18" y="38"/>
                      <a:pt x="19" y="36"/>
                      <a:pt x="21" y="37"/>
                    </a:cubicBezTo>
                    <a:cubicBezTo>
                      <a:pt x="23" y="37"/>
                      <a:pt x="23" y="39"/>
                      <a:pt x="25" y="40"/>
                    </a:cubicBezTo>
                    <a:cubicBezTo>
                      <a:pt x="27" y="40"/>
                      <a:pt x="28" y="38"/>
                      <a:pt x="29" y="37"/>
                    </a:cubicBezTo>
                    <a:cubicBezTo>
                      <a:pt x="31" y="35"/>
                      <a:pt x="32" y="32"/>
                      <a:pt x="34" y="30"/>
                    </a:cubicBezTo>
                    <a:cubicBezTo>
                      <a:pt x="27" y="24"/>
                      <a:pt x="27" y="24"/>
                      <a:pt x="27" y="24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18"/>
              <p:cNvSpPr>
                <a:spLocks/>
              </p:cNvSpPr>
              <p:nvPr/>
            </p:nvSpPr>
            <p:spPr bwMode="auto">
              <a:xfrm>
                <a:off x="6186" y="1239"/>
                <a:ext cx="91" cy="72"/>
              </a:xfrm>
              <a:custGeom>
                <a:avLst/>
                <a:gdLst>
                  <a:gd name="T0" fmla="*/ 17 w 52"/>
                  <a:gd name="T1" fmla="*/ 22 h 41"/>
                  <a:gd name="T2" fmla="*/ 9 w 52"/>
                  <a:gd name="T3" fmla="*/ 21 h 41"/>
                  <a:gd name="T4" fmla="*/ 3 w 52"/>
                  <a:gd name="T5" fmla="*/ 33 h 41"/>
                  <a:gd name="T6" fmla="*/ 10 w 52"/>
                  <a:gd name="T7" fmla="*/ 41 h 41"/>
                  <a:gd name="T8" fmla="*/ 50 w 52"/>
                  <a:gd name="T9" fmla="*/ 39 h 41"/>
                  <a:gd name="T10" fmla="*/ 50 w 52"/>
                  <a:gd name="T11" fmla="*/ 29 h 41"/>
                  <a:gd name="T12" fmla="*/ 50 w 52"/>
                  <a:gd name="T13" fmla="*/ 7 h 41"/>
                  <a:gd name="T14" fmla="*/ 25 w 52"/>
                  <a:gd name="T15" fmla="*/ 10 h 41"/>
                  <a:gd name="T16" fmla="*/ 25 w 52"/>
                  <a:gd name="T17" fmla="*/ 18 h 41"/>
                  <a:gd name="T18" fmla="*/ 17 w 52"/>
                  <a:gd name="T1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41">
                    <a:moveTo>
                      <a:pt x="17" y="22"/>
                    </a:moveTo>
                    <a:cubicBezTo>
                      <a:pt x="14" y="22"/>
                      <a:pt x="12" y="21"/>
                      <a:pt x="9" y="21"/>
                    </a:cubicBezTo>
                    <a:cubicBezTo>
                      <a:pt x="0" y="22"/>
                      <a:pt x="0" y="29"/>
                      <a:pt x="3" y="33"/>
                    </a:cubicBezTo>
                    <a:cubicBezTo>
                      <a:pt x="5" y="36"/>
                      <a:pt x="7" y="39"/>
                      <a:pt x="10" y="41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6"/>
                      <a:pt x="50" y="32"/>
                      <a:pt x="50" y="29"/>
                    </a:cubicBezTo>
                    <a:cubicBezTo>
                      <a:pt x="50" y="23"/>
                      <a:pt x="52" y="13"/>
                      <a:pt x="50" y="7"/>
                    </a:cubicBezTo>
                    <a:cubicBezTo>
                      <a:pt x="47" y="0"/>
                      <a:pt x="24" y="0"/>
                      <a:pt x="25" y="10"/>
                    </a:cubicBezTo>
                    <a:cubicBezTo>
                      <a:pt x="25" y="12"/>
                      <a:pt x="26" y="16"/>
                      <a:pt x="25" y="18"/>
                    </a:cubicBezTo>
                    <a:cubicBezTo>
                      <a:pt x="23" y="20"/>
                      <a:pt x="20" y="21"/>
                      <a:pt x="17" y="2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19"/>
              <p:cNvSpPr>
                <a:spLocks/>
              </p:cNvSpPr>
              <p:nvPr/>
            </p:nvSpPr>
            <p:spPr bwMode="auto">
              <a:xfrm>
                <a:off x="6426" y="1136"/>
                <a:ext cx="52" cy="51"/>
              </a:xfrm>
              <a:custGeom>
                <a:avLst/>
                <a:gdLst>
                  <a:gd name="T0" fmla="*/ 24 w 30"/>
                  <a:gd name="T1" fmla="*/ 4 h 29"/>
                  <a:gd name="T2" fmla="*/ 15 w 30"/>
                  <a:gd name="T3" fmla="*/ 0 h 29"/>
                  <a:gd name="T4" fmla="*/ 17 w 30"/>
                  <a:gd name="T5" fmla="*/ 4 h 29"/>
                  <a:gd name="T6" fmla="*/ 0 w 30"/>
                  <a:gd name="T7" fmla="*/ 16 h 29"/>
                  <a:gd name="T8" fmla="*/ 13 w 30"/>
                  <a:gd name="T9" fmla="*/ 29 h 29"/>
                  <a:gd name="T10" fmla="*/ 19 w 30"/>
                  <a:gd name="T11" fmla="*/ 17 h 29"/>
                  <a:gd name="T12" fmla="*/ 22 w 30"/>
                  <a:gd name="T13" fmla="*/ 16 h 29"/>
                  <a:gd name="T14" fmla="*/ 24 w 30"/>
                  <a:gd name="T1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4" y="4"/>
                    </a:moveTo>
                    <a:cubicBezTo>
                      <a:pt x="21" y="2"/>
                      <a:pt x="18" y="1"/>
                      <a:pt x="1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22"/>
                      <a:pt x="6" y="29"/>
                      <a:pt x="13" y="29"/>
                    </a:cubicBezTo>
                    <a:cubicBezTo>
                      <a:pt x="18" y="28"/>
                      <a:pt x="18" y="21"/>
                      <a:pt x="19" y="17"/>
                    </a:cubicBezTo>
                    <a:cubicBezTo>
                      <a:pt x="19" y="16"/>
                      <a:pt x="21" y="15"/>
                      <a:pt x="22" y="16"/>
                    </a:cubicBezTo>
                    <a:cubicBezTo>
                      <a:pt x="30" y="19"/>
                      <a:pt x="30" y="7"/>
                      <a:pt x="24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20"/>
              <p:cNvSpPr>
                <a:spLocks/>
              </p:cNvSpPr>
              <p:nvPr/>
            </p:nvSpPr>
            <p:spPr bwMode="auto">
              <a:xfrm>
                <a:off x="6327" y="1260"/>
                <a:ext cx="70" cy="28"/>
              </a:xfrm>
              <a:custGeom>
                <a:avLst/>
                <a:gdLst>
                  <a:gd name="T0" fmla="*/ 27 w 40"/>
                  <a:gd name="T1" fmla="*/ 2 h 16"/>
                  <a:gd name="T2" fmla="*/ 22 w 40"/>
                  <a:gd name="T3" fmla="*/ 4 h 16"/>
                  <a:gd name="T4" fmla="*/ 18 w 40"/>
                  <a:gd name="T5" fmla="*/ 2 h 16"/>
                  <a:gd name="T6" fmla="*/ 7 w 40"/>
                  <a:gd name="T7" fmla="*/ 2 h 16"/>
                  <a:gd name="T8" fmla="*/ 1 w 40"/>
                  <a:gd name="T9" fmla="*/ 10 h 16"/>
                  <a:gd name="T10" fmla="*/ 13 w 40"/>
                  <a:gd name="T11" fmla="*/ 15 h 16"/>
                  <a:gd name="T12" fmla="*/ 28 w 40"/>
                  <a:gd name="T13" fmla="*/ 15 h 16"/>
                  <a:gd name="T14" fmla="*/ 38 w 40"/>
                  <a:gd name="T15" fmla="*/ 10 h 16"/>
                  <a:gd name="T16" fmla="*/ 27 w 40"/>
                  <a:gd name="T1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6">
                    <a:moveTo>
                      <a:pt x="27" y="2"/>
                    </a:moveTo>
                    <a:cubicBezTo>
                      <a:pt x="25" y="2"/>
                      <a:pt x="23" y="4"/>
                      <a:pt x="22" y="4"/>
                    </a:cubicBezTo>
                    <a:cubicBezTo>
                      <a:pt x="20" y="4"/>
                      <a:pt x="19" y="2"/>
                      <a:pt x="18" y="2"/>
                    </a:cubicBezTo>
                    <a:cubicBezTo>
                      <a:pt x="14" y="0"/>
                      <a:pt x="10" y="1"/>
                      <a:pt x="7" y="2"/>
                    </a:cubicBezTo>
                    <a:cubicBezTo>
                      <a:pt x="4" y="4"/>
                      <a:pt x="0" y="7"/>
                      <a:pt x="1" y="10"/>
                    </a:cubicBezTo>
                    <a:cubicBezTo>
                      <a:pt x="2" y="14"/>
                      <a:pt x="11" y="15"/>
                      <a:pt x="13" y="15"/>
                    </a:cubicBezTo>
                    <a:cubicBezTo>
                      <a:pt x="18" y="16"/>
                      <a:pt x="23" y="16"/>
                      <a:pt x="28" y="15"/>
                    </a:cubicBezTo>
                    <a:cubicBezTo>
                      <a:pt x="31" y="15"/>
                      <a:pt x="37" y="14"/>
                      <a:pt x="38" y="10"/>
                    </a:cubicBezTo>
                    <a:cubicBezTo>
                      <a:pt x="40" y="4"/>
                      <a:pt x="32" y="0"/>
                      <a:pt x="27" y="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21"/>
              <p:cNvSpPr>
                <a:spLocks/>
              </p:cNvSpPr>
              <p:nvPr/>
            </p:nvSpPr>
            <p:spPr bwMode="auto">
              <a:xfrm>
                <a:off x="6270" y="1005"/>
                <a:ext cx="104" cy="67"/>
              </a:xfrm>
              <a:custGeom>
                <a:avLst/>
                <a:gdLst>
                  <a:gd name="T0" fmla="*/ 49 w 60"/>
                  <a:gd name="T1" fmla="*/ 10 h 38"/>
                  <a:gd name="T2" fmla="*/ 47 w 60"/>
                  <a:gd name="T3" fmla="*/ 8 h 38"/>
                  <a:gd name="T4" fmla="*/ 36 w 60"/>
                  <a:gd name="T5" fmla="*/ 3 h 38"/>
                  <a:gd name="T6" fmla="*/ 33 w 60"/>
                  <a:gd name="T7" fmla="*/ 4 h 38"/>
                  <a:gd name="T8" fmla="*/ 24 w 60"/>
                  <a:gd name="T9" fmla="*/ 1 h 38"/>
                  <a:gd name="T10" fmla="*/ 10 w 60"/>
                  <a:gd name="T11" fmla="*/ 12 h 38"/>
                  <a:gd name="T12" fmla="*/ 34 w 60"/>
                  <a:gd name="T13" fmla="*/ 24 h 38"/>
                  <a:gd name="T14" fmla="*/ 37 w 60"/>
                  <a:gd name="T15" fmla="*/ 24 h 38"/>
                  <a:gd name="T16" fmla="*/ 37 w 60"/>
                  <a:gd name="T17" fmla="*/ 26 h 38"/>
                  <a:gd name="T18" fmla="*/ 39 w 60"/>
                  <a:gd name="T19" fmla="*/ 30 h 38"/>
                  <a:gd name="T20" fmla="*/ 50 w 60"/>
                  <a:gd name="T21" fmla="*/ 27 h 38"/>
                  <a:gd name="T22" fmla="*/ 51 w 60"/>
                  <a:gd name="T23" fmla="*/ 25 h 38"/>
                  <a:gd name="T24" fmla="*/ 56 w 60"/>
                  <a:gd name="T25" fmla="*/ 19 h 38"/>
                  <a:gd name="T26" fmla="*/ 49 w 60"/>
                  <a:gd name="T27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38">
                    <a:moveTo>
                      <a:pt x="49" y="10"/>
                    </a:moveTo>
                    <a:cubicBezTo>
                      <a:pt x="48" y="10"/>
                      <a:pt x="47" y="9"/>
                      <a:pt x="47" y="8"/>
                    </a:cubicBezTo>
                    <a:cubicBezTo>
                      <a:pt x="46" y="2"/>
                      <a:pt x="42" y="0"/>
                      <a:pt x="36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0" y="3"/>
                      <a:pt x="27" y="1"/>
                      <a:pt x="24" y="1"/>
                    </a:cubicBezTo>
                    <a:cubicBezTo>
                      <a:pt x="18" y="3"/>
                      <a:pt x="13" y="7"/>
                      <a:pt x="10" y="12"/>
                    </a:cubicBezTo>
                    <a:cubicBezTo>
                      <a:pt x="0" y="29"/>
                      <a:pt x="24" y="38"/>
                      <a:pt x="34" y="24"/>
                    </a:cubicBezTo>
                    <a:cubicBezTo>
                      <a:pt x="35" y="23"/>
                      <a:pt x="36" y="23"/>
                      <a:pt x="37" y="24"/>
                    </a:cubicBezTo>
                    <a:cubicBezTo>
                      <a:pt x="38" y="25"/>
                      <a:pt x="38" y="25"/>
                      <a:pt x="37" y="26"/>
                    </a:cubicBezTo>
                    <a:cubicBezTo>
                      <a:pt x="36" y="29"/>
                      <a:pt x="35" y="30"/>
                      <a:pt x="39" y="30"/>
                    </a:cubicBezTo>
                    <a:cubicBezTo>
                      <a:pt x="43" y="31"/>
                      <a:pt x="47" y="31"/>
                      <a:pt x="50" y="27"/>
                    </a:cubicBezTo>
                    <a:cubicBezTo>
                      <a:pt x="50" y="27"/>
                      <a:pt x="51" y="26"/>
                      <a:pt x="51" y="25"/>
                    </a:cubicBezTo>
                    <a:cubicBezTo>
                      <a:pt x="53" y="23"/>
                      <a:pt x="55" y="22"/>
                      <a:pt x="56" y="19"/>
                    </a:cubicBezTo>
                    <a:cubicBezTo>
                      <a:pt x="60" y="13"/>
                      <a:pt x="56" y="9"/>
                      <a:pt x="49" y="1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22"/>
              <p:cNvSpPr>
                <a:spLocks/>
              </p:cNvSpPr>
              <p:nvPr/>
            </p:nvSpPr>
            <p:spPr bwMode="auto">
              <a:xfrm>
                <a:off x="6120" y="1049"/>
                <a:ext cx="115" cy="92"/>
              </a:xfrm>
              <a:custGeom>
                <a:avLst/>
                <a:gdLst>
                  <a:gd name="T0" fmla="*/ 53 w 66"/>
                  <a:gd name="T1" fmla="*/ 15 h 53"/>
                  <a:gd name="T2" fmla="*/ 50 w 66"/>
                  <a:gd name="T3" fmla="*/ 15 h 53"/>
                  <a:gd name="T4" fmla="*/ 49 w 66"/>
                  <a:gd name="T5" fmla="*/ 9 h 53"/>
                  <a:gd name="T6" fmla="*/ 46 w 66"/>
                  <a:gd name="T7" fmla="*/ 3 h 53"/>
                  <a:gd name="T8" fmla="*/ 37 w 66"/>
                  <a:gd name="T9" fmla="*/ 3 h 53"/>
                  <a:gd name="T10" fmla="*/ 34 w 66"/>
                  <a:gd name="T11" fmla="*/ 5 h 53"/>
                  <a:gd name="T12" fmla="*/ 26 w 66"/>
                  <a:gd name="T13" fmla="*/ 11 h 53"/>
                  <a:gd name="T14" fmla="*/ 19 w 66"/>
                  <a:gd name="T15" fmla="*/ 17 h 53"/>
                  <a:gd name="T16" fmla="*/ 13 w 66"/>
                  <a:gd name="T17" fmla="*/ 36 h 53"/>
                  <a:gd name="T18" fmla="*/ 21 w 66"/>
                  <a:gd name="T19" fmla="*/ 35 h 53"/>
                  <a:gd name="T20" fmla="*/ 26 w 66"/>
                  <a:gd name="T21" fmla="*/ 34 h 53"/>
                  <a:gd name="T22" fmla="*/ 26 w 66"/>
                  <a:gd name="T23" fmla="*/ 48 h 53"/>
                  <a:gd name="T24" fmla="*/ 36 w 66"/>
                  <a:gd name="T25" fmla="*/ 52 h 53"/>
                  <a:gd name="T26" fmla="*/ 42 w 66"/>
                  <a:gd name="T27" fmla="*/ 49 h 53"/>
                  <a:gd name="T28" fmla="*/ 47 w 66"/>
                  <a:gd name="T29" fmla="*/ 42 h 53"/>
                  <a:gd name="T30" fmla="*/ 50 w 66"/>
                  <a:gd name="T31" fmla="*/ 41 h 53"/>
                  <a:gd name="T32" fmla="*/ 62 w 66"/>
                  <a:gd name="T33" fmla="*/ 37 h 53"/>
                  <a:gd name="T34" fmla="*/ 65 w 66"/>
                  <a:gd name="T35" fmla="*/ 18 h 53"/>
                  <a:gd name="T36" fmla="*/ 60 w 66"/>
                  <a:gd name="T37" fmla="*/ 12 h 53"/>
                  <a:gd name="T38" fmla="*/ 56 w 66"/>
                  <a:gd name="T39" fmla="*/ 13 h 53"/>
                  <a:gd name="T40" fmla="*/ 53 w 66"/>
                  <a:gd name="T41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3">
                    <a:moveTo>
                      <a:pt x="53" y="15"/>
                    </a:moveTo>
                    <a:cubicBezTo>
                      <a:pt x="52" y="15"/>
                      <a:pt x="50" y="16"/>
                      <a:pt x="50" y="15"/>
                    </a:cubicBezTo>
                    <a:cubicBezTo>
                      <a:pt x="48" y="14"/>
                      <a:pt x="49" y="11"/>
                      <a:pt x="49" y="9"/>
                    </a:cubicBezTo>
                    <a:cubicBezTo>
                      <a:pt x="49" y="7"/>
                      <a:pt x="48" y="5"/>
                      <a:pt x="46" y="3"/>
                    </a:cubicBezTo>
                    <a:cubicBezTo>
                      <a:pt x="44" y="0"/>
                      <a:pt x="40" y="1"/>
                      <a:pt x="37" y="3"/>
                    </a:cubicBezTo>
                    <a:cubicBezTo>
                      <a:pt x="36" y="4"/>
                      <a:pt x="35" y="4"/>
                      <a:pt x="34" y="5"/>
                    </a:cubicBezTo>
                    <a:cubicBezTo>
                      <a:pt x="32" y="7"/>
                      <a:pt x="29" y="9"/>
                      <a:pt x="26" y="11"/>
                    </a:cubicBezTo>
                    <a:cubicBezTo>
                      <a:pt x="24" y="13"/>
                      <a:pt x="21" y="15"/>
                      <a:pt x="19" y="17"/>
                    </a:cubicBezTo>
                    <a:cubicBezTo>
                      <a:pt x="16" y="19"/>
                      <a:pt x="0" y="34"/>
                      <a:pt x="13" y="36"/>
                    </a:cubicBezTo>
                    <a:cubicBezTo>
                      <a:pt x="16" y="36"/>
                      <a:pt x="19" y="36"/>
                      <a:pt x="21" y="35"/>
                    </a:cubicBezTo>
                    <a:cubicBezTo>
                      <a:pt x="22" y="35"/>
                      <a:pt x="26" y="34"/>
                      <a:pt x="26" y="34"/>
                    </a:cubicBezTo>
                    <a:cubicBezTo>
                      <a:pt x="27" y="39"/>
                      <a:pt x="24" y="44"/>
                      <a:pt x="26" y="48"/>
                    </a:cubicBezTo>
                    <a:cubicBezTo>
                      <a:pt x="27" y="53"/>
                      <a:pt x="32" y="53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4"/>
                      <a:pt x="47" y="42"/>
                    </a:cubicBezTo>
                    <a:cubicBezTo>
                      <a:pt x="48" y="41"/>
                      <a:pt x="49" y="41"/>
                      <a:pt x="50" y="41"/>
                    </a:cubicBezTo>
                    <a:cubicBezTo>
                      <a:pt x="55" y="42"/>
                      <a:pt x="59" y="41"/>
                      <a:pt x="62" y="37"/>
                    </a:cubicBezTo>
                    <a:cubicBezTo>
                      <a:pt x="66" y="33"/>
                      <a:pt x="66" y="24"/>
                      <a:pt x="65" y="18"/>
                    </a:cubicBezTo>
                    <a:cubicBezTo>
                      <a:pt x="64" y="16"/>
                      <a:pt x="63" y="13"/>
                      <a:pt x="60" y="12"/>
                    </a:cubicBezTo>
                    <a:cubicBezTo>
                      <a:pt x="58" y="12"/>
                      <a:pt x="57" y="12"/>
                      <a:pt x="56" y="13"/>
                    </a:cubicBezTo>
                    <a:cubicBezTo>
                      <a:pt x="55" y="13"/>
                      <a:pt x="54" y="14"/>
                      <a:pt x="53" y="1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23"/>
              <p:cNvSpPr>
                <a:spLocks/>
              </p:cNvSpPr>
              <p:nvPr/>
            </p:nvSpPr>
            <p:spPr bwMode="auto">
              <a:xfrm>
                <a:off x="5993" y="316"/>
                <a:ext cx="519" cy="382"/>
              </a:xfrm>
              <a:custGeom>
                <a:avLst/>
                <a:gdLst>
                  <a:gd name="T0" fmla="*/ 34 w 298"/>
                  <a:gd name="T1" fmla="*/ 94 h 219"/>
                  <a:gd name="T2" fmla="*/ 15 w 298"/>
                  <a:gd name="T3" fmla="*/ 83 h 219"/>
                  <a:gd name="T4" fmla="*/ 24 w 298"/>
                  <a:gd name="T5" fmla="*/ 110 h 219"/>
                  <a:gd name="T6" fmla="*/ 0 w 298"/>
                  <a:gd name="T7" fmla="*/ 122 h 219"/>
                  <a:gd name="T8" fmla="*/ 27 w 298"/>
                  <a:gd name="T9" fmla="*/ 125 h 219"/>
                  <a:gd name="T10" fmla="*/ 17 w 298"/>
                  <a:gd name="T11" fmla="*/ 153 h 219"/>
                  <a:gd name="T12" fmla="*/ 34 w 298"/>
                  <a:gd name="T13" fmla="*/ 138 h 219"/>
                  <a:gd name="T14" fmla="*/ 52 w 298"/>
                  <a:gd name="T15" fmla="*/ 219 h 219"/>
                  <a:gd name="T16" fmla="*/ 258 w 298"/>
                  <a:gd name="T17" fmla="*/ 213 h 219"/>
                  <a:gd name="T18" fmla="*/ 258 w 298"/>
                  <a:gd name="T19" fmla="*/ 177 h 219"/>
                  <a:gd name="T20" fmla="*/ 266 w 298"/>
                  <a:gd name="T21" fmla="*/ 177 h 219"/>
                  <a:gd name="T22" fmla="*/ 265 w 298"/>
                  <a:gd name="T23" fmla="*/ 155 h 219"/>
                  <a:gd name="T24" fmla="*/ 277 w 298"/>
                  <a:gd name="T25" fmla="*/ 168 h 219"/>
                  <a:gd name="T26" fmla="*/ 277 w 298"/>
                  <a:gd name="T27" fmla="*/ 156 h 219"/>
                  <a:gd name="T28" fmla="*/ 293 w 298"/>
                  <a:gd name="T29" fmla="*/ 164 h 219"/>
                  <a:gd name="T30" fmla="*/ 253 w 298"/>
                  <a:gd name="T31" fmla="*/ 67 h 219"/>
                  <a:gd name="T32" fmla="*/ 274 w 298"/>
                  <a:gd name="T33" fmla="*/ 59 h 219"/>
                  <a:gd name="T34" fmla="*/ 191 w 298"/>
                  <a:gd name="T35" fmla="*/ 29 h 219"/>
                  <a:gd name="T36" fmla="*/ 228 w 298"/>
                  <a:gd name="T37" fmla="*/ 4 h 219"/>
                  <a:gd name="T38" fmla="*/ 112 w 298"/>
                  <a:gd name="T39" fmla="*/ 37 h 219"/>
                  <a:gd name="T40" fmla="*/ 121 w 298"/>
                  <a:gd name="T41" fmla="*/ 4 h 219"/>
                  <a:gd name="T42" fmla="*/ 34 w 298"/>
                  <a:gd name="T43" fmla="*/ 9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8" h="219">
                    <a:moveTo>
                      <a:pt x="34" y="94"/>
                    </a:moveTo>
                    <a:cubicBezTo>
                      <a:pt x="15" y="83"/>
                      <a:pt x="15" y="83"/>
                      <a:pt x="15" y="83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7" y="125"/>
                      <a:pt x="27" y="125"/>
                      <a:pt x="27" y="125"/>
                    </a:cubicBezTo>
                    <a:cubicBezTo>
                      <a:pt x="17" y="153"/>
                      <a:pt x="17" y="153"/>
                      <a:pt x="17" y="153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258" y="213"/>
                      <a:pt x="258" y="213"/>
                      <a:pt x="258" y="213"/>
                    </a:cubicBezTo>
                    <a:cubicBezTo>
                      <a:pt x="258" y="177"/>
                      <a:pt x="258" y="177"/>
                      <a:pt x="258" y="177"/>
                    </a:cubicBezTo>
                    <a:cubicBezTo>
                      <a:pt x="266" y="177"/>
                      <a:pt x="266" y="177"/>
                      <a:pt x="266" y="177"/>
                    </a:cubicBezTo>
                    <a:cubicBezTo>
                      <a:pt x="265" y="155"/>
                      <a:pt x="265" y="155"/>
                      <a:pt x="265" y="155"/>
                    </a:cubicBezTo>
                    <a:cubicBezTo>
                      <a:pt x="277" y="168"/>
                      <a:pt x="277" y="168"/>
                      <a:pt x="277" y="168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3" y="164"/>
                      <a:pt x="298" y="107"/>
                      <a:pt x="253" y="67"/>
                    </a:cubicBezTo>
                    <a:cubicBezTo>
                      <a:pt x="274" y="59"/>
                      <a:pt x="274" y="59"/>
                      <a:pt x="274" y="59"/>
                    </a:cubicBezTo>
                    <a:cubicBezTo>
                      <a:pt x="274" y="59"/>
                      <a:pt x="242" y="22"/>
                      <a:pt x="191" y="29"/>
                    </a:cubicBezTo>
                    <a:cubicBezTo>
                      <a:pt x="228" y="4"/>
                      <a:pt x="228" y="4"/>
                      <a:pt x="228" y="4"/>
                    </a:cubicBezTo>
                    <a:cubicBezTo>
                      <a:pt x="228" y="4"/>
                      <a:pt x="153" y="0"/>
                      <a:pt x="112" y="37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4"/>
                      <a:pt x="56" y="18"/>
                      <a:pt x="34" y="9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24"/>
              <p:cNvSpPr>
                <a:spLocks/>
              </p:cNvSpPr>
              <p:nvPr/>
            </p:nvSpPr>
            <p:spPr bwMode="auto">
              <a:xfrm>
                <a:off x="6096" y="611"/>
                <a:ext cx="316" cy="267"/>
              </a:xfrm>
              <a:custGeom>
                <a:avLst/>
                <a:gdLst>
                  <a:gd name="T0" fmla="*/ 0 w 182"/>
                  <a:gd name="T1" fmla="*/ 10 h 153"/>
                  <a:gd name="T2" fmla="*/ 3 w 182"/>
                  <a:gd name="T3" fmla="*/ 75 h 153"/>
                  <a:gd name="T4" fmla="*/ 91 w 182"/>
                  <a:gd name="T5" fmla="*/ 151 h 153"/>
                  <a:gd name="T6" fmla="*/ 181 w 182"/>
                  <a:gd name="T7" fmla="*/ 68 h 153"/>
                  <a:gd name="T8" fmla="*/ 181 w 182"/>
                  <a:gd name="T9" fmla="*/ 0 h 153"/>
                  <a:gd name="T10" fmla="*/ 0 w 182"/>
                  <a:gd name="T11" fmla="*/ 1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53">
                    <a:moveTo>
                      <a:pt x="0" y="10"/>
                    </a:moveTo>
                    <a:cubicBezTo>
                      <a:pt x="0" y="10"/>
                      <a:pt x="2" y="67"/>
                      <a:pt x="3" y="75"/>
                    </a:cubicBezTo>
                    <a:cubicBezTo>
                      <a:pt x="3" y="83"/>
                      <a:pt x="3" y="149"/>
                      <a:pt x="91" y="151"/>
                    </a:cubicBezTo>
                    <a:cubicBezTo>
                      <a:pt x="179" y="153"/>
                      <a:pt x="179" y="91"/>
                      <a:pt x="181" y="68"/>
                    </a:cubicBezTo>
                    <a:cubicBezTo>
                      <a:pt x="182" y="44"/>
                      <a:pt x="181" y="0"/>
                      <a:pt x="18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325"/>
              <p:cNvSpPr>
                <a:spLocks noChangeArrowheads="1"/>
              </p:cNvSpPr>
              <p:nvPr/>
            </p:nvSpPr>
            <p:spPr bwMode="auto">
              <a:xfrm>
                <a:off x="6057" y="679"/>
                <a:ext cx="65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Oval 326"/>
              <p:cNvSpPr>
                <a:spLocks noChangeArrowheads="1"/>
              </p:cNvSpPr>
              <p:nvPr/>
            </p:nvSpPr>
            <p:spPr bwMode="auto">
              <a:xfrm>
                <a:off x="6391" y="679"/>
                <a:ext cx="65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27"/>
              <p:cNvSpPr>
                <a:spLocks/>
              </p:cNvSpPr>
              <p:nvPr/>
            </p:nvSpPr>
            <p:spPr bwMode="auto">
              <a:xfrm>
                <a:off x="6052" y="518"/>
                <a:ext cx="404" cy="128"/>
              </a:xfrm>
              <a:custGeom>
                <a:avLst/>
                <a:gdLst>
                  <a:gd name="T0" fmla="*/ 232 w 232"/>
                  <a:gd name="T1" fmla="*/ 61 h 73"/>
                  <a:gd name="T2" fmla="*/ 231 w 232"/>
                  <a:gd name="T3" fmla="*/ 39 h 73"/>
                  <a:gd name="T4" fmla="*/ 220 w 232"/>
                  <a:gd name="T5" fmla="*/ 32 h 73"/>
                  <a:gd name="T6" fmla="*/ 220 w 232"/>
                  <a:gd name="T7" fmla="*/ 45 h 73"/>
                  <a:gd name="T8" fmla="*/ 182 w 232"/>
                  <a:gd name="T9" fmla="*/ 15 h 73"/>
                  <a:gd name="T10" fmla="*/ 181 w 232"/>
                  <a:gd name="T11" fmla="*/ 27 h 73"/>
                  <a:gd name="T12" fmla="*/ 148 w 232"/>
                  <a:gd name="T13" fmla="*/ 0 h 73"/>
                  <a:gd name="T14" fmla="*/ 154 w 232"/>
                  <a:gd name="T15" fmla="*/ 25 h 73"/>
                  <a:gd name="T16" fmla="*/ 128 w 232"/>
                  <a:gd name="T17" fmla="*/ 14 h 73"/>
                  <a:gd name="T18" fmla="*/ 106 w 232"/>
                  <a:gd name="T19" fmla="*/ 3 h 73"/>
                  <a:gd name="T20" fmla="*/ 111 w 232"/>
                  <a:gd name="T21" fmla="*/ 33 h 73"/>
                  <a:gd name="T22" fmla="*/ 76 w 232"/>
                  <a:gd name="T23" fmla="*/ 23 h 73"/>
                  <a:gd name="T24" fmla="*/ 33 w 232"/>
                  <a:gd name="T25" fmla="*/ 17 h 73"/>
                  <a:gd name="T26" fmla="*/ 0 w 232"/>
                  <a:gd name="T27" fmla="*/ 22 h 73"/>
                  <a:gd name="T28" fmla="*/ 6 w 232"/>
                  <a:gd name="T29" fmla="*/ 73 h 73"/>
                  <a:gd name="T30" fmla="*/ 232 w 232"/>
                  <a:gd name="T31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73">
                    <a:moveTo>
                      <a:pt x="232" y="61"/>
                    </a:moveTo>
                    <a:cubicBezTo>
                      <a:pt x="231" y="39"/>
                      <a:pt x="231" y="39"/>
                      <a:pt x="231" y="39"/>
                    </a:cubicBezTo>
                    <a:cubicBezTo>
                      <a:pt x="228" y="37"/>
                      <a:pt x="223" y="34"/>
                      <a:pt x="220" y="32"/>
                    </a:cubicBezTo>
                    <a:cubicBezTo>
                      <a:pt x="221" y="34"/>
                      <a:pt x="223" y="46"/>
                      <a:pt x="220" y="45"/>
                    </a:cubicBezTo>
                    <a:cubicBezTo>
                      <a:pt x="208" y="37"/>
                      <a:pt x="194" y="24"/>
                      <a:pt x="182" y="15"/>
                    </a:cubicBezTo>
                    <a:cubicBezTo>
                      <a:pt x="182" y="17"/>
                      <a:pt x="184" y="30"/>
                      <a:pt x="181" y="27"/>
                    </a:cubicBezTo>
                    <a:cubicBezTo>
                      <a:pt x="171" y="18"/>
                      <a:pt x="159" y="9"/>
                      <a:pt x="148" y="0"/>
                    </a:cubicBezTo>
                    <a:cubicBezTo>
                      <a:pt x="151" y="7"/>
                      <a:pt x="156" y="26"/>
                      <a:pt x="154" y="25"/>
                    </a:cubicBezTo>
                    <a:cubicBezTo>
                      <a:pt x="145" y="22"/>
                      <a:pt x="136" y="18"/>
                      <a:pt x="128" y="14"/>
                    </a:cubicBezTo>
                    <a:cubicBezTo>
                      <a:pt x="126" y="13"/>
                      <a:pt x="106" y="1"/>
                      <a:pt x="106" y="3"/>
                    </a:cubicBezTo>
                    <a:cubicBezTo>
                      <a:pt x="107" y="8"/>
                      <a:pt x="111" y="33"/>
                      <a:pt x="111" y="33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6" y="23"/>
                      <a:pt x="56" y="14"/>
                      <a:pt x="33" y="17"/>
                    </a:cubicBezTo>
                    <a:cubicBezTo>
                      <a:pt x="22" y="19"/>
                      <a:pt x="0" y="22"/>
                      <a:pt x="0" y="22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27" y="72"/>
                      <a:pt x="232" y="61"/>
                      <a:pt x="232" y="61"/>
                    </a:cubicBezTo>
                    <a:close/>
                  </a:path>
                </a:pathLst>
              </a:custGeom>
              <a:solidFill>
                <a:srgbClr val="E83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28"/>
              <p:cNvSpPr>
                <a:spLocks/>
              </p:cNvSpPr>
              <p:nvPr/>
            </p:nvSpPr>
            <p:spPr bwMode="auto">
              <a:xfrm>
                <a:off x="6237" y="677"/>
                <a:ext cx="40" cy="65"/>
              </a:xfrm>
              <a:custGeom>
                <a:avLst/>
                <a:gdLst>
                  <a:gd name="T0" fmla="*/ 17 w 40"/>
                  <a:gd name="T1" fmla="*/ 0 h 65"/>
                  <a:gd name="T2" fmla="*/ 0 w 40"/>
                  <a:gd name="T3" fmla="*/ 65 h 65"/>
                  <a:gd name="T4" fmla="*/ 40 w 40"/>
                  <a:gd name="T5" fmla="*/ 61 h 65"/>
                  <a:gd name="T6" fmla="*/ 17 w 40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5">
                    <a:moveTo>
                      <a:pt x="17" y="0"/>
                    </a:moveTo>
                    <a:lnTo>
                      <a:pt x="0" y="65"/>
                    </a:lnTo>
                    <a:lnTo>
                      <a:pt x="40" y="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29"/>
              <p:cNvSpPr>
                <a:spLocks/>
              </p:cNvSpPr>
              <p:nvPr/>
            </p:nvSpPr>
            <p:spPr bwMode="auto">
              <a:xfrm>
                <a:off x="6186" y="759"/>
                <a:ext cx="151" cy="53"/>
              </a:xfrm>
              <a:custGeom>
                <a:avLst/>
                <a:gdLst>
                  <a:gd name="T0" fmla="*/ 0 w 151"/>
                  <a:gd name="T1" fmla="*/ 39 h 53"/>
                  <a:gd name="T2" fmla="*/ 151 w 151"/>
                  <a:gd name="T3" fmla="*/ 0 h 53"/>
                  <a:gd name="T4" fmla="*/ 151 w 151"/>
                  <a:gd name="T5" fmla="*/ 53 h 53"/>
                  <a:gd name="T6" fmla="*/ 0 w 151"/>
                  <a:gd name="T7" fmla="*/ 3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53">
                    <a:moveTo>
                      <a:pt x="0" y="39"/>
                    </a:moveTo>
                    <a:lnTo>
                      <a:pt x="151" y="0"/>
                    </a:lnTo>
                    <a:lnTo>
                      <a:pt x="151" y="5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Oval 330"/>
              <p:cNvSpPr>
                <a:spLocks noChangeArrowheads="1"/>
              </p:cNvSpPr>
              <p:nvPr/>
            </p:nvSpPr>
            <p:spPr bwMode="auto">
              <a:xfrm>
                <a:off x="6132" y="688"/>
                <a:ext cx="38" cy="38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331"/>
              <p:cNvSpPr>
                <a:spLocks noChangeArrowheads="1"/>
              </p:cNvSpPr>
              <p:nvPr/>
            </p:nvSpPr>
            <p:spPr bwMode="auto">
              <a:xfrm>
                <a:off x="6334" y="688"/>
                <a:ext cx="38" cy="38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32"/>
              <p:cNvSpPr>
                <a:spLocks/>
              </p:cNvSpPr>
              <p:nvPr/>
            </p:nvSpPr>
            <p:spPr bwMode="auto">
              <a:xfrm>
                <a:off x="6116" y="653"/>
                <a:ext cx="77" cy="24"/>
              </a:xfrm>
              <a:custGeom>
                <a:avLst/>
                <a:gdLst>
                  <a:gd name="T0" fmla="*/ 41 w 44"/>
                  <a:gd name="T1" fmla="*/ 14 h 14"/>
                  <a:gd name="T2" fmla="*/ 41 w 44"/>
                  <a:gd name="T3" fmla="*/ 14 h 14"/>
                  <a:gd name="T4" fmla="*/ 2 w 44"/>
                  <a:gd name="T5" fmla="*/ 4 h 14"/>
                  <a:gd name="T6" fmla="*/ 1 w 44"/>
                  <a:gd name="T7" fmla="*/ 2 h 14"/>
                  <a:gd name="T8" fmla="*/ 3 w 44"/>
                  <a:gd name="T9" fmla="*/ 0 h 14"/>
                  <a:gd name="T10" fmla="*/ 42 w 44"/>
                  <a:gd name="T11" fmla="*/ 10 h 14"/>
                  <a:gd name="T12" fmla="*/ 43 w 44"/>
                  <a:gd name="T13" fmla="*/ 13 h 14"/>
                  <a:gd name="T14" fmla="*/ 41 w 4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4">
                    <a:moveTo>
                      <a:pt x="41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4" y="12"/>
                      <a:pt x="43" y="13"/>
                    </a:cubicBezTo>
                    <a:cubicBezTo>
                      <a:pt x="43" y="14"/>
                      <a:pt x="42" y="14"/>
                      <a:pt x="41" y="1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33"/>
              <p:cNvSpPr>
                <a:spLocks/>
              </p:cNvSpPr>
              <p:nvPr/>
            </p:nvSpPr>
            <p:spPr bwMode="auto">
              <a:xfrm>
                <a:off x="6303" y="653"/>
                <a:ext cx="75" cy="24"/>
              </a:xfrm>
              <a:custGeom>
                <a:avLst/>
                <a:gdLst>
                  <a:gd name="T0" fmla="*/ 2 w 43"/>
                  <a:gd name="T1" fmla="*/ 14 h 14"/>
                  <a:gd name="T2" fmla="*/ 3 w 43"/>
                  <a:gd name="T3" fmla="*/ 14 h 14"/>
                  <a:gd name="T4" fmla="*/ 41 w 43"/>
                  <a:gd name="T5" fmla="*/ 4 h 14"/>
                  <a:gd name="T6" fmla="*/ 43 w 43"/>
                  <a:gd name="T7" fmla="*/ 2 h 14"/>
                  <a:gd name="T8" fmla="*/ 40 w 43"/>
                  <a:gd name="T9" fmla="*/ 0 h 14"/>
                  <a:gd name="T10" fmla="*/ 1 w 43"/>
                  <a:gd name="T11" fmla="*/ 10 h 14"/>
                  <a:gd name="T12" fmla="*/ 0 w 43"/>
                  <a:gd name="T13" fmla="*/ 13 h 14"/>
                  <a:gd name="T14" fmla="*/ 2 w 43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4">
                    <a:moveTo>
                      <a:pt x="2" y="14"/>
                    </a:moveTo>
                    <a:cubicBezTo>
                      <a:pt x="2" y="14"/>
                      <a:pt x="2" y="14"/>
                      <a:pt x="3" y="1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4"/>
                      <a:pt x="43" y="3"/>
                      <a:pt x="43" y="2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2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34"/>
              <p:cNvSpPr>
                <a:spLocks/>
              </p:cNvSpPr>
              <p:nvPr/>
            </p:nvSpPr>
            <p:spPr bwMode="auto">
              <a:xfrm>
                <a:off x="6203" y="911"/>
                <a:ext cx="126" cy="86"/>
              </a:xfrm>
              <a:custGeom>
                <a:avLst/>
                <a:gdLst>
                  <a:gd name="T0" fmla="*/ 34 w 126"/>
                  <a:gd name="T1" fmla="*/ 2 h 86"/>
                  <a:gd name="T2" fmla="*/ 0 w 126"/>
                  <a:gd name="T3" fmla="*/ 86 h 86"/>
                  <a:gd name="T4" fmla="*/ 61 w 126"/>
                  <a:gd name="T5" fmla="*/ 61 h 86"/>
                  <a:gd name="T6" fmla="*/ 126 w 126"/>
                  <a:gd name="T7" fmla="*/ 80 h 86"/>
                  <a:gd name="T8" fmla="*/ 89 w 126"/>
                  <a:gd name="T9" fmla="*/ 0 h 86"/>
                  <a:gd name="T10" fmla="*/ 34 w 126"/>
                  <a:gd name="T11" fmla="*/ 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86">
                    <a:moveTo>
                      <a:pt x="34" y="2"/>
                    </a:moveTo>
                    <a:lnTo>
                      <a:pt x="0" y="86"/>
                    </a:lnTo>
                    <a:lnTo>
                      <a:pt x="61" y="61"/>
                    </a:lnTo>
                    <a:lnTo>
                      <a:pt x="126" y="80"/>
                    </a:lnTo>
                    <a:lnTo>
                      <a:pt x="89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Rectangle 335"/>
              <p:cNvSpPr>
                <a:spLocks noChangeArrowheads="1"/>
              </p:cNvSpPr>
              <p:nvPr/>
            </p:nvSpPr>
            <p:spPr bwMode="auto">
              <a:xfrm>
                <a:off x="6264" y="965"/>
                <a:ext cx="6" cy="342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36"/>
              <p:cNvSpPr>
                <a:spLocks/>
              </p:cNvSpPr>
              <p:nvPr/>
            </p:nvSpPr>
            <p:spPr bwMode="auto">
              <a:xfrm>
                <a:off x="6228" y="852"/>
                <a:ext cx="75" cy="122"/>
              </a:xfrm>
              <a:custGeom>
                <a:avLst/>
                <a:gdLst>
                  <a:gd name="T0" fmla="*/ 5 w 43"/>
                  <a:gd name="T1" fmla="*/ 0 h 70"/>
                  <a:gd name="T2" fmla="*/ 5 w 43"/>
                  <a:gd name="T3" fmla="*/ 39 h 70"/>
                  <a:gd name="T4" fmla="*/ 21 w 43"/>
                  <a:gd name="T5" fmla="*/ 69 h 70"/>
                  <a:gd name="T6" fmla="*/ 37 w 43"/>
                  <a:gd name="T7" fmla="*/ 39 h 70"/>
                  <a:gd name="T8" fmla="*/ 36 w 43"/>
                  <a:gd name="T9" fmla="*/ 0 h 70"/>
                  <a:gd name="T10" fmla="*/ 5 w 43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70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0" y="69"/>
                      <a:pt x="21" y="69"/>
                    </a:cubicBezTo>
                    <a:cubicBezTo>
                      <a:pt x="43" y="70"/>
                      <a:pt x="37" y="39"/>
                      <a:pt x="37" y="39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37"/>
              <p:cNvSpPr>
                <a:spLocks/>
              </p:cNvSpPr>
              <p:nvPr/>
            </p:nvSpPr>
            <p:spPr bwMode="auto">
              <a:xfrm>
                <a:off x="6238" y="1408"/>
                <a:ext cx="80" cy="12"/>
              </a:xfrm>
              <a:custGeom>
                <a:avLst/>
                <a:gdLst>
                  <a:gd name="T0" fmla="*/ 28 w 46"/>
                  <a:gd name="T1" fmla="*/ 7 h 7"/>
                  <a:gd name="T2" fmla="*/ 24 w 46"/>
                  <a:gd name="T3" fmla="*/ 7 h 7"/>
                  <a:gd name="T4" fmla="*/ 19 w 46"/>
                  <a:gd name="T5" fmla="*/ 7 h 7"/>
                  <a:gd name="T6" fmla="*/ 1 w 46"/>
                  <a:gd name="T7" fmla="*/ 4 h 7"/>
                  <a:gd name="T8" fmla="*/ 0 w 46"/>
                  <a:gd name="T9" fmla="*/ 2 h 7"/>
                  <a:gd name="T10" fmla="*/ 3 w 46"/>
                  <a:gd name="T11" fmla="*/ 0 h 7"/>
                  <a:gd name="T12" fmla="*/ 19 w 46"/>
                  <a:gd name="T13" fmla="*/ 2 h 7"/>
                  <a:gd name="T14" fmla="*/ 24 w 46"/>
                  <a:gd name="T15" fmla="*/ 2 h 7"/>
                  <a:gd name="T16" fmla="*/ 43 w 46"/>
                  <a:gd name="T17" fmla="*/ 1 h 7"/>
                  <a:gd name="T18" fmla="*/ 46 w 46"/>
                  <a:gd name="T19" fmla="*/ 2 h 7"/>
                  <a:gd name="T20" fmla="*/ 45 w 46"/>
                  <a:gd name="T21" fmla="*/ 4 h 7"/>
                  <a:gd name="T22" fmla="*/ 28 w 46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7">
                    <a:moveTo>
                      <a:pt x="28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" y="0"/>
                      <a:pt x="10" y="2"/>
                      <a:pt x="1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2" y="3"/>
                      <a:pt x="39" y="3"/>
                      <a:pt x="43" y="1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1" y="6"/>
                      <a:pt x="35" y="7"/>
                      <a:pt x="28" y="7"/>
                    </a:cubicBezTo>
                    <a:close/>
                  </a:path>
                </a:pathLst>
              </a:custGeom>
              <a:solidFill>
                <a:srgbClr val="D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38"/>
              <p:cNvSpPr>
                <a:spLocks/>
              </p:cNvSpPr>
              <p:nvPr/>
            </p:nvSpPr>
            <p:spPr bwMode="auto">
              <a:xfrm>
                <a:off x="6083" y="1188"/>
                <a:ext cx="107" cy="112"/>
              </a:xfrm>
              <a:custGeom>
                <a:avLst/>
                <a:gdLst>
                  <a:gd name="T0" fmla="*/ 25 w 61"/>
                  <a:gd name="T1" fmla="*/ 0 h 64"/>
                  <a:gd name="T2" fmla="*/ 30 w 61"/>
                  <a:gd name="T3" fmla="*/ 4 h 64"/>
                  <a:gd name="T4" fmla="*/ 49 w 61"/>
                  <a:gd name="T5" fmla="*/ 20 h 64"/>
                  <a:gd name="T6" fmla="*/ 51 w 61"/>
                  <a:gd name="T7" fmla="*/ 47 h 64"/>
                  <a:gd name="T8" fmla="*/ 21 w 61"/>
                  <a:gd name="T9" fmla="*/ 53 h 64"/>
                  <a:gd name="T10" fmla="*/ 0 w 61"/>
                  <a:gd name="T11" fmla="*/ 36 h 64"/>
                  <a:gd name="T12" fmla="*/ 25 w 61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4">
                    <a:moveTo>
                      <a:pt x="25" y="0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9" y="20"/>
                      <a:pt x="61" y="33"/>
                      <a:pt x="51" y="47"/>
                    </a:cubicBezTo>
                    <a:cubicBezTo>
                      <a:pt x="38" y="64"/>
                      <a:pt x="21" y="53"/>
                      <a:pt x="21" y="53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39"/>
              <p:cNvSpPr>
                <a:spLocks/>
              </p:cNvSpPr>
              <p:nvPr/>
            </p:nvSpPr>
            <p:spPr bwMode="auto">
              <a:xfrm>
                <a:off x="6329" y="1190"/>
                <a:ext cx="109" cy="107"/>
              </a:xfrm>
              <a:custGeom>
                <a:avLst/>
                <a:gdLst>
                  <a:gd name="T0" fmla="*/ 39 w 63"/>
                  <a:gd name="T1" fmla="*/ 0 h 61"/>
                  <a:gd name="T2" fmla="*/ 35 w 63"/>
                  <a:gd name="T3" fmla="*/ 4 h 61"/>
                  <a:gd name="T4" fmla="*/ 12 w 63"/>
                  <a:gd name="T5" fmla="*/ 43 h 61"/>
                  <a:gd name="T6" fmla="*/ 41 w 63"/>
                  <a:gd name="T7" fmla="*/ 50 h 61"/>
                  <a:gd name="T8" fmla="*/ 63 w 63"/>
                  <a:gd name="T9" fmla="*/ 33 h 61"/>
                  <a:gd name="T10" fmla="*/ 39 w 63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61">
                    <a:moveTo>
                      <a:pt x="39" y="0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0" y="27"/>
                      <a:pt x="12" y="43"/>
                    </a:cubicBezTo>
                    <a:cubicBezTo>
                      <a:pt x="25" y="61"/>
                      <a:pt x="41" y="50"/>
                      <a:pt x="41" y="50"/>
                    </a:cubicBezTo>
                    <a:cubicBezTo>
                      <a:pt x="63" y="33"/>
                      <a:pt x="63" y="33"/>
                      <a:pt x="63" y="3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40"/>
              <p:cNvSpPr>
                <a:spLocks/>
              </p:cNvSpPr>
              <p:nvPr/>
            </p:nvSpPr>
            <p:spPr bwMode="auto">
              <a:xfrm>
                <a:off x="6050" y="1762"/>
                <a:ext cx="176" cy="121"/>
              </a:xfrm>
              <a:custGeom>
                <a:avLst/>
                <a:gdLst>
                  <a:gd name="T0" fmla="*/ 0 w 101"/>
                  <a:gd name="T1" fmla="*/ 63 h 69"/>
                  <a:gd name="T2" fmla="*/ 91 w 101"/>
                  <a:gd name="T3" fmla="*/ 69 h 69"/>
                  <a:gd name="T4" fmla="*/ 53 w 101"/>
                  <a:gd name="T5" fmla="*/ 12 h 69"/>
                  <a:gd name="T6" fmla="*/ 0 w 101"/>
                  <a:gd name="T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69">
                    <a:moveTo>
                      <a:pt x="0" y="63"/>
                    </a:move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69"/>
                      <a:pt x="101" y="25"/>
                      <a:pt x="53" y="12"/>
                    </a:cubicBezTo>
                    <a:cubicBezTo>
                      <a:pt x="6" y="0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41"/>
              <p:cNvSpPr>
                <a:spLocks/>
              </p:cNvSpPr>
              <p:nvPr/>
            </p:nvSpPr>
            <p:spPr bwMode="auto">
              <a:xfrm>
                <a:off x="6329" y="1762"/>
                <a:ext cx="176" cy="121"/>
              </a:xfrm>
              <a:custGeom>
                <a:avLst/>
                <a:gdLst>
                  <a:gd name="T0" fmla="*/ 101 w 101"/>
                  <a:gd name="T1" fmla="*/ 63 h 69"/>
                  <a:gd name="T2" fmla="*/ 10 w 101"/>
                  <a:gd name="T3" fmla="*/ 69 h 69"/>
                  <a:gd name="T4" fmla="*/ 48 w 101"/>
                  <a:gd name="T5" fmla="*/ 12 h 69"/>
                  <a:gd name="T6" fmla="*/ 101 w 101"/>
                  <a:gd name="T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69">
                    <a:moveTo>
                      <a:pt x="101" y="63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9"/>
                      <a:pt x="0" y="25"/>
                      <a:pt x="48" y="12"/>
                    </a:cubicBezTo>
                    <a:cubicBezTo>
                      <a:pt x="96" y="0"/>
                      <a:pt x="101" y="63"/>
                      <a:pt x="101" y="63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42"/>
              <p:cNvSpPr>
                <a:spLocks/>
              </p:cNvSpPr>
              <p:nvPr/>
            </p:nvSpPr>
            <p:spPr bwMode="auto">
              <a:xfrm>
                <a:off x="5161" y="963"/>
                <a:ext cx="73" cy="358"/>
              </a:xfrm>
              <a:custGeom>
                <a:avLst/>
                <a:gdLst>
                  <a:gd name="T0" fmla="*/ 6 w 42"/>
                  <a:gd name="T1" fmla="*/ 10 h 205"/>
                  <a:gd name="T2" fmla="*/ 0 w 42"/>
                  <a:gd name="T3" fmla="*/ 190 h 205"/>
                  <a:gd name="T4" fmla="*/ 18 w 42"/>
                  <a:gd name="T5" fmla="*/ 204 h 205"/>
                  <a:gd name="T6" fmla="*/ 39 w 42"/>
                  <a:gd name="T7" fmla="*/ 187 h 205"/>
                  <a:gd name="T8" fmla="*/ 42 w 42"/>
                  <a:gd name="T9" fmla="*/ 0 h 205"/>
                  <a:gd name="T10" fmla="*/ 6 w 42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5">
                    <a:moveTo>
                      <a:pt x="6" y="1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5" y="204"/>
                      <a:pt x="18" y="204"/>
                    </a:cubicBezTo>
                    <a:cubicBezTo>
                      <a:pt x="35" y="205"/>
                      <a:pt x="39" y="187"/>
                      <a:pt x="39" y="187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43"/>
              <p:cNvSpPr>
                <a:spLocks/>
              </p:cNvSpPr>
              <p:nvPr/>
            </p:nvSpPr>
            <p:spPr bwMode="auto">
              <a:xfrm>
                <a:off x="5180" y="1846"/>
                <a:ext cx="155" cy="37"/>
              </a:xfrm>
              <a:custGeom>
                <a:avLst/>
                <a:gdLst>
                  <a:gd name="T0" fmla="*/ 13 w 89"/>
                  <a:gd name="T1" fmla="*/ 1 h 21"/>
                  <a:gd name="T2" fmla="*/ 2 w 89"/>
                  <a:gd name="T3" fmla="*/ 9 h 21"/>
                  <a:gd name="T4" fmla="*/ 6 w 89"/>
                  <a:gd name="T5" fmla="*/ 21 h 21"/>
                  <a:gd name="T6" fmla="*/ 82 w 89"/>
                  <a:gd name="T7" fmla="*/ 16 h 21"/>
                  <a:gd name="T8" fmla="*/ 80 w 89"/>
                  <a:gd name="T9" fmla="*/ 0 h 21"/>
                  <a:gd name="T10" fmla="*/ 13 w 89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21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1"/>
                      <a:pt x="74" y="19"/>
                      <a:pt x="82" y="16"/>
                    </a:cubicBezTo>
                    <a:cubicBezTo>
                      <a:pt x="89" y="13"/>
                      <a:pt x="83" y="1"/>
                      <a:pt x="80" y="0"/>
                    </a:cubicBezTo>
                    <a:cubicBezTo>
                      <a:pt x="77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44"/>
              <p:cNvSpPr>
                <a:spLocks/>
              </p:cNvSpPr>
              <p:nvPr/>
            </p:nvSpPr>
            <p:spPr bwMode="auto">
              <a:xfrm>
                <a:off x="5178" y="1464"/>
                <a:ext cx="155" cy="398"/>
              </a:xfrm>
              <a:custGeom>
                <a:avLst/>
                <a:gdLst>
                  <a:gd name="T0" fmla="*/ 51 w 89"/>
                  <a:gd name="T1" fmla="*/ 0 h 228"/>
                  <a:gd name="T2" fmla="*/ 39 w 89"/>
                  <a:gd name="T3" fmla="*/ 177 h 228"/>
                  <a:gd name="T4" fmla="*/ 2 w 89"/>
                  <a:gd name="T5" fmla="*/ 214 h 228"/>
                  <a:gd name="T6" fmla="*/ 20 w 89"/>
                  <a:gd name="T7" fmla="*/ 226 h 228"/>
                  <a:gd name="T8" fmla="*/ 87 w 89"/>
                  <a:gd name="T9" fmla="*/ 214 h 228"/>
                  <a:gd name="T10" fmla="*/ 62 w 89"/>
                  <a:gd name="T11" fmla="*/ 174 h 228"/>
                  <a:gd name="T12" fmla="*/ 73 w 89"/>
                  <a:gd name="T13" fmla="*/ 5 h 228"/>
                  <a:gd name="T14" fmla="*/ 51 w 89"/>
                  <a:gd name="T1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228">
                    <a:moveTo>
                      <a:pt x="51" y="0"/>
                    </a:moveTo>
                    <a:cubicBezTo>
                      <a:pt x="51" y="0"/>
                      <a:pt x="43" y="169"/>
                      <a:pt x="39" y="177"/>
                    </a:cubicBezTo>
                    <a:cubicBezTo>
                      <a:pt x="35" y="186"/>
                      <a:pt x="2" y="207"/>
                      <a:pt x="2" y="214"/>
                    </a:cubicBezTo>
                    <a:cubicBezTo>
                      <a:pt x="3" y="221"/>
                      <a:pt x="0" y="228"/>
                      <a:pt x="20" y="226"/>
                    </a:cubicBezTo>
                    <a:cubicBezTo>
                      <a:pt x="40" y="225"/>
                      <a:pt x="89" y="222"/>
                      <a:pt x="87" y="214"/>
                    </a:cubicBezTo>
                    <a:cubicBezTo>
                      <a:pt x="86" y="206"/>
                      <a:pt x="67" y="185"/>
                      <a:pt x="62" y="174"/>
                    </a:cubicBezTo>
                    <a:cubicBezTo>
                      <a:pt x="58" y="164"/>
                      <a:pt x="73" y="5"/>
                      <a:pt x="73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45"/>
              <p:cNvSpPr>
                <a:spLocks/>
              </p:cNvSpPr>
              <p:nvPr/>
            </p:nvSpPr>
            <p:spPr bwMode="auto">
              <a:xfrm>
                <a:off x="5203" y="1794"/>
                <a:ext cx="108" cy="68"/>
              </a:xfrm>
              <a:custGeom>
                <a:avLst/>
                <a:gdLst>
                  <a:gd name="T0" fmla="*/ 0 w 62"/>
                  <a:gd name="T1" fmla="*/ 11 h 39"/>
                  <a:gd name="T2" fmla="*/ 27 w 62"/>
                  <a:gd name="T3" fmla="*/ 36 h 39"/>
                  <a:gd name="T4" fmla="*/ 31 w 62"/>
                  <a:gd name="T5" fmla="*/ 39 h 39"/>
                  <a:gd name="T6" fmla="*/ 33 w 62"/>
                  <a:gd name="T7" fmla="*/ 35 h 39"/>
                  <a:gd name="T8" fmla="*/ 44 w 62"/>
                  <a:gd name="T9" fmla="*/ 14 h 39"/>
                  <a:gd name="T10" fmla="*/ 62 w 62"/>
                  <a:gd name="T11" fmla="*/ 7 h 39"/>
                  <a:gd name="T12" fmla="*/ 57 w 62"/>
                  <a:gd name="T13" fmla="*/ 0 h 39"/>
                  <a:gd name="T14" fmla="*/ 31 w 62"/>
                  <a:gd name="T15" fmla="*/ 14 h 39"/>
                  <a:gd name="T16" fmla="*/ 10 w 62"/>
                  <a:gd name="T17" fmla="*/ 3 h 39"/>
                  <a:gd name="T18" fmla="*/ 0 w 62"/>
                  <a:gd name="T1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9">
                    <a:moveTo>
                      <a:pt x="0" y="11"/>
                    </a:moveTo>
                    <a:cubicBezTo>
                      <a:pt x="0" y="11"/>
                      <a:pt x="23" y="4"/>
                      <a:pt x="27" y="36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4" y="23"/>
                      <a:pt x="44" y="14"/>
                    </a:cubicBezTo>
                    <a:cubicBezTo>
                      <a:pt x="54" y="4"/>
                      <a:pt x="62" y="7"/>
                      <a:pt x="62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38" y="2"/>
                      <a:pt x="31" y="14"/>
                    </a:cubicBezTo>
                    <a:cubicBezTo>
                      <a:pt x="31" y="14"/>
                      <a:pt x="23" y="2"/>
                      <a:pt x="10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46"/>
              <p:cNvSpPr>
                <a:spLocks/>
              </p:cNvSpPr>
              <p:nvPr/>
            </p:nvSpPr>
            <p:spPr bwMode="auto">
              <a:xfrm>
                <a:off x="5399" y="1846"/>
                <a:ext cx="157" cy="37"/>
              </a:xfrm>
              <a:custGeom>
                <a:avLst/>
                <a:gdLst>
                  <a:gd name="T0" fmla="*/ 76 w 90"/>
                  <a:gd name="T1" fmla="*/ 1 h 21"/>
                  <a:gd name="T2" fmla="*/ 87 w 90"/>
                  <a:gd name="T3" fmla="*/ 9 h 21"/>
                  <a:gd name="T4" fmla="*/ 83 w 90"/>
                  <a:gd name="T5" fmla="*/ 21 h 21"/>
                  <a:gd name="T6" fmla="*/ 8 w 90"/>
                  <a:gd name="T7" fmla="*/ 16 h 21"/>
                  <a:gd name="T8" fmla="*/ 9 w 90"/>
                  <a:gd name="T9" fmla="*/ 0 h 21"/>
                  <a:gd name="T10" fmla="*/ 76 w 90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1">
                    <a:moveTo>
                      <a:pt x="76" y="1"/>
                    </a:moveTo>
                    <a:cubicBezTo>
                      <a:pt x="76" y="1"/>
                      <a:pt x="87" y="7"/>
                      <a:pt x="87" y="9"/>
                    </a:cubicBezTo>
                    <a:cubicBezTo>
                      <a:pt x="88" y="11"/>
                      <a:pt x="90" y="21"/>
                      <a:pt x="83" y="21"/>
                    </a:cubicBezTo>
                    <a:cubicBezTo>
                      <a:pt x="77" y="21"/>
                      <a:pt x="15" y="19"/>
                      <a:pt x="8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47"/>
              <p:cNvSpPr>
                <a:spLocks/>
              </p:cNvSpPr>
              <p:nvPr/>
            </p:nvSpPr>
            <p:spPr bwMode="auto">
              <a:xfrm>
                <a:off x="5401" y="1464"/>
                <a:ext cx="155" cy="398"/>
              </a:xfrm>
              <a:custGeom>
                <a:avLst/>
                <a:gdLst>
                  <a:gd name="T0" fmla="*/ 39 w 89"/>
                  <a:gd name="T1" fmla="*/ 0 h 228"/>
                  <a:gd name="T2" fmla="*/ 50 w 89"/>
                  <a:gd name="T3" fmla="*/ 177 h 228"/>
                  <a:gd name="T4" fmla="*/ 87 w 89"/>
                  <a:gd name="T5" fmla="*/ 214 h 228"/>
                  <a:gd name="T6" fmla="*/ 69 w 89"/>
                  <a:gd name="T7" fmla="*/ 226 h 228"/>
                  <a:gd name="T8" fmla="*/ 2 w 89"/>
                  <a:gd name="T9" fmla="*/ 214 h 228"/>
                  <a:gd name="T10" fmla="*/ 27 w 89"/>
                  <a:gd name="T11" fmla="*/ 174 h 228"/>
                  <a:gd name="T12" fmla="*/ 16 w 89"/>
                  <a:gd name="T13" fmla="*/ 5 h 228"/>
                  <a:gd name="T14" fmla="*/ 39 w 89"/>
                  <a:gd name="T1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228">
                    <a:moveTo>
                      <a:pt x="39" y="0"/>
                    </a:moveTo>
                    <a:cubicBezTo>
                      <a:pt x="39" y="0"/>
                      <a:pt x="46" y="169"/>
                      <a:pt x="50" y="177"/>
                    </a:cubicBezTo>
                    <a:cubicBezTo>
                      <a:pt x="54" y="186"/>
                      <a:pt x="88" y="207"/>
                      <a:pt x="87" y="214"/>
                    </a:cubicBezTo>
                    <a:cubicBezTo>
                      <a:pt x="87" y="221"/>
                      <a:pt x="89" y="228"/>
                      <a:pt x="69" y="226"/>
                    </a:cubicBezTo>
                    <a:cubicBezTo>
                      <a:pt x="50" y="225"/>
                      <a:pt x="0" y="222"/>
                      <a:pt x="2" y="214"/>
                    </a:cubicBezTo>
                    <a:cubicBezTo>
                      <a:pt x="4" y="206"/>
                      <a:pt x="22" y="185"/>
                      <a:pt x="27" y="174"/>
                    </a:cubicBezTo>
                    <a:cubicBezTo>
                      <a:pt x="31" y="164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48"/>
              <p:cNvSpPr>
                <a:spLocks/>
              </p:cNvSpPr>
              <p:nvPr/>
            </p:nvSpPr>
            <p:spPr bwMode="auto">
              <a:xfrm>
                <a:off x="5424" y="1794"/>
                <a:ext cx="108" cy="68"/>
              </a:xfrm>
              <a:custGeom>
                <a:avLst/>
                <a:gdLst>
                  <a:gd name="T0" fmla="*/ 62 w 62"/>
                  <a:gd name="T1" fmla="*/ 11 h 39"/>
                  <a:gd name="T2" fmla="*/ 35 w 62"/>
                  <a:gd name="T3" fmla="*/ 36 h 39"/>
                  <a:gd name="T4" fmla="*/ 32 w 62"/>
                  <a:gd name="T5" fmla="*/ 39 h 39"/>
                  <a:gd name="T6" fmla="*/ 29 w 62"/>
                  <a:gd name="T7" fmla="*/ 35 h 39"/>
                  <a:gd name="T8" fmla="*/ 18 w 62"/>
                  <a:gd name="T9" fmla="*/ 14 h 39"/>
                  <a:gd name="T10" fmla="*/ 0 w 62"/>
                  <a:gd name="T11" fmla="*/ 7 h 39"/>
                  <a:gd name="T12" fmla="*/ 5 w 62"/>
                  <a:gd name="T13" fmla="*/ 0 h 39"/>
                  <a:gd name="T14" fmla="*/ 31 w 62"/>
                  <a:gd name="T15" fmla="*/ 14 h 39"/>
                  <a:gd name="T16" fmla="*/ 53 w 62"/>
                  <a:gd name="T17" fmla="*/ 3 h 39"/>
                  <a:gd name="T18" fmla="*/ 62 w 62"/>
                  <a:gd name="T1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9">
                    <a:moveTo>
                      <a:pt x="62" y="11"/>
                    </a:moveTo>
                    <a:cubicBezTo>
                      <a:pt x="62" y="11"/>
                      <a:pt x="40" y="4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23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4"/>
                    </a:cubicBezTo>
                    <a:cubicBezTo>
                      <a:pt x="31" y="14"/>
                      <a:pt x="39" y="2"/>
                      <a:pt x="53" y="3"/>
                    </a:cubicBezTo>
                    <a:lnTo>
                      <a:pt x="62" y="11"/>
                    </a:ln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49"/>
              <p:cNvSpPr>
                <a:spLocks/>
              </p:cNvSpPr>
              <p:nvPr/>
            </p:nvSpPr>
            <p:spPr bwMode="auto">
              <a:xfrm>
                <a:off x="5220" y="1283"/>
                <a:ext cx="287" cy="232"/>
              </a:xfrm>
              <a:custGeom>
                <a:avLst/>
                <a:gdLst>
                  <a:gd name="T0" fmla="*/ 35 w 287"/>
                  <a:gd name="T1" fmla="*/ 0 h 232"/>
                  <a:gd name="T2" fmla="*/ 0 w 287"/>
                  <a:gd name="T3" fmla="*/ 22 h 232"/>
                  <a:gd name="T4" fmla="*/ 0 w 287"/>
                  <a:gd name="T5" fmla="*/ 218 h 232"/>
                  <a:gd name="T6" fmla="*/ 120 w 287"/>
                  <a:gd name="T7" fmla="*/ 225 h 232"/>
                  <a:gd name="T8" fmla="*/ 131 w 287"/>
                  <a:gd name="T9" fmla="*/ 122 h 232"/>
                  <a:gd name="T10" fmla="*/ 146 w 287"/>
                  <a:gd name="T11" fmla="*/ 122 h 232"/>
                  <a:gd name="T12" fmla="*/ 178 w 287"/>
                  <a:gd name="T13" fmla="*/ 232 h 232"/>
                  <a:gd name="T14" fmla="*/ 287 w 287"/>
                  <a:gd name="T15" fmla="*/ 206 h 232"/>
                  <a:gd name="T16" fmla="*/ 254 w 287"/>
                  <a:gd name="T17" fmla="*/ 22 h 232"/>
                  <a:gd name="T18" fmla="*/ 223 w 287"/>
                  <a:gd name="T19" fmla="*/ 0 h 232"/>
                  <a:gd name="T20" fmla="*/ 35 w 287"/>
                  <a:gd name="T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32">
                    <a:moveTo>
                      <a:pt x="35" y="0"/>
                    </a:moveTo>
                    <a:lnTo>
                      <a:pt x="0" y="22"/>
                    </a:lnTo>
                    <a:lnTo>
                      <a:pt x="0" y="218"/>
                    </a:lnTo>
                    <a:lnTo>
                      <a:pt x="120" y="225"/>
                    </a:lnTo>
                    <a:lnTo>
                      <a:pt x="131" y="122"/>
                    </a:lnTo>
                    <a:lnTo>
                      <a:pt x="146" y="122"/>
                    </a:lnTo>
                    <a:lnTo>
                      <a:pt x="178" y="232"/>
                    </a:lnTo>
                    <a:lnTo>
                      <a:pt x="287" y="206"/>
                    </a:lnTo>
                    <a:lnTo>
                      <a:pt x="254" y="22"/>
                    </a:lnTo>
                    <a:lnTo>
                      <a:pt x="223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B4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50"/>
              <p:cNvSpPr>
                <a:spLocks/>
              </p:cNvSpPr>
              <p:nvPr/>
            </p:nvSpPr>
            <p:spPr bwMode="auto">
              <a:xfrm>
                <a:off x="5151" y="902"/>
                <a:ext cx="402" cy="403"/>
              </a:xfrm>
              <a:custGeom>
                <a:avLst/>
                <a:gdLst>
                  <a:gd name="T0" fmla="*/ 55 w 231"/>
                  <a:gd name="T1" fmla="*/ 11 h 231"/>
                  <a:gd name="T2" fmla="*/ 188 w 231"/>
                  <a:gd name="T3" fmla="*/ 16 h 231"/>
                  <a:gd name="T4" fmla="*/ 231 w 231"/>
                  <a:gd name="T5" fmla="*/ 77 h 231"/>
                  <a:gd name="T6" fmla="*/ 196 w 231"/>
                  <a:gd name="T7" fmla="*/ 98 h 231"/>
                  <a:gd name="T8" fmla="*/ 178 w 231"/>
                  <a:gd name="T9" fmla="*/ 75 h 231"/>
                  <a:gd name="T10" fmla="*/ 186 w 231"/>
                  <a:gd name="T11" fmla="*/ 231 h 231"/>
                  <a:gd name="T12" fmla="*/ 40 w 231"/>
                  <a:gd name="T13" fmla="*/ 231 h 231"/>
                  <a:gd name="T14" fmla="*/ 40 w 231"/>
                  <a:gd name="T15" fmla="*/ 113 h 231"/>
                  <a:gd name="T16" fmla="*/ 3 w 231"/>
                  <a:gd name="T17" fmla="*/ 106 h 231"/>
                  <a:gd name="T18" fmla="*/ 14 w 231"/>
                  <a:gd name="T19" fmla="*/ 25 h 231"/>
                  <a:gd name="T20" fmla="*/ 55 w 231"/>
                  <a:gd name="T21" fmla="*/ 1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31">
                    <a:moveTo>
                      <a:pt x="55" y="11"/>
                    </a:moveTo>
                    <a:cubicBezTo>
                      <a:pt x="55" y="11"/>
                      <a:pt x="163" y="0"/>
                      <a:pt x="188" y="16"/>
                    </a:cubicBezTo>
                    <a:cubicBezTo>
                      <a:pt x="213" y="31"/>
                      <a:pt x="231" y="77"/>
                      <a:pt x="231" y="77"/>
                    </a:cubicBezTo>
                    <a:cubicBezTo>
                      <a:pt x="196" y="98"/>
                      <a:pt x="196" y="98"/>
                      <a:pt x="196" y="98"/>
                    </a:cubicBezTo>
                    <a:cubicBezTo>
                      <a:pt x="178" y="75"/>
                      <a:pt x="178" y="75"/>
                      <a:pt x="178" y="75"/>
                    </a:cubicBezTo>
                    <a:cubicBezTo>
                      <a:pt x="186" y="231"/>
                      <a:pt x="186" y="231"/>
                      <a:pt x="186" y="231"/>
                    </a:cubicBezTo>
                    <a:cubicBezTo>
                      <a:pt x="40" y="231"/>
                      <a:pt x="40" y="231"/>
                      <a:pt x="40" y="231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3" y="106"/>
                      <a:pt x="0" y="38"/>
                      <a:pt x="14" y="25"/>
                    </a:cubicBezTo>
                    <a:cubicBezTo>
                      <a:pt x="28" y="12"/>
                      <a:pt x="55" y="11"/>
                      <a:pt x="55" y="11"/>
                    </a:cubicBezTo>
                    <a:close/>
                  </a:path>
                </a:pathLst>
              </a:custGeom>
              <a:solidFill>
                <a:srgbClr val="E72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51"/>
              <p:cNvSpPr>
                <a:spLocks/>
              </p:cNvSpPr>
              <p:nvPr/>
            </p:nvSpPr>
            <p:spPr bwMode="auto">
              <a:xfrm>
                <a:off x="5220" y="1073"/>
                <a:ext cx="246" cy="58"/>
              </a:xfrm>
              <a:custGeom>
                <a:avLst/>
                <a:gdLst>
                  <a:gd name="T0" fmla="*/ 0 w 246"/>
                  <a:gd name="T1" fmla="*/ 0 h 58"/>
                  <a:gd name="T2" fmla="*/ 0 w 246"/>
                  <a:gd name="T3" fmla="*/ 58 h 58"/>
                  <a:gd name="T4" fmla="*/ 246 w 246"/>
                  <a:gd name="T5" fmla="*/ 58 h 58"/>
                  <a:gd name="T6" fmla="*/ 242 w 246"/>
                  <a:gd name="T7" fmla="*/ 0 h 58"/>
                  <a:gd name="T8" fmla="*/ 0 w 24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58">
                    <a:moveTo>
                      <a:pt x="0" y="0"/>
                    </a:moveTo>
                    <a:lnTo>
                      <a:pt x="0" y="58"/>
                    </a:lnTo>
                    <a:lnTo>
                      <a:pt x="246" y="58"/>
                    </a:lnTo>
                    <a:lnTo>
                      <a:pt x="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52"/>
              <p:cNvSpPr>
                <a:spLocks/>
              </p:cNvSpPr>
              <p:nvPr/>
            </p:nvSpPr>
            <p:spPr bwMode="auto">
              <a:xfrm>
                <a:off x="5403" y="1037"/>
                <a:ext cx="198" cy="284"/>
              </a:xfrm>
              <a:custGeom>
                <a:avLst/>
                <a:gdLst>
                  <a:gd name="T0" fmla="*/ 51 w 114"/>
                  <a:gd name="T1" fmla="*/ 21 h 163"/>
                  <a:gd name="T2" fmla="*/ 69 w 114"/>
                  <a:gd name="T3" fmla="*/ 68 h 163"/>
                  <a:gd name="T4" fmla="*/ 7 w 114"/>
                  <a:gd name="T5" fmla="*/ 129 h 163"/>
                  <a:gd name="T6" fmla="*/ 14 w 114"/>
                  <a:gd name="T7" fmla="*/ 154 h 163"/>
                  <a:gd name="T8" fmla="*/ 69 w 114"/>
                  <a:gd name="T9" fmla="*/ 127 h 163"/>
                  <a:gd name="T10" fmla="*/ 113 w 114"/>
                  <a:gd name="T11" fmla="*/ 77 h 163"/>
                  <a:gd name="T12" fmla="*/ 86 w 114"/>
                  <a:gd name="T13" fmla="*/ 0 h 163"/>
                  <a:gd name="T14" fmla="*/ 51 w 114"/>
                  <a:gd name="T15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63">
                    <a:moveTo>
                      <a:pt x="51" y="21"/>
                    </a:moveTo>
                    <a:cubicBezTo>
                      <a:pt x="51" y="21"/>
                      <a:pt x="73" y="62"/>
                      <a:pt x="69" y="68"/>
                    </a:cubicBezTo>
                    <a:cubicBezTo>
                      <a:pt x="65" y="74"/>
                      <a:pt x="7" y="129"/>
                      <a:pt x="7" y="129"/>
                    </a:cubicBezTo>
                    <a:cubicBezTo>
                      <a:pt x="7" y="129"/>
                      <a:pt x="0" y="145"/>
                      <a:pt x="14" y="154"/>
                    </a:cubicBezTo>
                    <a:cubicBezTo>
                      <a:pt x="28" y="163"/>
                      <a:pt x="48" y="148"/>
                      <a:pt x="69" y="127"/>
                    </a:cubicBezTo>
                    <a:cubicBezTo>
                      <a:pt x="90" y="106"/>
                      <a:pt x="112" y="89"/>
                      <a:pt x="113" y="77"/>
                    </a:cubicBezTo>
                    <a:cubicBezTo>
                      <a:pt x="114" y="66"/>
                      <a:pt x="86" y="0"/>
                      <a:pt x="86" y="0"/>
                    </a:cubicBezTo>
                    <a:lnTo>
                      <a:pt x="51" y="2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53"/>
              <p:cNvSpPr>
                <a:spLocks/>
              </p:cNvSpPr>
              <p:nvPr/>
            </p:nvSpPr>
            <p:spPr bwMode="auto">
              <a:xfrm>
                <a:off x="5309" y="853"/>
                <a:ext cx="75" cy="88"/>
              </a:xfrm>
              <a:custGeom>
                <a:avLst/>
                <a:gdLst>
                  <a:gd name="T0" fmla="*/ 2 w 43"/>
                  <a:gd name="T1" fmla="*/ 4 h 50"/>
                  <a:gd name="T2" fmla="*/ 2 w 43"/>
                  <a:gd name="T3" fmla="*/ 41 h 50"/>
                  <a:gd name="T4" fmla="*/ 23 w 43"/>
                  <a:gd name="T5" fmla="*/ 50 h 50"/>
                  <a:gd name="T6" fmla="*/ 41 w 43"/>
                  <a:gd name="T7" fmla="*/ 39 h 50"/>
                  <a:gd name="T8" fmla="*/ 40 w 43"/>
                  <a:gd name="T9" fmla="*/ 0 h 50"/>
                  <a:gd name="T10" fmla="*/ 2 w 43"/>
                  <a:gd name="T11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2" y="4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0" y="49"/>
                      <a:pt x="23" y="50"/>
                    </a:cubicBezTo>
                    <a:cubicBezTo>
                      <a:pt x="43" y="50"/>
                      <a:pt x="41" y="39"/>
                      <a:pt x="41" y="39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54"/>
              <p:cNvSpPr>
                <a:spLocks/>
              </p:cNvSpPr>
              <p:nvPr/>
            </p:nvSpPr>
            <p:spPr bwMode="auto">
              <a:xfrm>
                <a:off x="5312" y="853"/>
                <a:ext cx="68" cy="34"/>
              </a:xfrm>
              <a:custGeom>
                <a:avLst/>
                <a:gdLst>
                  <a:gd name="T0" fmla="*/ 39 w 39"/>
                  <a:gd name="T1" fmla="*/ 13 h 19"/>
                  <a:gd name="T2" fmla="*/ 38 w 39"/>
                  <a:gd name="T3" fmla="*/ 0 h 19"/>
                  <a:gd name="T4" fmla="*/ 0 w 39"/>
                  <a:gd name="T5" fmla="*/ 4 h 19"/>
                  <a:gd name="T6" fmla="*/ 0 w 39"/>
                  <a:gd name="T7" fmla="*/ 15 h 19"/>
                  <a:gd name="T8" fmla="*/ 39 w 3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9">
                    <a:moveTo>
                      <a:pt x="39" y="13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3" y="19"/>
                      <a:pt x="26" y="16"/>
                      <a:pt x="39" y="13"/>
                    </a:cubicBezTo>
                    <a:close/>
                  </a:path>
                </a:pathLst>
              </a:custGeom>
              <a:solidFill>
                <a:srgbClr val="C98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55"/>
              <p:cNvSpPr>
                <a:spLocks/>
              </p:cNvSpPr>
              <p:nvPr/>
            </p:nvSpPr>
            <p:spPr bwMode="auto">
              <a:xfrm>
                <a:off x="5011" y="335"/>
                <a:ext cx="636" cy="513"/>
              </a:xfrm>
              <a:custGeom>
                <a:avLst/>
                <a:gdLst>
                  <a:gd name="T0" fmla="*/ 231 w 365"/>
                  <a:gd name="T1" fmla="*/ 271 h 294"/>
                  <a:gd name="T2" fmla="*/ 313 w 365"/>
                  <a:gd name="T3" fmla="*/ 267 h 294"/>
                  <a:gd name="T4" fmla="*/ 356 w 365"/>
                  <a:gd name="T5" fmla="*/ 137 h 294"/>
                  <a:gd name="T6" fmla="*/ 300 w 365"/>
                  <a:gd name="T7" fmla="*/ 89 h 294"/>
                  <a:gd name="T8" fmla="*/ 279 w 365"/>
                  <a:gd name="T9" fmla="*/ 30 h 294"/>
                  <a:gd name="T10" fmla="*/ 71 w 365"/>
                  <a:gd name="T11" fmla="*/ 55 h 294"/>
                  <a:gd name="T12" fmla="*/ 54 w 365"/>
                  <a:gd name="T13" fmla="*/ 258 h 294"/>
                  <a:gd name="T14" fmla="*/ 154 w 365"/>
                  <a:gd name="T15" fmla="*/ 262 h 294"/>
                  <a:gd name="T16" fmla="*/ 231 w 365"/>
                  <a:gd name="T17" fmla="*/ 27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5" h="294">
                    <a:moveTo>
                      <a:pt x="231" y="271"/>
                    </a:moveTo>
                    <a:cubicBezTo>
                      <a:pt x="231" y="271"/>
                      <a:pt x="269" y="294"/>
                      <a:pt x="313" y="267"/>
                    </a:cubicBezTo>
                    <a:cubicBezTo>
                      <a:pt x="358" y="241"/>
                      <a:pt x="365" y="183"/>
                      <a:pt x="356" y="137"/>
                    </a:cubicBezTo>
                    <a:cubicBezTo>
                      <a:pt x="347" y="91"/>
                      <a:pt x="318" y="81"/>
                      <a:pt x="300" y="89"/>
                    </a:cubicBezTo>
                    <a:cubicBezTo>
                      <a:pt x="300" y="89"/>
                      <a:pt x="316" y="48"/>
                      <a:pt x="279" y="30"/>
                    </a:cubicBezTo>
                    <a:cubicBezTo>
                      <a:pt x="242" y="12"/>
                      <a:pt x="159" y="0"/>
                      <a:pt x="71" y="55"/>
                    </a:cubicBezTo>
                    <a:cubicBezTo>
                      <a:pt x="0" y="99"/>
                      <a:pt x="17" y="214"/>
                      <a:pt x="54" y="258"/>
                    </a:cubicBezTo>
                    <a:cubicBezTo>
                      <a:pt x="79" y="287"/>
                      <a:pt x="132" y="293"/>
                      <a:pt x="154" y="262"/>
                    </a:cubicBezTo>
                    <a:lnTo>
                      <a:pt x="231" y="271"/>
                    </a:lnTo>
                    <a:close/>
                  </a:path>
                </a:pathLst>
              </a:cu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56"/>
              <p:cNvSpPr>
                <a:spLocks/>
              </p:cNvSpPr>
              <p:nvPr/>
            </p:nvSpPr>
            <p:spPr bwMode="auto">
              <a:xfrm>
                <a:off x="5189" y="592"/>
                <a:ext cx="315" cy="300"/>
              </a:xfrm>
              <a:custGeom>
                <a:avLst/>
                <a:gdLst>
                  <a:gd name="T0" fmla="*/ 23 w 181"/>
                  <a:gd name="T1" fmla="*/ 0 h 172"/>
                  <a:gd name="T2" fmla="*/ 2 w 181"/>
                  <a:gd name="T3" fmla="*/ 73 h 172"/>
                  <a:gd name="T4" fmla="*/ 33 w 181"/>
                  <a:gd name="T5" fmla="*/ 148 h 172"/>
                  <a:gd name="T6" fmla="*/ 154 w 181"/>
                  <a:gd name="T7" fmla="*/ 133 h 172"/>
                  <a:gd name="T8" fmla="*/ 178 w 181"/>
                  <a:gd name="T9" fmla="*/ 81 h 172"/>
                  <a:gd name="T10" fmla="*/ 156 w 181"/>
                  <a:gd name="T11" fmla="*/ 10 h 172"/>
                  <a:gd name="T12" fmla="*/ 149 w 181"/>
                  <a:gd name="T13" fmla="*/ 34 h 172"/>
                  <a:gd name="T14" fmla="*/ 119 w 181"/>
                  <a:gd name="T15" fmla="*/ 35 h 172"/>
                  <a:gd name="T16" fmla="*/ 108 w 181"/>
                  <a:gd name="T17" fmla="*/ 3 h 172"/>
                  <a:gd name="T18" fmla="*/ 105 w 181"/>
                  <a:gd name="T19" fmla="*/ 39 h 172"/>
                  <a:gd name="T20" fmla="*/ 70 w 181"/>
                  <a:gd name="T21" fmla="*/ 38 h 172"/>
                  <a:gd name="T22" fmla="*/ 59 w 181"/>
                  <a:gd name="T23" fmla="*/ 6 h 172"/>
                  <a:gd name="T24" fmla="*/ 52 w 181"/>
                  <a:gd name="T25" fmla="*/ 30 h 172"/>
                  <a:gd name="T26" fmla="*/ 25 w 181"/>
                  <a:gd name="T27" fmla="*/ 30 h 172"/>
                  <a:gd name="T28" fmla="*/ 23 w 181"/>
                  <a:gd name="T2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1" h="172">
                    <a:moveTo>
                      <a:pt x="23" y="0"/>
                    </a:moveTo>
                    <a:cubicBezTo>
                      <a:pt x="2" y="73"/>
                      <a:pt x="2" y="73"/>
                      <a:pt x="2" y="73"/>
                    </a:cubicBezTo>
                    <a:cubicBezTo>
                      <a:pt x="2" y="73"/>
                      <a:pt x="0" y="124"/>
                      <a:pt x="33" y="148"/>
                    </a:cubicBezTo>
                    <a:cubicBezTo>
                      <a:pt x="65" y="172"/>
                      <a:pt x="128" y="168"/>
                      <a:pt x="154" y="133"/>
                    </a:cubicBezTo>
                    <a:cubicBezTo>
                      <a:pt x="181" y="98"/>
                      <a:pt x="178" y="81"/>
                      <a:pt x="178" y="81"/>
                    </a:cubicBezTo>
                    <a:cubicBezTo>
                      <a:pt x="156" y="10"/>
                      <a:pt x="156" y="10"/>
                      <a:pt x="156" y="10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25" y="30"/>
                      <a:pt x="25" y="30"/>
                      <a:pt x="25" y="3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57"/>
              <p:cNvSpPr>
                <a:spLocks/>
              </p:cNvSpPr>
              <p:nvPr/>
            </p:nvSpPr>
            <p:spPr bwMode="auto">
              <a:xfrm>
                <a:off x="5502" y="660"/>
                <a:ext cx="44" cy="73"/>
              </a:xfrm>
              <a:custGeom>
                <a:avLst/>
                <a:gdLst>
                  <a:gd name="T0" fmla="*/ 0 w 25"/>
                  <a:gd name="T1" fmla="*/ 0 h 42"/>
                  <a:gd name="T2" fmla="*/ 0 w 25"/>
                  <a:gd name="T3" fmla="*/ 42 h 42"/>
                  <a:gd name="T4" fmla="*/ 25 w 25"/>
                  <a:gd name="T5" fmla="*/ 21 h 42"/>
                  <a:gd name="T6" fmla="*/ 0 w 25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2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25" y="42"/>
                      <a:pt x="25" y="21"/>
                    </a:cubicBezTo>
                    <a:cubicBezTo>
                      <a:pt x="2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58"/>
              <p:cNvSpPr>
                <a:spLocks/>
              </p:cNvSpPr>
              <p:nvPr/>
            </p:nvSpPr>
            <p:spPr bwMode="auto">
              <a:xfrm>
                <a:off x="5140" y="648"/>
                <a:ext cx="47" cy="101"/>
              </a:xfrm>
              <a:custGeom>
                <a:avLst/>
                <a:gdLst>
                  <a:gd name="T0" fmla="*/ 27 w 27"/>
                  <a:gd name="T1" fmla="*/ 8 h 58"/>
                  <a:gd name="T2" fmla="*/ 27 w 27"/>
                  <a:gd name="T3" fmla="*/ 50 h 58"/>
                  <a:gd name="T4" fmla="*/ 1 w 27"/>
                  <a:gd name="T5" fmla="*/ 29 h 58"/>
                  <a:gd name="T6" fmla="*/ 27 w 27"/>
                  <a:gd name="T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8">
                    <a:moveTo>
                      <a:pt x="27" y="8"/>
                    </a:move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" y="58"/>
                      <a:pt x="1" y="29"/>
                    </a:cubicBezTo>
                    <a:cubicBezTo>
                      <a:pt x="0" y="0"/>
                      <a:pt x="27" y="8"/>
                      <a:pt x="27" y="8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359"/>
              <p:cNvSpPr>
                <a:spLocks/>
              </p:cNvSpPr>
              <p:nvPr/>
            </p:nvSpPr>
            <p:spPr bwMode="auto">
              <a:xfrm>
                <a:off x="5304" y="723"/>
                <a:ext cx="66" cy="41"/>
              </a:xfrm>
              <a:custGeom>
                <a:avLst/>
                <a:gdLst>
                  <a:gd name="T0" fmla="*/ 35 w 38"/>
                  <a:gd name="T1" fmla="*/ 20 h 24"/>
                  <a:gd name="T2" fmla="*/ 7 w 38"/>
                  <a:gd name="T3" fmla="*/ 22 h 24"/>
                  <a:gd name="T4" fmla="*/ 5 w 38"/>
                  <a:gd name="T5" fmla="*/ 3 h 24"/>
                  <a:gd name="T6" fmla="*/ 35 w 38"/>
                  <a:gd name="T7" fmla="*/ 2 h 24"/>
                  <a:gd name="T8" fmla="*/ 35 w 38"/>
                  <a:gd name="T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5" y="20"/>
                    </a:moveTo>
                    <a:cubicBezTo>
                      <a:pt x="31" y="23"/>
                      <a:pt x="12" y="24"/>
                      <a:pt x="7" y="22"/>
                    </a:cubicBezTo>
                    <a:cubicBezTo>
                      <a:pt x="2" y="21"/>
                      <a:pt x="0" y="6"/>
                      <a:pt x="5" y="3"/>
                    </a:cubicBezTo>
                    <a:cubicBezTo>
                      <a:pt x="10" y="0"/>
                      <a:pt x="32" y="1"/>
                      <a:pt x="35" y="2"/>
                    </a:cubicBezTo>
                    <a:cubicBezTo>
                      <a:pt x="38" y="2"/>
                      <a:pt x="38" y="16"/>
                      <a:pt x="35" y="20"/>
                    </a:cubicBezTo>
                    <a:close/>
                  </a:path>
                </a:pathLst>
              </a:custGeom>
              <a:solidFill>
                <a:srgbClr val="C98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Oval 360"/>
              <p:cNvSpPr>
                <a:spLocks noChangeArrowheads="1"/>
              </p:cNvSpPr>
              <p:nvPr/>
            </p:nvSpPr>
            <p:spPr bwMode="auto">
              <a:xfrm>
                <a:off x="5220" y="677"/>
                <a:ext cx="40" cy="40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Oval 361"/>
              <p:cNvSpPr>
                <a:spLocks noChangeArrowheads="1"/>
              </p:cNvSpPr>
              <p:nvPr/>
            </p:nvSpPr>
            <p:spPr bwMode="auto">
              <a:xfrm>
                <a:off x="5375" y="677"/>
                <a:ext cx="40" cy="40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362"/>
              <p:cNvSpPr>
                <a:spLocks/>
              </p:cNvSpPr>
              <p:nvPr/>
            </p:nvSpPr>
            <p:spPr bwMode="auto">
              <a:xfrm>
                <a:off x="5271" y="728"/>
                <a:ext cx="184" cy="134"/>
              </a:xfrm>
              <a:custGeom>
                <a:avLst/>
                <a:gdLst>
                  <a:gd name="T0" fmla="*/ 0 w 106"/>
                  <a:gd name="T1" fmla="*/ 54 h 77"/>
                  <a:gd name="T2" fmla="*/ 56 w 106"/>
                  <a:gd name="T3" fmla="*/ 42 h 77"/>
                  <a:gd name="T4" fmla="*/ 90 w 106"/>
                  <a:gd name="T5" fmla="*/ 0 h 77"/>
                  <a:gd name="T6" fmla="*/ 94 w 106"/>
                  <a:gd name="T7" fmla="*/ 43 h 77"/>
                  <a:gd name="T8" fmla="*/ 0 w 106"/>
                  <a:gd name="T9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7">
                    <a:moveTo>
                      <a:pt x="0" y="54"/>
                    </a:moveTo>
                    <a:cubicBezTo>
                      <a:pt x="0" y="54"/>
                      <a:pt x="40" y="54"/>
                      <a:pt x="56" y="42"/>
                    </a:cubicBezTo>
                    <a:cubicBezTo>
                      <a:pt x="73" y="30"/>
                      <a:pt x="90" y="0"/>
                      <a:pt x="90" y="0"/>
                    </a:cubicBezTo>
                    <a:cubicBezTo>
                      <a:pt x="90" y="0"/>
                      <a:pt x="106" y="25"/>
                      <a:pt x="94" y="43"/>
                    </a:cubicBezTo>
                    <a:cubicBezTo>
                      <a:pt x="81" y="61"/>
                      <a:pt x="30" y="77"/>
                      <a:pt x="0" y="54"/>
                    </a:cubicBezTo>
                    <a:close/>
                  </a:path>
                </a:pathLst>
              </a:custGeom>
              <a:solidFill>
                <a:srgbClr val="6D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63"/>
              <p:cNvSpPr>
                <a:spLocks/>
              </p:cNvSpPr>
              <p:nvPr/>
            </p:nvSpPr>
            <p:spPr bwMode="auto">
              <a:xfrm>
                <a:off x="5387" y="728"/>
                <a:ext cx="68" cy="105"/>
              </a:xfrm>
              <a:custGeom>
                <a:avLst/>
                <a:gdLst>
                  <a:gd name="T0" fmla="*/ 23 w 39"/>
                  <a:gd name="T1" fmla="*/ 0 h 60"/>
                  <a:gd name="T2" fmla="*/ 6 w 39"/>
                  <a:gd name="T3" fmla="*/ 25 h 60"/>
                  <a:gd name="T4" fmla="*/ 0 w 39"/>
                  <a:gd name="T5" fmla="*/ 45 h 60"/>
                  <a:gd name="T6" fmla="*/ 1 w 39"/>
                  <a:gd name="T7" fmla="*/ 60 h 60"/>
                  <a:gd name="T8" fmla="*/ 27 w 39"/>
                  <a:gd name="T9" fmla="*/ 43 h 60"/>
                  <a:gd name="T10" fmla="*/ 23 w 3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0">
                    <a:moveTo>
                      <a:pt x="23" y="0"/>
                    </a:moveTo>
                    <a:cubicBezTo>
                      <a:pt x="23" y="0"/>
                      <a:pt x="16" y="13"/>
                      <a:pt x="6" y="25"/>
                    </a:cubicBezTo>
                    <a:cubicBezTo>
                      <a:pt x="4" y="32"/>
                      <a:pt x="1" y="38"/>
                      <a:pt x="0" y="45"/>
                    </a:cubicBezTo>
                    <a:cubicBezTo>
                      <a:pt x="0" y="50"/>
                      <a:pt x="0" y="55"/>
                      <a:pt x="1" y="60"/>
                    </a:cubicBezTo>
                    <a:cubicBezTo>
                      <a:pt x="13" y="56"/>
                      <a:pt x="22" y="50"/>
                      <a:pt x="27" y="43"/>
                    </a:cubicBezTo>
                    <a:cubicBezTo>
                      <a:pt x="39" y="25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A3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64"/>
              <p:cNvSpPr>
                <a:spLocks/>
              </p:cNvSpPr>
              <p:nvPr/>
            </p:nvSpPr>
            <p:spPr bwMode="auto">
              <a:xfrm>
                <a:off x="5318" y="1393"/>
                <a:ext cx="80" cy="12"/>
              </a:xfrm>
              <a:custGeom>
                <a:avLst/>
                <a:gdLst>
                  <a:gd name="T0" fmla="*/ 28 w 46"/>
                  <a:gd name="T1" fmla="*/ 7 h 7"/>
                  <a:gd name="T2" fmla="*/ 24 w 46"/>
                  <a:gd name="T3" fmla="*/ 7 h 7"/>
                  <a:gd name="T4" fmla="*/ 19 w 46"/>
                  <a:gd name="T5" fmla="*/ 7 h 7"/>
                  <a:gd name="T6" fmla="*/ 1 w 46"/>
                  <a:gd name="T7" fmla="*/ 5 h 7"/>
                  <a:gd name="T8" fmla="*/ 0 w 46"/>
                  <a:gd name="T9" fmla="*/ 2 h 7"/>
                  <a:gd name="T10" fmla="*/ 2 w 46"/>
                  <a:gd name="T11" fmla="*/ 1 h 7"/>
                  <a:gd name="T12" fmla="*/ 19 w 46"/>
                  <a:gd name="T13" fmla="*/ 3 h 7"/>
                  <a:gd name="T14" fmla="*/ 24 w 46"/>
                  <a:gd name="T15" fmla="*/ 3 h 7"/>
                  <a:gd name="T16" fmla="*/ 43 w 46"/>
                  <a:gd name="T17" fmla="*/ 1 h 7"/>
                  <a:gd name="T18" fmla="*/ 45 w 46"/>
                  <a:gd name="T19" fmla="*/ 2 h 7"/>
                  <a:gd name="T20" fmla="*/ 45 w 46"/>
                  <a:gd name="T21" fmla="*/ 4 h 7"/>
                  <a:gd name="T22" fmla="*/ 28 w 46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7">
                    <a:moveTo>
                      <a:pt x="28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3" y="1"/>
                      <a:pt x="10" y="3"/>
                      <a:pt x="19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2" y="3"/>
                      <a:pt x="39" y="3"/>
                      <a:pt x="43" y="1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0" y="6"/>
                      <a:pt x="34" y="7"/>
                      <a:pt x="28" y="7"/>
                    </a:cubicBezTo>
                    <a:close/>
                  </a:path>
                </a:pathLst>
              </a:custGeom>
              <a:solidFill>
                <a:srgbClr val="403D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65"/>
              <p:cNvSpPr>
                <a:spLocks/>
              </p:cNvSpPr>
              <p:nvPr/>
            </p:nvSpPr>
            <p:spPr bwMode="auto">
              <a:xfrm>
                <a:off x="4555" y="1262"/>
                <a:ext cx="103" cy="111"/>
              </a:xfrm>
              <a:custGeom>
                <a:avLst/>
                <a:gdLst>
                  <a:gd name="T0" fmla="*/ 50 w 59"/>
                  <a:gd name="T1" fmla="*/ 5 h 64"/>
                  <a:gd name="T2" fmla="*/ 50 w 59"/>
                  <a:gd name="T3" fmla="*/ 50 h 64"/>
                  <a:gd name="T4" fmla="*/ 12 w 59"/>
                  <a:gd name="T5" fmla="*/ 50 h 64"/>
                  <a:gd name="T6" fmla="*/ 14 w 59"/>
                  <a:gd name="T7" fmla="*/ 0 h 64"/>
                  <a:gd name="T8" fmla="*/ 50 w 59"/>
                  <a:gd name="T9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4">
                    <a:moveTo>
                      <a:pt x="50" y="5"/>
                    </a:moveTo>
                    <a:cubicBezTo>
                      <a:pt x="50" y="5"/>
                      <a:pt x="59" y="44"/>
                      <a:pt x="50" y="50"/>
                    </a:cubicBezTo>
                    <a:cubicBezTo>
                      <a:pt x="42" y="56"/>
                      <a:pt x="25" y="64"/>
                      <a:pt x="12" y="50"/>
                    </a:cubicBezTo>
                    <a:cubicBezTo>
                      <a:pt x="0" y="36"/>
                      <a:pt x="14" y="0"/>
                      <a:pt x="14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66"/>
              <p:cNvSpPr>
                <a:spLocks/>
              </p:cNvSpPr>
              <p:nvPr/>
            </p:nvSpPr>
            <p:spPr bwMode="auto">
              <a:xfrm>
                <a:off x="4237" y="1202"/>
                <a:ext cx="113" cy="103"/>
              </a:xfrm>
              <a:custGeom>
                <a:avLst/>
                <a:gdLst>
                  <a:gd name="T0" fmla="*/ 0 w 65"/>
                  <a:gd name="T1" fmla="*/ 29 h 59"/>
                  <a:gd name="T2" fmla="*/ 47 w 65"/>
                  <a:gd name="T3" fmla="*/ 49 h 59"/>
                  <a:gd name="T4" fmla="*/ 53 w 65"/>
                  <a:gd name="T5" fmla="*/ 16 h 59"/>
                  <a:gd name="T6" fmla="*/ 22 w 65"/>
                  <a:gd name="T7" fmla="*/ 0 h 59"/>
                  <a:gd name="T8" fmla="*/ 0 w 65"/>
                  <a:gd name="T9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59">
                    <a:moveTo>
                      <a:pt x="0" y="29"/>
                    </a:moveTo>
                    <a:cubicBezTo>
                      <a:pt x="0" y="29"/>
                      <a:pt x="30" y="59"/>
                      <a:pt x="47" y="49"/>
                    </a:cubicBezTo>
                    <a:cubicBezTo>
                      <a:pt x="65" y="39"/>
                      <a:pt x="53" y="16"/>
                      <a:pt x="53" y="16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67"/>
              <p:cNvSpPr>
                <a:spLocks/>
              </p:cNvSpPr>
              <p:nvPr/>
            </p:nvSpPr>
            <p:spPr bwMode="auto">
              <a:xfrm>
                <a:off x="4244" y="1853"/>
                <a:ext cx="146" cy="33"/>
              </a:xfrm>
              <a:custGeom>
                <a:avLst/>
                <a:gdLst>
                  <a:gd name="T0" fmla="*/ 8 w 84"/>
                  <a:gd name="T1" fmla="*/ 1 h 19"/>
                  <a:gd name="T2" fmla="*/ 2 w 84"/>
                  <a:gd name="T3" fmla="*/ 8 h 19"/>
                  <a:gd name="T4" fmla="*/ 4 w 84"/>
                  <a:gd name="T5" fmla="*/ 19 h 19"/>
                  <a:gd name="T6" fmla="*/ 82 w 84"/>
                  <a:gd name="T7" fmla="*/ 15 h 19"/>
                  <a:gd name="T8" fmla="*/ 84 w 84"/>
                  <a:gd name="T9" fmla="*/ 4 h 19"/>
                  <a:gd name="T10" fmla="*/ 76 w 84"/>
                  <a:gd name="T11" fmla="*/ 0 h 19"/>
                  <a:gd name="T12" fmla="*/ 8 w 84"/>
                  <a:gd name="T1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">
                    <a:moveTo>
                      <a:pt x="8" y="1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0" y="18"/>
                      <a:pt x="4" y="19"/>
                    </a:cubicBezTo>
                    <a:cubicBezTo>
                      <a:pt x="5" y="19"/>
                      <a:pt x="78" y="17"/>
                      <a:pt x="82" y="15"/>
                    </a:cubicBezTo>
                    <a:cubicBezTo>
                      <a:pt x="84" y="14"/>
                      <a:pt x="84" y="4"/>
                      <a:pt x="84" y="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68"/>
              <p:cNvSpPr>
                <a:spLocks/>
              </p:cNvSpPr>
              <p:nvPr/>
            </p:nvSpPr>
            <p:spPr bwMode="auto">
              <a:xfrm>
                <a:off x="4237" y="1441"/>
                <a:ext cx="160" cy="426"/>
              </a:xfrm>
              <a:custGeom>
                <a:avLst/>
                <a:gdLst>
                  <a:gd name="T0" fmla="*/ 62 w 92"/>
                  <a:gd name="T1" fmla="*/ 3 h 244"/>
                  <a:gd name="T2" fmla="*/ 65 w 92"/>
                  <a:gd name="T3" fmla="*/ 209 h 244"/>
                  <a:gd name="T4" fmla="*/ 9 w 92"/>
                  <a:gd name="T5" fmla="*/ 218 h 244"/>
                  <a:gd name="T6" fmla="*/ 6 w 92"/>
                  <a:gd name="T7" fmla="*/ 244 h 244"/>
                  <a:gd name="T8" fmla="*/ 88 w 92"/>
                  <a:gd name="T9" fmla="*/ 240 h 244"/>
                  <a:gd name="T10" fmla="*/ 92 w 92"/>
                  <a:gd name="T11" fmla="*/ 0 h 244"/>
                  <a:gd name="T12" fmla="*/ 62 w 92"/>
                  <a:gd name="T13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44">
                    <a:moveTo>
                      <a:pt x="62" y="3"/>
                    </a:moveTo>
                    <a:cubicBezTo>
                      <a:pt x="65" y="209"/>
                      <a:pt x="65" y="209"/>
                      <a:pt x="65" y="209"/>
                    </a:cubicBezTo>
                    <a:cubicBezTo>
                      <a:pt x="65" y="209"/>
                      <a:pt x="17" y="201"/>
                      <a:pt x="9" y="218"/>
                    </a:cubicBezTo>
                    <a:cubicBezTo>
                      <a:pt x="0" y="234"/>
                      <a:pt x="6" y="244"/>
                      <a:pt x="6" y="244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69"/>
              <p:cNvSpPr>
                <a:spLocks/>
              </p:cNvSpPr>
              <p:nvPr/>
            </p:nvSpPr>
            <p:spPr bwMode="auto">
              <a:xfrm>
                <a:off x="4268" y="1804"/>
                <a:ext cx="63" cy="60"/>
              </a:xfrm>
              <a:custGeom>
                <a:avLst/>
                <a:gdLst>
                  <a:gd name="T0" fmla="*/ 0 w 36"/>
                  <a:gd name="T1" fmla="*/ 3 h 34"/>
                  <a:gd name="T2" fmla="*/ 27 w 36"/>
                  <a:gd name="T3" fmla="*/ 34 h 34"/>
                  <a:gd name="T4" fmla="*/ 36 w 36"/>
                  <a:gd name="T5" fmla="*/ 34 h 34"/>
                  <a:gd name="T6" fmla="*/ 27 w 36"/>
                  <a:gd name="T7" fmla="*/ 15 h 34"/>
                  <a:gd name="T8" fmla="*/ 8 w 36"/>
                  <a:gd name="T9" fmla="*/ 0 h 34"/>
                  <a:gd name="T10" fmla="*/ 0 w 36"/>
                  <a:gd name="T11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0" y="3"/>
                    </a:moveTo>
                    <a:cubicBezTo>
                      <a:pt x="0" y="3"/>
                      <a:pt x="19" y="6"/>
                      <a:pt x="27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3" y="24"/>
                      <a:pt x="27" y="15"/>
                    </a:cubicBezTo>
                    <a:cubicBezTo>
                      <a:pt x="20" y="7"/>
                      <a:pt x="10" y="0"/>
                      <a:pt x="8" y="0"/>
                    </a:cubicBezTo>
                    <a:cubicBezTo>
                      <a:pt x="4" y="0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70"/>
              <p:cNvSpPr>
                <a:spLocks/>
              </p:cNvSpPr>
              <p:nvPr/>
            </p:nvSpPr>
            <p:spPr bwMode="auto">
              <a:xfrm>
                <a:off x="4496" y="1853"/>
                <a:ext cx="146" cy="33"/>
              </a:xfrm>
              <a:custGeom>
                <a:avLst/>
                <a:gdLst>
                  <a:gd name="T0" fmla="*/ 76 w 84"/>
                  <a:gd name="T1" fmla="*/ 1 h 19"/>
                  <a:gd name="T2" fmla="*/ 82 w 84"/>
                  <a:gd name="T3" fmla="*/ 8 h 19"/>
                  <a:gd name="T4" fmla="*/ 80 w 84"/>
                  <a:gd name="T5" fmla="*/ 19 h 19"/>
                  <a:gd name="T6" fmla="*/ 3 w 84"/>
                  <a:gd name="T7" fmla="*/ 15 h 19"/>
                  <a:gd name="T8" fmla="*/ 1 w 84"/>
                  <a:gd name="T9" fmla="*/ 4 h 19"/>
                  <a:gd name="T10" fmla="*/ 8 w 84"/>
                  <a:gd name="T11" fmla="*/ 0 h 19"/>
                  <a:gd name="T12" fmla="*/ 76 w 84"/>
                  <a:gd name="T1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">
                    <a:moveTo>
                      <a:pt x="76" y="1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4" y="18"/>
                      <a:pt x="80" y="19"/>
                    </a:cubicBezTo>
                    <a:cubicBezTo>
                      <a:pt x="80" y="19"/>
                      <a:pt x="6" y="17"/>
                      <a:pt x="3" y="15"/>
                    </a:cubicBezTo>
                    <a:cubicBezTo>
                      <a:pt x="0" y="14"/>
                      <a:pt x="1" y="4"/>
                      <a:pt x="1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71"/>
              <p:cNvSpPr>
                <a:spLocks/>
              </p:cNvSpPr>
              <p:nvPr/>
            </p:nvSpPr>
            <p:spPr bwMode="auto">
              <a:xfrm>
                <a:off x="4491" y="1441"/>
                <a:ext cx="158" cy="426"/>
              </a:xfrm>
              <a:custGeom>
                <a:avLst/>
                <a:gdLst>
                  <a:gd name="T0" fmla="*/ 29 w 91"/>
                  <a:gd name="T1" fmla="*/ 3 h 244"/>
                  <a:gd name="T2" fmla="*/ 27 w 91"/>
                  <a:gd name="T3" fmla="*/ 209 h 244"/>
                  <a:gd name="T4" fmla="*/ 83 w 91"/>
                  <a:gd name="T5" fmla="*/ 218 h 244"/>
                  <a:gd name="T6" fmla="*/ 85 w 91"/>
                  <a:gd name="T7" fmla="*/ 244 h 244"/>
                  <a:gd name="T8" fmla="*/ 4 w 91"/>
                  <a:gd name="T9" fmla="*/ 240 h 244"/>
                  <a:gd name="T10" fmla="*/ 0 w 91"/>
                  <a:gd name="T11" fmla="*/ 0 h 244"/>
                  <a:gd name="T12" fmla="*/ 29 w 91"/>
                  <a:gd name="T13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244">
                    <a:moveTo>
                      <a:pt x="29" y="3"/>
                    </a:moveTo>
                    <a:cubicBezTo>
                      <a:pt x="27" y="209"/>
                      <a:pt x="27" y="209"/>
                      <a:pt x="27" y="209"/>
                    </a:cubicBezTo>
                    <a:cubicBezTo>
                      <a:pt x="27" y="209"/>
                      <a:pt x="74" y="201"/>
                      <a:pt x="83" y="218"/>
                    </a:cubicBezTo>
                    <a:cubicBezTo>
                      <a:pt x="91" y="234"/>
                      <a:pt x="85" y="244"/>
                      <a:pt x="85" y="244"/>
                    </a:cubicBezTo>
                    <a:cubicBezTo>
                      <a:pt x="4" y="240"/>
                      <a:pt x="4" y="240"/>
                      <a:pt x="4" y="24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72"/>
              <p:cNvSpPr>
                <a:spLocks/>
              </p:cNvSpPr>
              <p:nvPr/>
            </p:nvSpPr>
            <p:spPr bwMode="auto">
              <a:xfrm>
                <a:off x="4557" y="1804"/>
                <a:ext cx="63" cy="60"/>
              </a:xfrm>
              <a:custGeom>
                <a:avLst/>
                <a:gdLst>
                  <a:gd name="T0" fmla="*/ 36 w 36"/>
                  <a:gd name="T1" fmla="*/ 3 h 34"/>
                  <a:gd name="T2" fmla="*/ 9 w 36"/>
                  <a:gd name="T3" fmla="*/ 34 h 34"/>
                  <a:gd name="T4" fmla="*/ 0 w 36"/>
                  <a:gd name="T5" fmla="*/ 34 h 34"/>
                  <a:gd name="T6" fmla="*/ 9 w 36"/>
                  <a:gd name="T7" fmla="*/ 15 h 34"/>
                  <a:gd name="T8" fmla="*/ 28 w 36"/>
                  <a:gd name="T9" fmla="*/ 0 h 34"/>
                  <a:gd name="T10" fmla="*/ 36 w 36"/>
                  <a:gd name="T11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36" y="3"/>
                    </a:moveTo>
                    <a:cubicBezTo>
                      <a:pt x="36" y="3"/>
                      <a:pt x="17" y="6"/>
                      <a:pt x="9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2" y="24"/>
                      <a:pt x="9" y="15"/>
                    </a:cubicBezTo>
                    <a:cubicBezTo>
                      <a:pt x="15" y="7"/>
                      <a:pt x="26" y="0"/>
                      <a:pt x="28" y="0"/>
                    </a:cubicBezTo>
                    <a:cubicBezTo>
                      <a:pt x="32" y="0"/>
                      <a:pt x="36" y="3"/>
                      <a:pt x="36" y="3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73"/>
              <p:cNvSpPr>
                <a:spLocks/>
              </p:cNvSpPr>
              <p:nvPr/>
            </p:nvSpPr>
            <p:spPr bwMode="auto">
              <a:xfrm>
                <a:off x="4557" y="839"/>
                <a:ext cx="105" cy="465"/>
              </a:xfrm>
              <a:custGeom>
                <a:avLst/>
                <a:gdLst>
                  <a:gd name="T0" fmla="*/ 0 w 60"/>
                  <a:gd name="T1" fmla="*/ 10 h 266"/>
                  <a:gd name="T2" fmla="*/ 9 w 60"/>
                  <a:gd name="T3" fmla="*/ 0 h 266"/>
                  <a:gd name="T4" fmla="*/ 42 w 60"/>
                  <a:gd name="T5" fmla="*/ 34 h 266"/>
                  <a:gd name="T6" fmla="*/ 60 w 60"/>
                  <a:gd name="T7" fmla="*/ 261 h 266"/>
                  <a:gd name="T8" fmla="*/ 9 w 60"/>
                  <a:gd name="T9" fmla="*/ 266 h 266"/>
                  <a:gd name="T10" fmla="*/ 0 w 60"/>
                  <a:gd name="T11" fmla="*/ 1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266">
                    <a:moveTo>
                      <a:pt x="0" y="1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33" y="3"/>
                      <a:pt x="42" y="34"/>
                    </a:cubicBezTo>
                    <a:cubicBezTo>
                      <a:pt x="49" y="62"/>
                      <a:pt x="60" y="261"/>
                      <a:pt x="60" y="261"/>
                    </a:cubicBezTo>
                    <a:cubicBezTo>
                      <a:pt x="9" y="266"/>
                      <a:pt x="9" y="266"/>
                      <a:pt x="9" y="266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8E5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74"/>
              <p:cNvSpPr>
                <a:spLocks/>
              </p:cNvSpPr>
              <p:nvPr/>
            </p:nvSpPr>
            <p:spPr bwMode="auto">
              <a:xfrm>
                <a:off x="4557" y="841"/>
                <a:ext cx="30" cy="461"/>
              </a:xfrm>
              <a:custGeom>
                <a:avLst/>
                <a:gdLst>
                  <a:gd name="T0" fmla="*/ 14 w 17"/>
                  <a:gd name="T1" fmla="*/ 209 h 264"/>
                  <a:gd name="T2" fmla="*/ 17 w 17"/>
                  <a:gd name="T3" fmla="*/ 138 h 264"/>
                  <a:gd name="T4" fmla="*/ 11 w 17"/>
                  <a:gd name="T5" fmla="*/ 63 h 264"/>
                  <a:gd name="T6" fmla="*/ 8 w 17"/>
                  <a:gd name="T7" fmla="*/ 27 h 264"/>
                  <a:gd name="T8" fmla="*/ 8 w 17"/>
                  <a:gd name="T9" fmla="*/ 0 h 264"/>
                  <a:gd name="T10" fmla="*/ 0 w 17"/>
                  <a:gd name="T11" fmla="*/ 9 h 264"/>
                  <a:gd name="T12" fmla="*/ 9 w 17"/>
                  <a:gd name="T13" fmla="*/ 264 h 264"/>
                  <a:gd name="T14" fmla="*/ 14 w 17"/>
                  <a:gd name="T15" fmla="*/ 264 h 264"/>
                  <a:gd name="T16" fmla="*/ 14 w 17"/>
                  <a:gd name="T17" fmla="*/ 20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64">
                    <a:moveTo>
                      <a:pt x="14" y="209"/>
                    </a:moveTo>
                    <a:cubicBezTo>
                      <a:pt x="16" y="186"/>
                      <a:pt x="17" y="162"/>
                      <a:pt x="17" y="138"/>
                    </a:cubicBezTo>
                    <a:cubicBezTo>
                      <a:pt x="16" y="113"/>
                      <a:pt x="13" y="88"/>
                      <a:pt x="11" y="63"/>
                    </a:cubicBezTo>
                    <a:cubicBezTo>
                      <a:pt x="10" y="51"/>
                      <a:pt x="9" y="39"/>
                      <a:pt x="8" y="27"/>
                    </a:cubicBezTo>
                    <a:cubicBezTo>
                      <a:pt x="8" y="18"/>
                      <a:pt x="9" y="9"/>
                      <a:pt x="8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264"/>
                      <a:pt x="9" y="264"/>
                      <a:pt x="9" y="264"/>
                    </a:cubicBezTo>
                    <a:cubicBezTo>
                      <a:pt x="14" y="264"/>
                      <a:pt x="14" y="264"/>
                      <a:pt x="14" y="264"/>
                    </a:cubicBezTo>
                    <a:cubicBezTo>
                      <a:pt x="12" y="246"/>
                      <a:pt x="14" y="227"/>
                      <a:pt x="14" y="209"/>
                    </a:cubicBezTo>
                    <a:close/>
                  </a:path>
                </a:pathLst>
              </a:custGeom>
              <a:solidFill>
                <a:srgbClr val="7C53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75"/>
              <p:cNvSpPr>
                <a:spLocks/>
              </p:cNvSpPr>
              <p:nvPr/>
            </p:nvSpPr>
            <p:spPr bwMode="auto">
              <a:xfrm>
                <a:off x="4305" y="1232"/>
                <a:ext cx="268" cy="342"/>
              </a:xfrm>
              <a:custGeom>
                <a:avLst/>
                <a:gdLst>
                  <a:gd name="T0" fmla="*/ 17 w 268"/>
                  <a:gd name="T1" fmla="*/ 0 h 342"/>
                  <a:gd name="T2" fmla="*/ 0 w 268"/>
                  <a:gd name="T3" fmla="*/ 21 h 342"/>
                  <a:gd name="T4" fmla="*/ 10 w 268"/>
                  <a:gd name="T5" fmla="*/ 342 h 342"/>
                  <a:gd name="T6" fmla="*/ 127 w 268"/>
                  <a:gd name="T7" fmla="*/ 342 h 342"/>
                  <a:gd name="T8" fmla="*/ 129 w 268"/>
                  <a:gd name="T9" fmla="*/ 143 h 342"/>
                  <a:gd name="T10" fmla="*/ 146 w 268"/>
                  <a:gd name="T11" fmla="*/ 143 h 342"/>
                  <a:gd name="T12" fmla="*/ 153 w 268"/>
                  <a:gd name="T13" fmla="*/ 342 h 342"/>
                  <a:gd name="T14" fmla="*/ 268 w 268"/>
                  <a:gd name="T15" fmla="*/ 342 h 342"/>
                  <a:gd name="T16" fmla="*/ 268 w 268"/>
                  <a:gd name="T17" fmla="*/ 19 h 342"/>
                  <a:gd name="T18" fmla="*/ 252 w 268"/>
                  <a:gd name="T19" fmla="*/ 7 h 342"/>
                  <a:gd name="T20" fmla="*/ 17 w 268"/>
                  <a:gd name="T21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342">
                    <a:moveTo>
                      <a:pt x="17" y="0"/>
                    </a:moveTo>
                    <a:lnTo>
                      <a:pt x="0" y="21"/>
                    </a:lnTo>
                    <a:lnTo>
                      <a:pt x="10" y="342"/>
                    </a:lnTo>
                    <a:lnTo>
                      <a:pt x="127" y="342"/>
                    </a:lnTo>
                    <a:lnTo>
                      <a:pt x="129" y="143"/>
                    </a:lnTo>
                    <a:lnTo>
                      <a:pt x="146" y="143"/>
                    </a:lnTo>
                    <a:lnTo>
                      <a:pt x="153" y="342"/>
                    </a:lnTo>
                    <a:lnTo>
                      <a:pt x="268" y="342"/>
                    </a:lnTo>
                    <a:lnTo>
                      <a:pt x="268" y="19"/>
                    </a:lnTo>
                    <a:lnTo>
                      <a:pt x="252" y="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439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76"/>
              <p:cNvSpPr>
                <a:spLocks/>
              </p:cNvSpPr>
              <p:nvPr/>
            </p:nvSpPr>
            <p:spPr bwMode="auto">
              <a:xfrm>
                <a:off x="4068" y="839"/>
                <a:ext cx="505" cy="430"/>
              </a:xfrm>
              <a:custGeom>
                <a:avLst/>
                <a:gdLst>
                  <a:gd name="T0" fmla="*/ 153 w 290"/>
                  <a:gd name="T1" fmla="*/ 0 h 246"/>
                  <a:gd name="T2" fmla="*/ 147 w 290"/>
                  <a:gd name="T3" fmla="*/ 0 h 246"/>
                  <a:gd name="T4" fmla="*/ 100 w 290"/>
                  <a:gd name="T5" fmla="*/ 17 h 246"/>
                  <a:gd name="T6" fmla="*/ 26 w 290"/>
                  <a:gd name="T7" fmla="*/ 126 h 246"/>
                  <a:gd name="T8" fmla="*/ 24 w 290"/>
                  <a:gd name="T9" fmla="*/ 178 h 246"/>
                  <a:gd name="T10" fmla="*/ 100 w 290"/>
                  <a:gd name="T11" fmla="*/ 246 h 246"/>
                  <a:gd name="T12" fmla="*/ 130 w 290"/>
                  <a:gd name="T13" fmla="*/ 207 h 246"/>
                  <a:gd name="T14" fmla="*/ 70 w 290"/>
                  <a:gd name="T15" fmla="*/ 156 h 246"/>
                  <a:gd name="T16" fmla="*/ 78 w 290"/>
                  <a:gd name="T17" fmla="*/ 132 h 246"/>
                  <a:gd name="T18" fmla="*/ 127 w 290"/>
                  <a:gd name="T19" fmla="*/ 59 h 246"/>
                  <a:gd name="T20" fmla="*/ 136 w 290"/>
                  <a:gd name="T21" fmla="*/ 237 h 246"/>
                  <a:gd name="T22" fmla="*/ 290 w 290"/>
                  <a:gd name="T23" fmla="*/ 236 h 246"/>
                  <a:gd name="T24" fmla="*/ 290 w 290"/>
                  <a:gd name="T25" fmla="*/ 0 h 246"/>
                  <a:gd name="T26" fmla="*/ 252 w 290"/>
                  <a:gd name="T27" fmla="*/ 0 h 246"/>
                  <a:gd name="T28" fmla="*/ 153 w 290"/>
                  <a:gd name="T2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246">
                    <a:moveTo>
                      <a:pt x="153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16" y="4"/>
                      <a:pt x="100" y="17"/>
                    </a:cubicBezTo>
                    <a:cubicBezTo>
                      <a:pt x="84" y="31"/>
                      <a:pt x="26" y="126"/>
                      <a:pt x="26" y="126"/>
                    </a:cubicBezTo>
                    <a:cubicBezTo>
                      <a:pt x="26" y="126"/>
                      <a:pt x="0" y="156"/>
                      <a:pt x="24" y="178"/>
                    </a:cubicBezTo>
                    <a:cubicBezTo>
                      <a:pt x="42" y="194"/>
                      <a:pt x="100" y="246"/>
                      <a:pt x="100" y="246"/>
                    </a:cubicBezTo>
                    <a:cubicBezTo>
                      <a:pt x="130" y="207"/>
                      <a:pt x="130" y="207"/>
                      <a:pt x="130" y="207"/>
                    </a:cubicBezTo>
                    <a:cubicBezTo>
                      <a:pt x="130" y="207"/>
                      <a:pt x="85" y="179"/>
                      <a:pt x="70" y="156"/>
                    </a:cubicBezTo>
                    <a:cubicBezTo>
                      <a:pt x="65" y="148"/>
                      <a:pt x="75" y="137"/>
                      <a:pt x="78" y="132"/>
                    </a:cubicBezTo>
                    <a:cubicBezTo>
                      <a:pt x="93" y="111"/>
                      <a:pt x="127" y="59"/>
                      <a:pt x="127" y="59"/>
                    </a:cubicBezTo>
                    <a:cubicBezTo>
                      <a:pt x="136" y="237"/>
                      <a:pt x="136" y="237"/>
                      <a:pt x="136" y="237"/>
                    </a:cubicBezTo>
                    <a:cubicBezTo>
                      <a:pt x="290" y="236"/>
                      <a:pt x="290" y="236"/>
                      <a:pt x="290" y="23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52" y="0"/>
                      <a:pt x="252" y="0"/>
                      <a:pt x="252" y="0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8E5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77"/>
              <p:cNvSpPr>
                <a:spLocks/>
              </p:cNvSpPr>
              <p:nvPr/>
            </p:nvSpPr>
            <p:spPr bwMode="auto">
              <a:xfrm>
                <a:off x="4345" y="839"/>
                <a:ext cx="196" cy="84"/>
              </a:xfrm>
              <a:custGeom>
                <a:avLst/>
                <a:gdLst>
                  <a:gd name="T0" fmla="*/ 4 w 113"/>
                  <a:gd name="T1" fmla="*/ 0 h 48"/>
                  <a:gd name="T2" fmla="*/ 42 w 113"/>
                  <a:gd name="T3" fmla="*/ 44 h 48"/>
                  <a:gd name="T4" fmla="*/ 109 w 113"/>
                  <a:gd name="T5" fmla="*/ 0 h 48"/>
                  <a:gd name="T6" fmla="*/ 4 w 113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48">
                    <a:moveTo>
                      <a:pt x="4" y="0"/>
                    </a:moveTo>
                    <a:cubicBezTo>
                      <a:pt x="4" y="0"/>
                      <a:pt x="0" y="39"/>
                      <a:pt x="42" y="44"/>
                    </a:cubicBezTo>
                    <a:cubicBezTo>
                      <a:pt x="83" y="48"/>
                      <a:pt x="113" y="32"/>
                      <a:pt x="109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6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78"/>
              <p:cNvSpPr>
                <a:spLocks/>
              </p:cNvSpPr>
              <p:nvPr/>
            </p:nvSpPr>
            <p:spPr bwMode="auto">
              <a:xfrm>
                <a:off x="4383" y="778"/>
                <a:ext cx="120" cy="114"/>
              </a:xfrm>
              <a:custGeom>
                <a:avLst/>
                <a:gdLst>
                  <a:gd name="T0" fmla="*/ 0 w 69"/>
                  <a:gd name="T1" fmla="*/ 9 h 65"/>
                  <a:gd name="T2" fmla="*/ 0 w 69"/>
                  <a:gd name="T3" fmla="*/ 54 h 65"/>
                  <a:gd name="T4" fmla="*/ 44 w 69"/>
                  <a:gd name="T5" fmla="*/ 62 h 65"/>
                  <a:gd name="T6" fmla="*/ 69 w 69"/>
                  <a:gd name="T7" fmla="*/ 52 h 65"/>
                  <a:gd name="T8" fmla="*/ 69 w 69"/>
                  <a:gd name="T9" fmla="*/ 0 h 65"/>
                  <a:gd name="T10" fmla="*/ 0 w 69"/>
                  <a:gd name="T11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5">
                    <a:moveTo>
                      <a:pt x="0" y="9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0" y="65"/>
                      <a:pt x="44" y="62"/>
                    </a:cubicBezTo>
                    <a:cubicBezTo>
                      <a:pt x="68" y="58"/>
                      <a:pt x="69" y="52"/>
                      <a:pt x="69" y="52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79"/>
              <p:cNvSpPr>
                <a:spLocks/>
              </p:cNvSpPr>
              <p:nvPr/>
            </p:nvSpPr>
            <p:spPr bwMode="auto">
              <a:xfrm>
                <a:off x="4383" y="778"/>
                <a:ext cx="120" cy="42"/>
              </a:xfrm>
              <a:custGeom>
                <a:avLst/>
                <a:gdLst>
                  <a:gd name="T0" fmla="*/ 69 w 69"/>
                  <a:gd name="T1" fmla="*/ 12 h 24"/>
                  <a:gd name="T2" fmla="*/ 69 w 69"/>
                  <a:gd name="T3" fmla="*/ 0 h 24"/>
                  <a:gd name="T4" fmla="*/ 0 w 69"/>
                  <a:gd name="T5" fmla="*/ 9 h 24"/>
                  <a:gd name="T6" fmla="*/ 0 w 69"/>
                  <a:gd name="T7" fmla="*/ 14 h 24"/>
                  <a:gd name="T8" fmla="*/ 69 w 6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4">
                    <a:moveTo>
                      <a:pt x="69" y="12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9" y="24"/>
                      <a:pt x="49" y="17"/>
                      <a:pt x="69" y="12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80"/>
              <p:cNvSpPr>
                <a:spLocks/>
              </p:cNvSpPr>
              <p:nvPr/>
            </p:nvSpPr>
            <p:spPr bwMode="auto">
              <a:xfrm>
                <a:off x="4411" y="785"/>
                <a:ext cx="70" cy="51"/>
              </a:xfrm>
              <a:custGeom>
                <a:avLst/>
                <a:gdLst>
                  <a:gd name="T0" fmla="*/ 0 w 40"/>
                  <a:gd name="T1" fmla="*/ 5 h 29"/>
                  <a:gd name="T2" fmla="*/ 10 w 40"/>
                  <a:gd name="T3" fmla="*/ 28 h 29"/>
                  <a:gd name="T4" fmla="*/ 38 w 40"/>
                  <a:gd name="T5" fmla="*/ 25 h 29"/>
                  <a:gd name="T6" fmla="*/ 31 w 40"/>
                  <a:gd name="T7" fmla="*/ 0 h 29"/>
                  <a:gd name="T8" fmla="*/ 0 w 40"/>
                  <a:gd name="T9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5"/>
                    </a:moveTo>
                    <a:cubicBezTo>
                      <a:pt x="0" y="5"/>
                      <a:pt x="7" y="28"/>
                      <a:pt x="10" y="28"/>
                    </a:cubicBezTo>
                    <a:cubicBezTo>
                      <a:pt x="14" y="29"/>
                      <a:pt x="36" y="28"/>
                      <a:pt x="38" y="25"/>
                    </a:cubicBezTo>
                    <a:cubicBezTo>
                      <a:pt x="40" y="22"/>
                      <a:pt x="31" y="0"/>
                      <a:pt x="3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81"/>
              <p:cNvSpPr>
                <a:spLocks/>
              </p:cNvSpPr>
              <p:nvPr/>
            </p:nvSpPr>
            <p:spPr bwMode="auto">
              <a:xfrm>
                <a:off x="4216" y="368"/>
                <a:ext cx="426" cy="250"/>
              </a:xfrm>
              <a:custGeom>
                <a:avLst/>
                <a:gdLst>
                  <a:gd name="T0" fmla="*/ 1 w 245"/>
                  <a:gd name="T1" fmla="*/ 143 h 143"/>
                  <a:gd name="T2" fmla="*/ 1 w 245"/>
                  <a:gd name="T3" fmla="*/ 69 h 143"/>
                  <a:gd name="T4" fmla="*/ 19 w 245"/>
                  <a:gd name="T5" fmla="*/ 57 h 143"/>
                  <a:gd name="T6" fmla="*/ 40 w 245"/>
                  <a:gd name="T7" fmla="*/ 16 h 143"/>
                  <a:gd name="T8" fmla="*/ 155 w 245"/>
                  <a:gd name="T9" fmla="*/ 3 h 143"/>
                  <a:gd name="T10" fmla="*/ 215 w 245"/>
                  <a:gd name="T11" fmla="*/ 56 h 143"/>
                  <a:gd name="T12" fmla="*/ 238 w 245"/>
                  <a:gd name="T13" fmla="*/ 73 h 143"/>
                  <a:gd name="T14" fmla="*/ 242 w 245"/>
                  <a:gd name="T15" fmla="*/ 140 h 143"/>
                  <a:gd name="T16" fmla="*/ 1 w 245"/>
                  <a:gd name="T1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3">
                    <a:moveTo>
                      <a:pt x="1" y="143"/>
                    </a:moveTo>
                    <a:cubicBezTo>
                      <a:pt x="1" y="143"/>
                      <a:pt x="0" y="78"/>
                      <a:pt x="1" y="69"/>
                    </a:cubicBezTo>
                    <a:cubicBezTo>
                      <a:pt x="2" y="61"/>
                      <a:pt x="8" y="53"/>
                      <a:pt x="19" y="57"/>
                    </a:cubicBezTo>
                    <a:cubicBezTo>
                      <a:pt x="19" y="57"/>
                      <a:pt x="12" y="30"/>
                      <a:pt x="40" y="16"/>
                    </a:cubicBezTo>
                    <a:cubicBezTo>
                      <a:pt x="67" y="2"/>
                      <a:pt x="125" y="0"/>
                      <a:pt x="155" y="3"/>
                    </a:cubicBezTo>
                    <a:cubicBezTo>
                      <a:pt x="210" y="9"/>
                      <a:pt x="212" y="27"/>
                      <a:pt x="215" y="56"/>
                    </a:cubicBezTo>
                    <a:cubicBezTo>
                      <a:pt x="215" y="56"/>
                      <a:pt x="230" y="49"/>
                      <a:pt x="238" y="73"/>
                    </a:cubicBezTo>
                    <a:cubicBezTo>
                      <a:pt x="245" y="98"/>
                      <a:pt x="242" y="140"/>
                      <a:pt x="242" y="140"/>
                    </a:cubicBezTo>
                    <a:lnTo>
                      <a:pt x="1" y="14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82"/>
              <p:cNvSpPr>
                <a:spLocks/>
              </p:cNvSpPr>
              <p:nvPr/>
            </p:nvSpPr>
            <p:spPr bwMode="auto">
              <a:xfrm>
                <a:off x="4235" y="435"/>
                <a:ext cx="387" cy="368"/>
              </a:xfrm>
              <a:custGeom>
                <a:avLst/>
                <a:gdLst>
                  <a:gd name="T0" fmla="*/ 222 w 222"/>
                  <a:gd name="T1" fmla="*/ 108 h 211"/>
                  <a:gd name="T2" fmla="*/ 114 w 222"/>
                  <a:gd name="T3" fmla="*/ 211 h 211"/>
                  <a:gd name="T4" fmla="*/ 0 w 222"/>
                  <a:gd name="T5" fmla="*/ 108 h 211"/>
                  <a:gd name="T6" fmla="*/ 72 w 222"/>
                  <a:gd name="T7" fmla="*/ 5 h 211"/>
                  <a:gd name="T8" fmla="*/ 111 w 222"/>
                  <a:gd name="T9" fmla="*/ 16 h 211"/>
                  <a:gd name="T10" fmla="*/ 146 w 222"/>
                  <a:gd name="T11" fmla="*/ 3 h 211"/>
                  <a:gd name="T12" fmla="*/ 222 w 222"/>
                  <a:gd name="T13" fmla="*/ 10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211">
                    <a:moveTo>
                      <a:pt x="222" y="108"/>
                    </a:moveTo>
                    <a:cubicBezTo>
                      <a:pt x="222" y="167"/>
                      <a:pt x="183" y="211"/>
                      <a:pt x="114" y="211"/>
                    </a:cubicBezTo>
                    <a:cubicBezTo>
                      <a:pt x="40" y="211"/>
                      <a:pt x="0" y="176"/>
                      <a:pt x="0" y="108"/>
                    </a:cubicBezTo>
                    <a:cubicBezTo>
                      <a:pt x="0" y="57"/>
                      <a:pt x="32" y="20"/>
                      <a:pt x="72" y="5"/>
                    </a:cubicBezTo>
                    <a:cubicBezTo>
                      <a:pt x="86" y="0"/>
                      <a:pt x="111" y="16"/>
                      <a:pt x="111" y="16"/>
                    </a:cubicBezTo>
                    <a:cubicBezTo>
                      <a:pt x="111" y="16"/>
                      <a:pt x="135" y="0"/>
                      <a:pt x="146" y="3"/>
                    </a:cubicBezTo>
                    <a:cubicBezTo>
                      <a:pt x="188" y="19"/>
                      <a:pt x="222" y="62"/>
                      <a:pt x="222" y="108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383"/>
              <p:cNvSpPr>
                <a:spLocks noChangeArrowheads="1"/>
              </p:cNvSpPr>
              <p:nvPr/>
            </p:nvSpPr>
            <p:spPr bwMode="auto">
              <a:xfrm>
                <a:off x="4200" y="592"/>
                <a:ext cx="54" cy="5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Oval 384"/>
              <p:cNvSpPr>
                <a:spLocks noChangeArrowheads="1"/>
              </p:cNvSpPr>
              <p:nvPr/>
            </p:nvSpPr>
            <p:spPr bwMode="auto">
              <a:xfrm>
                <a:off x="4601" y="592"/>
                <a:ext cx="57" cy="56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85"/>
              <p:cNvSpPr>
                <a:spLocks/>
              </p:cNvSpPr>
              <p:nvPr/>
            </p:nvSpPr>
            <p:spPr bwMode="auto">
              <a:xfrm>
                <a:off x="4232" y="641"/>
                <a:ext cx="405" cy="153"/>
              </a:xfrm>
              <a:custGeom>
                <a:avLst/>
                <a:gdLst>
                  <a:gd name="T0" fmla="*/ 0 w 233"/>
                  <a:gd name="T1" fmla="*/ 3 h 88"/>
                  <a:gd name="T2" fmla="*/ 4 w 233"/>
                  <a:gd name="T3" fmla="*/ 0 h 88"/>
                  <a:gd name="T4" fmla="*/ 45 w 233"/>
                  <a:gd name="T5" fmla="*/ 33 h 88"/>
                  <a:gd name="T6" fmla="*/ 61 w 233"/>
                  <a:gd name="T7" fmla="*/ 16 h 88"/>
                  <a:gd name="T8" fmla="*/ 170 w 233"/>
                  <a:gd name="T9" fmla="*/ 13 h 88"/>
                  <a:gd name="T10" fmla="*/ 187 w 233"/>
                  <a:gd name="T11" fmla="*/ 28 h 88"/>
                  <a:gd name="T12" fmla="*/ 223 w 233"/>
                  <a:gd name="T13" fmla="*/ 0 h 88"/>
                  <a:gd name="T14" fmla="*/ 228 w 233"/>
                  <a:gd name="T15" fmla="*/ 4 h 88"/>
                  <a:gd name="T16" fmla="*/ 216 w 233"/>
                  <a:gd name="T17" fmla="*/ 69 h 88"/>
                  <a:gd name="T18" fmla="*/ 171 w 233"/>
                  <a:gd name="T19" fmla="*/ 83 h 88"/>
                  <a:gd name="T20" fmla="*/ 172 w 233"/>
                  <a:gd name="T21" fmla="*/ 57 h 88"/>
                  <a:gd name="T22" fmla="*/ 158 w 233"/>
                  <a:gd name="T23" fmla="*/ 26 h 88"/>
                  <a:gd name="T24" fmla="*/ 79 w 233"/>
                  <a:gd name="T25" fmla="*/ 37 h 88"/>
                  <a:gd name="T26" fmla="*/ 72 w 233"/>
                  <a:gd name="T27" fmla="*/ 88 h 88"/>
                  <a:gd name="T28" fmla="*/ 15 w 233"/>
                  <a:gd name="T29" fmla="*/ 65 h 88"/>
                  <a:gd name="T30" fmla="*/ 0 w 233"/>
                  <a:gd name="T31" fmla="*/ 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" h="88">
                    <a:moveTo>
                      <a:pt x="0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2" y="33"/>
                      <a:pt x="45" y="33"/>
                    </a:cubicBezTo>
                    <a:cubicBezTo>
                      <a:pt x="63" y="32"/>
                      <a:pt x="53" y="18"/>
                      <a:pt x="61" y="16"/>
                    </a:cubicBezTo>
                    <a:cubicBezTo>
                      <a:pt x="68" y="15"/>
                      <a:pt x="165" y="6"/>
                      <a:pt x="170" y="13"/>
                    </a:cubicBezTo>
                    <a:cubicBezTo>
                      <a:pt x="175" y="19"/>
                      <a:pt x="177" y="30"/>
                      <a:pt x="187" y="28"/>
                    </a:cubicBezTo>
                    <a:cubicBezTo>
                      <a:pt x="202" y="26"/>
                      <a:pt x="217" y="29"/>
                      <a:pt x="223" y="0"/>
                    </a:cubicBezTo>
                    <a:cubicBezTo>
                      <a:pt x="228" y="4"/>
                      <a:pt x="228" y="4"/>
                      <a:pt x="228" y="4"/>
                    </a:cubicBezTo>
                    <a:cubicBezTo>
                      <a:pt x="228" y="4"/>
                      <a:pt x="233" y="57"/>
                      <a:pt x="216" y="69"/>
                    </a:cubicBezTo>
                    <a:cubicBezTo>
                      <a:pt x="199" y="80"/>
                      <a:pt x="171" y="83"/>
                      <a:pt x="171" y="83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28"/>
                      <a:pt x="158" y="26"/>
                    </a:cubicBezTo>
                    <a:cubicBezTo>
                      <a:pt x="143" y="24"/>
                      <a:pt x="86" y="21"/>
                      <a:pt x="79" y="37"/>
                    </a:cubicBezTo>
                    <a:cubicBezTo>
                      <a:pt x="71" y="53"/>
                      <a:pt x="72" y="88"/>
                      <a:pt x="72" y="88"/>
                    </a:cubicBezTo>
                    <a:cubicBezTo>
                      <a:pt x="72" y="88"/>
                      <a:pt x="29" y="88"/>
                      <a:pt x="15" y="65"/>
                    </a:cubicBezTo>
                    <a:cubicBezTo>
                      <a:pt x="2" y="41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86"/>
              <p:cNvSpPr>
                <a:spLocks/>
              </p:cNvSpPr>
              <p:nvPr/>
            </p:nvSpPr>
            <p:spPr bwMode="auto">
              <a:xfrm>
                <a:off x="4394" y="606"/>
                <a:ext cx="85" cy="29"/>
              </a:xfrm>
              <a:custGeom>
                <a:avLst/>
                <a:gdLst>
                  <a:gd name="T0" fmla="*/ 49 w 49"/>
                  <a:gd name="T1" fmla="*/ 9 h 17"/>
                  <a:gd name="T2" fmla="*/ 40 w 49"/>
                  <a:gd name="T3" fmla="*/ 17 h 17"/>
                  <a:gd name="T4" fmla="*/ 8 w 49"/>
                  <a:gd name="T5" fmla="*/ 17 h 17"/>
                  <a:gd name="T6" fmla="*/ 0 w 49"/>
                  <a:gd name="T7" fmla="*/ 9 h 17"/>
                  <a:gd name="T8" fmla="*/ 0 w 49"/>
                  <a:gd name="T9" fmla="*/ 9 h 17"/>
                  <a:gd name="T10" fmla="*/ 8 w 49"/>
                  <a:gd name="T11" fmla="*/ 0 h 17"/>
                  <a:gd name="T12" fmla="*/ 40 w 49"/>
                  <a:gd name="T13" fmla="*/ 0 h 17"/>
                  <a:gd name="T14" fmla="*/ 49 w 49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7">
                    <a:moveTo>
                      <a:pt x="49" y="9"/>
                    </a:moveTo>
                    <a:cubicBezTo>
                      <a:pt x="49" y="14"/>
                      <a:pt x="45" y="17"/>
                      <a:pt x="4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5" y="0"/>
                      <a:pt x="49" y="4"/>
                      <a:pt x="49" y="9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Oval 387"/>
              <p:cNvSpPr>
                <a:spLocks noChangeArrowheads="1"/>
              </p:cNvSpPr>
              <p:nvPr/>
            </p:nvSpPr>
            <p:spPr bwMode="auto">
              <a:xfrm>
                <a:off x="4308" y="553"/>
                <a:ext cx="47" cy="58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Oval 388"/>
              <p:cNvSpPr>
                <a:spLocks noChangeArrowheads="1"/>
              </p:cNvSpPr>
              <p:nvPr/>
            </p:nvSpPr>
            <p:spPr bwMode="auto">
              <a:xfrm>
                <a:off x="4514" y="553"/>
                <a:ext cx="47" cy="58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89"/>
              <p:cNvSpPr>
                <a:spLocks/>
              </p:cNvSpPr>
              <p:nvPr/>
            </p:nvSpPr>
            <p:spPr bwMode="auto">
              <a:xfrm>
                <a:off x="4383" y="724"/>
                <a:ext cx="111" cy="37"/>
              </a:xfrm>
              <a:custGeom>
                <a:avLst/>
                <a:gdLst>
                  <a:gd name="T0" fmla="*/ 12 w 64"/>
                  <a:gd name="T1" fmla="*/ 21 h 21"/>
                  <a:gd name="T2" fmla="*/ 2 w 64"/>
                  <a:gd name="T3" fmla="*/ 21 h 21"/>
                  <a:gd name="T4" fmla="*/ 0 w 64"/>
                  <a:gd name="T5" fmla="*/ 19 h 21"/>
                  <a:gd name="T6" fmla="*/ 2 w 64"/>
                  <a:gd name="T7" fmla="*/ 17 h 21"/>
                  <a:gd name="T8" fmla="*/ 60 w 64"/>
                  <a:gd name="T9" fmla="*/ 1 h 21"/>
                  <a:gd name="T10" fmla="*/ 63 w 64"/>
                  <a:gd name="T11" fmla="*/ 1 h 21"/>
                  <a:gd name="T12" fmla="*/ 63 w 64"/>
                  <a:gd name="T13" fmla="*/ 3 h 21"/>
                  <a:gd name="T14" fmla="*/ 12 w 64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1">
                    <a:moveTo>
                      <a:pt x="12" y="21"/>
                    </a:moveTo>
                    <a:cubicBezTo>
                      <a:pt x="6" y="21"/>
                      <a:pt x="2" y="21"/>
                      <a:pt x="2" y="21"/>
                    </a:cubicBezTo>
                    <a:cubicBezTo>
                      <a:pt x="1" y="21"/>
                      <a:pt x="0" y="20"/>
                      <a:pt x="0" y="19"/>
                    </a:cubicBezTo>
                    <a:cubicBezTo>
                      <a:pt x="0" y="18"/>
                      <a:pt x="1" y="17"/>
                      <a:pt x="2" y="17"/>
                    </a:cubicBezTo>
                    <a:cubicBezTo>
                      <a:pt x="2" y="17"/>
                      <a:pt x="46" y="2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1"/>
                      <a:pt x="64" y="2"/>
                      <a:pt x="63" y="3"/>
                    </a:cubicBezTo>
                    <a:cubicBezTo>
                      <a:pt x="52" y="19"/>
                      <a:pt x="26" y="21"/>
                      <a:pt x="12" y="2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90"/>
              <p:cNvSpPr>
                <a:spLocks/>
              </p:cNvSpPr>
              <p:nvPr/>
            </p:nvSpPr>
            <p:spPr bwMode="auto">
              <a:xfrm>
                <a:off x="3332" y="1194"/>
                <a:ext cx="66" cy="101"/>
              </a:xfrm>
              <a:custGeom>
                <a:avLst/>
                <a:gdLst>
                  <a:gd name="T0" fmla="*/ 38 w 38"/>
                  <a:gd name="T1" fmla="*/ 39 h 58"/>
                  <a:gd name="T2" fmla="*/ 19 w 38"/>
                  <a:gd name="T3" fmla="*/ 58 h 58"/>
                  <a:gd name="T4" fmla="*/ 19 w 38"/>
                  <a:gd name="T5" fmla="*/ 58 h 58"/>
                  <a:gd name="T6" fmla="*/ 0 w 38"/>
                  <a:gd name="T7" fmla="*/ 39 h 58"/>
                  <a:gd name="T8" fmla="*/ 0 w 38"/>
                  <a:gd name="T9" fmla="*/ 19 h 58"/>
                  <a:gd name="T10" fmla="*/ 19 w 38"/>
                  <a:gd name="T11" fmla="*/ 0 h 58"/>
                  <a:gd name="T12" fmla="*/ 19 w 38"/>
                  <a:gd name="T13" fmla="*/ 0 h 58"/>
                  <a:gd name="T14" fmla="*/ 38 w 38"/>
                  <a:gd name="T15" fmla="*/ 19 h 58"/>
                  <a:gd name="T16" fmla="*/ 38 w 38"/>
                  <a:gd name="T17" fmla="*/ 3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8">
                    <a:moveTo>
                      <a:pt x="38" y="39"/>
                    </a:moveTo>
                    <a:cubicBezTo>
                      <a:pt x="38" y="50"/>
                      <a:pt x="29" y="58"/>
                      <a:pt x="19" y="58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8" y="58"/>
                      <a:pt x="0" y="50"/>
                      <a:pt x="0" y="3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lnTo>
                      <a:pt x="38" y="39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91"/>
              <p:cNvSpPr>
                <a:spLocks/>
              </p:cNvSpPr>
              <p:nvPr/>
            </p:nvSpPr>
            <p:spPr bwMode="auto">
              <a:xfrm>
                <a:off x="3663" y="1194"/>
                <a:ext cx="66" cy="101"/>
              </a:xfrm>
              <a:custGeom>
                <a:avLst/>
                <a:gdLst>
                  <a:gd name="T0" fmla="*/ 38 w 38"/>
                  <a:gd name="T1" fmla="*/ 39 h 58"/>
                  <a:gd name="T2" fmla="*/ 19 w 38"/>
                  <a:gd name="T3" fmla="*/ 58 h 58"/>
                  <a:gd name="T4" fmla="*/ 19 w 38"/>
                  <a:gd name="T5" fmla="*/ 58 h 58"/>
                  <a:gd name="T6" fmla="*/ 0 w 38"/>
                  <a:gd name="T7" fmla="*/ 39 h 58"/>
                  <a:gd name="T8" fmla="*/ 0 w 38"/>
                  <a:gd name="T9" fmla="*/ 19 h 58"/>
                  <a:gd name="T10" fmla="*/ 19 w 38"/>
                  <a:gd name="T11" fmla="*/ 0 h 58"/>
                  <a:gd name="T12" fmla="*/ 19 w 38"/>
                  <a:gd name="T13" fmla="*/ 0 h 58"/>
                  <a:gd name="T14" fmla="*/ 38 w 38"/>
                  <a:gd name="T15" fmla="*/ 19 h 58"/>
                  <a:gd name="T16" fmla="*/ 38 w 38"/>
                  <a:gd name="T17" fmla="*/ 3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8">
                    <a:moveTo>
                      <a:pt x="38" y="39"/>
                    </a:moveTo>
                    <a:cubicBezTo>
                      <a:pt x="38" y="50"/>
                      <a:pt x="30" y="58"/>
                      <a:pt x="19" y="58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9" y="58"/>
                      <a:pt x="0" y="50"/>
                      <a:pt x="0" y="3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lnTo>
                      <a:pt x="38" y="39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92"/>
              <p:cNvSpPr>
                <a:spLocks/>
              </p:cNvSpPr>
              <p:nvPr/>
            </p:nvSpPr>
            <p:spPr bwMode="auto">
              <a:xfrm>
                <a:off x="3323" y="1811"/>
                <a:ext cx="225" cy="82"/>
              </a:xfrm>
              <a:custGeom>
                <a:avLst/>
                <a:gdLst>
                  <a:gd name="T0" fmla="*/ 122 w 129"/>
                  <a:gd name="T1" fmla="*/ 0 h 47"/>
                  <a:gd name="T2" fmla="*/ 33 w 129"/>
                  <a:gd name="T3" fmla="*/ 2 h 47"/>
                  <a:gd name="T4" fmla="*/ 5 w 129"/>
                  <a:gd name="T5" fmla="*/ 17 h 47"/>
                  <a:gd name="T6" fmla="*/ 6 w 129"/>
                  <a:gd name="T7" fmla="*/ 42 h 47"/>
                  <a:gd name="T8" fmla="*/ 122 w 129"/>
                  <a:gd name="T9" fmla="*/ 31 h 47"/>
                  <a:gd name="T10" fmla="*/ 122 w 129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47">
                    <a:moveTo>
                      <a:pt x="122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9" y="1"/>
                      <a:pt x="5" y="17"/>
                    </a:cubicBezTo>
                    <a:cubicBezTo>
                      <a:pt x="0" y="33"/>
                      <a:pt x="6" y="42"/>
                      <a:pt x="6" y="42"/>
                    </a:cubicBezTo>
                    <a:cubicBezTo>
                      <a:pt x="6" y="42"/>
                      <a:pt x="35" y="47"/>
                      <a:pt x="122" y="31"/>
                    </a:cubicBezTo>
                    <a:cubicBezTo>
                      <a:pt x="129" y="30"/>
                      <a:pt x="122" y="0"/>
                      <a:pt x="122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393"/>
              <p:cNvSpPr>
                <a:spLocks/>
              </p:cNvSpPr>
              <p:nvPr/>
            </p:nvSpPr>
            <p:spPr bwMode="auto">
              <a:xfrm>
                <a:off x="3536" y="1811"/>
                <a:ext cx="222" cy="82"/>
              </a:xfrm>
              <a:custGeom>
                <a:avLst/>
                <a:gdLst>
                  <a:gd name="T0" fmla="*/ 6 w 128"/>
                  <a:gd name="T1" fmla="*/ 0 h 47"/>
                  <a:gd name="T2" fmla="*/ 95 w 128"/>
                  <a:gd name="T3" fmla="*/ 2 h 47"/>
                  <a:gd name="T4" fmla="*/ 124 w 128"/>
                  <a:gd name="T5" fmla="*/ 17 h 47"/>
                  <a:gd name="T6" fmla="*/ 123 w 128"/>
                  <a:gd name="T7" fmla="*/ 42 h 47"/>
                  <a:gd name="T8" fmla="*/ 6 w 128"/>
                  <a:gd name="T9" fmla="*/ 31 h 47"/>
                  <a:gd name="T10" fmla="*/ 6 w 128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47">
                    <a:moveTo>
                      <a:pt x="6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119" y="1"/>
                      <a:pt x="124" y="17"/>
                    </a:cubicBezTo>
                    <a:cubicBezTo>
                      <a:pt x="128" y="33"/>
                      <a:pt x="123" y="42"/>
                      <a:pt x="123" y="42"/>
                    </a:cubicBezTo>
                    <a:cubicBezTo>
                      <a:pt x="123" y="42"/>
                      <a:pt x="94" y="47"/>
                      <a:pt x="6" y="31"/>
                    </a:cubicBezTo>
                    <a:cubicBezTo>
                      <a:pt x="0" y="3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394"/>
              <p:cNvSpPr>
                <a:spLocks/>
              </p:cNvSpPr>
              <p:nvPr/>
            </p:nvSpPr>
            <p:spPr bwMode="auto">
              <a:xfrm>
                <a:off x="3506" y="1471"/>
                <a:ext cx="129" cy="347"/>
              </a:xfrm>
              <a:custGeom>
                <a:avLst/>
                <a:gdLst>
                  <a:gd name="T0" fmla="*/ 0 w 129"/>
                  <a:gd name="T1" fmla="*/ 318 h 347"/>
                  <a:gd name="T2" fmla="*/ 31 w 129"/>
                  <a:gd name="T3" fmla="*/ 347 h 347"/>
                  <a:gd name="T4" fmla="*/ 129 w 129"/>
                  <a:gd name="T5" fmla="*/ 347 h 347"/>
                  <a:gd name="T6" fmla="*/ 129 w 129"/>
                  <a:gd name="T7" fmla="*/ 11 h 347"/>
                  <a:gd name="T8" fmla="*/ 26 w 129"/>
                  <a:gd name="T9" fmla="*/ 0 h 347"/>
                  <a:gd name="T10" fmla="*/ 0 w 129"/>
                  <a:gd name="T11" fmla="*/ 31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347">
                    <a:moveTo>
                      <a:pt x="0" y="318"/>
                    </a:moveTo>
                    <a:lnTo>
                      <a:pt x="31" y="347"/>
                    </a:lnTo>
                    <a:lnTo>
                      <a:pt x="129" y="347"/>
                    </a:lnTo>
                    <a:lnTo>
                      <a:pt x="129" y="11"/>
                    </a:lnTo>
                    <a:lnTo>
                      <a:pt x="26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395"/>
              <p:cNvSpPr>
                <a:spLocks/>
              </p:cNvSpPr>
              <p:nvPr/>
            </p:nvSpPr>
            <p:spPr bwMode="auto">
              <a:xfrm>
                <a:off x="3506" y="1471"/>
                <a:ext cx="43" cy="347"/>
              </a:xfrm>
              <a:custGeom>
                <a:avLst/>
                <a:gdLst>
                  <a:gd name="T0" fmla="*/ 43 w 43"/>
                  <a:gd name="T1" fmla="*/ 0 h 347"/>
                  <a:gd name="T2" fmla="*/ 26 w 43"/>
                  <a:gd name="T3" fmla="*/ 0 h 347"/>
                  <a:gd name="T4" fmla="*/ 0 w 43"/>
                  <a:gd name="T5" fmla="*/ 318 h 347"/>
                  <a:gd name="T6" fmla="*/ 31 w 43"/>
                  <a:gd name="T7" fmla="*/ 347 h 347"/>
                  <a:gd name="T8" fmla="*/ 38 w 43"/>
                  <a:gd name="T9" fmla="*/ 347 h 347"/>
                  <a:gd name="T10" fmla="*/ 43 w 4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47">
                    <a:moveTo>
                      <a:pt x="43" y="0"/>
                    </a:moveTo>
                    <a:lnTo>
                      <a:pt x="26" y="0"/>
                    </a:lnTo>
                    <a:lnTo>
                      <a:pt x="0" y="318"/>
                    </a:lnTo>
                    <a:lnTo>
                      <a:pt x="31" y="347"/>
                    </a:lnTo>
                    <a:lnTo>
                      <a:pt x="38" y="3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396"/>
              <p:cNvSpPr>
                <a:spLocks/>
              </p:cNvSpPr>
              <p:nvPr/>
            </p:nvSpPr>
            <p:spPr bwMode="auto">
              <a:xfrm>
                <a:off x="3443" y="1464"/>
                <a:ext cx="94" cy="354"/>
              </a:xfrm>
              <a:custGeom>
                <a:avLst/>
                <a:gdLst>
                  <a:gd name="T0" fmla="*/ 0 w 94"/>
                  <a:gd name="T1" fmla="*/ 0 h 354"/>
                  <a:gd name="T2" fmla="*/ 2 w 94"/>
                  <a:gd name="T3" fmla="*/ 354 h 354"/>
                  <a:gd name="T4" fmla="*/ 94 w 94"/>
                  <a:gd name="T5" fmla="*/ 354 h 354"/>
                  <a:gd name="T6" fmla="*/ 94 w 94"/>
                  <a:gd name="T7" fmla="*/ 7 h 354"/>
                  <a:gd name="T8" fmla="*/ 0 w 94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54">
                    <a:moveTo>
                      <a:pt x="0" y="0"/>
                    </a:moveTo>
                    <a:lnTo>
                      <a:pt x="2" y="354"/>
                    </a:lnTo>
                    <a:lnTo>
                      <a:pt x="94" y="354"/>
                    </a:lnTo>
                    <a:lnTo>
                      <a:pt x="9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397"/>
              <p:cNvSpPr>
                <a:spLocks/>
              </p:cNvSpPr>
              <p:nvPr/>
            </p:nvSpPr>
            <p:spPr bwMode="auto">
              <a:xfrm>
                <a:off x="3659" y="866"/>
                <a:ext cx="98" cy="375"/>
              </a:xfrm>
              <a:custGeom>
                <a:avLst/>
                <a:gdLst>
                  <a:gd name="T0" fmla="*/ 5 w 56"/>
                  <a:gd name="T1" fmla="*/ 21 h 215"/>
                  <a:gd name="T2" fmla="*/ 15 w 56"/>
                  <a:gd name="T3" fmla="*/ 6 h 215"/>
                  <a:gd name="T4" fmla="*/ 47 w 56"/>
                  <a:gd name="T5" fmla="*/ 14 h 215"/>
                  <a:gd name="T6" fmla="*/ 56 w 56"/>
                  <a:gd name="T7" fmla="*/ 215 h 215"/>
                  <a:gd name="T8" fmla="*/ 0 w 56"/>
                  <a:gd name="T9" fmla="*/ 215 h 215"/>
                  <a:gd name="T10" fmla="*/ 5 w 56"/>
                  <a:gd name="T11" fmla="*/ 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15">
                    <a:moveTo>
                      <a:pt x="5" y="2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41" y="0"/>
                      <a:pt x="47" y="14"/>
                    </a:cubicBezTo>
                    <a:cubicBezTo>
                      <a:pt x="54" y="27"/>
                      <a:pt x="56" y="215"/>
                      <a:pt x="56" y="215"/>
                    </a:cubicBezTo>
                    <a:cubicBezTo>
                      <a:pt x="0" y="215"/>
                      <a:pt x="0" y="215"/>
                      <a:pt x="0" y="215"/>
                    </a:cubicBez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398"/>
              <p:cNvSpPr>
                <a:spLocks/>
              </p:cNvSpPr>
              <p:nvPr/>
            </p:nvSpPr>
            <p:spPr bwMode="auto">
              <a:xfrm>
                <a:off x="3659" y="906"/>
                <a:ext cx="33" cy="335"/>
              </a:xfrm>
              <a:custGeom>
                <a:avLst/>
                <a:gdLst>
                  <a:gd name="T0" fmla="*/ 5 w 19"/>
                  <a:gd name="T1" fmla="*/ 0 h 192"/>
                  <a:gd name="T2" fmla="*/ 0 w 19"/>
                  <a:gd name="T3" fmla="*/ 192 h 192"/>
                  <a:gd name="T4" fmla="*/ 19 w 19"/>
                  <a:gd name="T5" fmla="*/ 192 h 192"/>
                  <a:gd name="T6" fmla="*/ 19 w 19"/>
                  <a:gd name="T7" fmla="*/ 35 h 192"/>
                  <a:gd name="T8" fmla="*/ 5 w 19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2">
                    <a:moveTo>
                      <a:pt x="5" y="0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24"/>
                      <a:pt x="8" y="12"/>
                      <a:pt x="5" y="0"/>
                    </a:cubicBezTo>
                    <a:close/>
                  </a:path>
                </a:pathLst>
              </a:cu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399"/>
              <p:cNvSpPr>
                <a:spLocks/>
              </p:cNvSpPr>
              <p:nvPr/>
            </p:nvSpPr>
            <p:spPr bwMode="auto">
              <a:xfrm>
                <a:off x="3316" y="866"/>
                <a:ext cx="98" cy="375"/>
              </a:xfrm>
              <a:custGeom>
                <a:avLst/>
                <a:gdLst>
                  <a:gd name="T0" fmla="*/ 52 w 56"/>
                  <a:gd name="T1" fmla="*/ 21 h 215"/>
                  <a:gd name="T2" fmla="*/ 41 w 56"/>
                  <a:gd name="T3" fmla="*/ 6 h 215"/>
                  <a:gd name="T4" fmla="*/ 9 w 56"/>
                  <a:gd name="T5" fmla="*/ 14 h 215"/>
                  <a:gd name="T6" fmla="*/ 0 w 56"/>
                  <a:gd name="T7" fmla="*/ 215 h 215"/>
                  <a:gd name="T8" fmla="*/ 56 w 56"/>
                  <a:gd name="T9" fmla="*/ 215 h 215"/>
                  <a:gd name="T10" fmla="*/ 52 w 56"/>
                  <a:gd name="T11" fmla="*/ 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15">
                    <a:moveTo>
                      <a:pt x="52" y="21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15" y="0"/>
                      <a:pt x="9" y="14"/>
                    </a:cubicBezTo>
                    <a:cubicBezTo>
                      <a:pt x="3" y="27"/>
                      <a:pt x="0" y="215"/>
                      <a:pt x="0" y="215"/>
                    </a:cubicBezTo>
                    <a:cubicBezTo>
                      <a:pt x="56" y="215"/>
                      <a:pt x="56" y="215"/>
                      <a:pt x="56" y="215"/>
                    </a:cubicBezTo>
                    <a:lnTo>
                      <a:pt x="52" y="21"/>
                    </a:lnTo>
                    <a:close/>
                  </a:path>
                </a:pathLst>
              </a:cu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00"/>
              <p:cNvSpPr>
                <a:spLocks/>
              </p:cNvSpPr>
              <p:nvPr/>
            </p:nvSpPr>
            <p:spPr bwMode="auto">
              <a:xfrm>
                <a:off x="3382" y="906"/>
                <a:ext cx="32" cy="335"/>
              </a:xfrm>
              <a:custGeom>
                <a:avLst/>
                <a:gdLst>
                  <a:gd name="T0" fmla="*/ 1 w 18"/>
                  <a:gd name="T1" fmla="*/ 27 h 192"/>
                  <a:gd name="T2" fmla="*/ 0 w 18"/>
                  <a:gd name="T3" fmla="*/ 32 h 192"/>
                  <a:gd name="T4" fmla="*/ 0 w 18"/>
                  <a:gd name="T5" fmla="*/ 192 h 192"/>
                  <a:gd name="T6" fmla="*/ 18 w 18"/>
                  <a:gd name="T7" fmla="*/ 192 h 192"/>
                  <a:gd name="T8" fmla="*/ 14 w 18"/>
                  <a:gd name="T9" fmla="*/ 0 h 192"/>
                  <a:gd name="T10" fmla="*/ 1 w 18"/>
                  <a:gd name="T11" fmla="*/ 2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2">
                    <a:moveTo>
                      <a:pt x="1" y="27"/>
                    </a:moveTo>
                    <a:cubicBezTo>
                      <a:pt x="1" y="29"/>
                      <a:pt x="0" y="31"/>
                      <a:pt x="0" y="3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9"/>
                      <a:pt x="5" y="18"/>
                      <a:pt x="1" y="27"/>
                    </a:cubicBezTo>
                    <a:close/>
                  </a:path>
                </a:pathLst>
              </a:cu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01"/>
              <p:cNvSpPr>
                <a:spLocks noChangeArrowheads="1"/>
              </p:cNvSpPr>
              <p:nvPr/>
            </p:nvSpPr>
            <p:spPr bwMode="auto">
              <a:xfrm>
                <a:off x="3388" y="1246"/>
                <a:ext cx="299" cy="276"/>
              </a:xfrm>
              <a:prstGeom prst="rect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02"/>
              <p:cNvSpPr>
                <a:spLocks/>
              </p:cNvSpPr>
              <p:nvPr/>
            </p:nvSpPr>
            <p:spPr bwMode="auto">
              <a:xfrm>
                <a:off x="3388" y="1230"/>
                <a:ext cx="299" cy="30"/>
              </a:xfrm>
              <a:custGeom>
                <a:avLst/>
                <a:gdLst>
                  <a:gd name="T0" fmla="*/ 299 w 299"/>
                  <a:gd name="T1" fmla="*/ 30 h 30"/>
                  <a:gd name="T2" fmla="*/ 0 w 299"/>
                  <a:gd name="T3" fmla="*/ 30 h 30"/>
                  <a:gd name="T4" fmla="*/ 0 w 299"/>
                  <a:gd name="T5" fmla="*/ 0 h 30"/>
                  <a:gd name="T6" fmla="*/ 292 w 299"/>
                  <a:gd name="T7" fmla="*/ 0 h 30"/>
                  <a:gd name="T8" fmla="*/ 299 w 299"/>
                  <a:gd name="T9" fmla="*/ 7 h 30"/>
                  <a:gd name="T10" fmla="*/ 299 w 29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9" h="30">
                    <a:moveTo>
                      <a:pt x="299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9" y="7"/>
                    </a:lnTo>
                    <a:lnTo>
                      <a:pt x="299" y="3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03"/>
              <p:cNvSpPr>
                <a:spLocks noChangeArrowheads="1"/>
              </p:cNvSpPr>
              <p:nvPr/>
            </p:nvSpPr>
            <p:spPr bwMode="auto">
              <a:xfrm>
                <a:off x="3388" y="878"/>
                <a:ext cx="299" cy="359"/>
              </a:xfrm>
              <a:prstGeom prst="rect">
                <a:avLst/>
              </a:pr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04"/>
              <p:cNvSpPr>
                <a:spLocks/>
              </p:cNvSpPr>
              <p:nvPr/>
            </p:nvSpPr>
            <p:spPr bwMode="auto">
              <a:xfrm>
                <a:off x="3471" y="826"/>
                <a:ext cx="125" cy="68"/>
              </a:xfrm>
              <a:custGeom>
                <a:avLst/>
                <a:gdLst>
                  <a:gd name="T0" fmla="*/ 0 w 72"/>
                  <a:gd name="T1" fmla="*/ 4 h 39"/>
                  <a:gd name="T2" fmla="*/ 0 w 72"/>
                  <a:gd name="T3" fmla="*/ 34 h 39"/>
                  <a:gd name="T4" fmla="*/ 36 w 72"/>
                  <a:gd name="T5" fmla="*/ 39 h 39"/>
                  <a:gd name="T6" fmla="*/ 71 w 72"/>
                  <a:gd name="T7" fmla="*/ 29 h 39"/>
                  <a:gd name="T8" fmla="*/ 71 w 72"/>
                  <a:gd name="T9" fmla="*/ 0 h 39"/>
                  <a:gd name="T10" fmla="*/ 0 w 72"/>
                  <a:gd name="T1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39">
                    <a:moveTo>
                      <a:pt x="0" y="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7" y="39"/>
                      <a:pt x="36" y="39"/>
                    </a:cubicBezTo>
                    <a:cubicBezTo>
                      <a:pt x="55" y="39"/>
                      <a:pt x="70" y="38"/>
                      <a:pt x="71" y="29"/>
                    </a:cubicBezTo>
                    <a:cubicBezTo>
                      <a:pt x="72" y="20"/>
                      <a:pt x="71" y="0"/>
                      <a:pt x="71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405"/>
              <p:cNvSpPr>
                <a:spLocks/>
              </p:cNvSpPr>
              <p:nvPr/>
            </p:nvSpPr>
            <p:spPr bwMode="auto">
              <a:xfrm>
                <a:off x="3471" y="826"/>
                <a:ext cx="125" cy="38"/>
              </a:xfrm>
              <a:custGeom>
                <a:avLst/>
                <a:gdLst>
                  <a:gd name="T0" fmla="*/ 45 w 72"/>
                  <a:gd name="T1" fmla="*/ 21 h 22"/>
                  <a:gd name="T2" fmla="*/ 72 w 72"/>
                  <a:gd name="T3" fmla="*/ 16 h 22"/>
                  <a:gd name="T4" fmla="*/ 71 w 72"/>
                  <a:gd name="T5" fmla="*/ 0 h 22"/>
                  <a:gd name="T6" fmla="*/ 0 w 72"/>
                  <a:gd name="T7" fmla="*/ 4 h 22"/>
                  <a:gd name="T8" fmla="*/ 0 w 72"/>
                  <a:gd name="T9" fmla="*/ 16 h 22"/>
                  <a:gd name="T10" fmla="*/ 45 w 72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22">
                    <a:moveTo>
                      <a:pt x="45" y="21"/>
                    </a:moveTo>
                    <a:cubicBezTo>
                      <a:pt x="55" y="21"/>
                      <a:pt x="63" y="19"/>
                      <a:pt x="72" y="16"/>
                    </a:cubicBezTo>
                    <a:cubicBezTo>
                      <a:pt x="71" y="8"/>
                      <a:pt x="71" y="0"/>
                      <a:pt x="7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21"/>
                      <a:pt x="30" y="22"/>
                      <a:pt x="45" y="21"/>
                    </a:cubicBez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06"/>
              <p:cNvSpPr>
                <a:spLocks/>
              </p:cNvSpPr>
              <p:nvPr/>
            </p:nvSpPr>
            <p:spPr bwMode="auto">
              <a:xfrm>
                <a:off x="3308" y="363"/>
                <a:ext cx="410" cy="335"/>
              </a:xfrm>
              <a:custGeom>
                <a:avLst/>
                <a:gdLst>
                  <a:gd name="T0" fmla="*/ 17 w 236"/>
                  <a:gd name="T1" fmla="*/ 190 h 192"/>
                  <a:gd name="T2" fmla="*/ 5 w 236"/>
                  <a:gd name="T3" fmla="*/ 115 h 192"/>
                  <a:gd name="T4" fmla="*/ 7 w 236"/>
                  <a:gd name="T5" fmla="*/ 93 h 192"/>
                  <a:gd name="T6" fmla="*/ 24 w 236"/>
                  <a:gd name="T7" fmla="*/ 92 h 192"/>
                  <a:gd name="T8" fmla="*/ 24 w 236"/>
                  <a:gd name="T9" fmla="*/ 58 h 192"/>
                  <a:gd name="T10" fmla="*/ 43 w 236"/>
                  <a:gd name="T11" fmla="*/ 39 h 192"/>
                  <a:gd name="T12" fmla="*/ 89 w 236"/>
                  <a:gd name="T13" fmla="*/ 37 h 192"/>
                  <a:gd name="T14" fmla="*/ 127 w 236"/>
                  <a:gd name="T15" fmla="*/ 1 h 192"/>
                  <a:gd name="T16" fmla="*/ 165 w 236"/>
                  <a:gd name="T17" fmla="*/ 39 h 192"/>
                  <a:gd name="T18" fmla="*/ 212 w 236"/>
                  <a:gd name="T19" fmla="*/ 41 h 192"/>
                  <a:gd name="T20" fmla="*/ 218 w 236"/>
                  <a:gd name="T21" fmla="*/ 90 h 192"/>
                  <a:gd name="T22" fmla="*/ 231 w 236"/>
                  <a:gd name="T23" fmla="*/ 94 h 192"/>
                  <a:gd name="T24" fmla="*/ 233 w 236"/>
                  <a:gd name="T25" fmla="*/ 131 h 192"/>
                  <a:gd name="T26" fmla="*/ 221 w 236"/>
                  <a:gd name="T27" fmla="*/ 192 h 192"/>
                  <a:gd name="T28" fmla="*/ 17 w 236"/>
                  <a:gd name="T29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192">
                    <a:moveTo>
                      <a:pt x="17" y="190"/>
                    </a:moveTo>
                    <a:cubicBezTo>
                      <a:pt x="5" y="115"/>
                      <a:pt x="5" y="115"/>
                      <a:pt x="5" y="115"/>
                    </a:cubicBezTo>
                    <a:cubicBezTo>
                      <a:pt x="5" y="115"/>
                      <a:pt x="0" y="98"/>
                      <a:pt x="7" y="93"/>
                    </a:cubicBezTo>
                    <a:cubicBezTo>
                      <a:pt x="14" y="88"/>
                      <a:pt x="24" y="92"/>
                      <a:pt x="24" y="92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5" y="44"/>
                      <a:pt x="43" y="39"/>
                    </a:cubicBezTo>
                    <a:cubicBezTo>
                      <a:pt x="61" y="35"/>
                      <a:pt x="89" y="37"/>
                      <a:pt x="89" y="37"/>
                    </a:cubicBezTo>
                    <a:cubicBezTo>
                      <a:pt x="89" y="37"/>
                      <a:pt x="89" y="0"/>
                      <a:pt x="127" y="1"/>
                    </a:cubicBezTo>
                    <a:cubicBezTo>
                      <a:pt x="165" y="2"/>
                      <a:pt x="165" y="39"/>
                      <a:pt x="165" y="39"/>
                    </a:cubicBezTo>
                    <a:cubicBezTo>
                      <a:pt x="165" y="39"/>
                      <a:pt x="201" y="33"/>
                      <a:pt x="212" y="41"/>
                    </a:cubicBezTo>
                    <a:cubicBezTo>
                      <a:pt x="228" y="53"/>
                      <a:pt x="218" y="90"/>
                      <a:pt x="218" y="90"/>
                    </a:cubicBezTo>
                    <a:cubicBezTo>
                      <a:pt x="218" y="90"/>
                      <a:pt x="227" y="88"/>
                      <a:pt x="231" y="94"/>
                    </a:cubicBezTo>
                    <a:cubicBezTo>
                      <a:pt x="236" y="99"/>
                      <a:pt x="235" y="113"/>
                      <a:pt x="233" y="131"/>
                    </a:cubicBezTo>
                    <a:cubicBezTo>
                      <a:pt x="230" y="149"/>
                      <a:pt x="221" y="192"/>
                      <a:pt x="221" y="192"/>
                    </a:cubicBezTo>
                    <a:lnTo>
                      <a:pt x="17" y="19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407"/>
              <p:cNvSpPr>
                <a:spLocks noChangeArrowheads="1"/>
              </p:cNvSpPr>
              <p:nvPr/>
            </p:nvSpPr>
            <p:spPr bwMode="auto">
              <a:xfrm>
                <a:off x="3530" y="894"/>
                <a:ext cx="6" cy="343"/>
              </a:xfrm>
              <a:prstGeom prst="rect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408"/>
              <p:cNvSpPr>
                <a:spLocks/>
              </p:cNvSpPr>
              <p:nvPr/>
            </p:nvSpPr>
            <p:spPr bwMode="auto">
              <a:xfrm>
                <a:off x="3464" y="878"/>
                <a:ext cx="68" cy="77"/>
              </a:xfrm>
              <a:custGeom>
                <a:avLst/>
                <a:gdLst>
                  <a:gd name="T0" fmla="*/ 68 w 68"/>
                  <a:gd name="T1" fmla="*/ 16 h 77"/>
                  <a:gd name="T2" fmla="*/ 0 w 68"/>
                  <a:gd name="T3" fmla="*/ 0 h 77"/>
                  <a:gd name="T4" fmla="*/ 16 w 68"/>
                  <a:gd name="T5" fmla="*/ 77 h 77"/>
                  <a:gd name="T6" fmla="*/ 68 w 68"/>
                  <a:gd name="T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7">
                    <a:moveTo>
                      <a:pt x="68" y="16"/>
                    </a:moveTo>
                    <a:lnTo>
                      <a:pt x="0" y="0"/>
                    </a:lnTo>
                    <a:lnTo>
                      <a:pt x="16" y="77"/>
                    </a:lnTo>
                    <a:lnTo>
                      <a:pt x="68" y="16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409"/>
              <p:cNvSpPr>
                <a:spLocks/>
              </p:cNvSpPr>
              <p:nvPr/>
            </p:nvSpPr>
            <p:spPr bwMode="auto">
              <a:xfrm>
                <a:off x="3532" y="878"/>
                <a:ext cx="70" cy="77"/>
              </a:xfrm>
              <a:custGeom>
                <a:avLst/>
                <a:gdLst>
                  <a:gd name="T0" fmla="*/ 0 w 70"/>
                  <a:gd name="T1" fmla="*/ 16 h 77"/>
                  <a:gd name="T2" fmla="*/ 70 w 70"/>
                  <a:gd name="T3" fmla="*/ 0 h 77"/>
                  <a:gd name="T4" fmla="*/ 54 w 70"/>
                  <a:gd name="T5" fmla="*/ 77 h 77"/>
                  <a:gd name="T6" fmla="*/ 0 w 70"/>
                  <a:gd name="T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77">
                    <a:moveTo>
                      <a:pt x="0" y="16"/>
                    </a:moveTo>
                    <a:lnTo>
                      <a:pt x="70" y="0"/>
                    </a:lnTo>
                    <a:lnTo>
                      <a:pt x="54" y="7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Oval 410"/>
              <p:cNvSpPr>
                <a:spLocks noChangeArrowheads="1"/>
              </p:cNvSpPr>
              <p:nvPr/>
            </p:nvSpPr>
            <p:spPr bwMode="auto">
              <a:xfrm>
                <a:off x="3544" y="970"/>
                <a:ext cx="21" cy="21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411"/>
              <p:cNvSpPr>
                <a:spLocks noChangeArrowheads="1"/>
              </p:cNvSpPr>
              <p:nvPr/>
            </p:nvSpPr>
            <p:spPr bwMode="auto">
              <a:xfrm>
                <a:off x="3544" y="1072"/>
                <a:ext cx="21" cy="20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412"/>
              <p:cNvSpPr>
                <a:spLocks noChangeArrowheads="1"/>
              </p:cNvSpPr>
              <p:nvPr/>
            </p:nvSpPr>
            <p:spPr bwMode="auto">
              <a:xfrm>
                <a:off x="3544" y="1173"/>
                <a:ext cx="21" cy="21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413"/>
              <p:cNvSpPr>
                <a:spLocks/>
              </p:cNvSpPr>
              <p:nvPr/>
            </p:nvSpPr>
            <p:spPr bwMode="auto">
              <a:xfrm>
                <a:off x="3332" y="564"/>
                <a:ext cx="376" cy="291"/>
              </a:xfrm>
              <a:custGeom>
                <a:avLst/>
                <a:gdLst>
                  <a:gd name="T0" fmla="*/ 199 w 216"/>
                  <a:gd name="T1" fmla="*/ 64 h 167"/>
                  <a:gd name="T2" fmla="*/ 195 w 216"/>
                  <a:gd name="T3" fmla="*/ 65 h 167"/>
                  <a:gd name="T4" fmla="*/ 196 w 216"/>
                  <a:gd name="T5" fmla="*/ 2 h 167"/>
                  <a:gd name="T6" fmla="*/ 141 w 216"/>
                  <a:gd name="T7" fmla="*/ 2 h 167"/>
                  <a:gd name="T8" fmla="*/ 108 w 216"/>
                  <a:gd name="T9" fmla="*/ 11 h 167"/>
                  <a:gd name="T10" fmla="*/ 85 w 216"/>
                  <a:gd name="T11" fmla="*/ 1 h 167"/>
                  <a:gd name="T12" fmla="*/ 22 w 216"/>
                  <a:gd name="T13" fmla="*/ 0 h 167"/>
                  <a:gd name="T14" fmla="*/ 22 w 216"/>
                  <a:gd name="T15" fmla="*/ 65 h 167"/>
                  <a:gd name="T16" fmla="*/ 17 w 216"/>
                  <a:gd name="T17" fmla="*/ 64 h 167"/>
                  <a:gd name="T18" fmla="*/ 0 w 216"/>
                  <a:gd name="T19" fmla="*/ 81 h 167"/>
                  <a:gd name="T20" fmla="*/ 17 w 216"/>
                  <a:gd name="T21" fmla="*/ 98 h 167"/>
                  <a:gd name="T22" fmla="*/ 22 w 216"/>
                  <a:gd name="T23" fmla="*/ 97 h 167"/>
                  <a:gd name="T24" fmla="*/ 22 w 216"/>
                  <a:gd name="T25" fmla="*/ 141 h 167"/>
                  <a:gd name="T26" fmla="*/ 30 w 216"/>
                  <a:gd name="T27" fmla="*/ 158 h 167"/>
                  <a:gd name="T28" fmla="*/ 111 w 216"/>
                  <a:gd name="T29" fmla="*/ 166 h 167"/>
                  <a:gd name="T30" fmla="*/ 168 w 216"/>
                  <a:gd name="T31" fmla="*/ 161 h 167"/>
                  <a:gd name="T32" fmla="*/ 189 w 216"/>
                  <a:gd name="T33" fmla="*/ 153 h 167"/>
                  <a:gd name="T34" fmla="*/ 194 w 216"/>
                  <a:gd name="T35" fmla="*/ 97 h 167"/>
                  <a:gd name="T36" fmla="*/ 199 w 216"/>
                  <a:gd name="T37" fmla="*/ 98 h 167"/>
                  <a:gd name="T38" fmla="*/ 216 w 216"/>
                  <a:gd name="T39" fmla="*/ 81 h 167"/>
                  <a:gd name="T40" fmla="*/ 199 w 216"/>
                  <a:gd name="T41" fmla="*/ 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67">
                    <a:moveTo>
                      <a:pt x="199" y="64"/>
                    </a:moveTo>
                    <a:cubicBezTo>
                      <a:pt x="198" y="64"/>
                      <a:pt x="196" y="64"/>
                      <a:pt x="195" y="65"/>
                    </a:cubicBezTo>
                    <a:cubicBezTo>
                      <a:pt x="196" y="32"/>
                      <a:pt x="196" y="2"/>
                      <a:pt x="196" y="2"/>
                    </a:cubicBezTo>
                    <a:cubicBezTo>
                      <a:pt x="141" y="2"/>
                      <a:pt x="141" y="2"/>
                      <a:pt x="141" y="2"/>
                    </a:cubicBezTo>
                    <a:cubicBezTo>
                      <a:pt x="134" y="8"/>
                      <a:pt x="122" y="12"/>
                      <a:pt x="108" y="11"/>
                    </a:cubicBezTo>
                    <a:cubicBezTo>
                      <a:pt x="97" y="10"/>
                      <a:pt x="90" y="5"/>
                      <a:pt x="85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19" y="64"/>
                      <a:pt x="17" y="64"/>
                    </a:cubicBezTo>
                    <a:cubicBezTo>
                      <a:pt x="8" y="64"/>
                      <a:pt x="0" y="72"/>
                      <a:pt x="0" y="81"/>
                    </a:cubicBezTo>
                    <a:cubicBezTo>
                      <a:pt x="0" y="91"/>
                      <a:pt x="8" y="98"/>
                      <a:pt x="17" y="98"/>
                    </a:cubicBezTo>
                    <a:cubicBezTo>
                      <a:pt x="19" y="98"/>
                      <a:pt x="21" y="98"/>
                      <a:pt x="22" y="97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56"/>
                      <a:pt x="30" y="158"/>
                    </a:cubicBezTo>
                    <a:cubicBezTo>
                      <a:pt x="39" y="161"/>
                      <a:pt x="90" y="167"/>
                      <a:pt x="111" y="166"/>
                    </a:cubicBezTo>
                    <a:cubicBezTo>
                      <a:pt x="124" y="166"/>
                      <a:pt x="149" y="165"/>
                      <a:pt x="168" y="161"/>
                    </a:cubicBezTo>
                    <a:cubicBezTo>
                      <a:pt x="178" y="159"/>
                      <a:pt x="186" y="159"/>
                      <a:pt x="189" y="153"/>
                    </a:cubicBezTo>
                    <a:cubicBezTo>
                      <a:pt x="192" y="148"/>
                      <a:pt x="193" y="124"/>
                      <a:pt x="194" y="97"/>
                    </a:cubicBezTo>
                    <a:cubicBezTo>
                      <a:pt x="196" y="98"/>
                      <a:pt x="197" y="98"/>
                      <a:pt x="199" y="98"/>
                    </a:cubicBezTo>
                    <a:cubicBezTo>
                      <a:pt x="208" y="98"/>
                      <a:pt x="216" y="91"/>
                      <a:pt x="216" y="81"/>
                    </a:cubicBezTo>
                    <a:cubicBezTo>
                      <a:pt x="216" y="72"/>
                      <a:pt x="208" y="64"/>
                      <a:pt x="199" y="64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414"/>
              <p:cNvSpPr>
                <a:spLocks/>
              </p:cNvSpPr>
              <p:nvPr/>
            </p:nvSpPr>
            <p:spPr bwMode="auto">
              <a:xfrm>
                <a:off x="3449" y="688"/>
                <a:ext cx="161" cy="68"/>
              </a:xfrm>
              <a:custGeom>
                <a:avLst/>
                <a:gdLst>
                  <a:gd name="T0" fmla="*/ 13 w 93"/>
                  <a:gd name="T1" fmla="*/ 0 h 39"/>
                  <a:gd name="T2" fmla="*/ 3 w 93"/>
                  <a:gd name="T3" fmla="*/ 32 h 39"/>
                  <a:gd name="T4" fmla="*/ 45 w 93"/>
                  <a:gd name="T5" fmla="*/ 39 h 39"/>
                  <a:gd name="T6" fmla="*/ 88 w 93"/>
                  <a:gd name="T7" fmla="*/ 33 h 39"/>
                  <a:gd name="T8" fmla="*/ 73 w 93"/>
                  <a:gd name="T9" fmla="*/ 0 h 39"/>
                  <a:gd name="T10" fmla="*/ 13 w 9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9">
                    <a:moveTo>
                      <a:pt x="13" y="0"/>
                    </a:moveTo>
                    <a:cubicBezTo>
                      <a:pt x="13" y="0"/>
                      <a:pt x="0" y="28"/>
                      <a:pt x="3" y="32"/>
                    </a:cubicBezTo>
                    <a:cubicBezTo>
                      <a:pt x="6" y="35"/>
                      <a:pt x="32" y="39"/>
                      <a:pt x="45" y="39"/>
                    </a:cubicBezTo>
                    <a:cubicBezTo>
                      <a:pt x="57" y="39"/>
                      <a:pt x="84" y="38"/>
                      <a:pt x="88" y="33"/>
                    </a:cubicBezTo>
                    <a:cubicBezTo>
                      <a:pt x="93" y="28"/>
                      <a:pt x="73" y="0"/>
                      <a:pt x="73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Oval 415"/>
              <p:cNvSpPr>
                <a:spLocks noChangeArrowheads="1"/>
              </p:cNvSpPr>
              <p:nvPr/>
            </p:nvSpPr>
            <p:spPr bwMode="auto">
              <a:xfrm>
                <a:off x="3407" y="634"/>
                <a:ext cx="47" cy="47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Oval 416"/>
              <p:cNvSpPr>
                <a:spLocks noChangeArrowheads="1"/>
              </p:cNvSpPr>
              <p:nvPr/>
            </p:nvSpPr>
            <p:spPr bwMode="auto">
              <a:xfrm>
                <a:off x="3584" y="634"/>
                <a:ext cx="47" cy="47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417"/>
              <p:cNvSpPr>
                <a:spLocks/>
              </p:cNvSpPr>
              <p:nvPr/>
            </p:nvSpPr>
            <p:spPr bwMode="auto">
              <a:xfrm>
                <a:off x="3407" y="770"/>
                <a:ext cx="217" cy="38"/>
              </a:xfrm>
              <a:custGeom>
                <a:avLst/>
                <a:gdLst>
                  <a:gd name="T0" fmla="*/ 3 w 125"/>
                  <a:gd name="T1" fmla="*/ 22 h 22"/>
                  <a:gd name="T2" fmla="*/ 2 w 125"/>
                  <a:gd name="T3" fmla="*/ 22 h 22"/>
                  <a:gd name="T4" fmla="*/ 1 w 125"/>
                  <a:gd name="T5" fmla="*/ 19 h 22"/>
                  <a:gd name="T6" fmla="*/ 19 w 125"/>
                  <a:gd name="T7" fmla="*/ 4 h 22"/>
                  <a:gd name="T8" fmla="*/ 40 w 125"/>
                  <a:gd name="T9" fmla="*/ 10 h 22"/>
                  <a:gd name="T10" fmla="*/ 45 w 125"/>
                  <a:gd name="T11" fmla="*/ 13 h 22"/>
                  <a:gd name="T12" fmla="*/ 58 w 125"/>
                  <a:gd name="T13" fmla="*/ 11 h 22"/>
                  <a:gd name="T14" fmla="*/ 61 w 125"/>
                  <a:gd name="T15" fmla="*/ 9 h 22"/>
                  <a:gd name="T16" fmla="*/ 90 w 125"/>
                  <a:gd name="T17" fmla="*/ 8 h 22"/>
                  <a:gd name="T18" fmla="*/ 96 w 125"/>
                  <a:gd name="T19" fmla="*/ 11 h 22"/>
                  <a:gd name="T20" fmla="*/ 122 w 125"/>
                  <a:gd name="T21" fmla="*/ 4 h 22"/>
                  <a:gd name="T22" fmla="*/ 124 w 125"/>
                  <a:gd name="T23" fmla="*/ 3 h 22"/>
                  <a:gd name="T24" fmla="*/ 125 w 125"/>
                  <a:gd name="T25" fmla="*/ 6 h 22"/>
                  <a:gd name="T26" fmla="*/ 95 w 125"/>
                  <a:gd name="T27" fmla="*/ 15 h 22"/>
                  <a:gd name="T28" fmla="*/ 88 w 125"/>
                  <a:gd name="T29" fmla="*/ 12 h 22"/>
                  <a:gd name="T30" fmla="*/ 63 w 125"/>
                  <a:gd name="T31" fmla="*/ 12 h 22"/>
                  <a:gd name="T32" fmla="*/ 61 w 125"/>
                  <a:gd name="T33" fmla="*/ 14 h 22"/>
                  <a:gd name="T34" fmla="*/ 43 w 125"/>
                  <a:gd name="T35" fmla="*/ 17 h 22"/>
                  <a:gd name="T36" fmla="*/ 38 w 125"/>
                  <a:gd name="T37" fmla="*/ 14 h 22"/>
                  <a:gd name="T38" fmla="*/ 19 w 125"/>
                  <a:gd name="T39" fmla="*/ 8 h 22"/>
                  <a:gd name="T40" fmla="*/ 4 w 125"/>
                  <a:gd name="T41" fmla="*/ 21 h 22"/>
                  <a:gd name="T42" fmla="*/ 3 w 125"/>
                  <a:gd name="T4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22">
                    <a:moveTo>
                      <a:pt x="3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1" y="21"/>
                      <a:pt x="0" y="20"/>
                      <a:pt x="1" y="19"/>
                    </a:cubicBezTo>
                    <a:cubicBezTo>
                      <a:pt x="1" y="19"/>
                      <a:pt x="9" y="5"/>
                      <a:pt x="19" y="4"/>
                    </a:cubicBezTo>
                    <a:cubicBezTo>
                      <a:pt x="26" y="3"/>
                      <a:pt x="34" y="7"/>
                      <a:pt x="40" y="10"/>
                    </a:cubicBezTo>
                    <a:cubicBezTo>
                      <a:pt x="42" y="11"/>
                      <a:pt x="43" y="12"/>
                      <a:pt x="45" y="13"/>
                    </a:cubicBezTo>
                    <a:cubicBezTo>
                      <a:pt x="52" y="16"/>
                      <a:pt x="53" y="15"/>
                      <a:pt x="58" y="11"/>
                    </a:cubicBezTo>
                    <a:cubicBezTo>
                      <a:pt x="59" y="11"/>
                      <a:pt x="60" y="10"/>
                      <a:pt x="61" y="9"/>
                    </a:cubicBezTo>
                    <a:cubicBezTo>
                      <a:pt x="74" y="0"/>
                      <a:pt x="76" y="1"/>
                      <a:pt x="90" y="8"/>
                    </a:cubicBezTo>
                    <a:cubicBezTo>
                      <a:pt x="92" y="9"/>
                      <a:pt x="94" y="10"/>
                      <a:pt x="96" y="11"/>
                    </a:cubicBezTo>
                    <a:cubicBezTo>
                      <a:pt x="106" y="16"/>
                      <a:pt x="114" y="14"/>
                      <a:pt x="122" y="4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25" y="4"/>
                      <a:pt x="125" y="5"/>
                      <a:pt x="125" y="6"/>
                    </a:cubicBezTo>
                    <a:cubicBezTo>
                      <a:pt x="119" y="14"/>
                      <a:pt x="110" y="22"/>
                      <a:pt x="95" y="15"/>
                    </a:cubicBezTo>
                    <a:cubicBezTo>
                      <a:pt x="92" y="14"/>
                      <a:pt x="90" y="13"/>
                      <a:pt x="88" y="12"/>
                    </a:cubicBezTo>
                    <a:cubicBezTo>
                      <a:pt x="75" y="5"/>
                      <a:pt x="75" y="4"/>
                      <a:pt x="63" y="12"/>
                    </a:cubicBezTo>
                    <a:cubicBezTo>
                      <a:pt x="62" y="13"/>
                      <a:pt x="62" y="14"/>
                      <a:pt x="61" y="14"/>
                    </a:cubicBezTo>
                    <a:cubicBezTo>
                      <a:pt x="56" y="18"/>
                      <a:pt x="52" y="21"/>
                      <a:pt x="43" y="17"/>
                    </a:cubicBezTo>
                    <a:cubicBezTo>
                      <a:pt x="42" y="16"/>
                      <a:pt x="40" y="15"/>
                      <a:pt x="38" y="14"/>
                    </a:cubicBezTo>
                    <a:cubicBezTo>
                      <a:pt x="32" y="11"/>
                      <a:pt x="26" y="7"/>
                      <a:pt x="19" y="8"/>
                    </a:cubicBezTo>
                    <a:cubicBezTo>
                      <a:pt x="12" y="9"/>
                      <a:pt x="4" y="21"/>
                      <a:pt x="4" y="21"/>
                    </a:cubicBezTo>
                    <a:cubicBezTo>
                      <a:pt x="4" y="22"/>
                      <a:pt x="3" y="22"/>
                      <a:pt x="3" y="22"/>
                    </a:cubicBezTo>
                    <a:close/>
                  </a:path>
                </a:pathLst>
              </a:custGeom>
              <a:solidFill>
                <a:srgbClr val="8E6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418"/>
              <p:cNvSpPr>
                <a:spLocks/>
              </p:cNvSpPr>
              <p:nvPr/>
            </p:nvSpPr>
            <p:spPr bwMode="auto">
              <a:xfrm>
                <a:off x="3379" y="595"/>
                <a:ext cx="61" cy="47"/>
              </a:xfrm>
              <a:custGeom>
                <a:avLst/>
                <a:gdLst>
                  <a:gd name="T0" fmla="*/ 2 w 35"/>
                  <a:gd name="T1" fmla="*/ 27 h 27"/>
                  <a:gd name="T2" fmla="*/ 0 w 35"/>
                  <a:gd name="T3" fmla="*/ 25 h 27"/>
                  <a:gd name="T4" fmla="*/ 2 w 35"/>
                  <a:gd name="T5" fmla="*/ 23 h 27"/>
                  <a:gd name="T6" fmla="*/ 30 w 35"/>
                  <a:gd name="T7" fmla="*/ 2 h 27"/>
                  <a:gd name="T8" fmla="*/ 33 w 35"/>
                  <a:gd name="T9" fmla="*/ 1 h 27"/>
                  <a:gd name="T10" fmla="*/ 34 w 35"/>
                  <a:gd name="T11" fmla="*/ 3 h 27"/>
                  <a:gd name="T12" fmla="*/ 2 w 35"/>
                  <a:gd name="T13" fmla="*/ 27 h 27"/>
                  <a:gd name="T14" fmla="*/ 2 w 35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27">
                    <a:moveTo>
                      <a:pt x="2" y="27"/>
                    </a:move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6" y="20"/>
                      <a:pt x="30" y="2"/>
                      <a:pt x="30" y="2"/>
                    </a:cubicBezTo>
                    <a:cubicBezTo>
                      <a:pt x="31" y="1"/>
                      <a:pt x="32" y="0"/>
                      <a:pt x="33" y="1"/>
                    </a:cubicBezTo>
                    <a:cubicBezTo>
                      <a:pt x="34" y="1"/>
                      <a:pt x="35" y="2"/>
                      <a:pt x="34" y="3"/>
                    </a:cubicBezTo>
                    <a:cubicBezTo>
                      <a:pt x="34" y="4"/>
                      <a:pt x="30" y="23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419"/>
              <p:cNvSpPr>
                <a:spLocks/>
              </p:cNvSpPr>
              <p:nvPr/>
            </p:nvSpPr>
            <p:spPr bwMode="auto">
              <a:xfrm>
                <a:off x="3600" y="595"/>
                <a:ext cx="59" cy="47"/>
              </a:xfrm>
              <a:custGeom>
                <a:avLst/>
                <a:gdLst>
                  <a:gd name="T0" fmla="*/ 32 w 34"/>
                  <a:gd name="T1" fmla="*/ 27 h 27"/>
                  <a:gd name="T2" fmla="*/ 34 w 34"/>
                  <a:gd name="T3" fmla="*/ 25 h 27"/>
                  <a:gd name="T4" fmla="*/ 32 w 34"/>
                  <a:gd name="T5" fmla="*/ 23 h 27"/>
                  <a:gd name="T6" fmla="*/ 4 w 34"/>
                  <a:gd name="T7" fmla="*/ 2 h 27"/>
                  <a:gd name="T8" fmla="*/ 1 w 34"/>
                  <a:gd name="T9" fmla="*/ 1 h 27"/>
                  <a:gd name="T10" fmla="*/ 0 w 34"/>
                  <a:gd name="T11" fmla="*/ 3 h 27"/>
                  <a:gd name="T12" fmla="*/ 32 w 34"/>
                  <a:gd name="T13" fmla="*/ 27 h 27"/>
                  <a:gd name="T14" fmla="*/ 32 w 34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27">
                    <a:moveTo>
                      <a:pt x="32" y="27"/>
                    </a:moveTo>
                    <a:cubicBezTo>
                      <a:pt x="33" y="27"/>
                      <a:pt x="34" y="26"/>
                      <a:pt x="34" y="25"/>
                    </a:cubicBezTo>
                    <a:cubicBezTo>
                      <a:pt x="34" y="24"/>
                      <a:pt x="33" y="23"/>
                      <a:pt x="32" y="23"/>
                    </a:cubicBezTo>
                    <a:cubicBezTo>
                      <a:pt x="8" y="20"/>
                      <a:pt x="4" y="2"/>
                      <a:pt x="4" y="2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4" y="23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420"/>
              <p:cNvSpPr>
                <a:spLocks/>
              </p:cNvSpPr>
              <p:nvPr/>
            </p:nvSpPr>
            <p:spPr bwMode="auto">
              <a:xfrm>
                <a:off x="2343" y="1787"/>
                <a:ext cx="279" cy="101"/>
              </a:xfrm>
              <a:custGeom>
                <a:avLst/>
                <a:gdLst>
                  <a:gd name="T0" fmla="*/ 86 w 160"/>
                  <a:gd name="T1" fmla="*/ 6 h 58"/>
                  <a:gd name="T2" fmla="*/ 74 w 160"/>
                  <a:gd name="T3" fmla="*/ 14 h 58"/>
                  <a:gd name="T4" fmla="*/ 11 w 160"/>
                  <a:gd name="T5" fmla="*/ 23 h 58"/>
                  <a:gd name="T6" fmla="*/ 25 w 160"/>
                  <a:gd name="T7" fmla="*/ 56 h 58"/>
                  <a:gd name="T8" fmla="*/ 147 w 160"/>
                  <a:gd name="T9" fmla="*/ 49 h 58"/>
                  <a:gd name="T10" fmla="*/ 155 w 160"/>
                  <a:gd name="T11" fmla="*/ 14 h 58"/>
                  <a:gd name="T12" fmla="*/ 142 w 160"/>
                  <a:gd name="T13" fmla="*/ 0 h 58"/>
                  <a:gd name="T14" fmla="*/ 86 w 160"/>
                  <a:gd name="T15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58">
                    <a:moveTo>
                      <a:pt x="86" y="6"/>
                    </a:move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4"/>
                      <a:pt x="21" y="7"/>
                      <a:pt x="11" y="23"/>
                    </a:cubicBezTo>
                    <a:cubicBezTo>
                      <a:pt x="0" y="38"/>
                      <a:pt x="10" y="53"/>
                      <a:pt x="25" y="56"/>
                    </a:cubicBezTo>
                    <a:cubicBezTo>
                      <a:pt x="40" y="58"/>
                      <a:pt x="135" y="55"/>
                      <a:pt x="147" y="49"/>
                    </a:cubicBezTo>
                    <a:cubicBezTo>
                      <a:pt x="160" y="43"/>
                      <a:pt x="155" y="14"/>
                      <a:pt x="155" y="14"/>
                    </a:cubicBezTo>
                    <a:cubicBezTo>
                      <a:pt x="142" y="0"/>
                      <a:pt x="142" y="0"/>
                      <a:pt x="142" y="0"/>
                    </a:cubicBezTo>
                    <a:lnTo>
                      <a:pt x="86" y="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421"/>
              <p:cNvSpPr>
                <a:spLocks/>
              </p:cNvSpPr>
              <p:nvPr/>
            </p:nvSpPr>
            <p:spPr bwMode="auto">
              <a:xfrm>
                <a:off x="2662" y="1787"/>
                <a:ext cx="277" cy="101"/>
              </a:xfrm>
              <a:custGeom>
                <a:avLst/>
                <a:gdLst>
                  <a:gd name="T0" fmla="*/ 73 w 159"/>
                  <a:gd name="T1" fmla="*/ 6 h 58"/>
                  <a:gd name="T2" fmla="*/ 86 w 159"/>
                  <a:gd name="T3" fmla="*/ 14 h 58"/>
                  <a:gd name="T4" fmla="*/ 149 w 159"/>
                  <a:gd name="T5" fmla="*/ 23 h 58"/>
                  <a:gd name="T6" fmla="*/ 135 w 159"/>
                  <a:gd name="T7" fmla="*/ 56 h 58"/>
                  <a:gd name="T8" fmla="*/ 12 w 159"/>
                  <a:gd name="T9" fmla="*/ 49 h 58"/>
                  <a:gd name="T10" fmla="*/ 5 w 159"/>
                  <a:gd name="T11" fmla="*/ 14 h 58"/>
                  <a:gd name="T12" fmla="*/ 17 w 159"/>
                  <a:gd name="T13" fmla="*/ 0 h 58"/>
                  <a:gd name="T14" fmla="*/ 73 w 159"/>
                  <a:gd name="T15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58">
                    <a:moveTo>
                      <a:pt x="73" y="6"/>
                    </a:moveTo>
                    <a:cubicBezTo>
                      <a:pt x="86" y="14"/>
                      <a:pt x="86" y="14"/>
                      <a:pt x="86" y="14"/>
                    </a:cubicBezTo>
                    <a:cubicBezTo>
                      <a:pt x="86" y="14"/>
                      <a:pt x="138" y="7"/>
                      <a:pt x="149" y="23"/>
                    </a:cubicBezTo>
                    <a:cubicBezTo>
                      <a:pt x="159" y="38"/>
                      <a:pt x="149" y="53"/>
                      <a:pt x="135" y="56"/>
                    </a:cubicBezTo>
                    <a:cubicBezTo>
                      <a:pt x="120" y="58"/>
                      <a:pt x="25" y="55"/>
                      <a:pt x="12" y="49"/>
                    </a:cubicBezTo>
                    <a:cubicBezTo>
                      <a:pt x="0" y="43"/>
                      <a:pt x="5" y="14"/>
                      <a:pt x="5" y="14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422"/>
              <p:cNvSpPr>
                <a:spLocks/>
              </p:cNvSpPr>
              <p:nvPr/>
            </p:nvSpPr>
            <p:spPr bwMode="auto">
              <a:xfrm>
                <a:off x="2366" y="1211"/>
                <a:ext cx="84" cy="127"/>
              </a:xfrm>
              <a:custGeom>
                <a:avLst/>
                <a:gdLst>
                  <a:gd name="T0" fmla="*/ 48 w 48"/>
                  <a:gd name="T1" fmla="*/ 49 h 73"/>
                  <a:gd name="T2" fmla="*/ 24 w 48"/>
                  <a:gd name="T3" fmla="*/ 73 h 73"/>
                  <a:gd name="T4" fmla="*/ 24 w 48"/>
                  <a:gd name="T5" fmla="*/ 73 h 73"/>
                  <a:gd name="T6" fmla="*/ 0 w 48"/>
                  <a:gd name="T7" fmla="*/ 49 h 73"/>
                  <a:gd name="T8" fmla="*/ 0 w 48"/>
                  <a:gd name="T9" fmla="*/ 24 h 73"/>
                  <a:gd name="T10" fmla="*/ 24 w 48"/>
                  <a:gd name="T11" fmla="*/ 0 h 73"/>
                  <a:gd name="T12" fmla="*/ 24 w 48"/>
                  <a:gd name="T13" fmla="*/ 0 h 73"/>
                  <a:gd name="T14" fmla="*/ 48 w 48"/>
                  <a:gd name="T15" fmla="*/ 24 h 73"/>
                  <a:gd name="T16" fmla="*/ 48 w 48"/>
                  <a:gd name="T17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48" y="49"/>
                    </a:moveTo>
                    <a:cubicBezTo>
                      <a:pt x="48" y="63"/>
                      <a:pt x="37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11" y="73"/>
                      <a:pt x="0" y="63"/>
                      <a:pt x="0" y="4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lnTo>
                      <a:pt x="48" y="4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423"/>
              <p:cNvSpPr>
                <a:spLocks/>
              </p:cNvSpPr>
              <p:nvPr/>
            </p:nvSpPr>
            <p:spPr bwMode="auto">
              <a:xfrm>
                <a:off x="2822" y="1211"/>
                <a:ext cx="84" cy="127"/>
              </a:xfrm>
              <a:custGeom>
                <a:avLst/>
                <a:gdLst>
                  <a:gd name="T0" fmla="*/ 0 w 48"/>
                  <a:gd name="T1" fmla="*/ 49 h 73"/>
                  <a:gd name="T2" fmla="*/ 24 w 48"/>
                  <a:gd name="T3" fmla="*/ 73 h 73"/>
                  <a:gd name="T4" fmla="*/ 24 w 48"/>
                  <a:gd name="T5" fmla="*/ 73 h 73"/>
                  <a:gd name="T6" fmla="*/ 48 w 48"/>
                  <a:gd name="T7" fmla="*/ 49 h 73"/>
                  <a:gd name="T8" fmla="*/ 48 w 48"/>
                  <a:gd name="T9" fmla="*/ 24 h 73"/>
                  <a:gd name="T10" fmla="*/ 24 w 48"/>
                  <a:gd name="T11" fmla="*/ 0 h 73"/>
                  <a:gd name="T12" fmla="*/ 24 w 48"/>
                  <a:gd name="T13" fmla="*/ 0 h 73"/>
                  <a:gd name="T14" fmla="*/ 0 w 48"/>
                  <a:gd name="T15" fmla="*/ 24 h 73"/>
                  <a:gd name="T16" fmla="*/ 0 w 48"/>
                  <a:gd name="T17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0" y="49"/>
                    </a:moveTo>
                    <a:cubicBezTo>
                      <a:pt x="0" y="63"/>
                      <a:pt x="11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7" y="73"/>
                      <a:pt x="48" y="63"/>
                      <a:pt x="48" y="49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424"/>
              <p:cNvSpPr>
                <a:spLocks/>
              </p:cNvSpPr>
              <p:nvPr/>
            </p:nvSpPr>
            <p:spPr bwMode="auto">
              <a:xfrm>
                <a:off x="2444" y="1237"/>
                <a:ext cx="387" cy="599"/>
              </a:xfrm>
              <a:custGeom>
                <a:avLst/>
                <a:gdLst>
                  <a:gd name="T0" fmla="*/ 25 w 387"/>
                  <a:gd name="T1" fmla="*/ 0 h 599"/>
                  <a:gd name="T2" fmla="*/ 0 w 387"/>
                  <a:gd name="T3" fmla="*/ 25 h 599"/>
                  <a:gd name="T4" fmla="*/ 7 w 387"/>
                  <a:gd name="T5" fmla="*/ 578 h 599"/>
                  <a:gd name="T6" fmla="*/ 174 w 387"/>
                  <a:gd name="T7" fmla="*/ 599 h 599"/>
                  <a:gd name="T8" fmla="*/ 174 w 387"/>
                  <a:gd name="T9" fmla="*/ 190 h 599"/>
                  <a:gd name="T10" fmla="*/ 214 w 387"/>
                  <a:gd name="T11" fmla="*/ 190 h 599"/>
                  <a:gd name="T12" fmla="*/ 223 w 387"/>
                  <a:gd name="T13" fmla="*/ 599 h 599"/>
                  <a:gd name="T14" fmla="*/ 387 w 387"/>
                  <a:gd name="T15" fmla="*/ 578 h 599"/>
                  <a:gd name="T16" fmla="*/ 387 w 387"/>
                  <a:gd name="T17" fmla="*/ 35 h 599"/>
                  <a:gd name="T18" fmla="*/ 359 w 387"/>
                  <a:gd name="T19" fmla="*/ 11 h 599"/>
                  <a:gd name="T20" fmla="*/ 25 w 387"/>
                  <a:gd name="T21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7" h="599">
                    <a:moveTo>
                      <a:pt x="25" y="0"/>
                    </a:moveTo>
                    <a:lnTo>
                      <a:pt x="0" y="25"/>
                    </a:lnTo>
                    <a:lnTo>
                      <a:pt x="7" y="578"/>
                    </a:lnTo>
                    <a:lnTo>
                      <a:pt x="174" y="599"/>
                    </a:lnTo>
                    <a:lnTo>
                      <a:pt x="174" y="190"/>
                    </a:lnTo>
                    <a:lnTo>
                      <a:pt x="214" y="190"/>
                    </a:lnTo>
                    <a:lnTo>
                      <a:pt x="223" y="599"/>
                    </a:lnTo>
                    <a:lnTo>
                      <a:pt x="387" y="578"/>
                    </a:lnTo>
                    <a:lnTo>
                      <a:pt x="387" y="35"/>
                    </a:lnTo>
                    <a:lnTo>
                      <a:pt x="359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F4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425"/>
              <p:cNvSpPr>
                <a:spLocks/>
              </p:cNvSpPr>
              <p:nvPr/>
            </p:nvSpPr>
            <p:spPr bwMode="auto">
              <a:xfrm>
                <a:off x="2371" y="740"/>
                <a:ext cx="528" cy="534"/>
              </a:xfrm>
              <a:custGeom>
                <a:avLst/>
                <a:gdLst>
                  <a:gd name="T0" fmla="*/ 61 w 303"/>
                  <a:gd name="T1" fmla="*/ 0 h 306"/>
                  <a:gd name="T2" fmla="*/ 3 w 303"/>
                  <a:gd name="T3" fmla="*/ 23 h 306"/>
                  <a:gd name="T4" fmla="*/ 22 w 303"/>
                  <a:gd name="T5" fmla="*/ 306 h 306"/>
                  <a:gd name="T6" fmla="*/ 298 w 303"/>
                  <a:gd name="T7" fmla="*/ 306 h 306"/>
                  <a:gd name="T8" fmla="*/ 297 w 303"/>
                  <a:gd name="T9" fmla="*/ 20 h 306"/>
                  <a:gd name="T10" fmla="*/ 250 w 303"/>
                  <a:gd name="T11" fmla="*/ 5 h 306"/>
                  <a:gd name="T12" fmla="*/ 61 w 303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306">
                    <a:moveTo>
                      <a:pt x="61" y="0"/>
                    </a:moveTo>
                    <a:cubicBezTo>
                      <a:pt x="61" y="0"/>
                      <a:pt x="6" y="12"/>
                      <a:pt x="3" y="23"/>
                    </a:cubicBezTo>
                    <a:cubicBezTo>
                      <a:pt x="0" y="34"/>
                      <a:pt x="22" y="306"/>
                      <a:pt x="22" y="306"/>
                    </a:cubicBezTo>
                    <a:cubicBezTo>
                      <a:pt x="298" y="306"/>
                      <a:pt x="298" y="306"/>
                      <a:pt x="298" y="306"/>
                    </a:cubicBezTo>
                    <a:cubicBezTo>
                      <a:pt x="298" y="306"/>
                      <a:pt x="303" y="46"/>
                      <a:pt x="297" y="20"/>
                    </a:cubicBezTo>
                    <a:cubicBezTo>
                      <a:pt x="296" y="14"/>
                      <a:pt x="272" y="6"/>
                      <a:pt x="250" y="5"/>
                    </a:cubicBezTo>
                    <a:cubicBezTo>
                      <a:pt x="177" y="0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426"/>
              <p:cNvSpPr>
                <a:spLocks/>
              </p:cNvSpPr>
              <p:nvPr/>
            </p:nvSpPr>
            <p:spPr bwMode="auto">
              <a:xfrm>
                <a:off x="2542" y="826"/>
                <a:ext cx="165" cy="94"/>
              </a:xfrm>
              <a:custGeom>
                <a:avLst/>
                <a:gdLst>
                  <a:gd name="T0" fmla="*/ 0 w 165"/>
                  <a:gd name="T1" fmla="*/ 0 h 94"/>
                  <a:gd name="T2" fmla="*/ 83 w 165"/>
                  <a:gd name="T3" fmla="*/ 94 h 94"/>
                  <a:gd name="T4" fmla="*/ 165 w 165"/>
                  <a:gd name="T5" fmla="*/ 0 h 94"/>
                  <a:gd name="T6" fmla="*/ 0 w 165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5" h="94">
                    <a:moveTo>
                      <a:pt x="0" y="0"/>
                    </a:moveTo>
                    <a:lnTo>
                      <a:pt x="83" y="94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Rectangle 427"/>
              <p:cNvSpPr>
                <a:spLocks noChangeArrowheads="1"/>
              </p:cNvSpPr>
              <p:nvPr/>
            </p:nvSpPr>
            <p:spPr bwMode="auto">
              <a:xfrm>
                <a:off x="2624" y="829"/>
                <a:ext cx="3" cy="445"/>
              </a:xfrm>
              <a:prstGeom prst="rect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428"/>
              <p:cNvSpPr>
                <a:spLocks/>
              </p:cNvSpPr>
              <p:nvPr/>
            </p:nvSpPr>
            <p:spPr bwMode="auto">
              <a:xfrm>
                <a:off x="2531" y="766"/>
                <a:ext cx="190" cy="79"/>
              </a:xfrm>
              <a:custGeom>
                <a:avLst/>
                <a:gdLst>
                  <a:gd name="T0" fmla="*/ 3 w 109"/>
                  <a:gd name="T1" fmla="*/ 5 h 45"/>
                  <a:gd name="T2" fmla="*/ 7 w 109"/>
                  <a:gd name="T3" fmla="*/ 37 h 45"/>
                  <a:gd name="T4" fmla="*/ 55 w 109"/>
                  <a:gd name="T5" fmla="*/ 44 h 45"/>
                  <a:gd name="T6" fmla="*/ 104 w 109"/>
                  <a:gd name="T7" fmla="*/ 34 h 45"/>
                  <a:gd name="T8" fmla="*/ 104 w 109"/>
                  <a:gd name="T9" fmla="*/ 0 h 45"/>
                  <a:gd name="T10" fmla="*/ 3 w 109"/>
                  <a:gd name="T1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" h="45">
                    <a:moveTo>
                      <a:pt x="3" y="5"/>
                    </a:moveTo>
                    <a:cubicBezTo>
                      <a:pt x="3" y="5"/>
                      <a:pt x="0" y="34"/>
                      <a:pt x="7" y="37"/>
                    </a:cubicBezTo>
                    <a:cubicBezTo>
                      <a:pt x="13" y="40"/>
                      <a:pt x="35" y="45"/>
                      <a:pt x="55" y="44"/>
                    </a:cubicBezTo>
                    <a:cubicBezTo>
                      <a:pt x="75" y="43"/>
                      <a:pt x="99" y="37"/>
                      <a:pt x="104" y="34"/>
                    </a:cubicBezTo>
                    <a:cubicBezTo>
                      <a:pt x="109" y="31"/>
                      <a:pt x="104" y="0"/>
                      <a:pt x="104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429"/>
              <p:cNvSpPr>
                <a:spLocks/>
              </p:cNvSpPr>
              <p:nvPr/>
            </p:nvSpPr>
            <p:spPr bwMode="auto">
              <a:xfrm>
                <a:off x="2537" y="766"/>
                <a:ext cx="179" cy="37"/>
              </a:xfrm>
              <a:custGeom>
                <a:avLst/>
                <a:gdLst>
                  <a:gd name="T0" fmla="*/ 103 w 103"/>
                  <a:gd name="T1" fmla="*/ 16 h 21"/>
                  <a:gd name="T2" fmla="*/ 101 w 103"/>
                  <a:gd name="T3" fmla="*/ 0 h 21"/>
                  <a:gd name="T4" fmla="*/ 0 w 103"/>
                  <a:gd name="T5" fmla="*/ 5 h 21"/>
                  <a:gd name="T6" fmla="*/ 0 w 103"/>
                  <a:gd name="T7" fmla="*/ 15 h 21"/>
                  <a:gd name="T8" fmla="*/ 103 w 103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21">
                    <a:moveTo>
                      <a:pt x="103" y="16"/>
                    </a:moveTo>
                    <a:cubicBezTo>
                      <a:pt x="102" y="7"/>
                      <a:pt x="101" y="0"/>
                      <a:pt x="10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9"/>
                      <a:pt x="0" y="15"/>
                    </a:cubicBezTo>
                    <a:cubicBezTo>
                      <a:pt x="33" y="21"/>
                      <a:pt x="69" y="19"/>
                      <a:pt x="103" y="16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30"/>
              <p:cNvSpPr>
                <a:spLocks/>
              </p:cNvSpPr>
              <p:nvPr/>
            </p:nvSpPr>
            <p:spPr bwMode="auto">
              <a:xfrm>
                <a:off x="2303" y="255"/>
                <a:ext cx="601" cy="485"/>
              </a:xfrm>
              <a:custGeom>
                <a:avLst/>
                <a:gdLst>
                  <a:gd name="T0" fmla="*/ 345 w 345"/>
                  <a:gd name="T1" fmla="*/ 168 h 278"/>
                  <a:gd name="T2" fmla="*/ 330 w 345"/>
                  <a:gd name="T3" fmla="*/ 137 h 278"/>
                  <a:gd name="T4" fmla="*/ 340 w 345"/>
                  <a:gd name="T5" fmla="*/ 106 h 278"/>
                  <a:gd name="T6" fmla="*/ 294 w 345"/>
                  <a:gd name="T7" fmla="*/ 55 h 278"/>
                  <a:gd name="T8" fmla="*/ 246 w 345"/>
                  <a:gd name="T9" fmla="*/ 25 h 278"/>
                  <a:gd name="T10" fmla="*/ 209 w 345"/>
                  <a:gd name="T11" fmla="*/ 40 h 278"/>
                  <a:gd name="T12" fmla="*/ 157 w 345"/>
                  <a:gd name="T13" fmla="*/ 0 h 278"/>
                  <a:gd name="T14" fmla="*/ 105 w 345"/>
                  <a:gd name="T15" fmla="*/ 41 h 278"/>
                  <a:gd name="T16" fmla="*/ 70 w 345"/>
                  <a:gd name="T17" fmla="*/ 24 h 278"/>
                  <a:gd name="T18" fmla="*/ 25 w 345"/>
                  <a:gd name="T19" fmla="*/ 70 h 278"/>
                  <a:gd name="T20" fmla="*/ 31 w 345"/>
                  <a:gd name="T21" fmla="*/ 91 h 278"/>
                  <a:gd name="T22" fmla="*/ 2 w 345"/>
                  <a:gd name="T23" fmla="*/ 127 h 278"/>
                  <a:gd name="T24" fmla="*/ 10 w 345"/>
                  <a:gd name="T25" fmla="*/ 149 h 278"/>
                  <a:gd name="T26" fmla="*/ 0 w 345"/>
                  <a:gd name="T27" fmla="*/ 174 h 278"/>
                  <a:gd name="T28" fmla="*/ 27 w 345"/>
                  <a:gd name="T29" fmla="*/ 207 h 278"/>
                  <a:gd name="T30" fmla="*/ 25 w 345"/>
                  <a:gd name="T31" fmla="*/ 219 h 278"/>
                  <a:gd name="T32" fmla="*/ 48 w 345"/>
                  <a:gd name="T33" fmla="*/ 249 h 278"/>
                  <a:gd name="T34" fmla="*/ 48 w 345"/>
                  <a:gd name="T35" fmla="*/ 249 h 278"/>
                  <a:gd name="T36" fmla="*/ 74 w 345"/>
                  <a:gd name="T37" fmla="*/ 275 h 278"/>
                  <a:gd name="T38" fmla="*/ 100 w 345"/>
                  <a:gd name="T39" fmla="*/ 255 h 278"/>
                  <a:gd name="T40" fmla="*/ 174 w 345"/>
                  <a:gd name="T41" fmla="*/ 273 h 278"/>
                  <a:gd name="T42" fmla="*/ 259 w 345"/>
                  <a:gd name="T43" fmla="*/ 255 h 278"/>
                  <a:gd name="T44" fmla="*/ 288 w 345"/>
                  <a:gd name="T45" fmla="*/ 278 h 278"/>
                  <a:gd name="T46" fmla="*/ 318 w 345"/>
                  <a:gd name="T47" fmla="*/ 248 h 278"/>
                  <a:gd name="T48" fmla="*/ 318 w 345"/>
                  <a:gd name="T49" fmla="*/ 245 h 278"/>
                  <a:gd name="T50" fmla="*/ 329 w 345"/>
                  <a:gd name="T51" fmla="*/ 219 h 278"/>
                  <a:gd name="T52" fmla="*/ 325 w 345"/>
                  <a:gd name="T53" fmla="*/ 203 h 278"/>
                  <a:gd name="T54" fmla="*/ 345 w 345"/>
                  <a:gd name="T55" fmla="*/ 16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5" h="278">
                    <a:moveTo>
                      <a:pt x="345" y="168"/>
                    </a:moveTo>
                    <a:cubicBezTo>
                      <a:pt x="345" y="156"/>
                      <a:pt x="339" y="145"/>
                      <a:pt x="330" y="137"/>
                    </a:cubicBezTo>
                    <a:cubicBezTo>
                      <a:pt x="336" y="128"/>
                      <a:pt x="340" y="118"/>
                      <a:pt x="340" y="106"/>
                    </a:cubicBezTo>
                    <a:cubicBezTo>
                      <a:pt x="340" y="79"/>
                      <a:pt x="320" y="57"/>
                      <a:pt x="294" y="55"/>
                    </a:cubicBezTo>
                    <a:cubicBezTo>
                      <a:pt x="285" y="37"/>
                      <a:pt x="267" y="25"/>
                      <a:pt x="246" y="25"/>
                    </a:cubicBezTo>
                    <a:cubicBezTo>
                      <a:pt x="232" y="25"/>
                      <a:pt x="219" y="31"/>
                      <a:pt x="209" y="40"/>
                    </a:cubicBezTo>
                    <a:cubicBezTo>
                      <a:pt x="203" y="17"/>
                      <a:pt x="182" y="0"/>
                      <a:pt x="157" y="0"/>
                    </a:cubicBezTo>
                    <a:cubicBezTo>
                      <a:pt x="132" y="0"/>
                      <a:pt x="111" y="18"/>
                      <a:pt x="105" y="41"/>
                    </a:cubicBezTo>
                    <a:cubicBezTo>
                      <a:pt x="97" y="31"/>
                      <a:pt x="84" y="24"/>
                      <a:pt x="70" y="24"/>
                    </a:cubicBezTo>
                    <a:cubicBezTo>
                      <a:pt x="45" y="24"/>
                      <a:pt x="25" y="45"/>
                      <a:pt x="25" y="70"/>
                    </a:cubicBezTo>
                    <a:cubicBezTo>
                      <a:pt x="25" y="77"/>
                      <a:pt x="27" y="85"/>
                      <a:pt x="31" y="91"/>
                    </a:cubicBezTo>
                    <a:cubicBezTo>
                      <a:pt x="14" y="95"/>
                      <a:pt x="2" y="109"/>
                      <a:pt x="2" y="127"/>
                    </a:cubicBezTo>
                    <a:cubicBezTo>
                      <a:pt x="2" y="135"/>
                      <a:pt x="5" y="143"/>
                      <a:pt x="10" y="149"/>
                    </a:cubicBezTo>
                    <a:cubicBezTo>
                      <a:pt x="4" y="155"/>
                      <a:pt x="0" y="164"/>
                      <a:pt x="0" y="174"/>
                    </a:cubicBezTo>
                    <a:cubicBezTo>
                      <a:pt x="0" y="190"/>
                      <a:pt x="11" y="204"/>
                      <a:pt x="27" y="207"/>
                    </a:cubicBezTo>
                    <a:cubicBezTo>
                      <a:pt x="26" y="211"/>
                      <a:pt x="25" y="215"/>
                      <a:pt x="25" y="219"/>
                    </a:cubicBezTo>
                    <a:cubicBezTo>
                      <a:pt x="25" y="233"/>
                      <a:pt x="35" y="245"/>
                      <a:pt x="48" y="24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48" y="264"/>
                      <a:pt x="60" y="275"/>
                      <a:pt x="74" y="275"/>
                    </a:cubicBezTo>
                    <a:cubicBezTo>
                      <a:pt x="87" y="275"/>
                      <a:pt x="98" y="266"/>
                      <a:pt x="100" y="255"/>
                    </a:cubicBezTo>
                    <a:cubicBezTo>
                      <a:pt x="174" y="273"/>
                      <a:pt x="174" y="273"/>
                      <a:pt x="174" y="273"/>
                    </a:cubicBezTo>
                    <a:cubicBezTo>
                      <a:pt x="259" y="255"/>
                      <a:pt x="259" y="255"/>
                      <a:pt x="259" y="255"/>
                    </a:cubicBezTo>
                    <a:cubicBezTo>
                      <a:pt x="262" y="268"/>
                      <a:pt x="274" y="278"/>
                      <a:pt x="288" y="278"/>
                    </a:cubicBezTo>
                    <a:cubicBezTo>
                      <a:pt x="305" y="278"/>
                      <a:pt x="318" y="265"/>
                      <a:pt x="318" y="248"/>
                    </a:cubicBezTo>
                    <a:cubicBezTo>
                      <a:pt x="318" y="247"/>
                      <a:pt x="318" y="246"/>
                      <a:pt x="318" y="245"/>
                    </a:cubicBezTo>
                    <a:cubicBezTo>
                      <a:pt x="324" y="238"/>
                      <a:pt x="329" y="229"/>
                      <a:pt x="329" y="219"/>
                    </a:cubicBezTo>
                    <a:cubicBezTo>
                      <a:pt x="329" y="213"/>
                      <a:pt x="327" y="208"/>
                      <a:pt x="325" y="203"/>
                    </a:cubicBezTo>
                    <a:cubicBezTo>
                      <a:pt x="337" y="196"/>
                      <a:pt x="345" y="183"/>
                      <a:pt x="345" y="168"/>
                    </a:cubicBezTo>
                    <a:close/>
                  </a:path>
                </a:pathLst>
              </a:custGeom>
              <a:solidFill>
                <a:srgbClr val="DBD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31"/>
              <p:cNvSpPr>
                <a:spLocks/>
              </p:cNvSpPr>
              <p:nvPr/>
            </p:nvSpPr>
            <p:spPr bwMode="auto">
              <a:xfrm>
                <a:off x="2451" y="487"/>
                <a:ext cx="354" cy="311"/>
              </a:xfrm>
              <a:custGeom>
                <a:avLst/>
                <a:gdLst>
                  <a:gd name="T0" fmla="*/ 3 w 203"/>
                  <a:gd name="T1" fmla="*/ 40 h 178"/>
                  <a:gd name="T2" fmla="*/ 8 w 203"/>
                  <a:gd name="T3" fmla="*/ 168 h 178"/>
                  <a:gd name="T4" fmla="*/ 196 w 203"/>
                  <a:gd name="T5" fmla="*/ 169 h 178"/>
                  <a:gd name="T6" fmla="*/ 199 w 203"/>
                  <a:gd name="T7" fmla="*/ 57 h 178"/>
                  <a:gd name="T8" fmla="*/ 163 w 203"/>
                  <a:gd name="T9" fmla="*/ 12 h 178"/>
                  <a:gd name="T10" fmla="*/ 129 w 203"/>
                  <a:gd name="T11" fmla="*/ 0 h 178"/>
                  <a:gd name="T12" fmla="*/ 96 w 203"/>
                  <a:gd name="T13" fmla="*/ 6 h 178"/>
                  <a:gd name="T14" fmla="*/ 69 w 203"/>
                  <a:gd name="T15" fmla="*/ 32 h 178"/>
                  <a:gd name="T16" fmla="*/ 29 w 203"/>
                  <a:gd name="T17" fmla="*/ 22 h 178"/>
                  <a:gd name="T18" fmla="*/ 3 w 203"/>
                  <a:gd name="T19" fmla="*/ 4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178">
                    <a:moveTo>
                      <a:pt x="3" y="40"/>
                    </a:moveTo>
                    <a:cubicBezTo>
                      <a:pt x="3" y="40"/>
                      <a:pt x="0" y="157"/>
                      <a:pt x="8" y="168"/>
                    </a:cubicBezTo>
                    <a:cubicBezTo>
                      <a:pt x="17" y="178"/>
                      <a:pt x="188" y="176"/>
                      <a:pt x="196" y="169"/>
                    </a:cubicBezTo>
                    <a:cubicBezTo>
                      <a:pt x="203" y="163"/>
                      <a:pt x="199" y="57"/>
                      <a:pt x="199" y="57"/>
                    </a:cubicBezTo>
                    <a:cubicBezTo>
                      <a:pt x="199" y="57"/>
                      <a:pt x="160" y="54"/>
                      <a:pt x="163" y="12"/>
                    </a:cubicBezTo>
                    <a:cubicBezTo>
                      <a:pt x="163" y="12"/>
                      <a:pt x="136" y="18"/>
                      <a:pt x="129" y="0"/>
                    </a:cubicBezTo>
                    <a:cubicBezTo>
                      <a:pt x="129" y="0"/>
                      <a:pt x="114" y="23"/>
                      <a:pt x="96" y="6"/>
                    </a:cubicBezTo>
                    <a:cubicBezTo>
                      <a:pt x="96" y="6"/>
                      <a:pt x="95" y="25"/>
                      <a:pt x="69" y="32"/>
                    </a:cubicBezTo>
                    <a:cubicBezTo>
                      <a:pt x="43" y="40"/>
                      <a:pt x="29" y="22"/>
                      <a:pt x="29" y="22"/>
                    </a:cubicBezTo>
                    <a:cubicBezTo>
                      <a:pt x="29" y="22"/>
                      <a:pt x="30" y="50"/>
                      <a:pt x="3" y="40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Oval 432"/>
              <p:cNvSpPr>
                <a:spLocks noChangeArrowheads="1"/>
              </p:cNvSpPr>
              <p:nvPr/>
            </p:nvSpPr>
            <p:spPr bwMode="auto">
              <a:xfrm>
                <a:off x="2425" y="587"/>
                <a:ext cx="59" cy="59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Oval 433"/>
              <p:cNvSpPr>
                <a:spLocks noChangeArrowheads="1"/>
              </p:cNvSpPr>
              <p:nvPr/>
            </p:nvSpPr>
            <p:spPr bwMode="auto">
              <a:xfrm>
                <a:off x="2766" y="587"/>
                <a:ext cx="60" cy="59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34"/>
              <p:cNvSpPr>
                <a:spLocks/>
              </p:cNvSpPr>
              <p:nvPr/>
            </p:nvSpPr>
            <p:spPr bwMode="auto">
              <a:xfrm>
                <a:off x="2596" y="768"/>
                <a:ext cx="43" cy="24"/>
              </a:xfrm>
              <a:custGeom>
                <a:avLst/>
                <a:gdLst>
                  <a:gd name="T0" fmla="*/ 14 w 25"/>
                  <a:gd name="T1" fmla="*/ 0 h 14"/>
                  <a:gd name="T2" fmla="*/ 0 w 25"/>
                  <a:gd name="T3" fmla="*/ 14 h 14"/>
                  <a:gd name="T4" fmla="*/ 25 w 25"/>
                  <a:gd name="T5" fmla="*/ 14 h 14"/>
                  <a:gd name="T6" fmla="*/ 14 w 25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4">
                    <a:moveTo>
                      <a:pt x="14" y="0"/>
                    </a:moveTo>
                    <a:cubicBezTo>
                      <a:pt x="14" y="0"/>
                      <a:pt x="10" y="14"/>
                      <a:pt x="0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16" y="10"/>
                      <a:pt x="14" y="0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35"/>
              <p:cNvSpPr>
                <a:spLocks/>
              </p:cNvSpPr>
              <p:nvPr/>
            </p:nvSpPr>
            <p:spPr bwMode="auto">
              <a:xfrm>
                <a:off x="2514" y="716"/>
                <a:ext cx="224" cy="33"/>
              </a:xfrm>
              <a:custGeom>
                <a:avLst/>
                <a:gdLst>
                  <a:gd name="T0" fmla="*/ 2 w 129"/>
                  <a:gd name="T1" fmla="*/ 18 h 19"/>
                  <a:gd name="T2" fmla="*/ 0 w 129"/>
                  <a:gd name="T3" fmla="*/ 18 h 19"/>
                  <a:gd name="T4" fmla="*/ 1 w 129"/>
                  <a:gd name="T5" fmla="*/ 15 h 19"/>
                  <a:gd name="T6" fmla="*/ 65 w 129"/>
                  <a:gd name="T7" fmla="*/ 1 h 19"/>
                  <a:gd name="T8" fmla="*/ 128 w 129"/>
                  <a:gd name="T9" fmla="*/ 15 h 19"/>
                  <a:gd name="T10" fmla="*/ 129 w 129"/>
                  <a:gd name="T11" fmla="*/ 17 h 19"/>
                  <a:gd name="T12" fmla="*/ 126 w 129"/>
                  <a:gd name="T13" fmla="*/ 18 h 19"/>
                  <a:gd name="T14" fmla="*/ 64 w 129"/>
                  <a:gd name="T15" fmla="*/ 5 h 19"/>
                  <a:gd name="T16" fmla="*/ 3 w 129"/>
                  <a:gd name="T17" fmla="*/ 18 h 19"/>
                  <a:gd name="T18" fmla="*/ 2 w 129"/>
                  <a:gd name="T1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9">
                    <a:moveTo>
                      <a:pt x="2" y="18"/>
                    </a:moveTo>
                    <a:cubicBezTo>
                      <a:pt x="1" y="18"/>
                      <a:pt x="1" y="18"/>
                      <a:pt x="0" y="18"/>
                    </a:cubicBezTo>
                    <a:cubicBezTo>
                      <a:pt x="0" y="17"/>
                      <a:pt x="0" y="15"/>
                      <a:pt x="1" y="15"/>
                    </a:cubicBezTo>
                    <a:cubicBezTo>
                      <a:pt x="1" y="14"/>
                      <a:pt x="20" y="0"/>
                      <a:pt x="65" y="1"/>
                    </a:cubicBezTo>
                    <a:cubicBezTo>
                      <a:pt x="109" y="2"/>
                      <a:pt x="127" y="14"/>
                      <a:pt x="128" y="15"/>
                    </a:cubicBezTo>
                    <a:cubicBezTo>
                      <a:pt x="129" y="15"/>
                      <a:pt x="129" y="17"/>
                      <a:pt x="129" y="17"/>
                    </a:cubicBezTo>
                    <a:cubicBezTo>
                      <a:pt x="128" y="18"/>
                      <a:pt x="127" y="19"/>
                      <a:pt x="126" y="18"/>
                    </a:cubicBezTo>
                    <a:cubicBezTo>
                      <a:pt x="126" y="18"/>
                      <a:pt x="108" y="6"/>
                      <a:pt x="64" y="5"/>
                    </a:cubicBezTo>
                    <a:cubicBezTo>
                      <a:pt x="21" y="4"/>
                      <a:pt x="3" y="18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36"/>
              <p:cNvSpPr>
                <a:spLocks/>
              </p:cNvSpPr>
              <p:nvPr/>
            </p:nvSpPr>
            <p:spPr bwMode="auto">
              <a:xfrm>
                <a:off x="2535" y="628"/>
                <a:ext cx="150" cy="65"/>
              </a:xfrm>
              <a:custGeom>
                <a:avLst/>
                <a:gdLst>
                  <a:gd name="T0" fmla="*/ 86 w 86"/>
                  <a:gd name="T1" fmla="*/ 29 h 37"/>
                  <a:gd name="T2" fmla="*/ 79 w 86"/>
                  <a:gd name="T3" fmla="*/ 37 h 37"/>
                  <a:gd name="T4" fmla="*/ 7 w 86"/>
                  <a:gd name="T5" fmla="*/ 37 h 37"/>
                  <a:gd name="T6" fmla="*/ 0 w 86"/>
                  <a:gd name="T7" fmla="*/ 29 h 37"/>
                  <a:gd name="T8" fmla="*/ 0 w 86"/>
                  <a:gd name="T9" fmla="*/ 7 h 37"/>
                  <a:gd name="T10" fmla="*/ 7 w 86"/>
                  <a:gd name="T11" fmla="*/ 0 h 37"/>
                  <a:gd name="T12" fmla="*/ 79 w 86"/>
                  <a:gd name="T13" fmla="*/ 0 h 37"/>
                  <a:gd name="T14" fmla="*/ 86 w 86"/>
                  <a:gd name="T15" fmla="*/ 7 h 37"/>
                  <a:gd name="T16" fmla="*/ 86 w 86"/>
                  <a:gd name="T17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37">
                    <a:moveTo>
                      <a:pt x="86" y="29"/>
                    </a:moveTo>
                    <a:cubicBezTo>
                      <a:pt x="86" y="33"/>
                      <a:pt x="83" y="37"/>
                      <a:pt x="7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3"/>
                      <a:pt x="0" y="2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3" y="0"/>
                      <a:pt x="86" y="3"/>
                      <a:pt x="86" y="7"/>
                    </a:cubicBezTo>
                    <a:lnTo>
                      <a:pt x="86" y="29"/>
                    </a:ln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37"/>
              <p:cNvSpPr>
                <a:spLocks/>
              </p:cNvSpPr>
              <p:nvPr/>
            </p:nvSpPr>
            <p:spPr bwMode="auto">
              <a:xfrm>
                <a:off x="2507" y="567"/>
                <a:ext cx="45" cy="23"/>
              </a:xfrm>
              <a:custGeom>
                <a:avLst/>
                <a:gdLst>
                  <a:gd name="T0" fmla="*/ 26 w 26"/>
                  <a:gd name="T1" fmla="*/ 0 h 13"/>
                  <a:gd name="T2" fmla="*/ 13 w 26"/>
                  <a:gd name="T3" fmla="*/ 13 h 13"/>
                  <a:gd name="T4" fmla="*/ 0 w 26"/>
                  <a:gd name="T5" fmla="*/ 0 h 13"/>
                  <a:gd name="T6" fmla="*/ 26 w 26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3">
                    <a:moveTo>
                      <a:pt x="26" y="0"/>
                    </a:moveTo>
                    <a:cubicBezTo>
                      <a:pt x="26" y="7"/>
                      <a:pt x="20" y="13"/>
                      <a:pt x="13" y="13"/>
                    </a:cubicBezTo>
                    <a:cubicBezTo>
                      <a:pt x="6" y="13"/>
                      <a:pt x="0" y="7"/>
                      <a:pt x="0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38"/>
              <p:cNvSpPr>
                <a:spLocks/>
              </p:cNvSpPr>
              <p:nvPr/>
            </p:nvSpPr>
            <p:spPr bwMode="auto">
              <a:xfrm>
                <a:off x="2672" y="567"/>
                <a:ext cx="47" cy="23"/>
              </a:xfrm>
              <a:custGeom>
                <a:avLst/>
                <a:gdLst>
                  <a:gd name="T0" fmla="*/ 27 w 27"/>
                  <a:gd name="T1" fmla="*/ 0 h 13"/>
                  <a:gd name="T2" fmla="*/ 13 w 27"/>
                  <a:gd name="T3" fmla="*/ 13 h 13"/>
                  <a:gd name="T4" fmla="*/ 0 w 27"/>
                  <a:gd name="T5" fmla="*/ 0 h 13"/>
                  <a:gd name="T6" fmla="*/ 27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7" y="7"/>
                      <a:pt x="21" y="13"/>
                      <a:pt x="13" y="13"/>
                    </a:cubicBezTo>
                    <a:cubicBezTo>
                      <a:pt x="6" y="13"/>
                      <a:pt x="0" y="7"/>
                      <a:pt x="0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Oval 439"/>
              <p:cNvSpPr>
                <a:spLocks noChangeArrowheads="1"/>
              </p:cNvSpPr>
              <p:nvPr/>
            </p:nvSpPr>
            <p:spPr bwMode="auto">
              <a:xfrm>
                <a:off x="2639" y="925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Oval 440"/>
              <p:cNvSpPr>
                <a:spLocks noChangeArrowheads="1"/>
              </p:cNvSpPr>
              <p:nvPr/>
            </p:nvSpPr>
            <p:spPr bwMode="auto">
              <a:xfrm>
                <a:off x="2639" y="1014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Oval 441"/>
              <p:cNvSpPr>
                <a:spLocks noChangeArrowheads="1"/>
              </p:cNvSpPr>
              <p:nvPr/>
            </p:nvSpPr>
            <p:spPr bwMode="auto">
              <a:xfrm>
                <a:off x="2639" y="1101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442"/>
              <p:cNvSpPr>
                <a:spLocks noChangeArrowheads="1"/>
              </p:cNvSpPr>
              <p:nvPr/>
            </p:nvSpPr>
            <p:spPr bwMode="auto">
              <a:xfrm>
                <a:off x="2728" y="901"/>
                <a:ext cx="98" cy="19"/>
              </a:xfrm>
              <a:prstGeom prst="rect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443"/>
              <p:cNvSpPr>
                <a:spLocks/>
              </p:cNvSpPr>
              <p:nvPr/>
            </p:nvSpPr>
            <p:spPr bwMode="auto">
              <a:xfrm>
                <a:off x="2728" y="925"/>
                <a:ext cx="98" cy="98"/>
              </a:xfrm>
              <a:custGeom>
                <a:avLst/>
                <a:gdLst>
                  <a:gd name="T0" fmla="*/ 0 w 56"/>
                  <a:gd name="T1" fmla="*/ 0 h 56"/>
                  <a:gd name="T2" fmla="*/ 56 w 56"/>
                  <a:gd name="T3" fmla="*/ 0 h 56"/>
                  <a:gd name="T4" fmla="*/ 56 w 56"/>
                  <a:gd name="T5" fmla="*/ 49 h 56"/>
                  <a:gd name="T6" fmla="*/ 26 w 56"/>
                  <a:gd name="T7" fmla="*/ 56 h 56"/>
                  <a:gd name="T8" fmla="*/ 0 w 56"/>
                  <a:gd name="T9" fmla="*/ 48 h 56"/>
                  <a:gd name="T10" fmla="*/ 0 w 5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56">
                    <a:moveTo>
                      <a:pt x="0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3" y="56"/>
                      <a:pt x="26" y="56"/>
                    </a:cubicBezTo>
                    <a:cubicBezTo>
                      <a:pt x="3" y="56"/>
                      <a:pt x="0" y="48"/>
                      <a:pt x="0" y="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444"/>
              <p:cNvSpPr>
                <a:spLocks/>
              </p:cNvSpPr>
              <p:nvPr/>
            </p:nvSpPr>
            <p:spPr bwMode="auto">
              <a:xfrm>
                <a:off x="2333" y="771"/>
                <a:ext cx="110" cy="505"/>
              </a:xfrm>
              <a:custGeom>
                <a:avLst/>
                <a:gdLst>
                  <a:gd name="T0" fmla="*/ 0 w 63"/>
                  <a:gd name="T1" fmla="*/ 10 h 289"/>
                  <a:gd name="T2" fmla="*/ 11 w 63"/>
                  <a:gd name="T3" fmla="*/ 289 h 289"/>
                  <a:gd name="T4" fmla="*/ 63 w 63"/>
                  <a:gd name="T5" fmla="*/ 289 h 289"/>
                  <a:gd name="T6" fmla="*/ 57 w 63"/>
                  <a:gd name="T7" fmla="*/ 2 h 289"/>
                  <a:gd name="T8" fmla="*/ 0 w 63"/>
                  <a:gd name="T9" fmla="*/ 1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89">
                    <a:moveTo>
                      <a:pt x="0" y="10"/>
                    </a:moveTo>
                    <a:cubicBezTo>
                      <a:pt x="0" y="11"/>
                      <a:pt x="11" y="289"/>
                      <a:pt x="11" y="289"/>
                    </a:cubicBezTo>
                    <a:cubicBezTo>
                      <a:pt x="63" y="289"/>
                      <a:pt x="63" y="289"/>
                      <a:pt x="63" y="289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45" y="5"/>
                      <a:pt x="3" y="0"/>
                      <a:pt x="0" y="10"/>
                    </a:cubicBez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445"/>
              <p:cNvSpPr>
                <a:spLocks/>
              </p:cNvSpPr>
              <p:nvPr/>
            </p:nvSpPr>
            <p:spPr bwMode="auto">
              <a:xfrm>
                <a:off x="2832" y="766"/>
                <a:ext cx="82" cy="510"/>
              </a:xfrm>
              <a:custGeom>
                <a:avLst/>
                <a:gdLst>
                  <a:gd name="T0" fmla="*/ 35 w 47"/>
                  <a:gd name="T1" fmla="*/ 4 h 292"/>
                  <a:gd name="T2" fmla="*/ 3 w 47"/>
                  <a:gd name="T3" fmla="*/ 0 h 292"/>
                  <a:gd name="T4" fmla="*/ 0 w 47"/>
                  <a:gd name="T5" fmla="*/ 292 h 292"/>
                  <a:gd name="T6" fmla="*/ 47 w 47"/>
                  <a:gd name="T7" fmla="*/ 292 h 292"/>
                  <a:gd name="T8" fmla="*/ 35 w 47"/>
                  <a:gd name="T9" fmla="*/ 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92">
                    <a:moveTo>
                      <a:pt x="35" y="4"/>
                    </a:moveTo>
                    <a:cubicBezTo>
                      <a:pt x="30" y="3"/>
                      <a:pt x="19" y="2"/>
                      <a:pt x="3" y="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47" y="292"/>
                      <a:pt x="47" y="292"/>
                      <a:pt x="47" y="292"/>
                    </a:cubicBezTo>
                    <a:cubicBezTo>
                      <a:pt x="47" y="292"/>
                      <a:pt x="41" y="5"/>
                      <a:pt x="35" y="4"/>
                    </a:cubicBez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446"/>
              <p:cNvSpPr>
                <a:spLocks/>
              </p:cNvSpPr>
              <p:nvPr/>
            </p:nvSpPr>
            <p:spPr bwMode="auto">
              <a:xfrm>
                <a:off x="2333" y="751"/>
                <a:ext cx="103" cy="525"/>
              </a:xfrm>
              <a:custGeom>
                <a:avLst/>
                <a:gdLst>
                  <a:gd name="T0" fmla="*/ 0 w 59"/>
                  <a:gd name="T1" fmla="*/ 22 h 301"/>
                  <a:gd name="T2" fmla="*/ 11 w 59"/>
                  <a:gd name="T3" fmla="*/ 301 h 301"/>
                  <a:gd name="T4" fmla="*/ 58 w 59"/>
                  <a:gd name="T5" fmla="*/ 301 h 301"/>
                  <a:gd name="T6" fmla="*/ 59 w 59"/>
                  <a:gd name="T7" fmla="*/ 0 h 301"/>
                  <a:gd name="T8" fmla="*/ 0 w 59"/>
                  <a:gd name="T9" fmla="*/ 2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01">
                    <a:moveTo>
                      <a:pt x="0" y="22"/>
                    </a:moveTo>
                    <a:cubicBezTo>
                      <a:pt x="0" y="23"/>
                      <a:pt x="11" y="301"/>
                      <a:pt x="11" y="301"/>
                    </a:cubicBezTo>
                    <a:cubicBezTo>
                      <a:pt x="58" y="301"/>
                      <a:pt x="58" y="301"/>
                      <a:pt x="58" y="30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3"/>
                      <a:pt x="3" y="12"/>
                      <a:pt x="0" y="22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47"/>
              <p:cNvSpPr>
                <a:spLocks/>
              </p:cNvSpPr>
              <p:nvPr/>
            </p:nvSpPr>
            <p:spPr bwMode="auto">
              <a:xfrm>
                <a:off x="2836" y="752"/>
                <a:ext cx="104" cy="524"/>
              </a:xfrm>
              <a:custGeom>
                <a:avLst/>
                <a:gdLst>
                  <a:gd name="T0" fmla="*/ 59 w 60"/>
                  <a:gd name="T1" fmla="*/ 21 h 300"/>
                  <a:gd name="T2" fmla="*/ 48 w 60"/>
                  <a:gd name="T3" fmla="*/ 300 h 300"/>
                  <a:gd name="T4" fmla="*/ 1 w 60"/>
                  <a:gd name="T5" fmla="*/ 300 h 300"/>
                  <a:gd name="T6" fmla="*/ 0 w 60"/>
                  <a:gd name="T7" fmla="*/ 0 h 300"/>
                  <a:gd name="T8" fmla="*/ 59 w 60"/>
                  <a:gd name="T9" fmla="*/ 21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00">
                    <a:moveTo>
                      <a:pt x="59" y="21"/>
                    </a:moveTo>
                    <a:cubicBezTo>
                      <a:pt x="60" y="22"/>
                      <a:pt x="48" y="300"/>
                      <a:pt x="48" y="300"/>
                    </a:cubicBezTo>
                    <a:cubicBezTo>
                      <a:pt x="1" y="300"/>
                      <a:pt x="1" y="300"/>
                      <a:pt x="1" y="3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57" y="11"/>
                      <a:pt x="59" y="21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448"/>
              <p:cNvSpPr>
                <a:spLocks/>
              </p:cNvSpPr>
              <p:nvPr/>
            </p:nvSpPr>
            <p:spPr bwMode="auto">
              <a:xfrm>
                <a:off x="2573" y="1420"/>
                <a:ext cx="125" cy="7"/>
              </a:xfrm>
              <a:custGeom>
                <a:avLst/>
                <a:gdLst>
                  <a:gd name="T0" fmla="*/ 71 w 72"/>
                  <a:gd name="T1" fmla="*/ 4 h 4"/>
                  <a:gd name="T2" fmla="*/ 1 w 72"/>
                  <a:gd name="T3" fmla="*/ 4 h 4"/>
                  <a:gd name="T4" fmla="*/ 0 w 72"/>
                  <a:gd name="T5" fmla="*/ 2 h 4"/>
                  <a:gd name="T6" fmla="*/ 1 w 72"/>
                  <a:gd name="T7" fmla="*/ 0 h 4"/>
                  <a:gd name="T8" fmla="*/ 71 w 72"/>
                  <a:gd name="T9" fmla="*/ 0 h 4"/>
                  <a:gd name="T10" fmla="*/ 72 w 72"/>
                  <a:gd name="T11" fmla="*/ 2 h 4"/>
                  <a:gd name="T12" fmla="*/ 71 w 7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">
                    <a:moveTo>
                      <a:pt x="7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2" y="1"/>
                      <a:pt x="72" y="2"/>
                    </a:cubicBezTo>
                    <a:cubicBezTo>
                      <a:pt x="72" y="3"/>
                      <a:pt x="72" y="4"/>
                      <a:pt x="71" y="4"/>
                    </a:cubicBezTo>
                    <a:close/>
                  </a:path>
                </a:pathLst>
              </a:custGeom>
              <a:solidFill>
                <a:srgbClr val="3A2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449"/>
              <p:cNvSpPr>
                <a:spLocks/>
              </p:cNvSpPr>
              <p:nvPr/>
            </p:nvSpPr>
            <p:spPr bwMode="auto">
              <a:xfrm>
                <a:off x="1741" y="939"/>
                <a:ext cx="305" cy="248"/>
              </a:xfrm>
              <a:custGeom>
                <a:avLst/>
                <a:gdLst>
                  <a:gd name="T0" fmla="*/ 4 w 175"/>
                  <a:gd name="T1" fmla="*/ 37 h 142"/>
                  <a:gd name="T2" fmla="*/ 82 w 175"/>
                  <a:gd name="T3" fmla="*/ 86 h 142"/>
                  <a:gd name="T4" fmla="*/ 129 w 175"/>
                  <a:gd name="T5" fmla="*/ 16 h 142"/>
                  <a:gd name="T6" fmla="*/ 158 w 175"/>
                  <a:gd name="T7" fmla="*/ 9 h 142"/>
                  <a:gd name="T8" fmla="*/ 165 w 175"/>
                  <a:gd name="T9" fmla="*/ 38 h 142"/>
                  <a:gd name="T10" fmla="*/ 88 w 175"/>
                  <a:gd name="T11" fmla="*/ 138 h 142"/>
                  <a:gd name="T12" fmla="*/ 0 w 175"/>
                  <a:gd name="T13" fmla="*/ 85 h 142"/>
                  <a:gd name="T14" fmla="*/ 4 w 175"/>
                  <a:gd name="T1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42">
                    <a:moveTo>
                      <a:pt x="4" y="37"/>
                    </a:move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127" y="20"/>
                      <a:pt x="129" y="16"/>
                    </a:cubicBezTo>
                    <a:cubicBezTo>
                      <a:pt x="134" y="9"/>
                      <a:pt x="144" y="0"/>
                      <a:pt x="158" y="9"/>
                    </a:cubicBezTo>
                    <a:cubicBezTo>
                      <a:pt x="175" y="19"/>
                      <a:pt x="165" y="38"/>
                      <a:pt x="165" y="38"/>
                    </a:cubicBezTo>
                    <a:cubicBezTo>
                      <a:pt x="165" y="38"/>
                      <a:pt x="101" y="134"/>
                      <a:pt x="88" y="138"/>
                    </a:cubicBezTo>
                    <a:cubicBezTo>
                      <a:pt x="76" y="142"/>
                      <a:pt x="0" y="85"/>
                      <a:pt x="0" y="85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450"/>
              <p:cNvSpPr>
                <a:spLocks/>
              </p:cNvSpPr>
              <p:nvPr/>
            </p:nvSpPr>
            <p:spPr bwMode="auto">
              <a:xfrm>
                <a:off x="1929" y="958"/>
                <a:ext cx="28" cy="80"/>
              </a:xfrm>
              <a:custGeom>
                <a:avLst/>
                <a:gdLst>
                  <a:gd name="T0" fmla="*/ 1 w 16"/>
                  <a:gd name="T1" fmla="*/ 46 h 46"/>
                  <a:gd name="T2" fmla="*/ 0 w 16"/>
                  <a:gd name="T3" fmla="*/ 11 h 46"/>
                  <a:gd name="T4" fmla="*/ 8 w 16"/>
                  <a:gd name="T5" fmla="*/ 2 h 46"/>
                  <a:gd name="T6" fmla="*/ 15 w 16"/>
                  <a:gd name="T7" fmla="*/ 27 h 46"/>
                  <a:gd name="T8" fmla="*/ 1 w 1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1" y="46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0"/>
                      <a:pt x="8" y="2"/>
                    </a:cubicBezTo>
                    <a:cubicBezTo>
                      <a:pt x="16" y="5"/>
                      <a:pt x="15" y="27"/>
                      <a:pt x="15" y="27"/>
                    </a:cubicBezTo>
                    <a:lnTo>
                      <a:pt x="1" y="4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451"/>
              <p:cNvSpPr>
                <a:spLocks/>
              </p:cNvSpPr>
              <p:nvPr/>
            </p:nvSpPr>
            <p:spPr bwMode="auto">
              <a:xfrm>
                <a:off x="1435" y="1024"/>
                <a:ext cx="66" cy="316"/>
              </a:xfrm>
              <a:custGeom>
                <a:avLst/>
                <a:gdLst>
                  <a:gd name="T0" fmla="*/ 0 w 38"/>
                  <a:gd name="T1" fmla="*/ 4 h 181"/>
                  <a:gd name="T2" fmla="*/ 0 w 38"/>
                  <a:gd name="T3" fmla="*/ 161 h 181"/>
                  <a:gd name="T4" fmla="*/ 19 w 38"/>
                  <a:gd name="T5" fmla="*/ 180 h 181"/>
                  <a:gd name="T6" fmla="*/ 38 w 38"/>
                  <a:gd name="T7" fmla="*/ 161 h 181"/>
                  <a:gd name="T8" fmla="*/ 38 w 38"/>
                  <a:gd name="T9" fmla="*/ 0 h 181"/>
                  <a:gd name="T10" fmla="*/ 0 w 38"/>
                  <a:gd name="T11" fmla="*/ 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81">
                    <a:moveTo>
                      <a:pt x="0" y="4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1"/>
                      <a:pt x="3" y="179"/>
                      <a:pt x="19" y="180"/>
                    </a:cubicBezTo>
                    <a:cubicBezTo>
                      <a:pt x="34" y="181"/>
                      <a:pt x="38" y="161"/>
                      <a:pt x="38" y="161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452"/>
              <p:cNvSpPr>
                <a:spLocks/>
              </p:cNvSpPr>
              <p:nvPr/>
            </p:nvSpPr>
            <p:spPr bwMode="auto">
              <a:xfrm>
                <a:off x="1626" y="1338"/>
                <a:ext cx="101" cy="520"/>
              </a:xfrm>
              <a:custGeom>
                <a:avLst/>
                <a:gdLst>
                  <a:gd name="T0" fmla="*/ 0 w 101"/>
                  <a:gd name="T1" fmla="*/ 6 h 520"/>
                  <a:gd name="T2" fmla="*/ 82 w 101"/>
                  <a:gd name="T3" fmla="*/ 0 h 520"/>
                  <a:gd name="T4" fmla="*/ 51 w 101"/>
                  <a:gd name="T5" fmla="*/ 473 h 520"/>
                  <a:gd name="T6" fmla="*/ 91 w 101"/>
                  <a:gd name="T7" fmla="*/ 499 h 520"/>
                  <a:gd name="T8" fmla="*/ 101 w 101"/>
                  <a:gd name="T9" fmla="*/ 513 h 520"/>
                  <a:gd name="T10" fmla="*/ 82 w 101"/>
                  <a:gd name="T11" fmla="*/ 520 h 520"/>
                  <a:gd name="T12" fmla="*/ 30 w 101"/>
                  <a:gd name="T13" fmla="*/ 505 h 520"/>
                  <a:gd name="T14" fmla="*/ 9 w 101"/>
                  <a:gd name="T15" fmla="*/ 477 h 520"/>
                  <a:gd name="T16" fmla="*/ 0 w 101"/>
                  <a:gd name="T17" fmla="*/ 466 h 520"/>
                  <a:gd name="T18" fmla="*/ 0 w 101"/>
                  <a:gd name="T19" fmla="*/ 466 h 520"/>
                  <a:gd name="T20" fmla="*/ 0 w 101"/>
                  <a:gd name="T21" fmla="*/ 466 h 520"/>
                  <a:gd name="T22" fmla="*/ 0 w 101"/>
                  <a:gd name="T23" fmla="*/ 6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520">
                    <a:moveTo>
                      <a:pt x="0" y="6"/>
                    </a:moveTo>
                    <a:lnTo>
                      <a:pt x="82" y="0"/>
                    </a:lnTo>
                    <a:lnTo>
                      <a:pt x="51" y="473"/>
                    </a:lnTo>
                    <a:lnTo>
                      <a:pt x="91" y="499"/>
                    </a:lnTo>
                    <a:lnTo>
                      <a:pt x="101" y="513"/>
                    </a:lnTo>
                    <a:lnTo>
                      <a:pt x="82" y="520"/>
                    </a:lnTo>
                    <a:lnTo>
                      <a:pt x="30" y="505"/>
                    </a:lnTo>
                    <a:lnTo>
                      <a:pt x="9" y="477"/>
                    </a:lnTo>
                    <a:lnTo>
                      <a:pt x="0" y="466"/>
                    </a:lnTo>
                    <a:lnTo>
                      <a:pt x="0" y="466"/>
                    </a:lnTo>
                    <a:lnTo>
                      <a:pt x="0" y="46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453"/>
              <p:cNvSpPr>
                <a:spLocks/>
              </p:cNvSpPr>
              <p:nvPr/>
            </p:nvSpPr>
            <p:spPr bwMode="auto">
              <a:xfrm>
                <a:off x="1626" y="1804"/>
                <a:ext cx="145" cy="82"/>
              </a:xfrm>
              <a:custGeom>
                <a:avLst/>
                <a:gdLst>
                  <a:gd name="T0" fmla="*/ 24 w 83"/>
                  <a:gd name="T1" fmla="*/ 17 h 47"/>
                  <a:gd name="T2" fmla="*/ 47 w 83"/>
                  <a:gd name="T3" fmla="*/ 25 h 47"/>
                  <a:gd name="T4" fmla="*/ 52 w 83"/>
                  <a:gd name="T5" fmla="*/ 19 h 47"/>
                  <a:gd name="T6" fmla="*/ 76 w 83"/>
                  <a:gd name="T7" fmla="*/ 36 h 47"/>
                  <a:gd name="T8" fmla="*/ 76 w 83"/>
                  <a:gd name="T9" fmla="*/ 47 h 47"/>
                  <a:gd name="T10" fmla="*/ 14 w 83"/>
                  <a:gd name="T11" fmla="*/ 32 h 47"/>
                  <a:gd name="T12" fmla="*/ 14 w 83"/>
                  <a:gd name="T13" fmla="*/ 43 h 47"/>
                  <a:gd name="T14" fmla="*/ 0 w 83"/>
                  <a:gd name="T15" fmla="*/ 43 h 47"/>
                  <a:gd name="T16" fmla="*/ 0 w 83"/>
                  <a:gd name="T17" fmla="*/ 0 h 47"/>
                  <a:gd name="T18" fmla="*/ 24 w 83"/>
                  <a:gd name="T1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47">
                    <a:moveTo>
                      <a:pt x="24" y="17"/>
                    </a:moveTo>
                    <a:cubicBezTo>
                      <a:pt x="31" y="21"/>
                      <a:pt x="38" y="26"/>
                      <a:pt x="47" y="25"/>
                    </a:cubicBezTo>
                    <a:cubicBezTo>
                      <a:pt x="51" y="25"/>
                      <a:pt x="52" y="22"/>
                      <a:pt x="52" y="19"/>
                    </a:cubicBezTo>
                    <a:cubicBezTo>
                      <a:pt x="63" y="26"/>
                      <a:pt x="74" y="33"/>
                      <a:pt x="76" y="36"/>
                    </a:cubicBezTo>
                    <a:cubicBezTo>
                      <a:pt x="82" y="40"/>
                      <a:pt x="83" y="47"/>
                      <a:pt x="76" y="47"/>
                    </a:cubicBezTo>
                    <a:cubicBezTo>
                      <a:pt x="69" y="46"/>
                      <a:pt x="14" y="32"/>
                      <a:pt x="14" y="3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5"/>
                      <a:pt x="16" y="11"/>
                      <a:pt x="24" y="17"/>
                    </a:cubicBezTo>
                    <a:close/>
                  </a:path>
                </a:pathLst>
              </a:custGeom>
              <a:solidFill>
                <a:srgbClr val="CE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454"/>
              <p:cNvSpPr>
                <a:spLocks/>
              </p:cNvSpPr>
              <p:nvPr/>
            </p:nvSpPr>
            <p:spPr bwMode="auto">
              <a:xfrm>
                <a:off x="1508" y="1338"/>
                <a:ext cx="101" cy="520"/>
              </a:xfrm>
              <a:custGeom>
                <a:avLst/>
                <a:gdLst>
                  <a:gd name="T0" fmla="*/ 101 w 101"/>
                  <a:gd name="T1" fmla="*/ 6 h 520"/>
                  <a:gd name="T2" fmla="*/ 17 w 101"/>
                  <a:gd name="T3" fmla="*/ 0 h 520"/>
                  <a:gd name="T4" fmla="*/ 51 w 101"/>
                  <a:gd name="T5" fmla="*/ 473 h 520"/>
                  <a:gd name="T6" fmla="*/ 9 w 101"/>
                  <a:gd name="T7" fmla="*/ 499 h 520"/>
                  <a:gd name="T8" fmla="*/ 0 w 101"/>
                  <a:gd name="T9" fmla="*/ 513 h 520"/>
                  <a:gd name="T10" fmla="*/ 17 w 101"/>
                  <a:gd name="T11" fmla="*/ 520 h 520"/>
                  <a:gd name="T12" fmla="*/ 71 w 101"/>
                  <a:gd name="T13" fmla="*/ 505 h 520"/>
                  <a:gd name="T14" fmla="*/ 92 w 101"/>
                  <a:gd name="T15" fmla="*/ 477 h 520"/>
                  <a:gd name="T16" fmla="*/ 101 w 101"/>
                  <a:gd name="T17" fmla="*/ 466 h 520"/>
                  <a:gd name="T18" fmla="*/ 101 w 101"/>
                  <a:gd name="T19" fmla="*/ 466 h 520"/>
                  <a:gd name="T20" fmla="*/ 101 w 101"/>
                  <a:gd name="T21" fmla="*/ 466 h 520"/>
                  <a:gd name="T22" fmla="*/ 101 w 101"/>
                  <a:gd name="T23" fmla="*/ 6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520">
                    <a:moveTo>
                      <a:pt x="101" y="6"/>
                    </a:moveTo>
                    <a:lnTo>
                      <a:pt x="17" y="0"/>
                    </a:lnTo>
                    <a:lnTo>
                      <a:pt x="51" y="473"/>
                    </a:lnTo>
                    <a:lnTo>
                      <a:pt x="9" y="499"/>
                    </a:lnTo>
                    <a:lnTo>
                      <a:pt x="0" y="513"/>
                    </a:lnTo>
                    <a:lnTo>
                      <a:pt x="17" y="520"/>
                    </a:lnTo>
                    <a:lnTo>
                      <a:pt x="71" y="505"/>
                    </a:lnTo>
                    <a:lnTo>
                      <a:pt x="92" y="477"/>
                    </a:lnTo>
                    <a:lnTo>
                      <a:pt x="101" y="466"/>
                    </a:lnTo>
                    <a:lnTo>
                      <a:pt x="101" y="466"/>
                    </a:lnTo>
                    <a:lnTo>
                      <a:pt x="101" y="466"/>
                    </a:lnTo>
                    <a:lnTo>
                      <a:pt x="101" y="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455"/>
              <p:cNvSpPr>
                <a:spLocks/>
              </p:cNvSpPr>
              <p:nvPr/>
            </p:nvSpPr>
            <p:spPr bwMode="auto">
              <a:xfrm>
                <a:off x="1458" y="1230"/>
                <a:ext cx="323" cy="368"/>
              </a:xfrm>
              <a:custGeom>
                <a:avLst/>
                <a:gdLst>
                  <a:gd name="T0" fmla="*/ 23 w 186"/>
                  <a:gd name="T1" fmla="*/ 0 h 211"/>
                  <a:gd name="T2" fmla="*/ 16 w 186"/>
                  <a:gd name="T3" fmla="*/ 10 h 211"/>
                  <a:gd name="T4" fmla="*/ 2 w 186"/>
                  <a:gd name="T5" fmla="*/ 89 h 211"/>
                  <a:gd name="T6" fmla="*/ 21 w 186"/>
                  <a:gd name="T7" fmla="*/ 211 h 211"/>
                  <a:gd name="T8" fmla="*/ 167 w 186"/>
                  <a:gd name="T9" fmla="*/ 211 h 211"/>
                  <a:gd name="T10" fmla="*/ 186 w 186"/>
                  <a:gd name="T11" fmla="*/ 89 h 211"/>
                  <a:gd name="T12" fmla="*/ 171 w 186"/>
                  <a:gd name="T13" fmla="*/ 10 h 211"/>
                  <a:gd name="T14" fmla="*/ 160 w 186"/>
                  <a:gd name="T15" fmla="*/ 1 h 211"/>
                  <a:gd name="T16" fmla="*/ 23 w 186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11">
                    <a:moveTo>
                      <a:pt x="23" y="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4" y="63"/>
                      <a:pt x="2" y="89"/>
                    </a:cubicBezTo>
                    <a:cubicBezTo>
                      <a:pt x="0" y="115"/>
                      <a:pt x="21" y="211"/>
                      <a:pt x="21" y="211"/>
                    </a:cubicBezTo>
                    <a:cubicBezTo>
                      <a:pt x="167" y="211"/>
                      <a:pt x="167" y="211"/>
                      <a:pt x="167" y="211"/>
                    </a:cubicBezTo>
                    <a:cubicBezTo>
                      <a:pt x="167" y="211"/>
                      <a:pt x="186" y="111"/>
                      <a:pt x="186" y="89"/>
                    </a:cubicBezTo>
                    <a:cubicBezTo>
                      <a:pt x="186" y="67"/>
                      <a:pt x="171" y="10"/>
                      <a:pt x="171" y="10"/>
                    </a:cubicBezTo>
                    <a:cubicBezTo>
                      <a:pt x="160" y="1"/>
                      <a:pt x="160" y="1"/>
                      <a:pt x="160" y="1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456"/>
              <p:cNvSpPr>
                <a:spLocks/>
              </p:cNvSpPr>
              <p:nvPr/>
            </p:nvSpPr>
            <p:spPr bwMode="auto">
              <a:xfrm>
                <a:off x="1470" y="923"/>
                <a:ext cx="299" cy="293"/>
              </a:xfrm>
              <a:custGeom>
                <a:avLst/>
                <a:gdLst>
                  <a:gd name="T0" fmla="*/ 9 w 172"/>
                  <a:gd name="T1" fmla="*/ 168 h 168"/>
                  <a:gd name="T2" fmla="*/ 164 w 172"/>
                  <a:gd name="T3" fmla="*/ 168 h 168"/>
                  <a:gd name="T4" fmla="*/ 172 w 172"/>
                  <a:gd name="T5" fmla="*/ 27 h 168"/>
                  <a:gd name="T6" fmla="*/ 118 w 172"/>
                  <a:gd name="T7" fmla="*/ 2 h 168"/>
                  <a:gd name="T8" fmla="*/ 83 w 172"/>
                  <a:gd name="T9" fmla="*/ 0 h 168"/>
                  <a:gd name="T10" fmla="*/ 48 w 172"/>
                  <a:gd name="T11" fmla="*/ 3 h 168"/>
                  <a:gd name="T12" fmla="*/ 0 w 172"/>
                  <a:gd name="T13" fmla="*/ 27 h 168"/>
                  <a:gd name="T14" fmla="*/ 9 w 172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68">
                    <a:moveTo>
                      <a:pt x="9" y="168"/>
                    </a:moveTo>
                    <a:cubicBezTo>
                      <a:pt x="164" y="168"/>
                      <a:pt x="164" y="168"/>
                      <a:pt x="164" y="168"/>
                    </a:cubicBezTo>
                    <a:cubicBezTo>
                      <a:pt x="172" y="27"/>
                      <a:pt x="172" y="27"/>
                      <a:pt x="172" y="27"/>
                    </a:cubicBezTo>
                    <a:cubicBezTo>
                      <a:pt x="172" y="27"/>
                      <a:pt x="160" y="8"/>
                      <a:pt x="118" y="2"/>
                    </a:cubicBezTo>
                    <a:cubicBezTo>
                      <a:pt x="108" y="0"/>
                      <a:pt x="96" y="0"/>
                      <a:pt x="83" y="0"/>
                    </a:cubicBezTo>
                    <a:cubicBezTo>
                      <a:pt x="70" y="0"/>
                      <a:pt x="58" y="1"/>
                      <a:pt x="48" y="3"/>
                    </a:cubicBezTo>
                    <a:cubicBezTo>
                      <a:pt x="8" y="11"/>
                      <a:pt x="0" y="27"/>
                      <a:pt x="0" y="27"/>
                    </a:cubicBezTo>
                    <a:lnTo>
                      <a:pt x="9" y="168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457"/>
              <p:cNvSpPr>
                <a:spLocks/>
              </p:cNvSpPr>
              <p:nvPr/>
            </p:nvSpPr>
            <p:spPr bwMode="auto">
              <a:xfrm>
                <a:off x="1552" y="920"/>
                <a:ext cx="125" cy="61"/>
              </a:xfrm>
              <a:custGeom>
                <a:avLst/>
                <a:gdLst>
                  <a:gd name="T0" fmla="*/ 26 w 72"/>
                  <a:gd name="T1" fmla="*/ 6 h 35"/>
                  <a:gd name="T2" fmla="*/ 17 w 72"/>
                  <a:gd name="T3" fmla="*/ 3 h 35"/>
                  <a:gd name="T4" fmla="*/ 6 w 72"/>
                  <a:gd name="T5" fmla="*/ 22 h 35"/>
                  <a:gd name="T6" fmla="*/ 36 w 72"/>
                  <a:gd name="T7" fmla="*/ 22 h 35"/>
                  <a:gd name="T8" fmla="*/ 62 w 72"/>
                  <a:gd name="T9" fmla="*/ 24 h 35"/>
                  <a:gd name="T10" fmla="*/ 55 w 72"/>
                  <a:gd name="T11" fmla="*/ 2 h 35"/>
                  <a:gd name="T12" fmla="*/ 26 w 72"/>
                  <a:gd name="T1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5">
                    <a:moveTo>
                      <a:pt x="26" y="6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0" y="5"/>
                      <a:pt x="6" y="22"/>
                    </a:cubicBezTo>
                    <a:cubicBezTo>
                      <a:pt x="11" y="35"/>
                      <a:pt x="33" y="27"/>
                      <a:pt x="36" y="22"/>
                    </a:cubicBezTo>
                    <a:cubicBezTo>
                      <a:pt x="36" y="22"/>
                      <a:pt x="49" y="35"/>
                      <a:pt x="62" y="24"/>
                    </a:cubicBezTo>
                    <a:cubicBezTo>
                      <a:pt x="72" y="15"/>
                      <a:pt x="67" y="3"/>
                      <a:pt x="55" y="2"/>
                    </a:cubicBezTo>
                    <a:cubicBezTo>
                      <a:pt x="43" y="0"/>
                      <a:pt x="26" y="6"/>
                      <a:pt x="26" y="6"/>
                    </a:cubicBezTo>
                    <a:close/>
                  </a:path>
                </a:pathLst>
              </a:custGeom>
              <a:solidFill>
                <a:srgbClr val="6A4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458"/>
              <p:cNvSpPr>
                <a:spLocks noChangeArrowheads="1"/>
              </p:cNvSpPr>
              <p:nvPr/>
            </p:nvSpPr>
            <p:spPr bwMode="auto">
              <a:xfrm>
                <a:off x="1612" y="956"/>
                <a:ext cx="6" cy="260"/>
              </a:xfrm>
              <a:prstGeom prst="rect">
                <a:avLst/>
              </a:prstGeom>
              <a:solidFill>
                <a:srgbClr val="6A4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459"/>
              <p:cNvSpPr>
                <a:spLocks/>
              </p:cNvSpPr>
              <p:nvPr/>
            </p:nvSpPr>
            <p:spPr bwMode="auto">
              <a:xfrm>
                <a:off x="1579" y="859"/>
                <a:ext cx="70" cy="99"/>
              </a:xfrm>
              <a:custGeom>
                <a:avLst/>
                <a:gdLst>
                  <a:gd name="T0" fmla="*/ 40 w 40"/>
                  <a:gd name="T1" fmla="*/ 0 h 57"/>
                  <a:gd name="T2" fmla="*/ 0 w 40"/>
                  <a:gd name="T3" fmla="*/ 0 h 57"/>
                  <a:gd name="T4" fmla="*/ 1 w 40"/>
                  <a:gd name="T5" fmla="*/ 39 h 57"/>
                  <a:gd name="T6" fmla="*/ 20 w 40"/>
                  <a:gd name="T7" fmla="*/ 57 h 57"/>
                  <a:gd name="T8" fmla="*/ 40 w 40"/>
                  <a:gd name="T9" fmla="*/ 39 h 57"/>
                  <a:gd name="T10" fmla="*/ 40 w 40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7">
                    <a:moveTo>
                      <a:pt x="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2" y="49"/>
                      <a:pt x="10" y="57"/>
                      <a:pt x="20" y="57"/>
                    </a:cubicBezTo>
                    <a:cubicBezTo>
                      <a:pt x="30" y="57"/>
                      <a:pt x="38" y="49"/>
                      <a:pt x="40" y="39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460"/>
              <p:cNvSpPr>
                <a:spLocks/>
              </p:cNvSpPr>
              <p:nvPr/>
            </p:nvSpPr>
            <p:spPr bwMode="auto">
              <a:xfrm>
                <a:off x="1579" y="859"/>
                <a:ext cx="70" cy="47"/>
              </a:xfrm>
              <a:custGeom>
                <a:avLst/>
                <a:gdLst>
                  <a:gd name="T0" fmla="*/ 40 w 40"/>
                  <a:gd name="T1" fmla="*/ 21 h 27"/>
                  <a:gd name="T2" fmla="*/ 40 w 40"/>
                  <a:gd name="T3" fmla="*/ 0 h 27"/>
                  <a:gd name="T4" fmla="*/ 0 w 40"/>
                  <a:gd name="T5" fmla="*/ 0 h 27"/>
                  <a:gd name="T6" fmla="*/ 1 w 40"/>
                  <a:gd name="T7" fmla="*/ 23 h 27"/>
                  <a:gd name="T8" fmla="*/ 40 w 40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40" y="21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8" y="27"/>
                      <a:pt x="27" y="25"/>
                      <a:pt x="40" y="21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461"/>
              <p:cNvSpPr>
                <a:spLocks/>
              </p:cNvSpPr>
              <p:nvPr/>
            </p:nvSpPr>
            <p:spPr bwMode="auto">
              <a:xfrm>
                <a:off x="1344" y="403"/>
                <a:ext cx="549" cy="525"/>
              </a:xfrm>
              <a:custGeom>
                <a:avLst/>
                <a:gdLst>
                  <a:gd name="T0" fmla="*/ 146 w 315"/>
                  <a:gd name="T1" fmla="*/ 15 h 301"/>
                  <a:gd name="T2" fmla="*/ 43 w 315"/>
                  <a:gd name="T3" fmla="*/ 58 h 301"/>
                  <a:gd name="T4" fmla="*/ 0 w 315"/>
                  <a:gd name="T5" fmla="*/ 183 h 301"/>
                  <a:gd name="T6" fmla="*/ 18 w 315"/>
                  <a:gd name="T7" fmla="*/ 167 h 301"/>
                  <a:gd name="T8" fmla="*/ 6 w 315"/>
                  <a:gd name="T9" fmla="*/ 222 h 301"/>
                  <a:gd name="T10" fmla="*/ 72 w 315"/>
                  <a:gd name="T11" fmla="*/ 298 h 301"/>
                  <a:gd name="T12" fmla="*/ 129 w 315"/>
                  <a:gd name="T13" fmla="*/ 257 h 301"/>
                  <a:gd name="T14" fmla="*/ 196 w 315"/>
                  <a:gd name="T15" fmla="*/ 253 h 301"/>
                  <a:gd name="T16" fmla="*/ 255 w 315"/>
                  <a:gd name="T17" fmla="*/ 296 h 301"/>
                  <a:gd name="T18" fmla="*/ 312 w 315"/>
                  <a:gd name="T19" fmla="*/ 210 h 301"/>
                  <a:gd name="T20" fmla="*/ 304 w 315"/>
                  <a:gd name="T21" fmla="*/ 167 h 301"/>
                  <a:gd name="T22" fmla="*/ 315 w 315"/>
                  <a:gd name="T23" fmla="*/ 170 h 301"/>
                  <a:gd name="T24" fmla="*/ 303 w 315"/>
                  <a:gd name="T25" fmla="*/ 126 h 301"/>
                  <a:gd name="T26" fmla="*/ 146 w 315"/>
                  <a:gd name="T27" fmla="*/ 1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5" h="301">
                    <a:moveTo>
                      <a:pt x="146" y="15"/>
                    </a:moveTo>
                    <a:cubicBezTo>
                      <a:pt x="146" y="15"/>
                      <a:pt x="75" y="21"/>
                      <a:pt x="43" y="58"/>
                    </a:cubicBezTo>
                    <a:cubicBezTo>
                      <a:pt x="11" y="95"/>
                      <a:pt x="23" y="115"/>
                      <a:pt x="0" y="183"/>
                    </a:cubicBezTo>
                    <a:cubicBezTo>
                      <a:pt x="18" y="167"/>
                      <a:pt x="18" y="167"/>
                      <a:pt x="18" y="167"/>
                    </a:cubicBezTo>
                    <a:cubicBezTo>
                      <a:pt x="18" y="167"/>
                      <a:pt x="6" y="192"/>
                      <a:pt x="6" y="222"/>
                    </a:cubicBezTo>
                    <a:cubicBezTo>
                      <a:pt x="6" y="252"/>
                      <a:pt x="21" y="301"/>
                      <a:pt x="72" y="298"/>
                    </a:cubicBezTo>
                    <a:cubicBezTo>
                      <a:pt x="123" y="294"/>
                      <a:pt x="129" y="257"/>
                      <a:pt x="129" y="257"/>
                    </a:cubicBezTo>
                    <a:cubicBezTo>
                      <a:pt x="196" y="253"/>
                      <a:pt x="196" y="253"/>
                      <a:pt x="196" y="253"/>
                    </a:cubicBezTo>
                    <a:cubicBezTo>
                      <a:pt x="196" y="253"/>
                      <a:pt x="217" y="296"/>
                      <a:pt x="255" y="296"/>
                    </a:cubicBezTo>
                    <a:cubicBezTo>
                      <a:pt x="315" y="296"/>
                      <a:pt x="314" y="227"/>
                      <a:pt x="312" y="210"/>
                    </a:cubicBezTo>
                    <a:cubicBezTo>
                      <a:pt x="310" y="192"/>
                      <a:pt x="304" y="167"/>
                      <a:pt x="304" y="167"/>
                    </a:cubicBezTo>
                    <a:cubicBezTo>
                      <a:pt x="315" y="170"/>
                      <a:pt x="315" y="170"/>
                      <a:pt x="315" y="170"/>
                    </a:cubicBezTo>
                    <a:cubicBezTo>
                      <a:pt x="315" y="170"/>
                      <a:pt x="307" y="145"/>
                      <a:pt x="303" y="126"/>
                    </a:cubicBezTo>
                    <a:cubicBezTo>
                      <a:pt x="299" y="107"/>
                      <a:pt x="288" y="0"/>
                      <a:pt x="146" y="15"/>
                    </a:cubicBez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462"/>
              <p:cNvSpPr>
                <a:spLocks/>
              </p:cNvSpPr>
              <p:nvPr/>
            </p:nvSpPr>
            <p:spPr bwMode="auto">
              <a:xfrm>
                <a:off x="1452" y="532"/>
                <a:ext cx="361" cy="363"/>
              </a:xfrm>
              <a:custGeom>
                <a:avLst/>
                <a:gdLst>
                  <a:gd name="T0" fmla="*/ 113 w 207"/>
                  <a:gd name="T1" fmla="*/ 0 h 208"/>
                  <a:gd name="T2" fmla="*/ 198 w 207"/>
                  <a:gd name="T3" fmla="*/ 74 h 208"/>
                  <a:gd name="T4" fmla="*/ 190 w 207"/>
                  <a:gd name="T5" fmla="*/ 193 h 208"/>
                  <a:gd name="T6" fmla="*/ 99 w 207"/>
                  <a:gd name="T7" fmla="*/ 208 h 208"/>
                  <a:gd name="T8" fmla="*/ 8 w 207"/>
                  <a:gd name="T9" fmla="*/ 195 h 208"/>
                  <a:gd name="T10" fmla="*/ 0 w 207"/>
                  <a:gd name="T11" fmla="*/ 113 h 208"/>
                  <a:gd name="T12" fmla="*/ 84 w 207"/>
                  <a:gd name="T13" fmla="*/ 29 h 208"/>
                  <a:gd name="T14" fmla="*/ 72 w 207"/>
                  <a:gd name="T15" fmla="*/ 77 h 208"/>
                  <a:gd name="T16" fmla="*/ 113 w 207"/>
                  <a:gd name="T1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08">
                    <a:moveTo>
                      <a:pt x="113" y="0"/>
                    </a:moveTo>
                    <a:cubicBezTo>
                      <a:pt x="113" y="0"/>
                      <a:pt x="132" y="56"/>
                      <a:pt x="198" y="74"/>
                    </a:cubicBezTo>
                    <a:cubicBezTo>
                      <a:pt x="198" y="74"/>
                      <a:pt x="207" y="182"/>
                      <a:pt x="190" y="193"/>
                    </a:cubicBezTo>
                    <a:cubicBezTo>
                      <a:pt x="173" y="204"/>
                      <a:pt x="124" y="208"/>
                      <a:pt x="99" y="208"/>
                    </a:cubicBezTo>
                    <a:cubicBezTo>
                      <a:pt x="74" y="208"/>
                      <a:pt x="16" y="206"/>
                      <a:pt x="8" y="195"/>
                    </a:cubicBezTo>
                    <a:cubicBezTo>
                      <a:pt x="0" y="184"/>
                      <a:pt x="0" y="113"/>
                      <a:pt x="0" y="113"/>
                    </a:cubicBezTo>
                    <a:cubicBezTo>
                      <a:pt x="0" y="113"/>
                      <a:pt x="68" y="102"/>
                      <a:pt x="84" y="29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7"/>
                      <a:pt x="115" y="45"/>
                      <a:pt x="113" y="0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463"/>
              <p:cNvSpPr>
                <a:spLocks/>
              </p:cNvSpPr>
              <p:nvPr/>
            </p:nvSpPr>
            <p:spPr bwMode="auto">
              <a:xfrm>
                <a:off x="1560" y="728"/>
                <a:ext cx="112" cy="84"/>
              </a:xfrm>
              <a:custGeom>
                <a:avLst/>
                <a:gdLst>
                  <a:gd name="T0" fmla="*/ 14 w 64"/>
                  <a:gd name="T1" fmla="*/ 0 h 48"/>
                  <a:gd name="T2" fmla="*/ 50 w 64"/>
                  <a:gd name="T3" fmla="*/ 0 h 48"/>
                  <a:gd name="T4" fmla="*/ 32 w 64"/>
                  <a:gd name="T5" fmla="*/ 45 h 48"/>
                  <a:gd name="T6" fmla="*/ 14 w 64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48">
                    <a:moveTo>
                      <a:pt x="14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64" y="43"/>
                      <a:pt x="32" y="45"/>
                    </a:cubicBezTo>
                    <a:cubicBezTo>
                      <a:pt x="0" y="4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Oval 464"/>
              <p:cNvSpPr>
                <a:spLocks noChangeArrowheads="1"/>
              </p:cNvSpPr>
              <p:nvPr/>
            </p:nvSpPr>
            <p:spPr bwMode="auto">
              <a:xfrm>
                <a:off x="1694" y="676"/>
                <a:ext cx="54" cy="64"/>
              </a:xfrm>
              <a:prstGeom prst="ellipse">
                <a:avLst/>
              </a:prstGeom>
              <a:solidFill>
                <a:srgbClr val="3522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465"/>
              <p:cNvSpPr>
                <a:spLocks/>
              </p:cNvSpPr>
              <p:nvPr/>
            </p:nvSpPr>
            <p:spPr bwMode="auto">
              <a:xfrm>
                <a:off x="1498" y="684"/>
                <a:ext cx="54" cy="56"/>
              </a:xfrm>
              <a:custGeom>
                <a:avLst/>
                <a:gdLst>
                  <a:gd name="T0" fmla="*/ 15 w 31"/>
                  <a:gd name="T1" fmla="*/ 32 h 32"/>
                  <a:gd name="T2" fmla="*/ 31 w 31"/>
                  <a:gd name="T3" fmla="*/ 13 h 32"/>
                  <a:gd name="T4" fmla="*/ 25 w 31"/>
                  <a:gd name="T5" fmla="*/ 0 h 32"/>
                  <a:gd name="T6" fmla="*/ 0 w 31"/>
                  <a:gd name="T7" fmla="*/ 17 h 32"/>
                  <a:gd name="T8" fmla="*/ 15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15" y="32"/>
                    </a:moveTo>
                    <a:cubicBezTo>
                      <a:pt x="24" y="32"/>
                      <a:pt x="31" y="23"/>
                      <a:pt x="31" y="13"/>
                    </a:cubicBezTo>
                    <a:cubicBezTo>
                      <a:pt x="31" y="8"/>
                      <a:pt x="29" y="3"/>
                      <a:pt x="25" y="0"/>
                    </a:cubicBezTo>
                    <a:cubicBezTo>
                      <a:pt x="17" y="7"/>
                      <a:pt x="8" y="13"/>
                      <a:pt x="0" y="17"/>
                    </a:cubicBezTo>
                    <a:cubicBezTo>
                      <a:pt x="2" y="25"/>
                      <a:pt x="8" y="32"/>
                      <a:pt x="15" y="32"/>
                    </a:cubicBezTo>
                    <a:close/>
                  </a:path>
                </a:pathLst>
              </a:custGeom>
              <a:solidFill>
                <a:srgbClr val="3522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466"/>
              <p:cNvSpPr>
                <a:spLocks/>
              </p:cNvSpPr>
              <p:nvPr/>
            </p:nvSpPr>
            <p:spPr bwMode="auto">
              <a:xfrm>
                <a:off x="1391" y="948"/>
                <a:ext cx="105" cy="137"/>
              </a:xfrm>
              <a:custGeom>
                <a:avLst/>
                <a:gdLst>
                  <a:gd name="T0" fmla="*/ 60 w 60"/>
                  <a:gd name="T1" fmla="*/ 0 h 79"/>
                  <a:gd name="T2" fmla="*/ 10 w 60"/>
                  <a:gd name="T3" fmla="*/ 54 h 79"/>
                  <a:gd name="T4" fmla="*/ 58 w 60"/>
                  <a:gd name="T5" fmla="*/ 76 h 79"/>
                  <a:gd name="T6" fmla="*/ 60 w 60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9">
                    <a:moveTo>
                      <a:pt x="60" y="0"/>
                    </a:moveTo>
                    <a:cubicBezTo>
                      <a:pt x="60" y="0"/>
                      <a:pt x="19" y="28"/>
                      <a:pt x="10" y="54"/>
                    </a:cubicBezTo>
                    <a:cubicBezTo>
                      <a:pt x="0" y="79"/>
                      <a:pt x="58" y="76"/>
                      <a:pt x="58" y="76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467"/>
              <p:cNvSpPr>
                <a:spLocks/>
              </p:cNvSpPr>
              <p:nvPr/>
            </p:nvSpPr>
            <p:spPr bwMode="auto">
              <a:xfrm>
                <a:off x="1747" y="951"/>
                <a:ext cx="109" cy="138"/>
              </a:xfrm>
              <a:custGeom>
                <a:avLst/>
                <a:gdLst>
                  <a:gd name="T0" fmla="*/ 0 w 63"/>
                  <a:gd name="T1" fmla="*/ 0 h 79"/>
                  <a:gd name="T2" fmla="*/ 53 w 63"/>
                  <a:gd name="T3" fmla="*/ 52 h 79"/>
                  <a:gd name="T4" fmla="*/ 8 w 63"/>
                  <a:gd name="T5" fmla="*/ 79 h 79"/>
                  <a:gd name="T6" fmla="*/ 0 w 63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9">
                    <a:moveTo>
                      <a:pt x="0" y="0"/>
                    </a:moveTo>
                    <a:cubicBezTo>
                      <a:pt x="0" y="0"/>
                      <a:pt x="44" y="26"/>
                      <a:pt x="53" y="52"/>
                    </a:cubicBezTo>
                    <a:cubicBezTo>
                      <a:pt x="63" y="77"/>
                      <a:pt x="8" y="79"/>
                      <a:pt x="8" y="7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3" name="Rectangle 469"/>
            <p:cNvSpPr>
              <a:spLocks noChangeArrowheads="1"/>
            </p:cNvSpPr>
            <p:nvPr/>
          </p:nvSpPr>
          <p:spPr bwMode="auto">
            <a:xfrm>
              <a:off x="1485" y="1216"/>
              <a:ext cx="270" cy="32"/>
            </a:xfrm>
            <a:prstGeom prst="rect">
              <a:avLst/>
            </a:pr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70"/>
            <p:cNvSpPr>
              <a:spLocks/>
            </p:cNvSpPr>
            <p:nvPr/>
          </p:nvSpPr>
          <p:spPr bwMode="auto">
            <a:xfrm>
              <a:off x="1463" y="1804"/>
              <a:ext cx="146" cy="82"/>
            </a:xfrm>
            <a:custGeom>
              <a:avLst/>
              <a:gdLst>
                <a:gd name="T0" fmla="*/ 59 w 84"/>
                <a:gd name="T1" fmla="*/ 17 h 47"/>
                <a:gd name="T2" fmla="*/ 37 w 84"/>
                <a:gd name="T3" fmla="*/ 25 h 47"/>
                <a:gd name="T4" fmla="*/ 31 w 84"/>
                <a:gd name="T5" fmla="*/ 19 h 47"/>
                <a:gd name="T6" fmla="*/ 7 w 84"/>
                <a:gd name="T7" fmla="*/ 36 h 47"/>
                <a:gd name="T8" fmla="*/ 7 w 84"/>
                <a:gd name="T9" fmla="*/ 47 h 47"/>
                <a:gd name="T10" fmla="*/ 69 w 84"/>
                <a:gd name="T11" fmla="*/ 32 h 47"/>
                <a:gd name="T12" fmla="*/ 69 w 84"/>
                <a:gd name="T13" fmla="*/ 43 h 47"/>
                <a:gd name="T14" fmla="*/ 84 w 84"/>
                <a:gd name="T15" fmla="*/ 43 h 47"/>
                <a:gd name="T16" fmla="*/ 84 w 84"/>
                <a:gd name="T17" fmla="*/ 0 h 47"/>
                <a:gd name="T18" fmla="*/ 59 w 84"/>
                <a:gd name="T1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59" y="17"/>
                  </a:moveTo>
                  <a:cubicBezTo>
                    <a:pt x="52" y="21"/>
                    <a:pt x="45" y="26"/>
                    <a:pt x="37" y="25"/>
                  </a:cubicBezTo>
                  <a:cubicBezTo>
                    <a:pt x="32" y="25"/>
                    <a:pt x="31" y="22"/>
                    <a:pt x="31" y="19"/>
                  </a:cubicBezTo>
                  <a:cubicBezTo>
                    <a:pt x="20" y="26"/>
                    <a:pt x="10" y="33"/>
                    <a:pt x="7" y="36"/>
                  </a:cubicBezTo>
                  <a:cubicBezTo>
                    <a:pt x="2" y="40"/>
                    <a:pt x="0" y="47"/>
                    <a:pt x="7" y="47"/>
                  </a:cubicBezTo>
                  <a:cubicBezTo>
                    <a:pt x="14" y="46"/>
                    <a:pt x="69" y="32"/>
                    <a:pt x="69" y="3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5"/>
                    <a:pt x="67" y="11"/>
                    <a:pt x="59" y="17"/>
                  </a:cubicBezTo>
                  <a:close/>
                </a:path>
              </a:pathLst>
            </a:custGeom>
            <a:solidFill>
              <a:srgbClr val="CE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71"/>
            <p:cNvSpPr>
              <a:spLocks/>
            </p:cNvSpPr>
            <p:nvPr/>
          </p:nvSpPr>
          <p:spPr bwMode="auto">
            <a:xfrm>
              <a:off x="1527" y="822"/>
              <a:ext cx="185" cy="52"/>
            </a:xfrm>
            <a:custGeom>
              <a:avLst/>
              <a:gdLst>
                <a:gd name="T0" fmla="*/ 52 w 106"/>
                <a:gd name="T1" fmla="*/ 18 h 30"/>
                <a:gd name="T2" fmla="*/ 1 w 106"/>
                <a:gd name="T3" fmla="*/ 4 h 30"/>
                <a:gd name="T4" fmla="*/ 1 w 106"/>
                <a:gd name="T5" fmla="*/ 1 h 30"/>
                <a:gd name="T6" fmla="*/ 4 w 106"/>
                <a:gd name="T7" fmla="*/ 0 h 30"/>
                <a:gd name="T8" fmla="*/ 102 w 106"/>
                <a:gd name="T9" fmla="*/ 0 h 30"/>
                <a:gd name="T10" fmla="*/ 105 w 106"/>
                <a:gd name="T11" fmla="*/ 1 h 30"/>
                <a:gd name="T12" fmla="*/ 104 w 106"/>
                <a:gd name="T13" fmla="*/ 4 h 30"/>
                <a:gd name="T14" fmla="*/ 52 w 106"/>
                <a:gd name="T1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0">
                  <a:moveTo>
                    <a:pt x="52" y="18"/>
                  </a:moveTo>
                  <a:cubicBezTo>
                    <a:pt x="21" y="18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1"/>
                    <a:pt x="46" y="30"/>
                    <a:pt x="102" y="0"/>
                  </a:cubicBezTo>
                  <a:cubicBezTo>
                    <a:pt x="103" y="0"/>
                    <a:pt x="105" y="0"/>
                    <a:pt x="105" y="1"/>
                  </a:cubicBezTo>
                  <a:cubicBezTo>
                    <a:pt x="106" y="2"/>
                    <a:pt x="105" y="3"/>
                    <a:pt x="104" y="4"/>
                  </a:cubicBezTo>
                  <a:cubicBezTo>
                    <a:pt x="85" y="14"/>
                    <a:pt x="67" y="18"/>
                    <a:pt x="52" y="18"/>
                  </a:cubicBezTo>
                  <a:close/>
                </a:path>
              </a:pathLst>
            </a:custGeom>
            <a:solidFill>
              <a:srgbClr val="CE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72"/>
            <p:cNvSpPr>
              <a:spLocks/>
            </p:cNvSpPr>
            <p:nvPr/>
          </p:nvSpPr>
          <p:spPr bwMode="auto">
            <a:xfrm>
              <a:off x="478" y="1796"/>
              <a:ext cx="268" cy="99"/>
            </a:xfrm>
            <a:custGeom>
              <a:avLst/>
              <a:gdLst>
                <a:gd name="T0" fmla="*/ 146 w 154"/>
                <a:gd name="T1" fmla="*/ 0 h 57"/>
                <a:gd name="T2" fmla="*/ 40 w 154"/>
                <a:gd name="T3" fmla="*/ 3 h 57"/>
                <a:gd name="T4" fmla="*/ 5 w 154"/>
                <a:gd name="T5" fmla="*/ 21 h 57"/>
                <a:gd name="T6" fmla="*/ 6 w 154"/>
                <a:gd name="T7" fmla="*/ 50 h 57"/>
                <a:gd name="T8" fmla="*/ 146 w 154"/>
                <a:gd name="T9" fmla="*/ 38 h 57"/>
                <a:gd name="T10" fmla="*/ 146 w 15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57">
                  <a:moveTo>
                    <a:pt x="146" y="0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11" y="1"/>
                    <a:pt x="5" y="21"/>
                  </a:cubicBezTo>
                  <a:cubicBezTo>
                    <a:pt x="0" y="40"/>
                    <a:pt x="6" y="50"/>
                    <a:pt x="6" y="50"/>
                  </a:cubicBezTo>
                  <a:cubicBezTo>
                    <a:pt x="6" y="50"/>
                    <a:pt x="41" y="57"/>
                    <a:pt x="146" y="38"/>
                  </a:cubicBezTo>
                  <a:cubicBezTo>
                    <a:pt x="154" y="37"/>
                    <a:pt x="146" y="0"/>
                    <a:pt x="146" y="0"/>
                  </a:cubicBezTo>
                  <a:close/>
                </a:path>
              </a:pathLst>
            </a:custGeom>
            <a:solidFill>
              <a:srgbClr val="3F2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73"/>
            <p:cNvSpPr>
              <a:spLocks/>
            </p:cNvSpPr>
            <p:nvPr/>
          </p:nvSpPr>
          <p:spPr bwMode="auto">
            <a:xfrm>
              <a:off x="767" y="1796"/>
              <a:ext cx="269" cy="99"/>
            </a:xfrm>
            <a:custGeom>
              <a:avLst/>
              <a:gdLst>
                <a:gd name="T0" fmla="*/ 8 w 155"/>
                <a:gd name="T1" fmla="*/ 0 h 57"/>
                <a:gd name="T2" fmla="*/ 115 w 155"/>
                <a:gd name="T3" fmla="*/ 3 h 57"/>
                <a:gd name="T4" fmla="*/ 149 w 155"/>
                <a:gd name="T5" fmla="*/ 21 h 57"/>
                <a:gd name="T6" fmla="*/ 148 w 155"/>
                <a:gd name="T7" fmla="*/ 50 h 57"/>
                <a:gd name="T8" fmla="*/ 8 w 155"/>
                <a:gd name="T9" fmla="*/ 38 h 57"/>
                <a:gd name="T10" fmla="*/ 8 w 15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7">
                  <a:moveTo>
                    <a:pt x="8" y="0"/>
                  </a:move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44" y="1"/>
                    <a:pt x="149" y="21"/>
                  </a:cubicBezTo>
                  <a:cubicBezTo>
                    <a:pt x="155" y="40"/>
                    <a:pt x="148" y="50"/>
                    <a:pt x="148" y="50"/>
                  </a:cubicBezTo>
                  <a:cubicBezTo>
                    <a:pt x="148" y="50"/>
                    <a:pt x="113" y="57"/>
                    <a:pt x="8" y="38"/>
                  </a:cubicBezTo>
                  <a:cubicBezTo>
                    <a:pt x="0" y="37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F2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74"/>
            <p:cNvSpPr>
              <a:spLocks/>
            </p:cNvSpPr>
            <p:nvPr/>
          </p:nvSpPr>
          <p:spPr bwMode="auto">
            <a:xfrm>
              <a:off x="586" y="1180"/>
              <a:ext cx="346" cy="623"/>
            </a:xfrm>
            <a:custGeom>
              <a:avLst/>
              <a:gdLst>
                <a:gd name="T0" fmla="*/ 12 w 346"/>
                <a:gd name="T1" fmla="*/ 0 h 623"/>
                <a:gd name="T2" fmla="*/ 0 w 346"/>
                <a:gd name="T3" fmla="*/ 623 h 623"/>
                <a:gd name="T4" fmla="*/ 148 w 346"/>
                <a:gd name="T5" fmla="*/ 623 h 623"/>
                <a:gd name="T6" fmla="*/ 153 w 346"/>
                <a:gd name="T7" fmla="*/ 289 h 623"/>
                <a:gd name="T8" fmla="*/ 174 w 346"/>
                <a:gd name="T9" fmla="*/ 289 h 623"/>
                <a:gd name="T10" fmla="*/ 191 w 346"/>
                <a:gd name="T11" fmla="*/ 623 h 623"/>
                <a:gd name="T12" fmla="*/ 346 w 346"/>
                <a:gd name="T13" fmla="*/ 623 h 623"/>
                <a:gd name="T14" fmla="*/ 313 w 346"/>
                <a:gd name="T15" fmla="*/ 0 h 623"/>
                <a:gd name="T16" fmla="*/ 12 w 346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623">
                  <a:moveTo>
                    <a:pt x="12" y="0"/>
                  </a:moveTo>
                  <a:lnTo>
                    <a:pt x="0" y="623"/>
                  </a:lnTo>
                  <a:lnTo>
                    <a:pt x="148" y="623"/>
                  </a:lnTo>
                  <a:lnTo>
                    <a:pt x="153" y="289"/>
                  </a:lnTo>
                  <a:lnTo>
                    <a:pt x="174" y="289"/>
                  </a:lnTo>
                  <a:lnTo>
                    <a:pt x="191" y="623"/>
                  </a:lnTo>
                  <a:lnTo>
                    <a:pt x="346" y="623"/>
                  </a:lnTo>
                  <a:lnTo>
                    <a:pt x="31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C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75"/>
            <p:cNvSpPr>
              <a:spLocks/>
            </p:cNvSpPr>
            <p:nvPr/>
          </p:nvSpPr>
          <p:spPr bwMode="auto">
            <a:xfrm>
              <a:off x="499" y="1358"/>
              <a:ext cx="97" cy="96"/>
            </a:xfrm>
            <a:custGeom>
              <a:avLst/>
              <a:gdLst>
                <a:gd name="T0" fmla="*/ 3 w 56"/>
                <a:gd name="T1" fmla="*/ 0 h 55"/>
                <a:gd name="T2" fmla="*/ 3 w 56"/>
                <a:gd name="T3" fmla="*/ 30 h 55"/>
                <a:gd name="T4" fmla="*/ 33 w 56"/>
                <a:gd name="T5" fmla="*/ 46 h 55"/>
                <a:gd name="T6" fmla="*/ 37 w 56"/>
                <a:gd name="T7" fmla="*/ 5 h 55"/>
                <a:gd name="T8" fmla="*/ 3 w 5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3" y="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55"/>
                    <a:pt x="33" y="46"/>
                  </a:cubicBezTo>
                  <a:cubicBezTo>
                    <a:pt x="56" y="40"/>
                    <a:pt x="37" y="5"/>
                    <a:pt x="37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76"/>
            <p:cNvSpPr>
              <a:spLocks/>
            </p:cNvSpPr>
            <p:nvPr/>
          </p:nvSpPr>
          <p:spPr bwMode="auto">
            <a:xfrm>
              <a:off x="497" y="965"/>
              <a:ext cx="134" cy="412"/>
            </a:xfrm>
            <a:custGeom>
              <a:avLst/>
              <a:gdLst>
                <a:gd name="T0" fmla="*/ 77 w 77"/>
                <a:gd name="T1" fmla="*/ 0 h 236"/>
                <a:gd name="T2" fmla="*/ 13 w 77"/>
                <a:gd name="T3" fmla="*/ 61 h 236"/>
                <a:gd name="T4" fmla="*/ 0 w 77"/>
                <a:gd name="T5" fmla="*/ 236 h 236"/>
                <a:gd name="T6" fmla="*/ 56 w 77"/>
                <a:gd name="T7" fmla="*/ 236 h 236"/>
                <a:gd name="T8" fmla="*/ 77 w 77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36">
                  <a:moveTo>
                    <a:pt x="77" y="0"/>
                  </a:moveTo>
                  <a:cubicBezTo>
                    <a:pt x="77" y="0"/>
                    <a:pt x="23" y="8"/>
                    <a:pt x="13" y="61"/>
                  </a:cubicBezTo>
                  <a:cubicBezTo>
                    <a:pt x="2" y="114"/>
                    <a:pt x="0" y="236"/>
                    <a:pt x="0" y="236"/>
                  </a:cubicBezTo>
                  <a:cubicBezTo>
                    <a:pt x="56" y="236"/>
                    <a:pt x="56" y="236"/>
                    <a:pt x="56" y="23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77"/>
            <p:cNvSpPr>
              <a:spLocks/>
            </p:cNvSpPr>
            <p:nvPr/>
          </p:nvSpPr>
          <p:spPr bwMode="auto">
            <a:xfrm>
              <a:off x="553" y="1044"/>
              <a:ext cx="71" cy="333"/>
            </a:xfrm>
            <a:custGeom>
              <a:avLst/>
              <a:gdLst>
                <a:gd name="T0" fmla="*/ 15 w 41"/>
                <a:gd name="T1" fmla="*/ 111 h 191"/>
                <a:gd name="T2" fmla="*/ 0 w 41"/>
                <a:gd name="T3" fmla="*/ 191 h 191"/>
                <a:gd name="T4" fmla="*/ 24 w 41"/>
                <a:gd name="T5" fmla="*/ 191 h 191"/>
                <a:gd name="T6" fmla="*/ 41 w 41"/>
                <a:gd name="T7" fmla="*/ 0 h 191"/>
                <a:gd name="T8" fmla="*/ 21 w 41"/>
                <a:gd name="T9" fmla="*/ 65 h 191"/>
                <a:gd name="T10" fmla="*/ 15 w 41"/>
                <a:gd name="T11" fmla="*/ 11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91">
                  <a:moveTo>
                    <a:pt x="15" y="11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24" y="191"/>
                    <a:pt x="24" y="191"/>
                    <a:pt x="24" y="19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2" y="6"/>
                    <a:pt x="24" y="34"/>
                    <a:pt x="21" y="65"/>
                  </a:cubicBezTo>
                  <a:cubicBezTo>
                    <a:pt x="19" y="82"/>
                    <a:pt x="15" y="111"/>
                    <a:pt x="15" y="111"/>
                  </a:cubicBezTo>
                  <a:close/>
                </a:path>
              </a:pathLst>
            </a:custGeom>
            <a:solidFill>
              <a:srgbClr val="8C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78"/>
            <p:cNvSpPr>
              <a:spLocks/>
            </p:cNvSpPr>
            <p:nvPr/>
          </p:nvSpPr>
          <p:spPr bwMode="auto">
            <a:xfrm>
              <a:off x="897" y="1366"/>
              <a:ext cx="108" cy="91"/>
            </a:xfrm>
            <a:custGeom>
              <a:avLst/>
              <a:gdLst>
                <a:gd name="T0" fmla="*/ 59 w 62"/>
                <a:gd name="T1" fmla="*/ 0 h 52"/>
                <a:gd name="T2" fmla="*/ 62 w 62"/>
                <a:gd name="T3" fmla="*/ 30 h 52"/>
                <a:gd name="T4" fmla="*/ 22 w 62"/>
                <a:gd name="T5" fmla="*/ 38 h 52"/>
                <a:gd name="T6" fmla="*/ 16 w 62"/>
                <a:gd name="T7" fmla="*/ 0 h 52"/>
                <a:gd name="T8" fmla="*/ 59 w 6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59" y="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2" y="30"/>
                    <a:pt x="61" y="52"/>
                    <a:pt x="22" y="38"/>
                  </a:cubicBezTo>
                  <a:cubicBezTo>
                    <a:pt x="0" y="30"/>
                    <a:pt x="16" y="0"/>
                    <a:pt x="16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79"/>
            <p:cNvSpPr>
              <a:spLocks/>
            </p:cNvSpPr>
            <p:nvPr/>
          </p:nvSpPr>
          <p:spPr bwMode="auto">
            <a:xfrm>
              <a:off x="876" y="963"/>
              <a:ext cx="136" cy="414"/>
            </a:xfrm>
            <a:custGeom>
              <a:avLst/>
              <a:gdLst>
                <a:gd name="T0" fmla="*/ 0 w 78"/>
                <a:gd name="T1" fmla="*/ 0 h 237"/>
                <a:gd name="T2" fmla="*/ 58 w 78"/>
                <a:gd name="T3" fmla="*/ 57 h 237"/>
                <a:gd name="T4" fmla="*/ 78 w 78"/>
                <a:gd name="T5" fmla="*/ 237 h 237"/>
                <a:gd name="T6" fmla="*/ 22 w 78"/>
                <a:gd name="T7" fmla="*/ 237 h 237"/>
                <a:gd name="T8" fmla="*/ 0 w 78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7">
                  <a:moveTo>
                    <a:pt x="0" y="0"/>
                  </a:moveTo>
                  <a:cubicBezTo>
                    <a:pt x="0" y="0"/>
                    <a:pt x="48" y="4"/>
                    <a:pt x="58" y="57"/>
                  </a:cubicBezTo>
                  <a:cubicBezTo>
                    <a:pt x="69" y="110"/>
                    <a:pt x="78" y="237"/>
                    <a:pt x="78" y="237"/>
                  </a:cubicBezTo>
                  <a:cubicBezTo>
                    <a:pt x="22" y="237"/>
                    <a:pt x="22" y="237"/>
                    <a:pt x="22" y="2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80"/>
            <p:cNvSpPr>
              <a:spLocks/>
            </p:cNvSpPr>
            <p:nvPr/>
          </p:nvSpPr>
          <p:spPr bwMode="auto">
            <a:xfrm>
              <a:off x="883" y="1051"/>
              <a:ext cx="65" cy="326"/>
            </a:xfrm>
            <a:custGeom>
              <a:avLst/>
              <a:gdLst>
                <a:gd name="T0" fmla="*/ 31 w 37"/>
                <a:gd name="T1" fmla="*/ 143 h 187"/>
                <a:gd name="T2" fmla="*/ 23 w 37"/>
                <a:gd name="T3" fmla="*/ 71 h 187"/>
                <a:gd name="T4" fmla="*/ 0 w 37"/>
                <a:gd name="T5" fmla="*/ 0 h 187"/>
                <a:gd name="T6" fmla="*/ 18 w 37"/>
                <a:gd name="T7" fmla="*/ 187 h 187"/>
                <a:gd name="T8" fmla="*/ 37 w 37"/>
                <a:gd name="T9" fmla="*/ 187 h 187"/>
                <a:gd name="T10" fmla="*/ 31 w 37"/>
                <a:gd name="T11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87">
                  <a:moveTo>
                    <a:pt x="31" y="143"/>
                  </a:moveTo>
                  <a:cubicBezTo>
                    <a:pt x="28" y="119"/>
                    <a:pt x="25" y="95"/>
                    <a:pt x="23" y="71"/>
                  </a:cubicBezTo>
                  <a:cubicBezTo>
                    <a:pt x="22" y="47"/>
                    <a:pt x="11" y="20"/>
                    <a:pt x="0" y="0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4" y="166"/>
                    <a:pt x="34" y="164"/>
                    <a:pt x="31" y="143"/>
                  </a:cubicBezTo>
                  <a:close/>
                </a:path>
              </a:pathLst>
            </a:custGeom>
            <a:solidFill>
              <a:srgbClr val="8C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81"/>
            <p:cNvSpPr>
              <a:spLocks/>
            </p:cNvSpPr>
            <p:nvPr/>
          </p:nvSpPr>
          <p:spPr bwMode="auto">
            <a:xfrm>
              <a:off x="589" y="939"/>
              <a:ext cx="333" cy="290"/>
            </a:xfrm>
            <a:custGeom>
              <a:avLst/>
              <a:gdLst>
                <a:gd name="T0" fmla="*/ 0 w 191"/>
                <a:gd name="T1" fmla="*/ 166 h 166"/>
                <a:gd name="T2" fmla="*/ 191 w 191"/>
                <a:gd name="T3" fmla="*/ 166 h 166"/>
                <a:gd name="T4" fmla="*/ 182 w 191"/>
                <a:gd name="T5" fmla="*/ 26 h 166"/>
                <a:gd name="T6" fmla="*/ 90 w 191"/>
                <a:gd name="T7" fmla="*/ 0 h 166"/>
                <a:gd name="T8" fmla="*/ 1 w 191"/>
                <a:gd name="T9" fmla="*/ 30 h 166"/>
                <a:gd name="T10" fmla="*/ 0 w 191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66">
                  <a:moveTo>
                    <a:pt x="0" y="166"/>
                  </a:moveTo>
                  <a:cubicBezTo>
                    <a:pt x="191" y="166"/>
                    <a:pt x="191" y="166"/>
                    <a:pt x="191" y="166"/>
                  </a:cubicBezTo>
                  <a:cubicBezTo>
                    <a:pt x="191" y="166"/>
                    <a:pt x="184" y="48"/>
                    <a:pt x="182" y="26"/>
                  </a:cubicBezTo>
                  <a:cubicBezTo>
                    <a:pt x="181" y="8"/>
                    <a:pt x="103" y="0"/>
                    <a:pt x="90" y="0"/>
                  </a:cubicBezTo>
                  <a:cubicBezTo>
                    <a:pt x="77" y="0"/>
                    <a:pt x="1" y="14"/>
                    <a:pt x="1" y="30"/>
                  </a:cubicBezTo>
                  <a:cubicBezTo>
                    <a:pt x="2" y="50"/>
                    <a:pt x="0" y="166"/>
                    <a:pt x="0" y="166"/>
                  </a:cubicBez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82"/>
            <p:cNvSpPr>
              <a:spLocks/>
            </p:cNvSpPr>
            <p:nvPr/>
          </p:nvSpPr>
          <p:spPr bwMode="auto">
            <a:xfrm>
              <a:off x="702" y="939"/>
              <a:ext cx="86" cy="45"/>
            </a:xfrm>
            <a:custGeom>
              <a:avLst/>
              <a:gdLst>
                <a:gd name="T0" fmla="*/ 9 w 86"/>
                <a:gd name="T1" fmla="*/ 0 h 45"/>
                <a:gd name="T2" fmla="*/ 0 w 86"/>
                <a:gd name="T3" fmla="*/ 45 h 45"/>
                <a:gd name="T4" fmla="*/ 44 w 86"/>
                <a:gd name="T5" fmla="*/ 35 h 45"/>
                <a:gd name="T6" fmla="*/ 86 w 86"/>
                <a:gd name="T7" fmla="*/ 44 h 45"/>
                <a:gd name="T8" fmla="*/ 77 w 86"/>
                <a:gd name="T9" fmla="*/ 0 h 45"/>
                <a:gd name="T10" fmla="*/ 9 w 8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5">
                  <a:moveTo>
                    <a:pt x="9" y="0"/>
                  </a:moveTo>
                  <a:lnTo>
                    <a:pt x="0" y="45"/>
                  </a:lnTo>
                  <a:lnTo>
                    <a:pt x="44" y="35"/>
                  </a:lnTo>
                  <a:lnTo>
                    <a:pt x="86" y="44"/>
                  </a:lnTo>
                  <a:lnTo>
                    <a:pt x="7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83"/>
            <p:cNvSpPr>
              <a:spLocks/>
            </p:cNvSpPr>
            <p:nvPr/>
          </p:nvSpPr>
          <p:spPr bwMode="auto">
            <a:xfrm>
              <a:off x="711" y="874"/>
              <a:ext cx="68" cy="100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39 h 57"/>
                <a:gd name="T6" fmla="*/ 20 w 39"/>
                <a:gd name="T7" fmla="*/ 57 h 57"/>
                <a:gd name="T8" fmla="*/ 39 w 39"/>
                <a:gd name="T9" fmla="*/ 39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9"/>
                    <a:pt x="10" y="57"/>
                    <a:pt x="20" y="57"/>
                  </a:cubicBezTo>
                  <a:cubicBezTo>
                    <a:pt x="30" y="57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84"/>
            <p:cNvSpPr>
              <a:spLocks/>
            </p:cNvSpPr>
            <p:nvPr/>
          </p:nvSpPr>
          <p:spPr bwMode="auto">
            <a:xfrm>
              <a:off x="711" y="874"/>
              <a:ext cx="68" cy="47"/>
            </a:xfrm>
            <a:custGeom>
              <a:avLst/>
              <a:gdLst>
                <a:gd name="T0" fmla="*/ 39 w 39"/>
                <a:gd name="T1" fmla="*/ 22 h 27"/>
                <a:gd name="T2" fmla="*/ 39 w 39"/>
                <a:gd name="T3" fmla="*/ 0 h 27"/>
                <a:gd name="T4" fmla="*/ 0 w 39"/>
                <a:gd name="T5" fmla="*/ 0 h 27"/>
                <a:gd name="T6" fmla="*/ 0 w 39"/>
                <a:gd name="T7" fmla="*/ 23 h 27"/>
                <a:gd name="T8" fmla="*/ 39 w 39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9" y="2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7"/>
                    <a:pt x="26" y="25"/>
                    <a:pt x="39" y="22"/>
                  </a:cubicBezTo>
                  <a:close/>
                </a:path>
              </a:pathLst>
            </a:custGeom>
            <a:solidFill>
              <a:srgbClr val="F4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85"/>
            <p:cNvSpPr>
              <a:spLocks/>
            </p:cNvSpPr>
            <p:nvPr/>
          </p:nvSpPr>
          <p:spPr bwMode="auto">
            <a:xfrm>
              <a:off x="523" y="396"/>
              <a:ext cx="435" cy="295"/>
            </a:xfrm>
            <a:custGeom>
              <a:avLst/>
              <a:gdLst>
                <a:gd name="T0" fmla="*/ 16 w 250"/>
                <a:gd name="T1" fmla="*/ 169 h 169"/>
                <a:gd name="T2" fmla="*/ 5 w 250"/>
                <a:gd name="T3" fmla="*/ 78 h 169"/>
                <a:gd name="T4" fmla="*/ 21 w 250"/>
                <a:gd name="T5" fmla="*/ 73 h 169"/>
                <a:gd name="T6" fmla="*/ 12 w 250"/>
                <a:gd name="T7" fmla="*/ 48 h 169"/>
                <a:gd name="T8" fmla="*/ 120 w 250"/>
                <a:gd name="T9" fmla="*/ 5 h 169"/>
                <a:gd name="T10" fmla="*/ 234 w 250"/>
                <a:gd name="T11" fmla="*/ 36 h 169"/>
                <a:gd name="T12" fmla="*/ 231 w 250"/>
                <a:gd name="T13" fmla="*/ 62 h 169"/>
                <a:gd name="T14" fmla="*/ 249 w 250"/>
                <a:gd name="T15" fmla="*/ 91 h 169"/>
                <a:gd name="T16" fmla="*/ 238 w 250"/>
                <a:gd name="T17" fmla="*/ 158 h 169"/>
                <a:gd name="T18" fmla="*/ 16 w 250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69">
                  <a:moveTo>
                    <a:pt x="16" y="169"/>
                  </a:moveTo>
                  <a:cubicBezTo>
                    <a:pt x="16" y="169"/>
                    <a:pt x="0" y="87"/>
                    <a:pt x="5" y="78"/>
                  </a:cubicBezTo>
                  <a:cubicBezTo>
                    <a:pt x="10" y="68"/>
                    <a:pt x="21" y="73"/>
                    <a:pt x="21" y="73"/>
                  </a:cubicBezTo>
                  <a:cubicBezTo>
                    <a:pt x="21" y="73"/>
                    <a:pt x="8" y="60"/>
                    <a:pt x="12" y="48"/>
                  </a:cubicBezTo>
                  <a:cubicBezTo>
                    <a:pt x="17" y="36"/>
                    <a:pt x="63" y="10"/>
                    <a:pt x="120" y="5"/>
                  </a:cubicBezTo>
                  <a:cubicBezTo>
                    <a:pt x="176" y="0"/>
                    <a:pt x="229" y="15"/>
                    <a:pt x="234" y="36"/>
                  </a:cubicBezTo>
                  <a:cubicBezTo>
                    <a:pt x="240" y="56"/>
                    <a:pt x="231" y="62"/>
                    <a:pt x="231" y="62"/>
                  </a:cubicBezTo>
                  <a:cubicBezTo>
                    <a:pt x="231" y="62"/>
                    <a:pt x="248" y="69"/>
                    <a:pt x="249" y="91"/>
                  </a:cubicBezTo>
                  <a:cubicBezTo>
                    <a:pt x="250" y="113"/>
                    <a:pt x="238" y="158"/>
                    <a:pt x="238" y="158"/>
                  </a:cubicBezTo>
                  <a:lnTo>
                    <a:pt x="16" y="169"/>
                  </a:ln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86"/>
            <p:cNvSpPr>
              <a:spLocks/>
            </p:cNvSpPr>
            <p:nvPr/>
          </p:nvSpPr>
          <p:spPr bwMode="auto">
            <a:xfrm>
              <a:off x="575" y="520"/>
              <a:ext cx="338" cy="367"/>
            </a:xfrm>
            <a:custGeom>
              <a:avLst/>
              <a:gdLst>
                <a:gd name="T0" fmla="*/ 2 w 194"/>
                <a:gd name="T1" fmla="*/ 119 h 210"/>
                <a:gd name="T2" fmla="*/ 2 w 194"/>
                <a:gd name="T3" fmla="*/ 29 h 210"/>
                <a:gd name="T4" fmla="*/ 20 w 194"/>
                <a:gd name="T5" fmla="*/ 10 h 210"/>
                <a:gd name="T6" fmla="*/ 90 w 194"/>
                <a:gd name="T7" fmla="*/ 15 h 210"/>
                <a:gd name="T8" fmla="*/ 103 w 194"/>
                <a:gd name="T9" fmla="*/ 8 h 210"/>
                <a:gd name="T10" fmla="*/ 176 w 194"/>
                <a:gd name="T11" fmla="*/ 5 h 210"/>
                <a:gd name="T12" fmla="*/ 191 w 194"/>
                <a:gd name="T13" fmla="*/ 26 h 210"/>
                <a:gd name="T14" fmla="*/ 194 w 194"/>
                <a:gd name="T15" fmla="*/ 195 h 210"/>
                <a:gd name="T16" fmla="*/ 96 w 194"/>
                <a:gd name="T17" fmla="*/ 210 h 210"/>
                <a:gd name="T18" fmla="*/ 10 w 194"/>
                <a:gd name="T19" fmla="*/ 201 h 210"/>
                <a:gd name="T20" fmla="*/ 2 w 194"/>
                <a:gd name="T21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10">
                  <a:moveTo>
                    <a:pt x="2" y="11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13"/>
                    <a:pt x="20" y="10"/>
                  </a:cubicBezTo>
                  <a:cubicBezTo>
                    <a:pt x="40" y="7"/>
                    <a:pt x="76" y="6"/>
                    <a:pt x="90" y="15"/>
                  </a:cubicBezTo>
                  <a:cubicBezTo>
                    <a:pt x="90" y="15"/>
                    <a:pt x="95" y="10"/>
                    <a:pt x="103" y="8"/>
                  </a:cubicBezTo>
                  <a:cubicBezTo>
                    <a:pt x="111" y="6"/>
                    <a:pt x="155" y="0"/>
                    <a:pt x="176" y="5"/>
                  </a:cubicBezTo>
                  <a:cubicBezTo>
                    <a:pt x="192" y="8"/>
                    <a:pt x="191" y="26"/>
                    <a:pt x="191" y="26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10" y="201"/>
                    <a:pt x="10" y="201"/>
                    <a:pt x="10" y="201"/>
                  </a:cubicBezTo>
                  <a:lnTo>
                    <a:pt x="2" y="119"/>
                  </a:lnTo>
                  <a:close/>
                </a:path>
              </a:pathLst>
            </a:cu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87"/>
            <p:cNvSpPr>
              <a:spLocks/>
            </p:cNvSpPr>
            <p:nvPr/>
          </p:nvSpPr>
          <p:spPr bwMode="auto">
            <a:xfrm>
              <a:off x="572" y="705"/>
              <a:ext cx="364" cy="208"/>
            </a:xfrm>
            <a:custGeom>
              <a:avLst/>
              <a:gdLst>
                <a:gd name="T0" fmla="*/ 4 w 209"/>
                <a:gd name="T1" fmla="*/ 0 h 119"/>
                <a:gd name="T2" fmla="*/ 1 w 209"/>
                <a:gd name="T3" fmla="*/ 95 h 119"/>
                <a:gd name="T4" fmla="*/ 22 w 209"/>
                <a:gd name="T5" fmla="*/ 117 h 119"/>
                <a:gd name="T6" fmla="*/ 183 w 209"/>
                <a:gd name="T7" fmla="*/ 112 h 119"/>
                <a:gd name="T8" fmla="*/ 208 w 209"/>
                <a:gd name="T9" fmla="*/ 84 h 119"/>
                <a:gd name="T10" fmla="*/ 194 w 209"/>
                <a:gd name="T11" fmla="*/ 0 h 119"/>
                <a:gd name="T12" fmla="*/ 180 w 209"/>
                <a:gd name="T13" fmla="*/ 81 h 119"/>
                <a:gd name="T14" fmla="*/ 103 w 209"/>
                <a:gd name="T15" fmla="*/ 94 h 119"/>
                <a:gd name="T16" fmla="*/ 24 w 209"/>
                <a:gd name="T17" fmla="*/ 85 h 119"/>
                <a:gd name="T18" fmla="*/ 4 w 209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19">
                  <a:moveTo>
                    <a:pt x="4" y="0"/>
                  </a:moveTo>
                  <a:cubicBezTo>
                    <a:pt x="4" y="0"/>
                    <a:pt x="0" y="84"/>
                    <a:pt x="1" y="95"/>
                  </a:cubicBezTo>
                  <a:cubicBezTo>
                    <a:pt x="2" y="105"/>
                    <a:pt x="4" y="115"/>
                    <a:pt x="22" y="117"/>
                  </a:cubicBezTo>
                  <a:cubicBezTo>
                    <a:pt x="39" y="119"/>
                    <a:pt x="159" y="119"/>
                    <a:pt x="183" y="112"/>
                  </a:cubicBezTo>
                  <a:cubicBezTo>
                    <a:pt x="207" y="105"/>
                    <a:pt x="209" y="96"/>
                    <a:pt x="208" y="84"/>
                  </a:cubicBezTo>
                  <a:cubicBezTo>
                    <a:pt x="208" y="71"/>
                    <a:pt x="194" y="0"/>
                    <a:pt x="194" y="0"/>
                  </a:cubicBezTo>
                  <a:cubicBezTo>
                    <a:pt x="194" y="0"/>
                    <a:pt x="190" y="71"/>
                    <a:pt x="180" y="81"/>
                  </a:cubicBezTo>
                  <a:cubicBezTo>
                    <a:pt x="171" y="90"/>
                    <a:pt x="126" y="94"/>
                    <a:pt x="103" y="94"/>
                  </a:cubicBezTo>
                  <a:cubicBezTo>
                    <a:pt x="81" y="94"/>
                    <a:pt x="30" y="93"/>
                    <a:pt x="24" y="85"/>
                  </a:cubicBezTo>
                  <a:cubicBezTo>
                    <a:pt x="17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488"/>
            <p:cNvSpPr>
              <a:spLocks noChangeArrowheads="1"/>
            </p:cNvSpPr>
            <p:nvPr/>
          </p:nvSpPr>
          <p:spPr bwMode="auto">
            <a:xfrm>
              <a:off x="544" y="658"/>
              <a:ext cx="71" cy="72"/>
            </a:xfrm>
            <a:prstGeom prst="ellipse">
              <a:avLst/>
            </a:pr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489"/>
            <p:cNvSpPr>
              <a:spLocks noChangeArrowheads="1"/>
            </p:cNvSpPr>
            <p:nvPr/>
          </p:nvSpPr>
          <p:spPr bwMode="auto">
            <a:xfrm>
              <a:off x="871" y="658"/>
              <a:ext cx="71" cy="72"/>
            </a:xfrm>
            <a:prstGeom prst="ellipse">
              <a:avLst/>
            </a:pr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90"/>
            <p:cNvSpPr>
              <a:spLocks/>
            </p:cNvSpPr>
            <p:nvPr/>
          </p:nvSpPr>
          <p:spPr bwMode="auto">
            <a:xfrm>
              <a:off x="584" y="744"/>
              <a:ext cx="329" cy="64"/>
            </a:xfrm>
            <a:custGeom>
              <a:avLst/>
              <a:gdLst>
                <a:gd name="T0" fmla="*/ 4 w 189"/>
                <a:gd name="T1" fmla="*/ 37 h 37"/>
                <a:gd name="T2" fmla="*/ 94 w 189"/>
                <a:gd name="T3" fmla="*/ 10 h 37"/>
                <a:gd name="T4" fmla="*/ 185 w 189"/>
                <a:gd name="T5" fmla="*/ 34 h 37"/>
                <a:gd name="T6" fmla="*/ 189 w 189"/>
                <a:gd name="T7" fmla="*/ 19 h 37"/>
                <a:gd name="T8" fmla="*/ 93 w 189"/>
                <a:gd name="T9" fmla="*/ 3 h 37"/>
                <a:gd name="T10" fmla="*/ 0 w 189"/>
                <a:gd name="T11" fmla="*/ 25 h 37"/>
                <a:gd name="T12" fmla="*/ 4 w 189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7">
                  <a:moveTo>
                    <a:pt x="4" y="37"/>
                  </a:moveTo>
                  <a:cubicBezTo>
                    <a:pt x="4" y="37"/>
                    <a:pt x="44" y="11"/>
                    <a:pt x="94" y="10"/>
                  </a:cubicBezTo>
                  <a:cubicBezTo>
                    <a:pt x="145" y="8"/>
                    <a:pt x="185" y="34"/>
                    <a:pt x="185" y="34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34" y="0"/>
                    <a:pt x="93" y="3"/>
                  </a:cubicBezTo>
                  <a:cubicBezTo>
                    <a:pt x="40" y="6"/>
                    <a:pt x="0" y="25"/>
                    <a:pt x="0" y="25"/>
                  </a:cubicBezTo>
                  <a:lnTo>
                    <a:pt x="4" y="37"/>
                  </a:ln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91"/>
            <p:cNvSpPr>
              <a:spLocks/>
            </p:cNvSpPr>
            <p:nvPr/>
          </p:nvSpPr>
          <p:spPr bwMode="auto">
            <a:xfrm>
              <a:off x="697" y="609"/>
              <a:ext cx="85" cy="124"/>
            </a:xfrm>
            <a:custGeom>
              <a:avLst/>
              <a:gdLst>
                <a:gd name="T0" fmla="*/ 21 w 85"/>
                <a:gd name="T1" fmla="*/ 0 h 124"/>
                <a:gd name="T2" fmla="*/ 45 w 85"/>
                <a:gd name="T3" fmla="*/ 0 h 124"/>
                <a:gd name="T4" fmla="*/ 85 w 85"/>
                <a:gd name="T5" fmla="*/ 121 h 124"/>
                <a:gd name="T6" fmla="*/ 0 w 85"/>
                <a:gd name="T7" fmla="*/ 124 h 124"/>
                <a:gd name="T8" fmla="*/ 21 w 8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21" y="0"/>
                  </a:moveTo>
                  <a:lnTo>
                    <a:pt x="45" y="0"/>
                  </a:lnTo>
                  <a:lnTo>
                    <a:pt x="85" y="121"/>
                  </a:lnTo>
                  <a:lnTo>
                    <a:pt x="0" y="12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6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92"/>
            <p:cNvSpPr>
              <a:spLocks/>
            </p:cNvSpPr>
            <p:nvPr/>
          </p:nvSpPr>
          <p:spPr bwMode="auto">
            <a:xfrm>
              <a:off x="680" y="794"/>
              <a:ext cx="134" cy="42"/>
            </a:xfrm>
            <a:custGeom>
              <a:avLst/>
              <a:gdLst>
                <a:gd name="T0" fmla="*/ 39 w 77"/>
                <a:gd name="T1" fmla="*/ 24 h 24"/>
                <a:gd name="T2" fmla="*/ 1 w 77"/>
                <a:gd name="T3" fmla="*/ 6 h 24"/>
                <a:gd name="T4" fmla="*/ 2 w 77"/>
                <a:gd name="T5" fmla="*/ 3 h 24"/>
                <a:gd name="T6" fmla="*/ 4 w 77"/>
                <a:gd name="T7" fmla="*/ 4 h 24"/>
                <a:gd name="T8" fmla="*/ 40 w 77"/>
                <a:gd name="T9" fmla="*/ 20 h 24"/>
                <a:gd name="T10" fmla="*/ 72 w 77"/>
                <a:gd name="T11" fmla="*/ 2 h 24"/>
                <a:gd name="T12" fmla="*/ 75 w 77"/>
                <a:gd name="T13" fmla="*/ 1 h 24"/>
                <a:gd name="T14" fmla="*/ 76 w 77"/>
                <a:gd name="T15" fmla="*/ 3 h 24"/>
                <a:gd name="T16" fmla="*/ 40 w 77"/>
                <a:gd name="T17" fmla="*/ 24 h 24"/>
                <a:gd name="T18" fmla="*/ 39 w 77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24">
                  <a:moveTo>
                    <a:pt x="39" y="24"/>
                  </a:moveTo>
                  <a:cubicBezTo>
                    <a:pt x="13" y="24"/>
                    <a:pt x="2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3" y="3"/>
                    <a:pt x="4" y="3"/>
                    <a:pt x="4" y="4"/>
                  </a:cubicBezTo>
                  <a:cubicBezTo>
                    <a:pt x="5" y="5"/>
                    <a:pt x="16" y="20"/>
                    <a:pt x="40" y="20"/>
                  </a:cubicBezTo>
                  <a:cubicBezTo>
                    <a:pt x="64" y="20"/>
                    <a:pt x="72" y="2"/>
                    <a:pt x="72" y="2"/>
                  </a:cubicBezTo>
                  <a:cubicBezTo>
                    <a:pt x="73" y="1"/>
                    <a:pt x="74" y="0"/>
                    <a:pt x="75" y="1"/>
                  </a:cubicBezTo>
                  <a:cubicBezTo>
                    <a:pt x="76" y="1"/>
                    <a:pt x="77" y="2"/>
                    <a:pt x="76" y="3"/>
                  </a:cubicBezTo>
                  <a:cubicBezTo>
                    <a:pt x="76" y="4"/>
                    <a:pt x="67" y="24"/>
                    <a:pt x="40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93"/>
            <p:cNvSpPr>
              <a:spLocks/>
            </p:cNvSpPr>
            <p:nvPr/>
          </p:nvSpPr>
          <p:spPr bwMode="auto">
            <a:xfrm>
              <a:off x="610" y="620"/>
              <a:ext cx="75" cy="26"/>
            </a:xfrm>
            <a:custGeom>
              <a:avLst/>
              <a:gdLst>
                <a:gd name="T0" fmla="*/ 41 w 43"/>
                <a:gd name="T1" fmla="*/ 15 h 15"/>
                <a:gd name="T2" fmla="*/ 40 w 43"/>
                <a:gd name="T3" fmla="*/ 15 h 15"/>
                <a:gd name="T4" fmla="*/ 4 w 43"/>
                <a:gd name="T5" fmla="*/ 15 h 15"/>
                <a:gd name="T6" fmla="*/ 1 w 43"/>
                <a:gd name="T7" fmla="*/ 14 h 15"/>
                <a:gd name="T8" fmla="*/ 1 w 43"/>
                <a:gd name="T9" fmla="*/ 11 h 15"/>
                <a:gd name="T10" fmla="*/ 42 w 43"/>
                <a:gd name="T11" fmla="*/ 11 h 15"/>
                <a:gd name="T12" fmla="*/ 43 w 43"/>
                <a:gd name="T13" fmla="*/ 14 h 15"/>
                <a:gd name="T14" fmla="*/ 41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41" y="15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20" y="4"/>
                    <a:pt x="4" y="14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ubicBezTo>
                    <a:pt x="0" y="13"/>
                    <a:pt x="1" y="12"/>
                    <a:pt x="1" y="11"/>
                  </a:cubicBezTo>
                  <a:cubicBezTo>
                    <a:pt x="2" y="11"/>
                    <a:pt x="20" y="0"/>
                    <a:pt x="42" y="11"/>
                  </a:cubicBezTo>
                  <a:cubicBezTo>
                    <a:pt x="43" y="12"/>
                    <a:pt x="43" y="13"/>
                    <a:pt x="43" y="14"/>
                  </a:cubicBezTo>
                  <a:cubicBezTo>
                    <a:pt x="42" y="14"/>
                    <a:pt x="41" y="15"/>
                    <a:pt x="41" y="15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94"/>
            <p:cNvSpPr>
              <a:spLocks/>
            </p:cNvSpPr>
            <p:nvPr/>
          </p:nvSpPr>
          <p:spPr bwMode="auto">
            <a:xfrm>
              <a:off x="800" y="614"/>
              <a:ext cx="75" cy="28"/>
            </a:xfrm>
            <a:custGeom>
              <a:avLst/>
              <a:gdLst>
                <a:gd name="T0" fmla="*/ 41 w 43"/>
                <a:gd name="T1" fmla="*/ 15 h 16"/>
                <a:gd name="T2" fmla="*/ 40 w 43"/>
                <a:gd name="T3" fmla="*/ 15 h 16"/>
                <a:gd name="T4" fmla="*/ 4 w 43"/>
                <a:gd name="T5" fmla="*/ 15 h 16"/>
                <a:gd name="T6" fmla="*/ 1 w 43"/>
                <a:gd name="T7" fmla="*/ 14 h 16"/>
                <a:gd name="T8" fmla="*/ 1 w 43"/>
                <a:gd name="T9" fmla="*/ 12 h 16"/>
                <a:gd name="T10" fmla="*/ 42 w 43"/>
                <a:gd name="T11" fmla="*/ 12 h 16"/>
                <a:gd name="T12" fmla="*/ 42 w 43"/>
                <a:gd name="T13" fmla="*/ 14 h 16"/>
                <a:gd name="T14" fmla="*/ 41 w 43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41" y="15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20" y="5"/>
                    <a:pt x="4" y="15"/>
                    <a:pt x="4" y="15"/>
                  </a:cubicBezTo>
                  <a:cubicBezTo>
                    <a:pt x="3" y="16"/>
                    <a:pt x="1" y="15"/>
                    <a:pt x="1" y="14"/>
                  </a:cubicBezTo>
                  <a:cubicBezTo>
                    <a:pt x="0" y="14"/>
                    <a:pt x="0" y="12"/>
                    <a:pt x="1" y="12"/>
                  </a:cubicBezTo>
                  <a:cubicBezTo>
                    <a:pt x="2" y="11"/>
                    <a:pt x="20" y="0"/>
                    <a:pt x="42" y="12"/>
                  </a:cubicBezTo>
                  <a:cubicBezTo>
                    <a:pt x="43" y="12"/>
                    <a:pt x="43" y="13"/>
                    <a:pt x="42" y="14"/>
                  </a:cubicBezTo>
                  <a:cubicBezTo>
                    <a:pt x="42" y="15"/>
                    <a:pt x="41" y="15"/>
                    <a:pt x="41" y="15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495"/>
            <p:cNvSpPr>
              <a:spLocks noChangeArrowheads="1"/>
            </p:cNvSpPr>
            <p:nvPr/>
          </p:nvSpPr>
          <p:spPr bwMode="auto">
            <a:xfrm>
              <a:off x="746" y="974"/>
              <a:ext cx="3" cy="255"/>
            </a:xfrm>
            <a:prstGeom prst="rect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Oval 496"/>
            <p:cNvSpPr>
              <a:spLocks noChangeArrowheads="1"/>
            </p:cNvSpPr>
            <p:nvPr/>
          </p:nvSpPr>
          <p:spPr bwMode="auto">
            <a:xfrm>
              <a:off x="758" y="1173"/>
              <a:ext cx="16" cy="15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Oval 497"/>
            <p:cNvSpPr>
              <a:spLocks noChangeArrowheads="1"/>
            </p:cNvSpPr>
            <p:nvPr/>
          </p:nvSpPr>
          <p:spPr bwMode="auto">
            <a:xfrm>
              <a:off x="758" y="1084"/>
              <a:ext cx="16" cy="14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Oval 498"/>
            <p:cNvSpPr>
              <a:spLocks noChangeArrowheads="1"/>
            </p:cNvSpPr>
            <p:nvPr/>
          </p:nvSpPr>
          <p:spPr bwMode="auto">
            <a:xfrm>
              <a:off x="758" y="993"/>
              <a:ext cx="16" cy="14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99"/>
            <p:cNvSpPr>
              <a:spLocks/>
            </p:cNvSpPr>
            <p:nvPr/>
          </p:nvSpPr>
          <p:spPr bwMode="auto">
            <a:xfrm>
              <a:off x="636" y="1042"/>
              <a:ext cx="59" cy="66"/>
            </a:xfrm>
            <a:custGeom>
              <a:avLst/>
              <a:gdLst>
                <a:gd name="T0" fmla="*/ 1 w 34"/>
                <a:gd name="T1" fmla="*/ 0 h 38"/>
                <a:gd name="T2" fmla="*/ 33 w 34"/>
                <a:gd name="T3" fmla="*/ 0 h 38"/>
                <a:gd name="T4" fmla="*/ 33 w 34"/>
                <a:gd name="T5" fmla="*/ 25 h 38"/>
                <a:gd name="T6" fmla="*/ 19 w 34"/>
                <a:gd name="T7" fmla="*/ 38 h 38"/>
                <a:gd name="T8" fmla="*/ 1 w 34"/>
                <a:gd name="T9" fmla="*/ 25 h 38"/>
                <a:gd name="T10" fmla="*/ 1 w 3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8">
                  <a:moveTo>
                    <a:pt x="1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38"/>
                    <a:pt x="19" y="38"/>
                  </a:cubicBezTo>
                  <a:cubicBezTo>
                    <a:pt x="0" y="38"/>
                    <a:pt x="1" y="25"/>
                    <a:pt x="1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500"/>
            <p:cNvSpPr>
              <a:spLocks/>
            </p:cNvSpPr>
            <p:nvPr/>
          </p:nvSpPr>
          <p:spPr bwMode="auto">
            <a:xfrm>
              <a:off x="518" y="1218"/>
              <a:ext cx="230" cy="520"/>
            </a:xfrm>
            <a:custGeom>
              <a:avLst/>
              <a:gdLst>
                <a:gd name="T0" fmla="*/ 132 w 132"/>
                <a:gd name="T1" fmla="*/ 5 h 298"/>
                <a:gd name="T2" fmla="*/ 96 w 132"/>
                <a:gd name="T3" fmla="*/ 295 h 298"/>
                <a:gd name="T4" fmla="*/ 0 w 132"/>
                <a:gd name="T5" fmla="*/ 282 h 298"/>
                <a:gd name="T6" fmla="*/ 41 w 132"/>
                <a:gd name="T7" fmla="*/ 0 h 298"/>
                <a:gd name="T8" fmla="*/ 132 w 132"/>
                <a:gd name="T9" fmla="*/ 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98">
                  <a:moveTo>
                    <a:pt x="132" y="5"/>
                  </a:moveTo>
                  <a:cubicBezTo>
                    <a:pt x="96" y="295"/>
                    <a:pt x="96" y="295"/>
                    <a:pt x="96" y="295"/>
                  </a:cubicBezTo>
                  <a:cubicBezTo>
                    <a:pt x="96" y="295"/>
                    <a:pt x="30" y="298"/>
                    <a:pt x="0" y="282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132" y="5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501"/>
            <p:cNvSpPr>
              <a:spLocks/>
            </p:cNvSpPr>
            <p:nvPr/>
          </p:nvSpPr>
          <p:spPr bwMode="auto">
            <a:xfrm>
              <a:off x="748" y="1218"/>
              <a:ext cx="236" cy="515"/>
            </a:xfrm>
            <a:custGeom>
              <a:avLst/>
              <a:gdLst>
                <a:gd name="T0" fmla="*/ 0 w 136"/>
                <a:gd name="T1" fmla="*/ 5 h 295"/>
                <a:gd name="T2" fmla="*/ 32 w 136"/>
                <a:gd name="T3" fmla="*/ 295 h 295"/>
                <a:gd name="T4" fmla="*/ 136 w 136"/>
                <a:gd name="T5" fmla="*/ 278 h 295"/>
                <a:gd name="T6" fmla="*/ 99 w 136"/>
                <a:gd name="T7" fmla="*/ 0 h 295"/>
                <a:gd name="T8" fmla="*/ 0 w 136"/>
                <a:gd name="T9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95">
                  <a:moveTo>
                    <a:pt x="0" y="5"/>
                  </a:move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105" y="294"/>
                    <a:pt x="136" y="278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8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hlinkClick r:id="rId2"/>
          </p:cNvPr>
          <p:cNvSpPr/>
          <p:nvPr/>
        </p:nvSpPr>
        <p:spPr>
          <a:xfrm>
            <a:off x="58057" y="78532"/>
            <a:ext cx="12075886" cy="5688632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hlinkClick r:id="rId2"/>
          </p:cNvPr>
          <p:cNvSpPr txBox="1"/>
          <p:nvPr/>
        </p:nvSpPr>
        <p:spPr>
          <a:xfrm>
            <a:off x="321806" y="6153124"/>
            <a:ext cx="1154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精彩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  <a:r>
              <a:rPr lang="zh-CN" altLang="en-US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，就在演界网</a:t>
            </a:r>
            <a:r>
              <a:rPr lang="en-US" altLang="zh-CN" sz="2000" spc="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www.yanj.cn</a:t>
            </a:r>
            <a:endParaRPr lang="en-US" altLang="zh-CN" sz="2000" spc="6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91344" y="6025868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44" y="6644004"/>
            <a:ext cx="11830767" cy="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组合 209"/>
          <p:cNvGrpSpPr>
            <a:grpSpLocks noChangeAspect="1"/>
          </p:cNvGrpSpPr>
          <p:nvPr/>
        </p:nvGrpSpPr>
        <p:grpSpPr>
          <a:xfrm>
            <a:off x="5082296" y="3068960"/>
            <a:ext cx="898073" cy="2592000"/>
            <a:chOff x="2984715" y="19247619"/>
            <a:chExt cx="1171575" cy="338137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984715" y="19247619"/>
              <a:ext cx="1106488" cy="985838"/>
            </a:xfrm>
            <a:custGeom>
              <a:avLst/>
              <a:gdLst>
                <a:gd name="T0" fmla="*/ 95 w 294"/>
                <a:gd name="T1" fmla="*/ 263 h 263"/>
                <a:gd name="T2" fmla="*/ 42 w 294"/>
                <a:gd name="T3" fmla="*/ 225 h 263"/>
                <a:gd name="T4" fmla="*/ 29 w 294"/>
                <a:gd name="T5" fmla="*/ 176 h 263"/>
                <a:gd name="T6" fmla="*/ 13 w 294"/>
                <a:gd name="T7" fmla="*/ 184 h 263"/>
                <a:gd name="T8" fmla="*/ 32 w 294"/>
                <a:gd name="T9" fmla="*/ 154 h 263"/>
                <a:gd name="T10" fmla="*/ 13 w 294"/>
                <a:gd name="T11" fmla="*/ 155 h 263"/>
                <a:gd name="T12" fmla="*/ 26 w 294"/>
                <a:gd name="T13" fmla="*/ 140 h 263"/>
                <a:gd name="T14" fmla="*/ 0 w 294"/>
                <a:gd name="T15" fmla="*/ 138 h 263"/>
                <a:gd name="T16" fmla="*/ 28 w 294"/>
                <a:gd name="T17" fmla="*/ 115 h 263"/>
                <a:gd name="T18" fmla="*/ 3 w 294"/>
                <a:gd name="T19" fmla="*/ 103 h 263"/>
                <a:gd name="T20" fmla="*/ 28 w 294"/>
                <a:gd name="T21" fmla="*/ 100 h 263"/>
                <a:gd name="T22" fmla="*/ 10 w 294"/>
                <a:gd name="T23" fmla="*/ 88 h 263"/>
                <a:gd name="T24" fmla="*/ 32 w 294"/>
                <a:gd name="T25" fmla="*/ 80 h 263"/>
                <a:gd name="T26" fmla="*/ 54 w 294"/>
                <a:gd name="T27" fmla="*/ 46 h 263"/>
                <a:gd name="T28" fmla="*/ 71 w 294"/>
                <a:gd name="T29" fmla="*/ 51 h 263"/>
                <a:gd name="T30" fmla="*/ 115 w 294"/>
                <a:gd name="T31" fmla="*/ 9 h 263"/>
                <a:gd name="T32" fmla="*/ 243 w 294"/>
                <a:gd name="T33" fmla="*/ 52 h 263"/>
                <a:gd name="T34" fmla="*/ 223 w 294"/>
                <a:gd name="T35" fmla="*/ 251 h 263"/>
                <a:gd name="T36" fmla="*/ 95 w 294"/>
                <a:gd name="T3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63">
                  <a:moveTo>
                    <a:pt x="95" y="263"/>
                  </a:moveTo>
                  <a:cubicBezTo>
                    <a:pt x="95" y="263"/>
                    <a:pt x="57" y="252"/>
                    <a:pt x="42" y="225"/>
                  </a:cubicBezTo>
                  <a:cubicBezTo>
                    <a:pt x="27" y="197"/>
                    <a:pt x="29" y="176"/>
                    <a:pt x="29" y="176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3" y="184"/>
                    <a:pt x="19" y="166"/>
                    <a:pt x="32" y="154"/>
                  </a:cubicBezTo>
                  <a:cubicBezTo>
                    <a:pt x="32" y="154"/>
                    <a:pt x="16" y="154"/>
                    <a:pt x="13" y="15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26" y="129"/>
                    <a:pt x="28" y="115"/>
                  </a:cubicBezTo>
                  <a:cubicBezTo>
                    <a:pt x="28" y="115"/>
                    <a:pt x="18" y="118"/>
                    <a:pt x="3" y="103"/>
                  </a:cubicBezTo>
                  <a:cubicBezTo>
                    <a:pt x="3" y="103"/>
                    <a:pt x="20" y="105"/>
                    <a:pt x="28" y="100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25" y="89"/>
                    <a:pt x="32" y="80"/>
                  </a:cubicBezTo>
                  <a:cubicBezTo>
                    <a:pt x="40" y="70"/>
                    <a:pt x="43" y="48"/>
                    <a:pt x="54" y="46"/>
                  </a:cubicBezTo>
                  <a:cubicBezTo>
                    <a:pt x="64" y="44"/>
                    <a:pt x="71" y="51"/>
                    <a:pt x="71" y="51"/>
                  </a:cubicBezTo>
                  <a:cubicBezTo>
                    <a:pt x="71" y="51"/>
                    <a:pt x="78" y="19"/>
                    <a:pt x="115" y="9"/>
                  </a:cubicBezTo>
                  <a:cubicBezTo>
                    <a:pt x="153" y="0"/>
                    <a:pt x="212" y="4"/>
                    <a:pt x="243" y="52"/>
                  </a:cubicBezTo>
                  <a:cubicBezTo>
                    <a:pt x="275" y="100"/>
                    <a:pt x="294" y="186"/>
                    <a:pt x="223" y="251"/>
                  </a:cubicBezTo>
                  <a:lnTo>
                    <a:pt x="95" y="263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84740" y="20789081"/>
              <a:ext cx="150813" cy="747713"/>
            </a:xfrm>
            <a:custGeom>
              <a:avLst/>
              <a:gdLst>
                <a:gd name="T0" fmla="*/ 6 w 40"/>
                <a:gd name="T1" fmla="*/ 10 h 199"/>
                <a:gd name="T2" fmla="*/ 0 w 40"/>
                <a:gd name="T3" fmla="*/ 184 h 199"/>
                <a:gd name="T4" fmla="*/ 17 w 40"/>
                <a:gd name="T5" fmla="*/ 198 h 199"/>
                <a:gd name="T6" fmla="*/ 37 w 40"/>
                <a:gd name="T7" fmla="*/ 181 h 199"/>
                <a:gd name="T8" fmla="*/ 40 w 40"/>
                <a:gd name="T9" fmla="*/ 0 h 199"/>
                <a:gd name="T10" fmla="*/ 6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6" y="1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5" y="198"/>
                    <a:pt x="17" y="198"/>
                  </a:cubicBezTo>
                  <a:cubicBezTo>
                    <a:pt x="34" y="199"/>
                    <a:pt x="37" y="181"/>
                    <a:pt x="37" y="18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40377" y="20789081"/>
              <a:ext cx="149225" cy="747713"/>
            </a:xfrm>
            <a:custGeom>
              <a:avLst/>
              <a:gdLst>
                <a:gd name="T0" fmla="*/ 34 w 40"/>
                <a:gd name="T1" fmla="*/ 10 h 199"/>
                <a:gd name="T2" fmla="*/ 40 w 40"/>
                <a:gd name="T3" fmla="*/ 184 h 199"/>
                <a:gd name="T4" fmla="*/ 23 w 40"/>
                <a:gd name="T5" fmla="*/ 198 h 199"/>
                <a:gd name="T6" fmla="*/ 3 w 40"/>
                <a:gd name="T7" fmla="*/ 181 h 199"/>
                <a:gd name="T8" fmla="*/ 0 w 40"/>
                <a:gd name="T9" fmla="*/ 0 h 199"/>
                <a:gd name="T10" fmla="*/ 34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34" y="10"/>
                  </a:move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35" y="198"/>
                    <a:pt x="23" y="198"/>
                  </a:cubicBezTo>
                  <a:cubicBezTo>
                    <a:pt x="6" y="199"/>
                    <a:pt x="3" y="181"/>
                    <a:pt x="3" y="1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65752" y="22452781"/>
              <a:ext cx="490538" cy="176213"/>
            </a:xfrm>
            <a:custGeom>
              <a:avLst/>
              <a:gdLst>
                <a:gd name="T0" fmla="*/ 71 w 130"/>
                <a:gd name="T1" fmla="*/ 0 h 47"/>
                <a:gd name="T2" fmla="*/ 109 w 130"/>
                <a:gd name="T3" fmla="*/ 15 h 47"/>
                <a:gd name="T4" fmla="*/ 113 w 130"/>
                <a:gd name="T5" fmla="*/ 44 h 47"/>
                <a:gd name="T6" fmla="*/ 3 w 130"/>
                <a:gd name="T7" fmla="*/ 39 h 47"/>
                <a:gd name="T8" fmla="*/ 9 w 130"/>
                <a:gd name="T9" fmla="*/ 10 h 47"/>
                <a:gd name="T10" fmla="*/ 71 w 13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">
                  <a:moveTo>
                    <a:pt x="71" y="0"/>
                  </a:moveTo>
                  <a:cubicBezTo>
                    <a:pt x="71" y="0"/>
                    <a:pt x="88" y="11"/>
                    <a:pt x="109" y="15"/>
                  </a:cubicBezTo>
                  <a:cubicBezTo>
                    <a:pt x="130" y="18"/>
                    <a:pt x="126" y="41"/>
                    <a:pt x="113" y="44"/>
                  </a:cubicBezTo>
                  <a:cubicBezTo>
                    <a:pt x="100" y="47"/>
                    <a:pt x="7" y="47"/>
                    <a:pt x="3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72027" y="22452781"/>
              <a:ext cx="469900" cy="168275"/>
            </a:xfrm>
            <a:custGeom>
              <a:avLst/>
              <a:gdLst>
                <a:gd name="T0" fmla="*/ 57 w 125"/>
                <a:gd name="T1" fmla="*/ 0 h 45"/>
                <a:gd name="T2" fmla="*/ 20 w 125"/>
                <a:gd name="T3" fmla="*/ 14 h 45"/>
                <a:gd name="T4" fmla="*/ 17 w 125"/>
                <a:gd name="T5" fmla="*/ 42 h 45"/>
                <a:gd name="T6" fmla="*/ 122 w 125"/>
                <a:gd name="T7" fmla="*/ 37 h 45"/>
                <a:gd name="T8" fmla="*/ 117 w 125"/>
                <a:gd name="T9" fmla="*/ 10 h 45"/>
                <a:gd name="T10" fmla="*/ 57 w 12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5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39"/>
                    <a:pt x="17" y="42"/>
                  </a:cubicBezTo>
                  <a:cubicBezTo>
                    <a:pt x="30" y="45"/>
                    <a:pt x="118" y="45"/>
                    <a:pt x="122" y="37"/>
                  </a:cubicBezTo>
                  <a:cubicBezTo>
                    <a:pt x="125" y="29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286340" y="21311369"/>
              <a:ext cx="658813" cy="1189038"/>
            </a:xfrm>
            <a:custGeom>
              <a:avLst/>
              <a:gdLst>
                <a:gd name="T0" fmla="*/ 26 w 415"/>
                <a:gd name="T1" fmla="*/ 5 h 749"/>
                <a:gd name="T2" fmla="*/ 0 w 415"/>
                <a:gd name="T3" fmla="*/ 719 h 749"/>
                <a:gd name="T4" fmla="*/ 145 w 415"/>
                <a:gd name="T5" fmla="*/ 749 h 749"/>
                <a:gd name="T6" fmla="*/ 178 w 415"/>
                <a:gd name="T7" fmla="*/ 156 h 749"/>
                <a:gd name="T8" fmla="*/ 204 w 415"/>
                <a:gd name="T9" fmla="*/ 156 h 749"/>
                <a:gd name="T10" fmla="*/ 256 w 415"/>
                <a:gd name="T11" fmla="*/ 749 h 749"/>
                <a:gd name="T12" fmla="*/ 415 w 415"/>
                <a:gd name="T13" fmla="*/ 723 h 749"/>
                <a:gd name="T14" fmla="*/ 367 w 415"/>
                <a:gd name="T15" fmla="*/ 0 h 749"/>
                <a:gd name="T16" fmla="*/ 26 w 415"/>
                <a:gd name="T17" fmla="*/ 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749">
                  <a:moveTo>
                    <a:pt x="26" y="5"/>
                  </a:moveTo>
                  <a:lnTo>
                    <a:pt x="0" y="719"/>
                  </a:lnTo>
                  <a:lnTo>
                    <a:pt x="145" y="749"/>
                  </a:lnTo>
                  <a:lnTo>
                    <a:pt x="178" y="156"/>
                  </a:lnTo>
                  <a:lnTo>
                    <a:pt x="204" y="156"/>
                  </a:lnTo>
                  <a:lnTo>
                    <a:pt x="256" y="749"/>
                  </a:lnTo>
                  <a:lnTo>
                    <a:pt x="415" y="723"/>
                  </a:lnTo>
                  <a:lnTo>
                    <a:pt x="367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505415" y="21536794"/>
              <a:ext cx="168275" cy="22225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1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1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9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1" y="0"/>
                  </a:cubicBezTo>
                  <a:cubicBezTo>
                    <a:pt x="42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157752" y="20414431"/>
              <a:ext cx="831850" cy="927100"/>
            </a:xfrm>
            <a:custGeom>
              <a:avLst/>
              <a:gdLst>
                <a:gd name="T0" fmla="*/ 34 w 221"/>
                <a:gd name="T1" fmla="*/ 16 h 247"/>
                <a:gd name="T2" fmla="*/ 107 w 221"/>
                <a:gd name="T3" fmla="*/ 2 h 247"/>
                <a:gd name="T4" fmla="*/ 194 w 221"/>
                <a:gd name="T5" fmla="*/ 16 h 247"/>
                <a:gd name="T6" fmla="*/ 217 w 221"/>
                <a:gd name="T7" fmla="*/ 60 h 247"/>
                <a:gd name="T8" fmla="*/ 221 w 221"/>
                <a:gd name="T9" fmla="*/ 113 h 247"/>
                <a:gd name="T10" fmla="*/ 183 w 221"/>
                <a:gd name="T11" fmla="*/ 117 h 247"/>
                <a:gd name="T12" fmla="*/ 190 w 221"/>
                <a:gd name="T13" fmla="*/ 247 h 247"/>
                <a:gd name="T14" fmla="*/ 45 w 221"/>
                <a:gd name="T15" fmla="*/ 247 h 247"/>
                <a:gd name="T16" fmla="*/ 46 w 221"/>
                <a:gd name="T17" fmla="*/ 120 h 247"/>
                <a:gd name="T18" fmla="*/ 5 w 221"/>
                <a:gd name="T19" fmla="*/ 117 h 247"/>
                <a:gd name="T20" fmla="*/ 34 w 221"/>
                <a:gd name="T21" fmla="*/ 1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47">
                  <a:moveTo>
                    <a:pt x="34" y="16"/>
                  </a:moveTo>
                  <a:cubicBezTo>
                    <a:pt x="34" y="16"/>
                    <a:pt x="81" y="4"/>
                    <a:pt x="107" y="2"/>
                  </a:cubicBezTo>
                  <a:cubicBezTo>
                    <a:pt x="133" y="0"/>
                    <a:pt x="194" y="16"/>
                    <a:pt x="194" y="16"/>
                  </a:cubicBezTo>
                  <a:cubicBezTo>
                    <a:pt x="194" y="16"/>
                    <a:pt x="213" y="20"/>
                    <a:pt x="217" y="60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1" y="113"/>
                    <a:pt x="202" y="118"/>
                    <a:pt x="183" y="117"/>
                  </a:cubicBezTo>
                  <a:cubicBezTo>
                    <a:pt x="190" y="247"/>
                    <a:pt x="190" y="247"/>
                    <a:pt x="190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0" y="24"/>
                    <a:pt x="34" y="16"/>
                  </a:cubicBezTo>
                  <a:close/>
                </a:path>
              </a:pathLst>
            </a:custGeom>
            <a:solidFill>
              <a:srgbClr val="6D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456202" y="20422369"/>
              <a:ext cx="209550" cy="100013"/>
            </a:xfrm>
            <a:custGeom>
              <a:avLst/>
              <a:gdLst>
                <a:gd name="T0" fmla="*/ 26 w 56"/>
                <a:gd name="T1" fmla="*/ 27 h 27"/>
                <a:gd name="T2" fmla="*/ 53 w 56"/>
                <a:gd name="T3" fmla="*/ 18 h 27"/>
                <a:gd name="T4" fmla="*/ 56 w 56"/>
                <a:gd name="T5" fmla="*/ 2 h 27"/>
                <a:gd name="T6" fmla="*/ 28 w 56"/>
                <a:gd name="T7" fmla="*/ 0 h 27"/>
                <a:gd name="T8" fmla="*/ 0 w 56"/>
                <a:gd name="T9" fmla="*/ 4 h 27"/>
                <a:gd name="T10" fmla="*/ 26 w 5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26" y="27"/>
                  </a:moveTo>
                  <a:cubicBezTo>
                    <a:pt x="35" y="26"/>
                    <a:pt x="48" y="27"/>
                    <a:pt x="53" y="18"/>
                  </a:cubicBezTo>
                  <a:cubicBezTo>
                    <a:pt x="56" y="13"/>
                    <a:pt x="56" y="8"/>
                    <a:pt x="56" y="2"/>
                  </a:cubicBezTo>
                  <a:cubicBezTo>
                    <a:pt x="45" y="1"/>
                    <a:pt x="35" y="0"/>
                    <a:pt x="28" y="0"/>
                  </a:cubicBezTo>
                  <a:cubicBezTo>
                    <a:pt x="20" y="1"/>
                    <a:pt x="10" y="2"/>
                    <a:pt x="0" y="4"/>
                  </a:cubicBezTo>
                  <a:cubicBezTo>
                    <a:pt x="3" y="17"/>
                    <a:pt x="12" y="27"/>
                    <a:pt x="26" y="27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489540" y="20257269"/>
              <a:ext cx="139700" cy="231775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50 h 62"/>
                <a:gd name="T4" fmla="*/ 19 w 37"/>
                <a:gd name="T5" fmla="*/ 62 h 62"/>
                <a:gd name="T6" fmla="*/ 37 w 37"/>
                <a:gd name="T7" fmla="*/ 50 h 62"/>
                <a:gd name="T8" fmla="*/ 37 w 37"/>
                <a:gd name="T9" fmla="*/ 0 h 62"/>
                <a:gd name="T10" fmla="*/ 0 w 37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3" y="61"/>
                    <a:pt x="19" y="62"/>
                  </a:cubicBezTo>
                  <a:cubicBezTo>
                    <a:pt x="36" y="62"/>
                    <a:pt x="37" y="50"/>
                    <a:pt x="37" y="5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489540" y="20257269"/>
              <a:ext cx="139700" cy="77788"/>
            </a:xfrm>
            <a:custGeom>
              <a:avLst/>
              <a:gdLst>
                <a:gd name="T0" fmla="*/ 24 w 37"/>
                <a:gd name="T1" fmla="*/ 21 h 21"/>
                <a:gd name="T2" fmla="*/ 37 w 37"/>
                <a:gd name="T3" fmla="*/ 19 h 21"/>
                <a:gd name="T4" fmla="*/ 37 w 37"/>
                <a:gd name="T5" fmla="*/ 0 h 21"/>
                <a:gd name="T6" fmla="*/ 0 w 37"/>
                <a:gd name="T7" fmla="*/ 0 h 21"/>
                <a:gd name="T8" fmla="*/ 0 w 37"/>
                <a:gd name="T9" fmla="*/ 19 h 21"/>
                <a:gd name="T10" fmla="*/ 24 w 3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1">
                  <a:moveTo>
                    <a:pt x="24" y="21"/>
                  </a:moveTo>
                  <a:cubicBezTo>
                    <a:pt x="28" y="20"/>
                    <a:pt x="32" y="20"/>
                    <a:pt x="37" y="1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16" y="21"/>
                    <a:pt x="24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384765" y="20665256"/>
              <a:ext cx="398463" cy="379413"/>
            </a:xfrm>
            <a:custGeom>
              <a:avLst/>
              <a:gdLst>
                <a:gd name="T0" fmla="*/ 125 w 251"/>
                <a:gd name="T1" fmla="*/ 0 h 239"/>
                <a:gd name="T2" fmla="*/ 163 w 251"/>
                <a:gd name="T3" fmla="*/ 81 h 239"/>
                <a:gd name="T4" fmla="*/ 251 w 251"/>
                <a:gd name="T5" fmla="*/ 92 h 239"/>
                <a:gd name="T6" fmla="*/ 187 w 251"/>
                <a:gd name="T7" fmla="*/ 154 h 239"/>
                <a:gd name="T8" fmla="*/ 204 w 251"/>
                <a:gd name="T9" fmla="*/ 239 h 239"/>
                <a:gd name="T10" fmla="*/ 125 w 251"/>
                <a:gd name="T11" fmla="*/ 199 h 239"/>
                <a:gd name="T12" fmla="*/ 47 w 251"/>
                <a:gd name="T13" fmla="*/ 239 h 239"/>
                <a:gd name="T14" fmla="*/ 61 w 251"/>
                <a:gd name="T15" fmla="*/ 154 h 239"/>
                <a:gd name="T16" fmla="*/ 0 w 251"/>
                <a:gd name="T17" fmla="*/ 92 h 239"/>
                <a:gd name="T18" fmla="*/ 87 w 251"/>
                <a:gd name="T19" fmla="*/ 81 h 239"/>
                <a:gd name="T20" fmla="*/ 125 w 251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239">
                  <a:moveTo>
                    <a:pt x="125" y="0"/>
                  </a:moveTo>
                  <a:lnTo>
                    <a:pt x="163" y="81"/>
                  </a:lnTo>
                  <a:lnTo>
                    <a:pt x="251" y="92"/>
                  </a:lnTo>
                  <a:lnTo>
                    <a:pt x="187" y="154"/>
                  </a:lnTo>
                  <a:lnTo>
                    <a:pt x="204" y="239"/>
                  </a:lnTo>
                  <a:lnTo>
                    <a:pt x="125" y="199"/>
                  </a:lnTo>
                  <a:lnTo>
                    <a:pt x="47" y="239"/>
                  </a:lnTo>
                  <a:lnTo>
                    <a:pt x="61" y="154"/>
                  </a:lnTo>
                  <a:lnTo>
                    <a:pt x="0" y="92"/>
                  </a:lnTo>
                  <a:lnTo>
                    <a:pt x="87" y="8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211727" y="19655606"/>
              <a:ext cx="673100" cy="671513"/>
            </a:xfrm>
            <a:custGeom>
              <a:avLst/>
              <a:gdLst>
                <a:gd name="T0" fmla="*/ 6 w 179"/>
                <a:gd name="T1" fmla="*/ 61 h 179"/>
                <a:gd name="T2" fmla="*/ 8 w 179"/>
                <a:gd name="T3" fmla="*/ 124 h 179"/>
                <a:gd name="T4" fmla="*/ 95 w 179"/>
                <a:gd name="T5" fmla="*/ 178 h 179"/>
                <a:gd name="T6" fmla="*/ 174 w 179"/>
                <a:gd name="T7" fmla="*/ 122 h 179"/>
                <a:gd name="T8" fmla="*/ 179 w 179"/>
                <a:gd name="T9" fmla="*/ 62 h 179"/>
                <a:gd name="T10" fmla="*/ 157 w 179"/>
                <a:gd name="T11" fmla="*/ 46 h 179"/>
                <a:gd name="T12" fmla="*/ 155 w 179"/>
                <a:gd name="T13" fmla="*/ 71 h 179"/>
                <a:gd name="T14" fmla="*/ 122 w 179"/>
                <a:gd name="T15" fmla="*/ 33 h 179"/>
                <a:gd name="T16" fmla="*/ 126 w 179"/>
                <a:gd name="T17" fmla="*/ 69 h 179"/>
                <a:gd name="T18" fmla="*/ 67 w 179"/>
                <a:gd name="T19" fmla="*/ 0 h 179"/>
                <a:gd name="T20" fmla="*/ 57 w 179"/>
                <a:gd name="T21" fmla="*/ 20 h 179"/>
                <a:gd name="T22" fmla="*/ 45 w 179"/>
                <a:gd name="T23" fmla="*/ 5 h 179"/>
                <a:gd name="T24" fmla="*/ 6 w 179"/>
                <a:gd name="T25" fmla="*/ 6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79">
                  <a:moveTo>
                    <a:pt x="6" y="61"/>
                  </a:moveTo>
                  <a:cubicBezTo>
                    <a:pt x="6" y="61"/>
                    <a:pt x="0" y="102"/>
                    <a:pt x="8" y="124"/>
                  </a:cubicBezTo>
                  <a:cubicBezTo>
                    <a:pt x="17" y="147"/>
                    <a:pt x="36" y="179"/>
                    <a:pt x="95" y="178"/>
                  </a:cubicBezTo>
                  <a:cubicBezTo>
                    <a:pt x="153" y="176"/>
                    <a:pt x="169" y="145"/>
                    <a:pt x="174" y="122"/>
                  </a:cubicBezTo>
                  <a:cubicBezTo>
                    <a:pt x="179" y="98"/>
                    <a:pt x="179" y="62"/>
                    <a:pt x="179" y="62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60" y="65"/>
                    <a:pt x="155" y="71"/>
                  </a:cubicBezTo>
                  <a:cubicBezTo>
                    <a:pt x="155" y="71"/>
                    <a:pt x="138" y="37"/>
                    <a:pt x="122" y="33"/>
                  </a:cubicBezTo>
                  <a:cubicBezTo>
                    <a:pt x="122" y="33"/>
                    <a:pt x="129" y="62"/>
                    <a:pt x="126" y="6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21" y="60"/>
                    <a:pt x="6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824502" y="19884206"/>
              <a:ext cx="112713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173627" y="19884206"/>
              <a:ext cx="109538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302215" y="19866744"/>
              <a:ext cx="101600" cy="1047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492715" y="19944531"/>
              <a:ext cx="125413" cy="104775"/>
            </a:xfrm>
            <a:custGeom>
              <a:avLst/>
              <a:gdLst>
                <a:gd name="T0" fmla="*/ 17 w 79"/>
                <a:gd name="T1" fmla="*/ 0 h 66"/>
                <a:gd name="T2" fmla="*/ 62 w 79"/>
                <a:gd name="T3" fmla="*/ 0 h 66"/>
                <a:gd name="T4" fmla="*/ 79 w 79"/>
                <a:gd name="T5" fmla="*/ 66 h 66"/>
                <a:gd name="T6" fmla="*/ 0 w 79"/>
                <a:gd name="T7" fmla="*/ 66 h 66"/>
                <a:gd name="T8" fmla="*/ 17 w 7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">
                  <a:moveTo>
                    <a:pt x="17" y="0"/>
                  </a:moveTo>
                  <a:lnTo>
                    <a:pt x="62" y="0"/>
                  </a:lnTo>
                  <a:lnTo>
                    <a:pt x="79" y="66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83165" y="19817531"/>
              <a:ext cx="107950" cy="38100"/>
            </a:xfrm>
            <a:custGeom>
              <a:avLst/>
              <a:gdLst>
                <a:gd name="T0" fmla="*/ 2 w 29"/>
                <a:gd name="T1" fmla="*/ 9 h 10"/>
                <a:gd name="T2" fmla="*/ 0 w 29"/>
                <a:gd name="T3" fmla="*/ 8 h 10"/>
                <a:gd name="T4" fmla="*/ 2 w 29"/>
                <a:gd name="T5" fmla="*/ 6 h 10"/>
                <a:gd name="T6" fmla="*/ 26 w 29"/>
                <a:gd name="T7" fmla="*/ 0 h 10"/>
                <a:gd name="T8" fmla="*/ 28 w 29"/>
                <a:gd name="T9" fmla="*/ 2 h 10"/>
                <a:gd name="T10" fmla="*/ 27 w 29"/>
                <a:gd name="T11" fmla="*/ 4 h 10"/>
                <a:gd name="T12" fmla="*/ 2 w 29"/>
                <a:gd name="T13" fmla="*/ 9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>
                  <a:moveTo>
                    <a:pt x="2" y="9"/>
                  </a:moveTo>
                  <a:cubicBezTo>
                    <a:pt x="1" y="9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9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708615" y="19866744"/>
              <a:ext cx="101600" cy="104775"/>
            </a:xfrm>
            <a:custGeom>
              <a:avLst/>
              <a:gdLst>
                <a:gd name="T0" fmla="*/ 26 w 27"/>
                <a:gd name="T1" fmla="*/ 8 h 28"/>
                <a:gd name="T2" fmla="*/ 23 w 27"/>
                <a:gd name="T3" fmla="*/ 15 h 28"/>
                <a:gd name="T4" fmla="*/ 15 w 27"/>
                <a:gd name="T5" fmla="*/ 0 h 28"/>
                <a:gd name="T6" fmla="*/ 14 w 27"/>
                <a:gd name="T7" fmla="*/ 0 h 28"/>
                <a:gd name="T8" fmla="*/ 0 w 27"/>
                <a:gd name="T9" fmla="*/ 14 h 28"/>
                <a:gd name="T10" fmla="*/ 14 w 27"/>
                <a:gd name="T11" fmla="*/ 28 h 28"/>
                <a:gd name="T12" fmla="*/ 27 w 27"/>
                <a:gd name="T13" fmla="*/ 14 h 28"/>
                <a:gd name="T14" fmla="*/ 26 w 27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8">
                  <a:moveTo>
                    <a:pt x="26" y="8"/>
                  </a:move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0" y="8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12"/>
                    <a:pt x="27" y="9"/>
                    <a:pt x="26" y="8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414927" y="20169956"/>
              <a:ext cx="277813" cy="101600"/>
            </a:xfrm>
            <a:custGeom>
              <a:avLst/>
              <a:gdLst>
                <a:gd name="T0" fmla="*/ 37 w 74"/>
                <a:gd name="T1" fmla="*/ 17 h 27"/>
                <a:gd name="T2" fmla="*/ 1 w 74"/>
                <a:gd name="T3" fmla="*/ 4 h 27"/>
                <a:gd name="T4" fmla="*/ 1 w 74"/>
                <a:gd name="T5" fmla="*/ 1 h 27"/>
                <a:gd name="T6" fmla="*/ 3 w 74"/>
                <a:gd name="T7" fmla="*/ 1 h 27"/>
                <a:gd name="T8" fmla="*/ 70 w 74"/>
                <a:gd name="T9" fmla="*/ 1 h 27"/>
                <a:gd name="T10" fmla="*/ 73 w 74"/>
                <a:gd name="T11" fmla="*/ 1 h 27"/>
                <a:gd name="T12" fmla="*/ 73 w 74"/>
                <a:gd name="T13" fmla="*/ 4 h 27"/>
                <a:gd name="T14" fmla="*/ 37 w 74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7">
                  <a:moveTo>
                    <a:pt x="37" y="17"/>
                  </a:moveTo>
                  <a:cubicBezTo>
                    <a:pt x="16" y="17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36" y="27"/>
                    <a:pt x="70" y="1"/>
                  </a:cubicBezTo>
                  <a:cubicBezTo>
                    <a:pt x="71" y="0"/>
                    <a:pt x="73" y="0"/>
                    <a:pt x="73" y="1"/>
                  </a:cubicBezTo>
                  <a:cubicBezTo>
                    <a:pt x="74" y="2"/>
                    <a:pt x="74" y="4"/>
                    <a:pt x="73" y="4"/>
                  </a:cubicBezTo>
                  <a:cubicBezTo>
                    <a:pt x="60" y="14"/>
                    <a:pt x="48" y="17"/>
                    <a:pt x="37" y="17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>
            <a:grpSpLocks noChangeAspect="1"/>
          </p:cNvGrpSpPr>
          <p:nvPr/>
        </p:nvGrpSpPr>
        <p:grpSpPr>
          <a:xfrm>
            <a:off x="3647119" y="3068960"/>
            <a:ext cx="971844" cy="2592000"/>
            <a:chOff x="892390" y="19330169"/>
            <a:chExt cx="1235075" cy="3294063"/>
          </a:xfrm>
        </p:grpSpPr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663915" y="22552794"/>
              <a:ext cx="323850" cy="71438"/>
            </a:xfrm>
            <a:custGeom>
              <a:avLst/>
              <a:gdLst>
                <a:gd name="T0" fmla="*/ 77 w 86"/>
                <a:gd name="T1" fmla="*/ 1 h 19"/>
                <a:gd name="T2" fmla="*/ 84 w 86"/>
                <a:gd name="T3" fmla="*/ 8 h 19"/>
                <a:gd name="T4" fmla="*/ 82 w 86"/>
                <a:gd name="T5" fmla="*/ 19 h 19"/>
                <a:gd name="T6" fmla="*/ 3 w 86"/>
                <a:gd name="T7" fmla="*/ 16 h 19"/>
                <a:gd name="T8" fmla="*/ 1 w 86"/>
                <a:gd name="T9" fmla="*/ 5 h 19"/>
                <a:gd name="T10" fmla="*/ 9 w 86"/>
                <a:gd name="T11" fmla="*/ 0 h 19"/>
                <a:gd name="T12" fmla="*/ 77 w 86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9">
                  <a:moveTo>
                    <a:pt x="77" y="1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6" y="18"/>
                    <a:pt x="82" y="19"/>
                  </a:cubicBezTo>
                  <a:cubicBezTo>
                    <a:pt x="81" y="19"/>
                    <a:pt x="7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46452" y="21749519"/>
              <a:ext cx="357188" cy="833438"/>
            </a:xfrm>
            <a:custGeom>
              <a:avLst/>
              <a:gdLst>
                <a:gd name="T0" fmla="*/ 30 w 95"/>
                <a:gd name="T1" fmla="*/ 3 h 222"/>
                <a:gd name="T2" fmla="*/ 29 w 95"/>
                <a:gd name="T3" fmla="*/ 188 h 222"/>
                <a:gd name="T4" fmla="*/ 86 w 95"/>
                <a:gd name="T5" fmla="*/ 196 h 222"/>
                <a:gd name="T6" fmla="*/ 89 w 95"/>
                <a:gd name="T7" fmla="*/ 222 h 222"/>
                <a:gd name="T8" fmla="*/ 6 w 95"/>
                <a:gd name="T9" fmla="*/ 219 h 222"/>
                <a:gd name="T10" fmla="*/ 0 w 95"/>
                <a:gd name="T11" fmla="*/ 0 h 222"/>
                <a:gd name="T12" fmla="*/ 30 w 95"/>
                <a:gd name="T13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22">
                  <a:moveTo>
                    <a:pt x="30" y="3"/>
                  </a:moveTo>
                  <a:cubicBezTo>
                    <a:pt x="29" y="188"/>
                    <a:pt x="29" y="188"/>
                    <a:pt x="29" y="188"/>
                  </a:cubicBezTo>
                  <a:cubicBezTo>
                    <a:pt x="29" y="188"/>
                    <a:pt x="77" y="179"/>
                    <a:pt x="86" y="196"/>
                  </a:cubicBezTo>
                  <a:cubicBezTo>
                    <a:pt x="95" y="212"/>
                    <a:pt x="89" y="222"/>
                    <a:pt x="89" y="222"/>
                  </a:cubicBezTo>
                  <a:cubicBezTo>
                    <a:pt x="6" y="219"/>
                    <a:pt x="6" y="219"/>
                    <a:pt x="6" y="2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800440" y="22448019"/>
              <a:ext cx="134938" cy="131763"/>
            </a:xfrm>
            <a:custGeom>
              <a:avLst/>
              <a:gdLst>
                <a:gd name="T0" fmla="*/ 36 w 36"/>
                <a:gd name="T1" fmla="*/ 2 h 35"/>
                <a:gd name="T2" fmla="*/ 9 w 36"/>
                <a:gd name="T3" fmla="*/ 35 h 35"/>
                <a:gd name="T4" fmla="*/ 0 w 36"/>
                <a:gd name="T5" fmla="*/ 35 h 35"/>
                <a:gd name="T6" fmla="*/ 9 w 36"/>
                <a:gd name="T7" fmla="*/ 15 h 35"/>
                <a:gd name="T8" fmla="*/ 28 w 36"/>
                <a:gd name="T9" fmla="*/ 0 h 35"/>
                <a:gd name="T10" fmla="*/ 36 w 36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6" y="2"/>
                  </a:moveTo>
                  <a:cubicBezTo>
                    <a:pt x="36" y="2"/>
                    <a:pt x="16" y="6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" y="24"/>
                    <a:pt x="9" y="15"/>
                  </a:cubicBezTo>
                  <a:cubicBezTo>
                    <a:pt x="15" y="7"/>
                    <a:pt x="26" y="0"/>
                    <a:pt x="28" y="0"/>
                  </a:cubicBezTo>
                  <a:cubicBezTo>
                    <a:pt x="32" y="0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1465" y="22549619"/>
              <a:ext cx="323850" cy="71438"/>
            </a:xfrm>
            <a:custGeom>
              <a:avLst/>
              <a:gdLst>
                <a:gd name="T0" fmla="*/ 9 w 86"/>
                <a:gd name="T1" fmla="*/ 1 h 19"/>
                <a:gd name="T2" fmla="*/ 2 w 86"/>
                <a:gd name="T3" fmla="*/ 8 h 19"/>
                <a:gd name="T4" fmla="*/ 4 w 86"/>
                <a:gd name="T5" fmla="*/ 19 h 19"/>
                <a:gd name="T6" fmla="*/ 83 w 86"/>
                <a:gd name="T7" fmla="*/ 16 h 19"/>
                <a:gd name="T8" fmla="*/ 85 w 86"/>
                <a:gd name="T9" fmla="*/ 4 h 19"/>
                <a:gd name="T10" fmla="*/ 78 w 86"/>
                <a:gd name="T11" fmla="*/ 0 h 19"/>
                <a:gd name="T12" fmla="*/ 9 w 86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9">
                  <a:moveTo>
                    <a:pt x="9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5" y="19"/>
                    <a:pt x="79" y="18"/>
                    <a:pt x="83" y="16"/>
                  </a:cubicBezTo>
                  <a:cubicBezTo>
                    <a:pt x="86" y="15"/>
                    <a:pt x="85" y="4"/>
                    <a:pt x="85" y="4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95590" y="21746344"/>
              <a:ext cx="350838" cy="833438"/>
            </a:xfrm>
            <a:custGeom>
              <a:avLst/>
              <a:gdLst>
                <a:gd name="T0" fmla="*/ 63 w 93"/>
                <a:gd name="T1" fmla="*/ 3 h 222"/>
                <a:gd name="T2" fmla="*/ 66 w 93"/>
                <a:gd name="T3" fmla="*/ 187 h 222"/>
                <a:gd name="T4" fmla="*/ 9 w 93"/>
                <a:gd name="T5" fmla="*/ 196 h 222"/>
                <a:gd name="T6" fmla="*/ 6 w 93"/>
                <a:gd name="T7" fmla="*/ 222 h 222"/>
                <a:gd name="T8" fmla="*/ 89 w 93"/>
                <a:gd name="T9" fmla="*/ 218 h 222"/>
                <a:gd name="T10" fmla="*/ 93 w 93"/>
                <a:gd name="T11" fmla="*/ 0 h 222"/>
                <a:gd name="T12" fmla="*/ 63 w 93"/>
                <a:gd name="T13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22">
                  <a:moveTo>
                    <a:pt x="63" y="3"/>
                  </a:move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17" y="179"/>
                    <a:pt x="9" y="196"/>
                  </a:cubicBezTo>
                  <a:cubicBezTo>
                    <a:pt x="0" y="213"/>
                    <a:pt x="6" y="222"/>
                    <a:pt x="6" y="222"/>
                  </a:cubicBezTo>
                  <a:cubicBezTo>
                    <a:pt x="89" y="218"/>
                    <a:pt x="89" y="218"/>
                    <a:pt x="89" y="218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63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3852" y="22444844"/>
              <a:ext cx="134938" cy="131763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5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6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5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013040" y="19330169"/>
              <a:ext cx="922338" cy="723900"/>
            </a:xfrm>
            <a:custGeom>
              <a:avLst/>
              <a:gdLst>
                <a:gd name="T0" fmla="*/ 22 w 245"/>
                <a:gd name="T1" fmla="*/ 193 h 193"/>
                <a:gd name="T2" fmla="*/ 8 w 245"/>
                <a:gd name="T3" fmla="*/ 110 h 193"/>
                <a:gd name="T4" fmla="*/ 109 w 245"/>
                <a:gd name="T5" fmla="*/ 14 h 193"/>
                <a:gd name="T6" fmla="*/ 193 w 245"/>
                <a:gd name="T7" fmla="*/ 48 h 193"/>
                <a:gd name="T8" fmla="*/ 228 w 245"/>
                <a:gd name="T9" fmla="*/ 65 h 193"/>
                <a:gd name="T10" fmla="*/ 225 w 245"/>
                <a:gd name="T11" fmla="*/ 190 h 193"/>
                <a:gd name="T12" fmla="*/ 22 w 245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93">
                  <a:moveTo>
                    <a:pt x="22" y="193"/>
                  </a:moveTo>
                  <a:cubicBezTo>
                    <a:pt x="22" y="193"/>
                    <a:pt x="0" y="160"/>
                    <a:pt x="8" y="110"/>
                  </a:cubicBezTo>
                  <a:cubicBezTo>
                    <a:pt x="16" y="61"/>
                    <a:pt x="64" y="27"/>
                    <a:pt x="109" y="14"/>
                  </a:cubicBezTo>
                  <a:cubicBezTo>
                    <a:pt x="153" y="0"/>
                    <a:pt x="193" y="19"/>
                    <a:pt x="193" y="48"/>
                  </a:cubicBezTo>
                  <a:cubicBezTo>
                    <a:pt x="193" y="48"/>
                    <a:pt x="214" y="39"/>
                    <a:pt x="228" y="65"/>
                  </a:cubicBezTo>
                  <a:cubicBezTo>
                    <a:pt x="241" y="90"/>
                    <a:pt x="245" y="146"/>
                    <a:pt x="225" y="190"/>
                  </a:cubicBezTo>
                  <a:lnTo>
                    <a:pt x="22" y="193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125752" y="19820706"/>
              <a:ext cx="79375" cy="176213"/>
            </a:xfrm>
            <a:custGeom>
              <a:avLst/>
              <a:gdLst>
                <a:gd name="T0" fmla="*/ 16 w 21"/>
                <a:gd name="T1" fmla="*/ 0 h 47"/>
                <a:gd name="T2" fmla="*/ 12 w 21"/>
                <a:gd name="T3" fmla="*/ 1 h 47"/>
                <a:gd name="T4" fmla="*/ 2 w 21"/>
                <a:gd name="T5" fmla="*/ 22 h 47"/>
                <a:gd name="T6" fmla="*/ 8 w 21"/>
                <a:gd name="T7" fmla="*/ 45 h 47"/>
                <a:gd name="T8" fmla="*/ 21 w 21"/>
                <a:gd name="T9" fmla="*/ 47 h 47"/>
                <a:gd name="T10" fmla="*/ 16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16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5" y="5"/>
                    <a:pt x="2" y="22"/>
                  </a:cubicBezTo>
                  <a:cubicBezTo>
                    <a:pt x="0" y="33"/>
                    <a:pt x="1" y="41"/>
                    <a:pt x="8" y="45"/>
                  </a:cubicBezTo>
                  <a:cubicBezTo>
                    <a:pt x="21" y="47"/>
                    <a:pt x="21" y="47"/>
                    <a:pt x="21" y="47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44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251165" y="21217706"/>
              <a:ext cx="582613" cy="655638"/>
            </a:xfrm>
            <a:custGeom>
              <a:avLst/>
              <a:gdLst>
                <a:gd name="T0" fmla="*/ 52 w 367"/>
                <a:gd name="T1" fmla="*/ 0 h 413"/>
                <a:gd name="T2" fmla="*/ 7 w 367"/>
                <a:gd name="T3" fmla="*/ 38 h 413"/>
                <a:gd name="T4" fmla="*/ 0 w 367"/>
                <a:gd name="T5" fmla="*/ 413 h 413"/>
                <a:gd name="T6" fmla="*/ 161 w 367"/>
                <a:gd name="T7" fmla="*/ 413 h 413"/>
                <a:gd name="T8" fmla="*/ 168 w 367"/>
                <a:gd name="T9" fmla="*/ 265 h 413"/>
                <a:gd name="T10" fmla="*/ 194 w 367"/>
                <a:gd name="T11" fmla="*/ 265 h 413"/>
                <a:gd name="T12" fmla="*/ 215 w 367"/>
                <a:gd name="T13" fmla="*/ 413 h 413"/>
                <a:gd name="T14" fmla="*/ 367 w 367"/>
                <a:gd name="T15" fmla="*/ 413 h 413"/>
                <a:gd name="T16" fmla="*/ 348 w 367"/>
                <a:gd name="T17" fmla="*/ 38 h 413"/>
                <a:gd name="T18" fmla="*/ 52 w 367"/>
                <a:gd name="T1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413">
                  <a:moveTo>
                    <a:pt x="52" y="0"/>
                  </a:moveTo>
                  <a:lnTo>
                    <a:pt x="7" y="38"/>
                  </a:lnTo>
                  <a:lnTo>
                    <a:pt x="0" y="413"/>
                  </a:lnTo>
                  <a:lnTo>
                    <a:pt x="161" y="413"/>
                  </a:lnTo>
                  <a:lnTo>
                    <a:pt x="168" y="265"/>
                  </a:lnTo>
                  <a:lnTo>
                    <a:pt x="194" y="265"/>
                  </a:lnTo>
                  <a:lnTo>
                    <a:pt x="215" y="413"/>
                  </a:lnTo>
                  <a:lnTo>
                    <a:pt x="367" y="413"/>
                  </a:lnTo>
                  <a:lnTo>
                    <a:pt x="348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892390" y="20500156"/>
              <a:ext cx="1235075" cy="784225"/>
            </a:xfrm>
            <a:custGeom>
              <a:avLst/>
              <a:gdLst>
                <a:gd name="T0" fmla="*/ 87 w 328"/>
                <a:gd name="T1" fmla="*/ 16 h 209"/>
                <a:gd name="T2" fmla="*/ 159 w 328"/>
                <a:gd name="T3" fmla="*/ 2 h 209"/>
                <a:gd name="T4" fmla="*/ 247 w 328"/>
                <a:gd name="T5" fmla="*/ 16 h 209"/>
                <a:gd name="T6" fmla="*/ 318 w 328"/>
                <a:gd name="T7" fmla="*/ 114 h 209"/>
                <a:gd name="T8" fmla="*/ 324 w 328"/>
                <a:gd name="T9" fmla="*/ 145 h 209"/>
                <a:gd name="T10" fmla="*/ 262 w 328"/>
                <a:gd name="T11" fmla="*/ 198 h 209"/>
                <a:gd name="T12" fmla="*/ 228 w 328"/>
                <a:gd name="T13" fmla="*/ 165 h 209"/>
                <a:gd name="T14" fmla="*/ 273 w 328"/>
                <a:gd name="T15" fmla="*/ 125 h 209"/>
                <a:gd name="T16" fmla="*/ 237 w 328"/>
                <a:gd name="T17" fmla="*/ 82 h 209"/>
                <a:gd name="T18" fmla="*/ 242 w 328"/>
                <a:gd name="T19" fmla="*/ 207 h 209"/>
                <a:gd name="T20" fmla="*/ 98 w 328"/>
                <a:gd name="T21" fmla="*/ 207 h 209"/>
                <a:gd name="T22" fmla="*/ 96 w 328"/>
                <a:gd name="T23" fmla="*/ 82 h 209"/>
                <a:gd name="T24" fmla="*/ 62 w 328"/>
                <a:gd name="T25" fmla="*/ 132 h 209"/>
                <a:gd name="T26" fmla="*/ 105 w 328"/>
                <a:gd name="T27" fmla="*/ 168 h 209"/>
                <a:gd name="T28" fmla="*/ 73 w 328"/>
                <a:gd name="T29" fmla="*/ 209 h 209"/>
                <a:gd name="T30" fmla="*/ 16 w 328"/>
                <a:gd name="T31" fmla="*/ 162 h 209"/>
                <a:gd name="T32" fmla="*/ 13 w 328"/>
                <a:gd name="T33" fmla="*/ 125 h 209"/>
                <a:gd name="T34" fmla="*/ 87 w 328"/>
                <a:gd name="T35" fmla="*/ 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8" h="209">
                  <a:moveTo>
                    <a:pt x="87" y="16"/>
                  </a:moveTo>
                  <a:cubicBezTo>
                    <a:pt x="87" y="16"/>
                    <a:pt x="133" y="4"/>
                    <a:pt x="159" y="2"/>
                  </a:cubicBezTo>
                  <a:cubicBezTo>
                    <a:pt x="185" y="0"/>
                    <a:pt x="247" y="16"/>
                    <a:pt x="247" y="16"/>
                  </a:cubicBezTo>
                  <a:cubicBezTo>
                    <a:pt x="247" y="16"/>
                    <a:pt x="298" y="82"/>
                    <a:pt x="318" y="114"/>
                  </a:cubicBezTo>
                  <a:cubicBezTo>
                    <a:pt x="323" y="121"/>
                    <a:pt x="328" y="132"/>
                    <a:pt x="324" y="145"/>
                  </a:cubicBezTo>
                  <a:cubicBezTo>
                    <a:pt x="319" y="158"/>
                    <a:pt x="262" y="198"/>
                    <a:pt x="262" y="198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42" y="207"/>
                    <a:pt x="242" y="207"/>
                    <a:pt x="242" y="207"/>
                  </a:cubicBezTo>
                  <a:cubicBezTo>
                    <a:pt x="98" y="207"/>
                    <a:pt x="98" y="207"/>
                    <a:pt x="98" y="207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73" y="209"/>
                    <a:pt x="73" y="209"/>
                    <a:pt x="73" y="209"/>
                  </a:cubicBezTo>
                  <a:cubicBezTo>
                    <a:pt x="73" y="209"/>
                    <a:pt x="33" y="177"/>
                    <a:pt x="16" y="162"/>
                  </a:cubicBezTo>
                  <a:cubicBezTo>
                    <a:pt x="0" y="147"/>
                    <a:pt x="13" y="125"/>
                    <a:pt x="13" y="125"/>
                  </a:cubicBezTo>
                  <a:lnTo>
                    <a:pt x="87" y="16"/>
                  </a:lnTo>
                  <a:close/>
                </a:path>
              </a:pathLst>
            </a:custGeom>
            <a:solidFill>
              <a:srgbClr val="6FA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355940" y="20504919"/>
              <a:ext cx="266700" cy="228600"/>
            </a:xfrm>
            <a:custGeom>
              <a:avLst/>
              <a:gdLst>
                <a:gd name="T0" fmla="*/ 27 w 71"/>
                <a:gd name="T1" fmla="*/ 52 h 61"/>
                <a:gd name="T2" fmla="*/ 59 w 71"/>
                <a:gd name="T3" fmla="*/ 34 h 61"/>
                <a:gd name="T4" fmla="*/ 71 w 71"/>
                <a:gd name="T5" fmla="*/ 4 h 61"/>
                <a:gd name="T6" fmla="*/ 36 w 71"/>
                <a:gd name="T7" fmla="*/ 1 h 61"/>
                <a:gd name="T8" fmla="*/ 0 w 71"/>
                <a:gd name="T9" fmla="*/ 7 h 61"/>
                <a:gd name="T10" fmla="*/ 27 w 71"/>
                <a:gd name="T11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1">
                  <a:moveTo>
                    <a:pt x="27" y="52"/>
                  </a:moveTo>
                  <a:cubicBezTo>
                    <a:pt x="42" y="61"/>
                    <a:pt x="54" y="47"/>
                    <a:pt x="59" y="34"/>
                  </a:cubicBezTo>
                  <a:cubicBezTo>
                    <a:pt x="64" y="25"/>
                    <a:pt x="69" y="14"/>
                    <a:pt x="71" y="4"/>
                  </a:cubicBezTo>
                  <a:cubicBezTo>
                    <a:pt x="58" y="2"/>
                    <a:pt x="45" y="0"/>
                    <a:pt x="36" y="1"/>
                  </a:cubicBezTo>
                  <a:cubicBezTo>
                    <a:pt x="26" y="2"/>
                    <a:pt x="12" y="4"/>
                    <a:pt x="0" y="7"/>
                  </a:cubicBezTo>
                  <a:cubicBezTo>
                    <a:pt x="6" y="23"/>
                    <a:pt x="13" y="43"/>
                    <a:pt x="27" y="52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24202" y="20342994"/>
              <a:ext cx="134938" cy="231775"/>
            </a:xfrm>
            <a:custGeom>
              <a:avLst/>
              <a:gdLst>
                <a:gd name="T0" fmla="*/ 0 w 36"/>
                <a:gd name="T1" fmla="*/ 0 h 62"/>
                <a:gd name="T2" fmla="*/ 0 w 36"/>
                <a:gd name="T3" fmla="*/ 50 h 62"/>
                <a:gd name="T4" fmla="*/ 18 w 36"/>
                <a:gd name="T5" fmla="*/ 61 h 62"/>
                <a:gd name="T6" fmla="*/ 36 w 36"/>
                <a:gd name="T7" fmla="*/ 50 h 62"/>
                <a:gd name="T8" fmla="*/ 36 w 36"/>
                <a:gd name="T9" fmla="*/ 0 h 62"/>
                <a:gd name="T10" fmla="*/ 0 w 36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2" y="61"/>
                    <a:pt x="18" y="61"/>
                  </a:cubicBezTo>
                  <a:cubicBezTo>
                    <a:pt x="36" y="62"/>
                    <a:pt x="36" y="50"/>
                    <a:pt x="36" y="5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424202" y="20342994"/>
              <a:ext cx="134938" cy="82550"/>
            </a:xfrm>
            <a:custGeom>
              <a:avLst/>
              <a:gdLst>
                <a:gd name="T0" fmla="*/ 36 w 36"/>
                <a:gd name="T1" fmla="*/ 17 h 22"/>
                <a:gd name="T2" fmla="*/ 36 w 36"/>
                <a:gd name="T3" fmla="*/ 0 h 22"/>
                <a:gd name="T4" fmla="*/ 0 w 36"/>
                <a:gd name="T5" fmla="*/ 0 h 22"/>
                <a:gd name="T6" fmla="*/ 0 w 36"/>
                <a:gd name="T7" fmla="*/ 18 h 22"/>
                <a:gd name="T8" fmla="*/ 36 w 36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6" y="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2"/>
                    <a:pt x="24" y="21"/>
                    <a:pt x="36" y="17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82965" y="21127219"/>
              <a:ext cx="184150" cy="198438"/>
            </a:xfrm>
            <a:custGeom>
              <a:avLst/>
              <a:gdLst>
                <a:gd name="T0" fmla="*/ 21 w 49"/>
                <a:gd name="T1" fmla="*/ 0 h 53"/>
                <a:gd name="T2" fmla="*/ 7 w 49"/>
                <a:gd name="T3" fmla="*/ 14 h 53"/>
                <a:gd name="T4" fmla="*/ 8 w 49"/>
                <a:gd name="T5" fmla="*/ 37 h 53"/>
                <a:gd name="T6" fmla="*/ 36 w 49"/>
                <a:gd name="T7" fmla="*/ 39 h 53"/>
                <a:gd name="T8" fmla="*/ 49 w 49"/>
                <a:gd name="T9" fmla="*/ 28 h 53"/>
                <a:gd name="T10" fmla="*/ 21 w 49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3">
                  <a:moveTo>
                    <a:pt x="21" y="0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0" y="25"/>
                    <a:pt x="8" y="37"/>
                  </a:cubicBezTo>
                  <a:cubicBezTo>
                    <a:pt x="20" y="53"/>
                    <a:pt x="36" y="39"/>
                    <a:pt x="36" y="39"/>
                  </a:cubicBezTo>
                  <a:cubicBezTo>
                    <a:pt x="36" y="39"/>
                    <a:pt x="41" y="35"/>
                    <a:pt x="49" y="2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182902" y="21149444"/>
              <a:ext cx="173038" cy="200025"/>
            </a:xfrm>
            <a:custGeom>
              <a:avLst/>
              <a:gdLst>
                <a:gd name="T0" fmla="*/ 38 w 46"/>
                <a:gd name="T1" fmla="*/ 13 h 53"/>
                <a:gd name="T2" fmla="*/ 24 w 46"/>
                <a:gd name="T3" fmla="*/ 0 h 53"/>
                <a:gd name="T4" fmla="*/ 0 w 46"/>
                <a:gd name="T5" fmla="*/ 31 h 53"/>
                <a:gd name="T6" fmla="*/ 10 w 46"/>
                <a:gd name="T7" fmla="*/ 39 h 53"/>
                <a:gd name="T8" fmla="*/ 38 w 46"/>
                <a:gd name="T9" fmla="*/ 37 h 53"/>
                <a:gd name="T10" fmla="*/ 38 w 46"/>
                <a:gd name="T1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8" y="13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27" y="53"/>
                    <a:pt x="38" y="37"/>
                  </a:cubicBezTo>
                  <a:cubicBezTo>
                    <a:pt x="46" y="25"/>
                    <a:pt x="38" y="13"/>
                    <a:pt x="38" y="1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49602" y="21614581"/>
              <a:ext cx="169863" cy="23813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2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2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10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2" y="0"/>
                  </a:cubicBezTo>
                  <a:cubicBezTo>
                    <a:pt x="43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255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114640" y="19790544"/>
              <a:ext cx="722313" cy="660400"/>
            </a:xfrm>
            <a:custGeom>
              <a:avLst/>
              <a:gdLst>
                <a:gd name="T0" fmla="*/ 16 w 192"/>
                <a:gd name="T1" fmla="*/ 9 h 176"/>
                <a:gd name="T2" fmla="*/ 30 w 192"/>
                <a:gd name="T3" fmla="*/ 135 h 176"/>
                <a:gd name="T4" fmla="*/ 164 w 192"/>
                <a:gd name="T5" fmla="*/ 133 h 176"/>
                <a:gd name="T6" fmla="*/ 179 w 192"/>
                <a:gd name="T7" fmla="*/ 4 h 176"/>
                <a:gd name="T8" fmla="*/ 142 w 192"/>
                <a:gd name="T9" fmla="*/ 5 h 176"/>
                <a:gd name="T10" fmla="*/ 93 w 192"/>
                <a:gd name="T11" fmla="*/ 28 h 176"/>
                <a:gd name="T12" fmla="*/ 16 w 192"/>
                <a:gd name="T13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76">
                  <a:moveTo>
                    <a:pt x="16" y="9"/>
                  </a:moveTo>
                  <a:cubicBezTo>
                    <a:pt x="16" y="9"/>
                    <a:pt x="0" y="101"/>
                    <a:pt x="30" y="135"/>
                  </a:cubicBezTo>
                  <a:cubicBezTo>
                    <a:pt x="61" y="169"/>
                    <a:pt x="135" y="176"/>
                    <a:pt x="164" y="133"/>
                  </a:cubicBezTo>
                  <a:cubicBezTo>
                    <a:pt x="192" y="90"/>
                    <a:pt x="179" y="4"/>
                    <a:pt x="179" y="4"/>
                  </a:cubicBezTo>
                  <a:cubicBezTo>
                    <a:pt x="179" y="4"/>
                    <a:pt x="164" y="17"/>
                    <a:pt x="142" y="5"/>
                  </a:cubicBezTo>
                  <a:cubicBezTo>
                    <a:pt x="142" y="5"/>
                    <a:pt x="120" y="28"/>
                    <a:pt x="93" y="28"/>
                  </a:cubicBezTo>
                  <a:cubicBezTo>
                    <a:pt x="67" y="29"/>
                    <a:pt x="29" y="0"/>
                    <a:pt x="16" y="9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059077" y="19974694"/>
              <a:ext cx="161925" cy="1619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748052" y="19974694"/>
              <a:ext cx="165100" cy="1619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43252" y="20008031"/>
              <a:ext cx="88900" cy="153988"/>
            </a:xfrm>
            <a:custGeom>
              <a:avLst/>
              <a:gdLst>
                <a:gd name="T0" fmla="*/ 16 w 56"/>
                <a:gd name="T1" fmla="*/ 0 h 97"/>
                <a:gd name="T2" fmla="*/ 0 w 56"/>
                <a:gd name="T3" fmla="*/ 97 h 97"/>
                <a:gd name="T4" fmla="*/ 56 w 56"/>
                <a:gd name="T5" fmla="*/ 97 h 97"/>
                <a:gd name="T6" fmla="*/ 33 w 56"/>
                <a:gd name="T7" fmla="*/ 0 h 97"/>
                <a:gd name="T8" fmla="*/ 16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16" y="0"/>
                  </a:moveTo>
                  <a:lnTo>
                    <a:pt x="0" y="97"/>
                  </a:lnTo>
                  <a:lnTo>
                    <a:pt x="56" y="97"/>
                  </a:lnTo>
                  <a:lnTo>
                    <a:pt x="33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333715" y="20166781"/>
              <a:ext cx="338138" cy="138113"/>
            </a:xfrm>
            <a:custGeom>
              <a:avLst/>
              <a:gdLst>
                <a:gd name="T0" fmla="*/ 2 w 90"/>
                <a:gd name="T1" fmla="*/ 37 h 37"/>
                <a:gd name="T2" fmla="*/ 0 w 90"/>
                <a:gd name="T3" fmla="*/ 35 h 37"/>
                <a:gd name="T4" fmla="*/ 2 w 90"/>
                <a:gd name="T5" fmla="*/ 33 h 37"/>
                <a:gd name="T6" fmla="*/ 87 w 90"/>
                <a:gd name="T7" fmla="*/ 1 h 37"/>
                <a:gd name="T8" fmla="*/ 89 w 90"/>
                <a:gd name="T9" fmla="*/ 0 h 37"/>
                <a:gd name="T10" fmla="*/ 90 w 90"/>
                <a:gd name="T11" fmla="*/ 3 h 37"/>
                <a:gd name="T12" fmla="*/ 2 w 90"/>
                <a:gd name="T13" fmla="*/ 37 h 37"/>
                <a:gd name="T14" fmla="*/ 2 w 9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7">
                  <a:moveTo>
                    <a:pt x="2" y="37"/>
                  </a:move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1" y="33"/>
                    <a:pt x="2" y="33"/>
                  </a:cubicBezTo>
                  <a:cubicBezTo>
                    <a:pt x="2" y="33"/>
                    <a:pt x="66" y="29"/>
                    <a:pt x="87" y="1"/>
                  </a:cubicBezTo>
                  <a:cubicBezTo>
                    <a:pt x="87" y="0"/>
                    <a:pt x="88" y="0"/>
                    <a:pt x="89" y="0"/>
                  </a:cubicBezTo>
                  <a:cubicBezTo>
                    <a:pt x="90" y="1"/>
                    <a:pt x="90" y="2"/>
                    <a:pt x="90" y="3"/>
                  </a:cubicBezTo>
                  <a:cubicBezTo>
                    <a:pt x="68" y="33"/>
                    <a:pt x="4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265452" y="19944531"/>
              <a:ext cx="79375" cy="76200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630577" y="19944531"/>
              <a:ext cx="79375" cy="76200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213065" y="19877856"/>
              <a:ext cx="157163" cy="55563"/>
            </a:xfrm>
            <a:custGeom>
              <a:avLst/>
              <a:gdLst>
                <a:gd name="T0" fmla="*/ 39 w 42"/>
                <a:gd name="T1" fmla="*/ 15 h 15"/>
                <a:gd name="T2" fmla="*/ 39 w 42"/>
                <a:gd name="T3" fmla="*/ 15 h 15"/>
                <a:gd name="T4" fmla="*/ 2 w 42"/>
                <a:gd name="T5" fmla="*/ 4 h 15"/>
                <a:gd name="T6" fmla="*/ 0 w 42"/>
                <a:gd name="T7" fmla="*/ 2 h 15"/>
                <a:gd name="T8" fmla="*/ 3 w 42"/>
                <a:gd name="T9" fmla="*/ 0 h 15"/>
                <a:gd name="T10" fmla="*/ 40 w 42"/>
                <a:gd name="T11" fmla="*/ 11 h 15"/>
                <a:gd name="T12" fmla="*/ 41 w 42"/>
                <a:gd name="T13" fmla="*/ 13 h 15"/>
                <a:gd name="T14" fmla="*/ 39 w 42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5">
                  <a:moveTo>
                    <a:pt x="39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2" y="12"/>
                    <a:pt x="41" y="13"/>
                  </a:cubicBezTo>
                  <a:cubicBezTo>
                    <a:pt x="41" y="14"/>
                    <a:pt x="40" y="15"/>
                    <a:pt x="39" y="15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581365" y="19873094"/>
              <a:ext cx="153988" cy="60325"/>
            </a:xfrm>
            <a:custGeom>
              <a:avLst/>
              <a:gdLst>
                <a:gd name="T0" fmla="*/ 3 w 41"/>
                <a:gd name="T1" fmla="*/ 16 h 16"/>
                <a:gd name="T2" fmla="*/ 3 w 41"/>
                <a:gd name="T3" fmla="*/ 16 h 16"/>
                <a:gd name="T4" fmla="*/ 40 w 41"/>
                <a:gd name="T5" fmla="*/ 5 h 16"/>
                <a:gd name="T6" fmla="*/ 41 w 41"/>
                <a:gd name="T7" fmla="*/ 2 h 16"/>
                <a:gd name="T8" fmla="*/ 38 w 41"/>
                <a:gd name="T9" fmla="*/ 1 h 16"/>
                <a:gd name="T10" fmla="*/ 2 w 41"/>
                <a:gd name="T11" fmla="*/ 12 h 16"/>
                <a:gd name="T12" fmla="*/ 1 w 41"/>
                <a:gd name="T13" fmla="*/ 15 h 16"/>
                <a:gd name="T14" fmla="*/ 3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3"/>
                    <a:pt x="41" y="2"/>
                  </a:cubicBezTo>
                  <a:cubicBezTo>
                    <a:pt x="41" y="1"/>
                    <a:pt x="40" y="0"/>
                    <a:pt x="38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1" y="15"/>
                  </a:cubicBezTo>
                  <a:cubicBezTo>
                    <a:pt x="1" y="16"/>
                    <a:pt x="2" y="16"/>
                    <a:pt x="3" y="16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8" name="组合 207"/>
          <p:cNvGrpSpPr>
            <a:grpSpLocks noChangeAspect="1"/>
          </p:cNvGrpSpPr>
          <p:nvPr/>
        </p:nvGrpSpPr>
        <p:grpSpPr>
          <a:xfrm>
            <a:off x="9164259" y="3068960"/>
            <a:ext cx="962675" cy="2592000"/>
            <a:chOff x="2830727" y="15228069"/>
            <a:chExt cx="1290638" cy="3475038"/>
          </a:xfrm>
        </p:grpSpPr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143465" y="17399769"/>
              <a:ext cx="733425" cy="1182688"/>
            </a:xfrm>
            <a:custGeom>
              <a:avLst/>
              <a:gdLst>
                <a:gd name="T0" fmla="*/ 18 w 195"/>
                <a:gd name="T1" fmla="*/ 11 h 315"/>
                <a:gd name="T2" fmla="*/ 0 w 195"/>
                <a:gd name="T3" fmla="*/ 315 h 315"/>
                <a:gd name="T4" fmla="*/ 64 w 195"/>
                <a:gd name="T5" fmla="*/ 315 h 315"/>
                <a:gd name="T6" fmla="*/ 86 w 195"/>
                <a:gd name="T7" fmla="*/ 59 h 315"/>
                <a:gd name="T8" fmla="*/ 99 w 195"/>
                <a:gd name="T9" fmla="*/ 59 h 315"/>
                <a:gd name="T10" fmla="*/ 135 w 195"/>
                <a:gd name="T11" fmla="*/ 315 h 315"/>
                <a:gd name="T12" fmla="*/ 195 w 195"/>
                <a:gd name="T13" fmla="*/ 315 h 315"/>
                <a:gd name="T14" fmla="*/ 164 w 195"/>
                <a:gd name="T15" fmla="*/ 36 h 315"/>
                <a:gd name="T16" fmla="*/ 159 w 195"/>
                <a:gd name="T17" fmla="*/ 0 h 315"/>
                <a:gd name="T18" fmla="*/ 18 w 195"/>
                <a:gd name="T19" fmla="*/ 1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315">
                  <a:moveTo>
                    <a:pt x="18" y="11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95" y="315"/>
                    <a:pt x="195" y="315"/>
                    <a:pt x="195" y="315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46" y="2"/>
                    <a:pt x="18" y="11"/>
                  </a:cubicBezTo>
                  <a:close/>
                </a:path>
              </a:pathLst>
            </a:custGeom>
            <a:solidFill>
              <a:srgbClr val="82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211727" y="17369606"/>
              <a:ext cx="530225" cy="65088"/>
            </a:xfrm>
            <a:prstGeom prst="rect">
              <a:avLst/>
            </a:pr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248240" y="16488544"/>
              <a:ext cx="466725" cy="904875"/>
            </a:xfrm>
            <a:custGeom>
              <a:avLst/>
              <a:gdLst>
                <a:gd name="T0" fmla="*/ 31 w 294"/>
                <a:gd name="T1" fmla="*/ 12 h 570"/>
                <a:gd name="T2" fmla="*/ 259 w 294"/>
                <a:gd name="T3" fmla="*/ 0 h 570"/>
                <a:gd name="T4" fmla="*/ 285 w 294"/>
                <a:gd name="T5" fmla="*/ 24 h 570"/>
                <a:gd name="T6" fmla="*/ 294 w 294"/>
                <a:gd name="T7" fmla="*/ 570 h 570"/>
                <a:gd name="T8" fmla="*/ 0 w 294"/>
                <a:gd name="T9" fmla="*/ 570 h 570"/>
                <a:gd name="T10" fmla="*/ 15 w 294"/>
                <a:gd name="T11" fmla="*/ 26 h 570"/>
                <a:gd name="T12" fmla="*/ 31 w 294"/>
                <a:gd name="T13" fmla="*/ 12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70">
                  <a:moveTo>
                    <a:pt x="31" y="12"/>
                  </a:moveTo>
                  <a:lnTo>
                    <a:pt x="259" y="0"/>
                  </a:lnTo>
                  <a:lnTo>
                    <a:pt x="285" y="24"/>
                  </a:lnTo>
                  <a:lnTo>
                    <a:pt x="294" y="570"/>
                  </a:lnTo>
                  <a:lnTo>
                    <a:pt x="0" y="570"/>
                  </a:lnTo>
                  <a:lnTo>
                    <a:pt x="15" y="2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F8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30727" y="16488544"/>
              <a:ext cx="482600" cy="1235075"/>
            </a:xfrm>
            <a:custGeom>
              <a:avLst/>
              <a:gdLst>
                <a:gd name="T0" fmla="*/ 128 w 128"/>
                <a:gd name="T1" fmla="*/ 5 h 329"/>
                <a:gd name="T2" fmla="*/ 86 w 128"/>
                <a:gd name="T3" fmla="*/ 0 h 329"/>
                <a:gd name="T4" fmla="*/ 82 w 128"/>
                <a:gd name="T5" fmla="*/ 6 h 329"/>
                <a:gd name="T6" fmla="*/ 89 w 128"/>
                <a:gd name="T7" fmla="*/ 16 h 329"/>
                <a:gd name="T8" fmla="*/ 74 w 128"/>
                <a:gd name="T9" fmla="*/ 16 h 329"/>
                <a:gd name="T10" fmla="*/ 1 w 128"/>
                <a:gd name="T11" fmla="*/ 152 h 329"/>
                <a:gd name="T12" fmla="*/ 52 w 128"/>
                <a:gd name="T13" fmla="*/ 224 h 329"/>
                <a:gd name="T14" fmla="*/ 83 w 128"/>
                <a:gd name="T15" fmla="*/ 181 h 329"/>
                <a:gd name="T16" fmla="*/ 49 w 128"/>
                <a:gd name="T17" fmla="*/ 144 h 329"/>
                <a:gd name="T18" fmla="*/ 82 w 128"/>
                <a:gd name="T19" fmla="*/ 83 h 329"/>
                <a:gd name="T20" fmla="*/ 73 w 128"/>
                <a:gd name="T21" fmla="*/ 271 h 329"/>
                <a:gd name="T22" fmla="*/ 94 w 128"/>
                <a:gd name="T23" fmla="*/ 317 h 329"/>
                <a:gd name="T24" fmla="*/ 115 w 128"/>
                <a:gd name="T25" fmla="*/ 314 h 329"/>
                <a:gd name="T26" fmla="*/ 128 w 128"/>
                <a:gd name="T27" fmla="*/ 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329">
                  <a:moveTo>
                    <a:pt x="128" y="5"/>
                  </a:moveTo>
                  <a:cubicBezTo>
                    <a:pt x="128" y="5"/>
                    <a:pt x="88" y="0"/>
                    <a:pt x="86" y="0"/>
                  </a:cubicBezTo>
                  <a:cubicBezTo>
                    <a:pt x="85" y="0"/>
                    <a:pt x="82" y="1"/>
                    <a:pt x="82" y="6"/>
                  </a:cubicBezTo>
                  <a:cubicBezTo>
                    <a:pt x="82" y="12"/>
                    <a:pt x="89" y="16"/>
                    <a:pt x="89" y="16"/>
                  </a:cubicBezTo>
                  <a:cubicBezTo>
                    <a:pt x="89" y="16"/>
                    <a:pt x="80" y="10"/>
                    <a:pt x="74" y="16"/>
                  </a:cubicBezTo>
                  <a:cubicBezTo>
                    <a:pt x="69" y="22"/>
                    <a:pt x="0" y="140"/>
                    <a:pt x="1" y="152"/>
                  </a:cubicBezTo>
                  <a:cubicBezTo>
                    <a:pt x="3" y="163"/>
                    <a:pt x="52" y="224"/>
                    <a:pt x="52" y="224"/>
                  </a:cubicBezTo>
                  <a:cubicBezTo>
                    <a:pt x="83" y="181"/>
                    <a:pt x="83" y="181"/>
                    <a:pt x="83" y="181"/>
                  </a:cubicBezTo>
                  <a:cubicBezTo>
                    <a:pt x="83" y="181"/>
                    <a:pt x="49" y="150"/>
                    <a:pt x="49" y="144"/>
                  </a:cubicBezTo>
                  <a:cubicBezTo>
                    <a:pt x="50" y="138"/>
                    <a:pt x="82" y="83"/>
                    <a:pt x="82" y="83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73" y="271"/>
                    <a:pt x="73" y="305"/>
                    <a:pt x="94" y="317"/>
                  </a:cubicBezTo>
                  <a:cubicBezTo>
                    <a:pt x="115" y="329"/>
                    <a:pt x="115" y="314"/>
                    <a:pt x="115" y="314"/>
                  </a:cubicBezTo>
                  <a:lnTo>
                    <a:pt x="128" y="5"/>
                  </a:lnTo>
                  <a:close/>
                </a:path>
              </a:pathLst>
            </a:custGeom>
            <a:solidFill>
              <a:srgbClr val="681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640352" y="16469494"/>
              <a:ext cx="481013" cy="1235075"/>
            </a:xfrm>
            <a:custGeom>
              <a:avLst/>
              <a:gdLst>
                <a:gd name="T0" fmla="*/ 0 w 128"/>
                <a:gd name="T1" fmla="*/ 5 h 329"/>
                <a:gd name="T2" fmla="*/ 42 w 128"/>
                <a:gd name="T3" fmla="*/ 0 h 329"/>
                <a:gd name="T4" fmla="*/ 46 w 128"/>
                <a:gd name="T5" fmla="*/ 6 h 329"/>
                <a:gd name="T6" fmla="*/ 38 w 128"/>
                <a:gd name="T7" fmla="*/ 16 h 329"/>
                <a:gd name="T8" fmla="*/ 54 w 128"/>
                <a:gd name="T9" fmla="*/ 16 h 329"/>
                <a:gd name="T10" fmla="*/ 126 w 128"/>
                <a:gd name="T11" fmla="*/ 152 h 329"/>
                <a:gd name="T12" fmla="*/ 76 w 128"/>
                <a:gd name="T13" fmla="*/ 224 h 329"/>
                <a:gd name="T14" fmla="*/ 45 w 128"/>
                <a:gd name="T15" fmla="*/ 181 h 329"/>
                <a:gd name="T16" fmla="*/ 79 w 128"/>
                <a:gd name="T17" fmla="*/ 144 h 329"/>
                <a:gd name="T18" fmla="*/ 46 w 128"/>
                <a:gd name="T19" fmla="*/ 84 h 329"/>
                <a:gd name="T20" fmla="*/ 55 w 128"/>
                <a:gd name="T21" fmla="*/ 271 h 329"/>
                <a:gd name="T22" fmla="*/ 34 w 128"/>
                <a:gd name="T23" fmla="*/ 317 h 329"/>
                <a:gd name="T24" fmla="*/ 13 w 128"/>
                <a:gd name="T25" fmla="*/ 314 h 329"/>
                <a:gd name="T26" fmla="*/ 0 w 128"/>
                <a:gd name="T27" fmla="*/ 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329">
                  <a:moveTo>
                    <a:pt x="0" y="5"/>
                  </a:moveTo>
                  <a:cubicBezTo>
                    <a:pt x="0" y="5"/>
                    <a:pt x="40" y="0"/>
                    <a:pt x="42" y="0"/>
                  </a:cubicBezTo>
                  <a:cubicBezTo>
                    <a:pt x="43" y="0"/>
                    <a:pt x="46" y="1"/>
                    <a:pt x="46" y="6"/>
                  </a:cubicBezTo>
                  <a:cubicBezTo>
                    <a:pt x="46" y="12"/>
                    <a:pt x="38" y="16"/>
                    <a:pt x="38" y="16"/>
                  </a:cubicBezTo>
                  <a:cubicBezTo>
                    <a:pt x="38" y="16"/>
                    <a:pt x="48" y="10"/>
                    <a:pt x="54" y="16"/>
                  </a:cubicBezTo>
                  <a:cubicBezTo>
                    <a:pt x="59" y="22"/>
                    <a:pt x="128" y="140"/>
                    <a:pt x="126" y="152"/>
                  </a:cubicBezTo>
                  <a:cubicBezTo>
                    <a:pt x="125" y="163"/>
                    <a:pt x="76" y="224"/>
                    <a:pt x="76" y="22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1"/>
                    <a:pt x="79" y="150"/>
                    <a:pt x="79" y="144"/>
                  </a:cubicBezTo>
                  <a:cubicBezTo>
                    <a:pt x="78" y="138"/>
                    <a:pt x="46" y="84"/>
                    <a:pt x="46" y="84"/>
                  </a:cubicBezTo>
                  <a:cubicBezTo>
                    <a:pt x="55" y="271"/>
                    <a:pt x="55" y="271"/>
                    <a:pt x="55" y="271"/>
                  </a:cubicBezTo>
                  <a:cubicBezTo>
                    <a:pt x="55" y="271"/>
                    <a:pt x="55" y="305"/>
                    <a:pt x="34" y="317"/>
                  </a:cubicBezTo>
                  <a:cubicBezTo>
                    <a:pt x="13" y="329"/>
                    <a:pt x="13" y="314"/>
                    <a:pt x="13" y="31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681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399052" y="16593319"/>
              <a:ext cx="173038" cy="814388"/>
            </a:xfrm>
            <a:custGeom>
              <a:avLst/>
              <a:gdLst>
                <a:gd name="T0" fmla="*/ 52 w 109"/>
                <a:gd name="T1" fmla="*/ 0 h 513"/>
                <a:gd name="T2" fmla="*/ 0 w 109"/>
                <a:gd name="T3" fmla="*/ 513 h 513"/>
                <a:gd name="T4" fmla="*/ 109 w 109"/>
                <a:gd name="T5" fmla="*/ 513 h 513"/>
                <a:gd name="T6" fmla="*/ 62 w 109"/>
                <a:gd name="T7" fmla="*/ 0 h 513"/>
                <a:gd name="T8" fmla="*/ 52 w 109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13">
                  <a:moveTo>
                    <a:pt x="52" y="0"/>
                  </a:moveTo>
                  <a:lnTo>
                    <a:pt x="0" y="513"/>
                  </a:lnTo>
                  <a:lnTo>
                    <a:pt x="109" y="513"/>
                  </a:lnTo>
                  <a:lnTo>
                    <a:pt x="6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368890" y="16491719"/>
              <a:ext cx="230188" cy="180975"/>
            </a:xfrm>
            <a:custGeom>
              <a:avLst/>
              <a:gdLst>
                <a:gd name="T0" fmla="*/ 7 w 145"/>
                <a:gd name="T1" fmla="*/ 7 h 114"/>
                <a:gd name="T2" fmla="*/ 0 w 145"/>
                <a:gd name="T3" fmla="*/ 114 h 114"/>
                <a:gd name="T4" fmla="*/ 74 w 145"/>
                <a:gd name="T5" fmla="*/ 74 h 114"/>
                <a:gd name="T6" fmla="*/ 145 w 145"/>
                <a:gd name="T7" fmla="*/ 102 h 114"/>
                <a:gd name="T8" fmla="*/ 135 w 145"/>
                <a:gd name="T9" fmla="*/ 0 h 114"/>
                <a:gd name="T10" fmla="*/ 7 w 145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14">
                  <a:moveTo>
                    <a:pt x="7" y="7"/>
                  </a:moveTo>
                  <a:lnTo>
                    <a:pt x="0" y="114"/>
                  </a:lnTo>
                  <a:lnTo>
                    <a:pt x="74" y="74"/>
                  </a:lnTo>
                  <a:lnTo>
                    <a:pt x="145" y="102"/>
                  </a:lnTo>
                  <a:lnTo>
                    <a:pt x="135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049802" y="18511019"/>
              <a:ext cx="384175" cy="192088"/>
            </a:xfrm>
            <a:custGeom>
              <a:avLst/>
              <a:gdLst>
                <a:gd name="T0" fmla="*/ 0 w 102"/>
                <a:gd name="T1" fmla="*/ 51 h 51"/>
                <a:gd name="T2" fmla="*/ 102 w 102"/>
                <a:gd name="T3" fmla="*/ 51 h 51"/>
                <a:gd name="T4" fmla="*/ 56 w 102"/>
                <a:gd name="T5" fmla="*/ 4 h 51"/>
                <a:gd name="T6" fmla="*/ 0 w 10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0" y="51"/>
                  </a:move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1" y="7"/>
                    <a:pt x="56" y="4"/>
                  </a:cubicBezTo>
                  <a:cubicBezTo>
                    <a:pt x="11" y="0"/>
                    <a:pt x="0" y="51"/>
                    <a:pt x="0" y="5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580027" y="18511019"/>
              <a:ext cx="384175" cy="192088"/>
            </a:xfrm>
            <a:custGeom>
              <a:avLst/>
              <a:gdLst>
                <a:gd name="T0" fmla="*/ 0 w 102"/>
                <a:gd name="T1" fmla="*/ 51 h 51"/>
                <a:gd name="T2" fmla="*/ 102 w 102"/>
                <a:gd name="T3" fmla="*/ 45 h 51"/>
                <a:gd name="T4" fmla="*/ 53 w 102"/>
                <a:gd name="T5" fmla="*/ 0 h 51"/>
                <a:gd name="T6" fmla="*/ 0 w 10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0" y="51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98" y="1"/>
                    <a:pt x="53" y="0"/>
                  </a:cubicBezTo>
                  <a:cubicBezTo>
                    <a:pt x="8" y="0"/>
                    <a:pt x="0" y="51"/>
                    <a:pt x="0" y="5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041865" y="17187044"/>
              <a:ext cx="206375" cy="220663"/>
            </a:xfrm>
            <a:custGeom>
              <a:avLst/>
              <a:gdLst>
                <a:gd name="T0" fmla="*/ 24 w 55"/>
                <a:gd name="T1" fmla="*/ 0 h 59"/>
                <a:gd name="T2" fmla="*/ 28 w 55"/>
                <a:gd name="T3" fmla="*/ 3 h 59"/>
                <a:gd name="T4" fmla="*/ 45 w 55"/>
                <a:gd name="T5" fmla="*/ 19 h 59"/>
                <a:gd name="T6" fmla="*/ 46 w 55"/>
                <a:gd name="T7" fmla="*/ 43 h 59"/>
                <a:gd name="T8" fmla="*/ 19 w 55"/>
                <a:gd name="T9" fmla="*/ 48 h 59"/>
                <a:gd name="T10" fmla="*/ 0 w 55"/>
                <a:gd name="T11" fmla="*/ 32 h 59"/>
                <a:gd name="T12" fmla="*/ 24 w 55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">
                  <a:moveTo>
                    <a:pt x="24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55" y="31"/>
                    <a:pt x="46" y="43"/>
                  </a:cubicBezTo>
                  <a:cubicBezTo>
                    <a:pt x="34" y="59"/>
                    <a:pt x="19" y="48"/>
                    <a:pt x="19" y="48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703852" y="17167994"/>
              <a:ext cx="211138" cy="225425"/>
            </a:xfrm>
            <a:custGeom>
              <a:avLst/>
              <a:gdLst>
                <a:gd name="T0" fmla="*/ 32 w 56"/>
                <a:gd name="T1" fmla="*/ 0 h 60"/>
                <a:gd name="T2" fmla="*/ 28 w 56"/>
                <a:gd name="T3" fmla="*/ 4 h 60"/>
                <a:gd name="T4" fmla="*/ 10 w 56"/>
                <a:gd name="T5" fmla="*/ 20 h 60"/>
                <a:gd name="T6" fmla="*/ 9 w 56"/>
                <a:gd name="T7" fmla="*/ 44 h 60"/>
                <a:gd name="T8" fmla="*/ 36 w 56"/>
                <a:gd name="T9" fmla="*/ 49 h 60"/>
                <a:gd name="T10" fmla="*/ 56 w 56"/>
                <a:gd name="T11" fmla="*/ 33 h 60"/>
                <a:gd name="T12" fmla="*/ 32 w 56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0">
                  <a:moveTo>
                    <a:pt x="32" y="0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0" y="32"/>
                    <a:pt x="9" y="44"/>
                  </a:cubicBezTo>
                  <a:cubicBezTo>
                    <a:pt x="21" y="60"/>
                    <a:pt x="36" y="49"/>
                    <a:pt x="36" y="4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399052" y="17580744"/>
              <a:ext cx="184150" cy="49213"/>
            </a:xfrm>
            <a:custGeom>
              <a:avLst/>
              <a:gdLst>
                <a:gd name="T0" fmla="*/ 18 w 49"/>
                <a:gd name="T1" fmla="*/ 13 h 13"/>
                <a:gd name="T2" fmla="*/ 0 w 49"/>
                <a:gd name="T3" fmla="*/ 3 h 13"/>
                <a:gd name="T4" fmla="*/ 1 w 49"/>
                <a:gd name="T5" fmla="*/ 0 h 13"/>
                <a:gd name="T6" fmla="*/ 4 w 49"/>
                <a:gd name="T7" fmla="*/ 1 h 13"/>
                <a:gd name="T8" fmla="*/ 18 w 49"/>
                <a:gd name="T9" fmla="*/ 9 h 13"/>
                <a:gd name="T10" fmla="*/ 31 w 49"/>
                <a:gd name="T11" fmla="*/ 9 h 13"/>
                <a:gd name="T12" fmla="*/ 44 w 49"/>
                <a:gd name="T13" fmla="*/ 1 h 13"/>
                <a:gd name="T14" fmla="*/ 47 w 49"/>
                <a:gd name="T15" fmla="*/ 0 h 13"/>
                <a:gd name="T16" fmla="*/ 48 w 49"/>
                <a:gd name="T17" fmla="*/ 3 h 13"/>
                <a:gd name="T18" fmla="*/ 32 w 49"/>
                <a:gd name="T19" fmla="*/ 13 h 13"/>
                <a:gd name="T20" fmla="*/ 18 w 49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13">
                  <a:moveTo>
                    <a:pt x="18" y="13"/>
                  </a:moveTo>
                  <a:cubicBezTo>
                    <a:pt x="6" y="13"/>
                    <a:pt x="1" y="4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9"/>
                    <a:pt x="1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40" y="7"/>
                    <a:pt x="44" y="1"/>
                  </a:cubicBezTo>
                  <a:cubicBezTo>
                    <a:pt x="45" y="0"/>
                    <a:pt x="46" y="0"/>
                    <a:pt x="47" y="0"/>
                  </a:cubicBezTo>
                  <a:cubicBezTo>
                    <a:pt x="48" y="1"/>
                    <a:pt x="49" y="2"/>
                    <a:pt x="48" y="3"/>
                  </a:cubicBezTo>
                  <a:cubicBezTo>
                    <a:pt x="43" y="11"/>
                    <a:pt x="32" y="13"/>
                    <a:pt x="32" y="13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753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14927" y="16409169"/>
              <a:ext cx="127000" cy="217488"/>
            </a:xfrm>
            <a:custGeom>
              <a:avLst/>
              <a:gdLst>
                <a:gd name="T0" fmla="*/ 0 w 34"/>
                <a:gd name="T1" fmla="*/ 0 h 58"/>
                <a:gd name="T2" fmla="*/ 0 w 34"/>
                <a:gd name="T3" fmla="*/ 38 h 58"/>
                <a:gd name="T4" fmla="*/ 18 w 34"/>
                <a:gd name="T5" fmla="*/ 57 h 58"/>
                <a:gd name="T6" fmla="*/ 33 w 34"/>
                <a:gd name="T7" fmla="*/ 38 h 58"/>
                <a:gd name="T8" fmla="*/ 32 w 34"/>
                <a:gd name="T9" fmla="*/ 0 h 58"/>
                <a:gd name="T10" fmla="*/ 0 w 34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58"/>
                    <a:pt x="18" y="57"/>
                  </a:cubicBezTo>
                  <a:cubicBezTo>
                    <a:pt x="34" y="56"/>
                    <a:pt x="33" y="38"/>
                    <a:pt x="33" y="38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414927" y="16409169"/>
              <a:ext cx="120650" cy="57150"/>
            </a:xfrm>
            <a:custGeom>
              <a:avLst/>
              <a:gdLst>
                <a:gd name="T0" fmla="*/ 17 w 32"/>
                <a:gd name="T1" fmla="*/ 15 h 15"/>
                <a:gd name="T2" fmla="*/ 32 w 32"/>
                <a:gd name="T3" fmla="*/ 14 h 15"/>
                <a:gd name="T4" fmla="*/ 32 w 32"/>
                <a:gd name="T5" fmla="*/ 0 h 15"/>
                <a:gd name="T6" fmla="*/ 0 w 32"/>
                <a:gd name="T7" fmla="*/ 0 h 15"/>
                <a:gd name="T8" fmla="*/ 0 w 32"/>
                <a:gd name="T9" fmla="*/ 12 h 15"/>
                <a:gd name="T10" fmla="*/ 17 w 3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5">
                  <a:moveTo>
                    <a:pt x="17" y="15"/>
                  </a:moveTo>
                  <a:cubicBezTo>
                    <a:pt x="23" y="15"/>
                    <a:pt x="28" y="15"/>
                    <a:pt x="32" y="1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3"/>
                    <a:pt x="11" y="15"/>
                    <a:pt x="17" y="15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3068852" y="16042456"/>
              <a:ext cx="161925" cy="16033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2967252" y="15228069"/>
              <a:ext cx="985838" cy="828675"/>
            </a:xfrm>
            <a:custGeom>
              <a:avLst/>
              <a:gdLst>
                <a:gd name="T0" fmla="*/ 243 w 262"/>
                <a:gd name="T1" fmla="*/ 221 h 221"/>
                <a:gd name="T2" fmla="*/ 254 w 262"/>
                <a:gd name="T3" fmla="*/ 124 h 221"/>
                <a:gd name="T4" fmla="*/ 232 w 262"/>
                <a:gd name="T5" fmla="*/ 34 h 221"/>
                <a:gd name="T6" fmla="*/ 194 w 262"/>
                <a:gd name="T7" fmla="*/ 41 h 221"/>
                <a:gd name="T8" fmla="*/ 147 w 262"/>
                <a:gd name="T9" fmla="*/ 3 h 221"/>
                <a:gd name="T10" fmla="*/ 14 w 262"/>
                <a:gd name="T11" fmla="*/ 85 h 221"/>
                <a:gd name="T12" fmla="*/ 2 w 262"/>
                <a:gd name="T13" fmla="*/ 129 h 221"/>
                <a:gd name="T14" fmla="*/ 1 w 262"/>
                <a:gd name="T15" fmla="*/ 183 h 221"/>
                <a:gd name="T16" fmla="*/ 26 w 262"/>
                <a:gd name="T17" fmla="*/ 163 h 221"/>
                <a:gd name="T18" fmla="*/ 17 w 262"/>
                <a:gd name="T19" fmla="*/ 212 h 221"/>
                <a:gd name="T20" fmla="*/ 57 w 262"/>
                <a:gd name="T21" fmla="*/ 176 h 221"/>
                <a:gd name="T22" fmla="*/ 43 w 262"/>
                <a:gd name="T23" fmla="*/ 221 h 221"/>
                <a:gd name="T24" fmla="*/ 243 w 262"/>
                <a:gd name="T2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21">
                  <a:moveTo>
                    <a:pt x="243" y="221"/>
                  </a:moveTo>
                  <a:cubicBezTo>
                    <a:pt x="254" y="124"/>
                    <a:pt x="254" y="124"/>
                    <a:pt x="254" y="124"/>
                  </a:cubicBezTo>
                  <a:cubicBezTo>
                    <a:pt x="254" y="124"/>
                    <a:pt x="262" y="45"/>
                    <a:pt x="232" y="34"/>
                  </a:cubicBezTo>
                  <a:cubicBezTo>
                    <a:pt x="206" y="25"/>
                    <a:pt x="194" y="41"/>
                    <a:pt x="194" y="41"/>
                  </a:cubicBezTo>
                  <a:cubicBezTo>
                    <a:pt x="194" y="41"/>
                    <a:pt x="186" y="0"/>
                    <a:pt x="147" y="3"/>
                  </a:cubicBezTo>
                  <a:cubicBezTo>
                    <a:pt x="107" y="5"/>
                    <a:pt x="20" y="74"/>
                    <a:pt x="14" y="85"/>
                  </a:cubicBezTo>
                  <a:cubicBezTo>
                    <a:pt x="13" y="87"/>
                    <a:pt x="5" y="111"/>
                    <a:pt x="2" y="129"/>
                  </a:cubicBezTo>
                  <a:cubicBezTo>
                    <a:pt x="0" y="151"/>
                    <a:pt x="1" y="183"/>
                    <a:pt x="1" y="18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17" y="212"/>
                    <a:pt x="17" y="212"/>
                    <a:pt x="17" y="212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43" y="221"/>
                    <a:pt x="43" y="221"/>
                    <a:pt x="43" y="221"/>
                  </a:cubicBezTo>
                  <a:lnTo>
                    <a:pt x="243" y="221"/>
                  </a:ln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3756240" y="16042456"/>
              <a:ext cx="166688" cy="16033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3140290" y="15693206"/>
              <a:ext cx="676275" cy="757238"/>
            </a:xfrm>
            <a:custGeom>
              <a:avLst/>
              <a:gdLst>
                <a:gd name="T0" fmla="*/ 3 w 180"/>
                <a:gd name="T1" fmla="*/ 97 h 202"/>
                <a:gd name="T2" fmla="*/ 16 w 180"/>
                <a:gd name="T3" fmla="*/ 171 h 202"/>
                <a:gd name="T4" fmla="*/ 91 w 180"/>
                <a:gd name="T5" fmla="*/ 202 h 202"/>
                <a:gd name="T6" fmla="*/ 175 w 180"/>
                <a:gd name="T7" fmla="*/ 155 h 202"/>
                <a:gd name="T8" fmla="*/ 178 w 180"/>
                <a:gd name="T9" fmla="*/ 58 h 202"/>
                <a:gd name="T10" fmla="*/ 156 w 180"/>
                <a:gd name="T11" fmla="*/ 84 h 202"/>
                <a:gd name="T12" fmla="*/ 159 w 180"/>
                <a:gd name="T13" fmla="*/ 37 h 202"/>
                <a:gd name="T14" fmla="*/ 144 w 180"/>
                <a:gd name="T15" fmla="*/ 0 h 202"/>
                <a:gd name="T16" fmla="*/ 132 w 180"/>
                <a:gd name="T17" fmla="*/ 20 h 202"/>
                <a:gd name="T18" fmla="*/ 122 w 180"/>
                <a:gd name="T19" fmla="*/ 0 h 202"/>
                <a:gd name="T20" fmla="*/ 3 w 180"/>
                <a:gd name="T21" fmla="*/ 9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202">
                  <a:moveTo>
                    <a:pt x="3" y="97"/>
                  </a:moveTo>
                  <a:cubicBezTo>
                    <a:pt x="3" y="97"/>
                    <a:pt x="0" y="152"/>
                    <a:pt x="16" y="171"/>
                  </a:cubicBezTo>
                  <a:cubicBezTo>
                    <a:pt x="33" y="191"/>
                    <a:pt x="54" y="201"/>
                    <a:pt x="91" y="202"/>
                  </a:cubicBezTo>
                  <a:cubicBezTo>
                    <a:pt x="127" y="202"/>
                    <a:pt x="170" y="184"/>
                    <a:pt x="175" y="155"/>
                  </a:cubicBezTo>
                  <a:cubicBezTo>
                    <a:pt x="180" y="127"/>
                    <a:pt x="178" y="58"/>
                    <a:pt x="178" y="5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60" y="44"/>
                    <a:pt x="159" y="37"/>
                  </a:cubicBezTo>
                  <a:cubicBezTo>
                    <a:pt x="157" y="30"/>
                    <a:pt x="144" y="0"/>
                    <a:pt x="144" y="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37" y="81"/>
                    <a:pt x="3" y="97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360952" y="16120244"/>
              <a:ext cx="233363" cy="82550"/>
            </a:xfrm>
            <a:custGeom>
              <a:avLst/>
              <a:gdLst>
                <a:gd name="T0" fmla="*/ 62 w 62"/>
                <a:gd name="T1" fmla="*/ 11 h 22"/>
                <a:gd name="T2" fmla="*/ 51 w 62"/>
                <a:gd name="T3" fmla="*/ 22 h 22"/>
                <a:gd name="T4" fmla="*/ 11 w 62"/>
                <a:gd name="T5" fmla="*/ 22 h 22"/>
                <a:gd name="T6" fmla="*/ 0 w 62"/>
                <a:gd name="T7" fmla="*/ 11 h 22"/>
                <a:gd name="T8" fmla="*/ 0 w 62"/>
                <a:gd name="T9" fmla="*/ 11 h 22"/>
                <a:gd name="T10" fmla="*/ 11 w 62"/>
                <a:gd name="T11" fmla="*/ 0 h 22"/>
                <a:gd name="T12" fmla="*/ 51 w 62"/>
                <a:gd name="T13" fmla="*/ 0 h 22"/>
                <a:gd name="T14" fmla="*/ 62 w 62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22">
                  <a:moveTo>
                    <a:pt x="62" y="11"/>
                  </a:moveTo>
                  <a:cubicBezTo>
                    <a:pt x="62" y="17"/>
                    <a:pt x="57" y="22"/>
                    <a:pt x="5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3237127" y="15982131"/>
              <a:ext cx="90488" cy="8890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3629240" y="15982131"/>
              <a:ext cx="90488" cy="8890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3327615" y="16259944"/>
              <a:ext cx="296863" cy="93663"/>
            </a:xfrm>
            <a:custGeom>
              <a:avLst/>
              <a:gdLst>
                <a:gd name="T0" fmla="*/ 40 w 79"/>
                <a:gd name="T1" fmla="*/ 25 h 25"/>
                <a:gd name="T2" fmla="*/ 0 w 79"/>
                <a:gd name="T3" fmla="*/ 7 h 25"/>
                <a:gd name="T4" fmla="*/ 1 w 79"/>
                <a:gd name="T5" fmla="*/ 4 h 25"/>
                <a:gd name="T6" fmla="*/ 4 w 79"/>
                <a:gd name="T7" fmla="*/ 4 h 25"/>
                <a:gd name="T8" fmla="*/ 41 w 79"/>
                <a:gd name="T9" fmla="*/ 21 h 25"/>
                <a:gd name="T10" fmla="*/ 75 w 79"/>
                <a:gd name="T11" fmla="*/ 2 h 25"/>
                <a:gd name="T12" fmla="*/ 78 w 79"/>
                <a:gd name="T13" fmla="*/ 1 h 25"/>
                <a:gd name="T14" fmla="*/ 79 w 79"/>
                <a:gd name="T15" fmla="*/ 4 h 25"/>
                <a:gd name="T16" fmla="*/ 41 w 79"/>
                <a:gd name="T17" fmla="*/ 25 h 25"/>
                <a:gd name="T18" fmla="*/ 40 w 7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25">
                  <a:moveTo>
                    <a:pt x="40" y="25"/>
                  </a:moveTo>
                  <a:cubicBezTo>
                    <a:pt x="13" y="25"/>
                    <a:pt x="1" y="7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5"/>
                    <a:pt x="16" y="21"/>
                    <a:pt x="41" y="21"/>
                  </a:cubicBezTo>
                  <a:cubicBezTo>
                    <a:pt x="66" y="21"/>
                    <a:pt x="75" y="3"/>
                    <a:pt x="75" y="2"/>
                  </a:cubicBezTo>
                  <a:cubicBezTo>
                    <a:pt x="75" y="1"/>
                    <a:pt x="77" y="0"/>
                    <a:pt x="78" y="1"/>
                  </a:cubicBezTo>
                  <a:cubicBezTo>
                    <a:pt x="79" y="1"/>
                    <a:pt x="79" y="3"/>
                    <a:pt x="79" y="4"/>
                  </a:cubicBezTo>
                  <a:cubicBezTo>
                    <a:pt x="78" y="5"/>
                    <a:pt x="69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lose/>
                </a:path>
              </a:pathLst>
            </a:cu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6443702" y="3068960"/>
            <a:ext cx="837360" cy="2592000"/>
            <a:chOff x="836827" y="15253469"/>
            <a:chExt cx="1114425" cy="3449637"/>
          </a:xfrm>
        </p:grpSpPr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108290" y="18623731"/>
              <a:ext cx="338138" cy="79375"/>
            </a:xfrm>
            <a:custGeom>
              <a:avLst/>
              <a:gdLst>
                <a:gd name="T0" fmla="*/ 14 w 90"/>
                <a:gd name="T1" fmla="*/ 1 h 21"/>
                <a:gd name="T2" fmla="*/ 3 w 90"/>
                <a:gd name="T3" fmla="*/ 9 h 21"/>
                <a:gd name="T4" fmla="*/ 7 w 90"/>
                <a:gd name="T5" fmla="*/ 21 h 21"/>
                <a:gd name="T6" fmla="*/ 82 w 90"/>
                <a:gd name="T7" fmla="*/ 16 h 21"/>
                <a:gd name="T8" fmla="*/ 81 w 90"/>
                <a:gd name="T9" fmla="*/ 0 h 21"/>
                <a:gd name="T10" fmla="*/ 14 w 90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1">
                  <a:moveTo>
                    <a:pt x="14" y="1"/>
                  </a:moveTo>
                  <a:cubicBezTo>
                    <a:pt x="14" y="1"/>
                    <a:pt x="3" y="7"/>
                    <a:pt x="3" y="9"/>
                  </a:cubicBezTo>
                  <a:cubicBezTo>
                    <a:pt x="3" y="11"/>
                    <a:pt x="0" y="21"/>
                    <a:pt x="7" y="21"/>
                  </a:cubicBezTo>
                  <a:cubicBezTo>
                    <a:pt x="14" y="21"/>
                    <a:pt x="75" y="19"/>
                    <a:pt x="82" y="16"/>
                  </a:cubicBezTo>
                  <a:cubicBezTo>
                    <a:pt x="90" y="13"/>
                    <a:pt x="84" y="1"/>
                    <a:pt x="81" y="0"/>
                  </a:cubicBezTo>
                  <a:cubicBezTo>
                    <a:pt x="78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108290" y="17801406"/>
              <a:ext cx="334963" cy="855663"/>
            </a:xfrm>
            <a:custGeom>
              <a:avLst/>
              <a:gdLst>
                <a:gd name="T0" fmla="*/ 51 w 89"/>
                <a:gd name="T1" fmla="*/ 0 h 228"/>
                <a:gd name="T2" fmla="*/ 39 w 89"/>
                <a:gd name="T3" fmla="*/ 177 h 228"/>
                <a:gd name="T4" fmla="*/ 2 w 89"/>
                <a:gd name="T5" fmla="*/ 214 h 228"/>
                <a:gd name="T6" fmla="*/ 20 w 89"/>
                <a:gd name="T7" fmla="*/ 226 h 228"/>
                <a:gd name="T8" fmla="*/ 87 w 89"/>
                <a:gd name="T9" fmla="*/ 214 h 228"/>
                <a:gd name="T10" fmla="*/ 62 w 89"/>
                <a:gd name="T11" fmla="*/ 174 h 228"/>
                <a:gd name="T12" fmla="*/ 73 w 89"/>
                <a:gd name="T13" fmla="*/ 5 h 228"/>
                <a:gd name="T14" fmla="*/ 51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51" y="0"/>
                  </a:moveTo>
                  <a:cubicBezTo>
                    <a:pt x="51" y="0"/>
                    <a:pt x="43" y="169"/>
                    <a:pt x="39" y="177"/>
                  </a:cubicBezTo>
                  <a:cubicBezTo>
                    <a:pt x="35" y="186"/>
                    <a:pt x="1" y="207"/>
                    <a:pt x="2" y="214"/>
                  </a:cubicBezTo>
                  <a:cubicBezTo>
                    <a:pt x="2" y="221"/>
                    <a:pt x="0" y="228"/>
                    <a:pt x="20" y="226"/>
                  </a:cubicBezTo>
                  <a:cubicBezTo>
                    <a:pt x="39" y="225"/>
                    <a:pt x="89" y="222"/>
                    <a:pt x="87" y="214"/>
                  </a:cubicBezTo>
                  <a:cubicBezTo>
                    <a:pt x="85" y="206"/>
                    <a:pt x="67" y="185"/>
                    <a:pt x="62" y="174"/>
                  </a:cubicBezTo>
                  <a:cubicBezTo>
                    <a:pt x="58" y="164"/>
                    <a:pt x="73" y="5"/>
                    <a:pt x="73" y="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160677" y="18511019"/>
              <a:ext cx="233363" cy="146050"/>
            </a:xfrm>
            <a:custGeom>
              <a:avLst/>
              <a:gdLst>
                <a:gd name="T0" fmla="*/ 0 w 62"/>
                <a:gd name="T1" fmla="*/ 11 h 39"/>
                <a:gd name="T2" fmla="*/ 27 w 62"/>
                <a:gd name="T3" fmla="*/ 36 h 39"/>
                <a:gd name="T4" fmla="*/ 31 w 62"/>
                <a:gd name="T5" fmla="*/ 39 h 39"/>
                <a:gd name="T6" fmla="*/ 33 w 62"/>
                <a:gd name="T7" fmla="*/ 35 h 39"/>
                <a:gd name="T8" fmla="*/ 44 w 62"/>
                <a:gd name="T9" fmla="*/ 14 h 39"/>
                <a:gd name="T10" fmla="*/ 62 w 62"/>
                <a:gd name="T11" fmla="*/ 7 h 39"/>
                <a:gd name="T12" fmla="*/ 57 w 62"/>
                <a:gd name="T13" fmla="*/ 0 h 39"/>
                <a:gd name="T14" fmla="*/ 31 w 62"/>
                <a:gd name="T15" fmla="*/ 14 h 39"/>
                <a:gd name="T16" fmla="*/ 9 w 62"/>
                <a:gd name="T17" fmla="*/ 3 h 39"/>
                <a:gd name="T18" fmla="*/ 0 w 62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0" y="11"/>
                  </a:moveTo>
                  <a:cubicBezTo>
                    <a:pt x="0" y="11"/>
                    <a:pt x="23" y="4"/>
                    <a:pt x="27" y="3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4" y="23"/>
                    <a:pt x="44" y="14"/>
                  </a:cubicBezTo>
                  <a:cubicBezTo>
                    <a:pt x="54" y="4"/>
                    <a:pt x="62" y="7"/>
                    <a:pt x="62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8" y="2"/>
                    <a:pt x="31" y="14"/>
                  </a:cubicBezTo>
                  <a:cubicBezTo>
                    <a:pt x="31" y="14"/>
                    <a:pt x="23" y="2"/>
                    <a:pt x="9" y="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540090" y="18623731"/>
              <a:ext cx="334963" cy="79375"/>
            </a:xfrm>
            <a:custGeom>
              <a:avLst/>
              <a:gdLst>
                <a:gd name="T0" fmla="*/ 75 w 89"/>
                <a:gd name="T1" fmla="*/ 1 h 21"/>
                <a:gd name="T2" fmla="*/ 87 w 89"/>
                <a:gd name="T3" fmla="*/ 9 h 21"/>
                <a:gd name="T4" fmla="*/ 82 w 89"/>
                <a:gd name="T5" fmla="*/ 21 h 21"/>
                <a:gd name="T6" fmla="*/ 7 w 89"/>
                <a:gd name="T7" fmla="*/ 16 h 21"/>
                <a:gd name="T8" fmla="*/ 8 w 89"/>
                <a:gd name="T9" fmla="*/ 0 h 21"/>
                <a:gd name="T10" fmla="*/ 75 w 89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">
                  <a:moveTo>
                    <a:pt x="75" y="1"/>
                  </a:moveTo>
                  <a:cubicBezTo>
                    <a:pt x="75" y="1"/>
                    <a:pt x="86" y="7"/>
                    <a:pt x="87" y="9"/>
                  </a:cubicBezTo>
                  <a:cubicBezTo>
                    <a:pt x="87" y="11"/>
                    <a:pt x="89" y="21"/>
                    <a:pt x="82" y="21"/>
                  </a:cubicBezTo>
                  <a:cubicBezTo>
                    <a:pt x="76" y="21"/>
                    <a:pt x="14" y="19"/>
                    <a:pt x="7" y="16"/>
                  </a:cubicBezTo>
                  <a:cubicBezTo>
                    <a:pt x="0" y="13"/>
                    <a:pt x="5" y="1"/>
                    <a:pt x="8" y="0"/>
                  </a:cubicBezTo>
                  <a:cubicBezTo>
                    <a:pt x="12" y="0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544852" y="17801406"/>
              <a:ext cx="334963" cy="855663"/>
            </a:xfrm>
            <a:custGeom>
              <a:avLst/>
              <a:gdLst>
                <a:gd name="T0" fmla="*/ 38 w 89"/>
                <a:gd name="T1" fmla="*/ 0 h 228"/>
                <a:gd name="T2" fmla="*/ 50 w 89"/>
                <a:gd name="T3" fmla="*/ 177 h 228"/>
                <a:gd name="T4" fmla="*/ 86 w 89"/>
                <a:gd name="T5" fmla="*/ 214 h 228"/>
                <a:gd name="T6" fmla="*/ 69 w 89"/>
                <a:gd name="T7" fmla="*/ 226 h 228"/>
                <a:gd name="T8" fmla="*/ 1 w 89"/>
                <a:gd name="T9" fmla="*/ 214 h 228"/>
                <a:gd name="T10" fmla="*/ 26 w 89"/>
                <a:gd name="T11" fmla="*/ 174 h 228"/>
                <a:gd name="T12" fmla="*/ 16 w 89"/>
                <a:gd name="T13" fmla="*/ 5 h 228"/>
                <a:gd name="T14" fmla="*/ 38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38" y="0"/>
                  </a:moveTo>
                  <a:cubicBezTo>
                    <a:pt x="38" y="0"/>
                    <a:pt x="46" y="169"/>
                    <a:pt x="50" y="177"/>
                  </a:cubicBezTo>
                  <a:cubicBezTo>
                    <a:pt x="54" y="186"/>
                    <a:pt x="87" y="207"/>
                    <a:pt x="86" y="214"/>
                  </a:cubicBezTo>
                  <a:cubicBezTo>
                    <a:pt x="86" y="221"/>
                    <a:pt x="89" y="228"/>
                    <a:pt x="69" y="226"/>
                  </a:cubicBezTo>
                  <a:cubicBezTo>
                    <a:pt x="49" y="225"/>
                    <a:pt x="0" y="222"/>
                    <a:pt x="1" y="214"/>
                  </a:cubicBezTo>
                  <a:cubicBezTo>
                    <a:pt x="3" y="206"/>
                    <a:pt x="22" y="185"/>
                    <a:pt x="26" y="174"/>
                  </a:cubicBezTo>
                  <a:cubicBezTo>
                    <a:pt x="30" y="164"/>
                    <a:pt x="16" y="5"/>
                    <a:pt x="16" y="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589302" y="18511019"/>
              <a:ext cx="236538" cy="146050"/>
            </a:xfrm>
            <a:custGeom>
              <a:avLst/>
              <a:gdLst>
                <a:gd name="T0" fmla="*/ 63 w 63"/>
                <a:gd name="T1" fmla="*/ 11 h 39"/>
                <a:gd name="T2" fmla="*/ 35 w 63"/>
                <a:gd name="T3" fmla="*/ 36 h 39"/>
                <a:gd name="T4" fmla="*/ 32 w 63"/>
                <a:gd name="T5" fmla="*/ 39 h 39"/>
                <a:gd name="T6" fmla="*/ 29 w 63"/>
                <a:gd name="T7" fmla="*/ 35 h 39"/>
                <a:gd name="T8" fmla="*/ 19 w 63"/>
                <a:gd name="T9" fmla="*/ 14 h 39"/>
                <a:gd name="T10" fmla="*/ 0 w 63"/>
                <a:gd name="T11" fmla="*/ 7 h 39"/>
                <a:gd name="T12" fmla="*/ 5 w 63"/>
                <a:gd name="T13" fmla="*/ 0 h 39"/>
                <a:gd name="T14" fmla="*/ 31 w 63"/>
                <a:gd name="T15" fmla="*/ 14 h 39"/>
                <a:gd name="T16" fmla="*/ 53 w 63"/>
                <a:gd name="T17" fmla="*/ 3 h 39"/>
                <a:gd name="T18" fmla="*/ 63 w 63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9">
                  <a:moveTo>
                    <a:pt x="63" y="11"/>
                  </a:moveTo>
                  <a:cubicBezTo>
                    <a:pt x="63" y="11"/>
                    <a:pt x="40" y="4"/>
                    <a:pt x="35" y="3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23"/>
                    <a:pt x="19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25" y="2"/>
                    <a:pt x="31" y="14"/>
                  </a:cubicBezTo>
                  <a:cubicBezTo>
                    <a:pt x="31" y="14"/>
                    <a:pt x="39" y="2"/>
                    <a:pt x="53" y="3"/>
                  </a:cubicBezTo>
                  <a:lnTo>
                    <a:pt x="63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836827" y="15253469"/>
              <a:ext cx="1114425" cy="2671762"/>
              <a:chOff x="836827" y="15253469"/>
              <a:chExt cx="1114425" cy="2671762"/>
            </a:xfrm>
          </p:grpSpPr>
          <p:sp>
            <p:nvSpPr>
              <p:cNvPr id="83" name="Freeform 78"/>
              <p:cNvSpPr>
                <a:spLocks/>
              </p:cNvSpPr>
              <p:nvPr/>
            </p:nvSpPr>
            <p:spPr bwMode="auto">
              <a:xfrm>
                <a:off x="1047965" y="16893356"/>
                <a:ext cx="153988" cy="769938"/>
              </a:xfrm>
              <a:custGeom>
                <a:avLst/>
                <a:gdLst>
                  <a:gd name="T0" fmla="*/ 6 w 41"/>
                  <a:gd name="T1" fmla="*/ 10 h 205"/>
                  <a:gd name="T2" fmla="*/ 0 w 41"/>
                  <a:gd name="T3" fmla="*/ 191 h 205"/>
                  <a:gd name="T4" fmla="*/ 18 w 41"/>
                  <a:gd name="T5" fmla="*/ 205 h 205"/>
                  <a:gd name="T6" fmla="*/ 38 w 41"/>
                  <a:gd name="T7" fmla="*/ 187 h 205"/>
                  <a:gd name="T8" fmla="*/ 41 w 41"/>
                  <a:gd name="T9" fmla="*/ 0 h 205"/>
                  <a:gd name="T10" fmla="*/ 6 w 41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5">
                    <a:moveTo>
                      <a:pt x="6" y="10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1"/>
                      <a:pt x="5" y="204"/>
                      <a:pt x="18" y="205"/>
                    </a:cubicBezTo>
                    <a:cubicBezTo>
                      <a:pt x="35" y="205"/>
                      <a:pt x="38" y="187"/>
                      <a:pt x="38" y="187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9"/>
              <p:cNvSpPr>
                <a:spLocks/>
              </p:cNvSpPr>
              <p:nvPr/>
            </p:nvSpPr>
            <p:spPr bwMode="auto">
              <a:xfrm>
                <a:off x="1724240" y="16893356"/>
                <a:ext cx="155575" cy="769938"/>
              </a:xfrm>
              <a:custGeom>
                <a:avLst/>
                <a:gdLst>
                  <a:gd name="T0" fmla="*/ 35 w 41"/>
                  <a:gd name="T1" fmla="*/ 10 h 205"/>
                  <a:gd name="T2" fmla="*/ 41 w 41"/>
                  <a:gd name="T3" fmla="*/ 191 h 205"/>
                  <a:gd name="T4" fmla="*/ 24 w 41"/>
                  <a:gd name="T5" fmla="*/ 205 h 205"/>
                  <a:gd name="T6" fmla="*/ 3 w 41"/>
                  <a:gd name="T7" fmla="*/ 187 h 205"/>
                  <a:gd name="T8" fmla="*/ 0 w 41"/>
                  <a:gd name="T9" fmla="*/ 0 h 205"/>
                  <a:gd name="T10" fmla="*/ 35 w 41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5">
                    <a:moveTo>
                      <a:pt x="35" y="10"/>
                    </a:moveTo>
                    <a:cubicBezTo>
                      <a:pt x="41" y="191"/>
                      <a:pt x="41" y="191"/>
                      <a:pt x="41" y="191"/>
                    </a:cubicBezTo>
                    <a:cubicBezTo>
                      <a:pt x="41" y="191"/>
                      <a:pt x="36" y="204"/>
                      <a:pt x="24" y="205"/>
                    </a:cubicBezTo>
                    <a:cubicBezTo>
                      <a:pt x="6" y="205"/>
                      <a:pt x="3" y="187"/>
                      <a:pt x="3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0"/>
              <p:cNvSpPr>
                <a:spLocks/>
              </p:cNvSpPr>
              <p:nvPr/>
            </p:nvSpPr>
            <p:spPr bwMode="auto">
              <a:xfrm>
                <a:off x="1182902" y="17407706"/>
                <a:ext cx="606425" cy="517525"/>
              </a:xfrm>
              <a:custGeom>
                <a:avLst/>
                <a:gdLst>
                  <a:gd name="T0" fmla="*/ 57 w 382"/>
                  <a:gd name="T1" fmla="*/ 0 h 326"/>
                  <a:gd name="T2" fmla="*/ 7 w 382"/>
                  <a:gd name="T3" fmla="*/ 36 h 326"/>
                  <a:gd name="T4" fmla="*/ 0 w 382"/>
                  <a:gd name="T5" fmla="*/ 326 h 326"/>
                  <a:gd name="T6" fmla="*/ 166 w 382"/>
                  <a:gd name="T7" fmla="*/ 326 h 326"/>
                  <a:gd name="T8" fmla="*/ 175 w 382"/>
                  <a:gd name="T9" fmla="*/ 173 h 326"/>
                  <a:gd name="T10" fmla="*/ 201 w 382"/>
                  <a:gd name="T11" fmla="*/ 173 h 326"/>
                  <a:gd name="T12" fmla="*/ 223 w 382"/>
                  <a:gd name="T13" fmla="*/ 326 h 326"/>
                  <a:gd name="T14" fmla="*/ 382 w 382"/>
                  <a:gd name="T15" fmla="*/ 326 h 326"/>
                  <a:gd name="T16" fmla="*/ 363 w 382"/>
                  <a:gd name="T17" fmla="*/ 36 h 326"/>
                  <a:gd name="T18" fmla="*/ 57 w 382"/>
                  <a:gd name="T1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26">
                    <a:moveTo>
                      <a:pt x="57" y="0"/>
                    </a:moveTo>
                    <a:lnTo>
                      <a:pt x="7" y="36"/>
                    </a:lnTo>
                    <a:lnTo>
                      <a:pt x="0" y="326"/>
                    </a:lnTo>
                    <a:lnTo>
                      <a:pt x="166" y="326"/>
                    </a:lnTo>
                    <a:lnTo>
                      <a:pt x="175" y="173"/>
                    </a:lnTo>
                    <a:lnTo>
                      <a:pt x="201" y="173"/>
                    </a:lnTo>
                    <a:lnTo>
                      <a:pt x="223" y="326"/>
                    </a:lnTo>
                    <a:lnTo>
                      <a:pt x="382" y="326"/>
                    </a:lnTo>
                    <a:lnTo>
                      <a:pt x="363" y="36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1"/>
              <p:cNvSpPr>
                <a:spLocks/>
              </p:cNvSpPr>
              <p:nvPr/>
            </p:nvSpPr>
            <p:spPr bwMode="auto">
              <a:xfrm>
                <a:off x="1020977" y="16507594"/>
                <a:ext cx="858838" cy="957263"/>
              </a:xfrm>
              <a:custGeom>
                <a:avLst/>
                <a:gdLst>
                  <a:gd name="T0" fmla="*/ 35 w 228"/>
                  <a:gd name="T1" fmla="*/ 16 h 255"/>
                  <a:gd name="T2" fmla="*/ 110 w 228"/>
                  <a:gd name="T3" fmla="*/ 2 h 255"/>
                  <a:gd name="T4" fmla="*/ 200 w 228"/>
                  <a:gd name="T5" fmla="*/ 16 h 255"/>
                  <a:gd name="T6" fmla="*/ 224 w 228"/>
                  <a:gd name="T7" fmla="*/ 62 h 255"/>
                  <a:gd name="T8" fmla="*/ 228 w 228"/>
                  <a:gd name="T9" fmla="*/ 117 h 255"/>
                  <a:gd name="T10" fmla="*/ 189 w 228"/>
                  <a:gd name="T11" fmla="*/ 120 h 255"/>
                  <a:gd name="T12" fmla="*/ 196 w 228"/>
                  <a:gd name="T13" fmla="*/ 255 h 255"/>
                  <a:gd name="T14" fmla="*/ 46 w 228"/>
                  <a:gd name="T15" fmla="*/ 255 h 255"/>
                  <a:gd name="T16" fmla="*/ 48 w 228"/>
                  <a:gd name="T17" fmla="*/ 123 h 255"/>
                  <a:gd name="T18" fmla="*/ 5 w 228"/>
                  <a:gd name="T19" fmla="*/ 121 h 255"/>
                  <a:gd name="T20" fmla="*/ 35 w 228"/>
                  <a:gd name="T21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55">
                    <a:moveTo>
                      <a:pt x="35" y="16"/>
                    </a:moveTo>
                    <a:cubicBezTo>
                      <a:pt x="35" y="16"/>
                      <a:pt x="83" y="4"/>
                      <a:pt x="110" y="2"/>
                    </a:cubicBezTo>
                    <a:cubicBezTo>
                      <a:pt x="137" y="0"/>
                      <a:pt x="200" y="16"/>
                      <a:pt x="200" y="16"/>
                    </a:cubicBezTo>
                    <a:cubicBezTo>
                      <a:pt x="200" y="16"/>
                      <a:pt x="220" y="20"/>
                      <a:pt x="224" y="62"/>
                    </a:cubicBezTo>
                    <a:cubicBezTo>
                      <a:pt x="228" y="117"/>
                      <a:pt x="228" y="117"/>
                      <a:pt x="228" y="117"/>
                    </a:cubicBezTo>
                    <a:cubicBezTo>
                      <a:pt x="228" y="117"/>
                      <a:pt x="208" y="122"/>
                      <a:pt x="189" y="120"/>
                    </a:cubicBezTo>
                    <a:cubicBezTo>
                      <a:pt x="196" y="255"/>
                      <a:pt x="196" y="255"/>
                      <a:pt x="196" y="255"/>
                    </a:cubicBezTo>
                    <a:cubicBezTo>
                      <a:pt x="46" y="255"/>
                      <a:pt x="46" y="255"/>
                      <a:pt x="46" y="255"/>
                    </a:cubicBezTo>
                    <a:cubicBezTo>
                      <a:pt x="48" y="123"/>
                      <a:pt x="48" y="123"/>
                      <a:pt x="48" y="123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5" y="121"/>
                      <a:pt x="0" y="24"/>
                      <a:pt x="35" y="16"/>
                    </a:cubicBezTo>
                    <a:close/>
                  </a:path>
                </a:pathLst>
              </a:custGeom>
              <a:solidFill>
                <a:srgbClr val="6DC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2"/>
              <p:cNvSpPr>
                <a:spLocks/>
              </p:cNvSpPr>
              <p:nvPr/>
            </p:nvSpPr>
            <p:spPr bwMode="auto">
              <a:xfrm>
                <a:off x="1032090" y="16761594"/>
                <a:ext cx="180975" cy="207963"/>
              </a:xfrm>
              <a:custGeom>
                <a:avLst/>
                <a:gdLst>
                  <a:gd name="T0" fmla="*/ 47 w 48"/>
                  <a:gd name="T1" fmla="*/ 12 h 55"/>
                  <a:gd name="T2" fmla="*/ 37 w 48"/>
                  <a:gd name="T3" fmla="*/ 5 h 55"/>
                  <a:gd name="T4" fmla="*/ 4 w 48"/>
                  <a:gd name="T5" fmla="*/ 0 h 55"/>
                  <a:gd name="T6" fmla="*/ 2 w 48"/>
                  <a:gd name="T7" fmla="*/ 53 h 55"/>
                  <a:gd name="T8" fmla="*/ 45 w 48"/>
                  <a:gd name="T9" fmla="*/ 55 h 55"/>
                  <a:gd name="T10" fmla="*/ 47 w 48"/>
                  <a:gd name="T1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55">
                    <a:moveTo>
                      <a:pt x="47" y="12"/>
                    </a:moveTo>
                    <a:cubicBezTo>
                      <a:pt x="48" y="5"/>
                      <a:pt x="44" y="5"/>
                      <a:pt x="37" y="5"/>
                    </a:cubicBezTo>
                    <a:cubicBezTo>
                      <a:pt x="26" y="4"/>
                      <a:pt x="15" y="1"/>
                      <a:pt x="4" y="0"/>
                    </a:cubicBezTo>
                    <a:cubicBezTo>
                      <a:pt x="0" y="27"/>
                      <a:pt x="2" y="53"/>
                      <a:pt x="2" y="53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5"/>
                      <a:pt x="47" y="17"/>
                      <a:pt x="47" y="1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3"/>
              <p:cNvSpPr>
                <a:spLocks/>
              </p:cNvSpPr>
              <p:nvPr/>
            </p:nvSpPr>
            <p:spPr bwMode="auto">
              <a:xfrm>
                <a:off x="1713127" y="16747306"/>
                <a:ext cx="166688" cy="217488"/>
              </a:xfrm>
              <a:custGeom>
                <a:avLst/>
                <a:gdLst>
                  <a:gd name="T0" fmla="*/ 3 w 44"/>
                  <a:gd name="T1" fmla="*/ 6 h 58"/>
                  <a:gd name="T2" fmla="*/ 2 w 44"/>
                  <a:gd name="T3" fmla="*/ 7 h 58"/>
                  <a:gd name="T4" fmla="*/ 1 w 44"/>
                  <a:gd name="T5" fmla="*/ 17 h 58"/>
                  <a:gd name="T6" fmla="*/ 2 w 44"/>
                  <a:gd name="T7" fmla="*/ 30 h 58"/>
                  <a:gd name="T8" fmla="*/ 5 w 44"/>
                  <a:gd name="T9" fmla="*/ 52 h 58"/>
                  <a:gd name="T10" fmla="*/ 5 w 44"/>
                  <a:gd name="T11" fmla="*/ 56 h 58"/>
                  <a:gd name="T12" fmla="*/ 44 w 44"/>
                  <a:gd name="T13" fmla="*/ 53 h 58"/>
                  <a:gd name="T14" fmla="*/ 40 w 44"/>
                  <a:gd name="T15" fmla="*/ 2 h 58"/>
                  <a:gd name="T16" fmla="*/ 10 w 44"/>
                  <a:gd name="T17" fmla="*/ 4 h 58"/>
                  <a:gd name="T18" fmla="*/ 3 w 44"/>
                  <a:gd name="T1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8">
                    <a:moveTo>
                      <a:pt x="3" y="6"/>
                    </a:moveTo>
                    <a:cubicBezTo>
                      <a:pt x="3" y="6"/>
                      <a:pt x="2" y="6"/>
                      <a:pt x="2" y="7"/>
                    </a:cubicBezTo>
                    <a:cubicBezTo>
                      <a:pt x="0" y="10"/>
                      <a:pt x="1" y="14"/>
                      <a:pt x="1" y="17"/>
                    </a:cubicBezTo>
                    <a:cubicBezTo>
                      <a:pt x="1" y="22"/>
                      <a:pt x="2" y="26"/>
                      <a:pt x="2" y="30"/>
                    </a:cubicBezTo>
                    <a:cubicBezTo>
                      <a:pt x="3" y="38"/>
                      <a:pt x="4" y="45"/>
                      <a:pt x="5" y="52"/>
                    </a:cubicBezTo>
                    <a:cubicBezTo>
                      <a:pt x="5" y="54"/>
                      <a:pt x="5" y="55"/>
                      <a:pt x="5" y="56"/>
                    </a:cubicBezTo>
                    <a:cubicBezTo>
                      <a:pt x="24" y="58"/>
                      <a:pt x="44" y="53"/>
                      <a:pt x="44" y="53"/>
                    </a:cubicBezTo>
                    <a:cubicBezTo>
                      <a:pt x="44" y="53"/>
                      <a:pt x="40" y="2"/>
                      <a:pt x="40" y="2"/>
                    </a:cubicBezTo>
                    <a:cubicBezTo>
                      <a:pt x="40" y="0"/>
                      <a:pt x="14" y="3"/>
                      <a:pt x="10" y="4"/>
                    </a:cubicBezTo>
                    <a:cubicBezTo>
                      <a:pt x="8" y="5"/>
                      <a:pt x="6" y="5"/>
                      <a:pt x="3" y="6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4"/>
              <p:cNvSpPr>
                <a:spLocks/>
              </p:cNvSpPr>
              <p:nvPr/>
            </p:nvSpPr>
            <p:spPr bwMode="auto">
              <a:xfrm>
                <a:off x="1292440" y="16510769"/>
                <a:ext cx="285750" cy="250825"/>
              </a:xfrm>
              <a:custGeom>
                <a:avLst/>
                <a:gdLst>
                  <a:gd name="T0" fmla="*/ 34 w 76"/>
                  <a:gd name="T1" fmla="*/ 65 h 67"/>
                  <a:gd name="T2" fmla="*/ 46 w 76"/>
                  <a:gd name="T3" fmla="*/ 67 h 67"/>
                  <a:gd name="T4" fmla="*/ 62 w 76"/>
                  <a:gd name="T5" fmla="*/ 50 h 67"/>
                  <a:gd name="T6" fmla="*/ 76 w 76"/>
                  <a:gd name="T7" fmla="*/ 4 h 67"/>
                  <a:gd name="T8" fmla="*/ 38 w 76"/>
                  <a:gd name="T9" fmla="*/ 1 h 67"/>
                  <a:gd name="T10" fmla="*/ 0 w 76"/>
                  <a:gd name="T11" fmla="*/ 7 h 67"/>
                  <a:gd name="T12" fmla="*/ 34 w 76"/>
                  <a:gd name="T13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7">
                    <a:moveTo>
                      <a:pt x="34" y="65"/>
                    </a:moveTo>
                    <a:cubicBezTo>
                      <a:pt x="36" y="66"/>
                      <a:pt x="42" y="67"/>
                      <a:pt x="46" y="67"/>
                    </a:cubicBezTo>
                    <a:cubicBezTo>
                      <a:pt x="50" y="66"/>
                      <a:pt x="58" y="60"/>
                      <a:pt x="62" y="50"/>
                    </a:cubicBezTo>
                    <a:cubicBezTo>
                      <a:pt x="69" y="36"/>
                      <a:pt x="75" y="20"/>
                      <a:pt x="76" y="4"/>
                    </a:cubicBezTo>
                    <a:cubicBezTo>
                      <a:pt x="62" y="2"/>
                      <a:pt x="47" y="0"/>
                      <a:pt x="38" y="1"/>
                    </a:cubicBezTo>
                    <a:cubicBezTo>
                      <a:pt x="27" y="2"/>
                      <a:pt x="13" y="4"/>
                      <a:pt x="0" y="7"/>
                    </a:cubicBezTo>
                    <a:cubicBezTo>
                      <a:pt x="5" y="19"/>
                      <a:pt x="26" y="60"/>
                      <a:pt x="34" y="65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5"/>
              <p:cNvSpPr>
                <a:spLocks/>
              </p:cNvSpPr>
              <p:nvPr/>
            </p:nvSpPr>
            <p:spPr bwMode="auto">
              <a:xfrm>
                <a:off x="1363877" y="16342494"/>
                <a:ext cx="142875" cy="239713"/>
              </a:xfrm>
              <a:custGeom>
                <a:avLst/>
                <a:gdLst>
                  <a:gd name="T0" fmla="*/ 0 w 38"/>
                  <a:gd name="T1" fmla="*/ 0 h 64"/>
                  <a:gd name="T2" fmla="*/ 0 w 38"/>
                  <a:gd name="T3" fmla="*/ 52 h 64"/>
                  <a:gd name="T4" fmla="*/ 19 w 38"/>
                  <a:gd name="T5" fmla="*/ 64 h 64"/>
                  <a:gd name="T6" fmla="*/ 38 w 38"/>
                  <a:gd name="T7" fmla="*/ 52 h 64"/>
                  <a:gd name="T8" fmla="*/ 38 w 38"/>
                  <a:gd name="T9" fmla="*/ 0 h 64"/>
                  <a:gd name="T10" fmla="*/ 0 w 38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64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2" y="64"/>
                      <a:pt x="19" y="64"/>
                    </a:cubicBezTo>
                    <a:cubicBezTo>
                      <a:pt x="37" y="64"/>
                      <a:pt x="38" y="52"/>
                      <a:pt x="38" y="52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1363877" y="16342494"/>
                <a:ext cx="142875" cy="85725"/>
              </a:xfrm>
              <a:custGeom>
                <a:avLst/>
                <a:gdLst>
                  <a:gd name="T0" fmla="*/ 38 w 38"/>
                  <a:gd name="T1" fmla="*/ 18 h 23"/>
                  <a:gd name="T2" fmla="*/ 38 w 38"/>
                  <a:gd name="T3" fmla="*/ 0 h 23"/>
                  <a:gd name="T4" fmla="*/ 0 w 38"/>
                  <a:gd name="T5" fmla="*/ 0 h 23"/>
                  <a:gd name="T6" fmla="*/ 0 w 38"/>
                  <a:gd name="T7" fmla="*/ 19 h 23"/>
                  <a:gd name="T8" fmla="*/ 38 w 38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8" y="18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23"/>
                      <a:pt x="25" y="22"/>
                      <a:pt x="38" y="18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7"/>
              <p:cNvSpPr>
                <a:spLocks noChangeArrowheads="1"/>
              </p:cNvSpPr>
              <p:nvPr/>
            </p:nvSpPr>
            <p:spPr bwMode="auto">
              <a:xfrm>
                <a:off x="836827" y="15253469"/>
                <a:ext cx="1114425" cy="1089025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1054315" y="15745594"/>
                <a:ext cx="693738" cy="671513"/>
              </a:xfrm>
              <a:custGeom>
                <a:avLst/>
                <a:gdLst>
                  <a:gd name="T0" fmla="*/ 3 w 184"/>
                  <a:gd name="T1" fmla="*/ 0 h 179"/>
                  <a:gd name="T2" fmla="*/ 20 w 184"/>
                  <a:gd name="T3" fmla="*/ 150 h 179"/>
                  <a:gd name="T4" fmla="*/ 104 w 184"/>
                  <a:gd name="T5" fmla="*/ 177 h 179"/>
                  <a:gd name="T6" fmla="*/ 183 w 184"/>
                  <a:gd name="T7" fmla="*/ 104 h 179"/>
                  <a:gd name="T8" fmla="*/ 183 w 184"/>
                  <a:gd name="T9" fmla="*/ 41 h 179"/>
                  <a:gd name="T10" fmla="*/ 158 w 184"/>
                  <a:gd name="T11" fmla="*/ 25 h 179"/>
                  <a:gd name="T12" fmla="*/ 164 w 184"/>
                  <a:gd name="T13" fmla="*/ 41 h 179"/>
                  <a:gd name="T14" fmla="*/ 109 w 184"/>
                  <a:gd name="T15" fmla="*/ 14 h 179"/>
                  <a:gd name="T16" fmla="*/ 125 w 184"/>
                  <a:gd name="T17" fmla="*/ 42 h 179"/>
                  <a:gd name="T18" fmla="*/ 54 w 184"/>
                  <a:gd name="T19" fmla="*/ 9 h 179"/>
                  <a:gd name="T20" fmla="*/ 60 w 184"/>
                  <a:gd name="T21" fmla="*/ 40 h 179"/>
                  <a:gd name="T22" fmla="*/ 3 w 184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4" h="179">
                    <a:moveTo>
                      <a:pt x="3" y="0"/>
                    </a:moveTo>
                    <a:cubicBezTo>
                      <a:pt x="3" y="0"/>
                      <a:pt x="0" y="130"/>
                      <a:pt x="20" y="150"/>
                    </a:cubicBezTo>
                    <a:cubicBezTo>
                      <a:pt x="41" y="169"/>
                      <a:pt x="74" y="179"/>
                      <a:pt x="104" y="177"/>
                    </a:cubicBezTo>
                    <a:cubicBezTo>
                      <a:pt x="134" y="175"/>
                      <a:pt x="182" y="153"/>
                      <a:pt x="183" y="104"/>
                    </a:cubicBezTo>
                    <a:cubicBezTo>
                      <a:pt x="184" y="55"/>
                      <a:pt x="183" y="41"/>
                      <a:pt x="183" y="41"/>
                    </a:cubicBezTo>
                    <a:cubicBezTo>
                      <a:pt x="183" y="41"/>
                      <a:pt x="169" y="35"/>
                      <a:pt x="158" y="25"/>
                    </a:cubicBezTo>
                    <a:cubicBezTo>
                      <a:pt x="154" y="21"/>
                      <a:pt x="164" y="41"/>
                      <a:pt x="164" y="41"/>
                    </a:cubicBezTo>
                    <a:cubicBezTo>
                      <a:pt x="164" y="41"/>
                      <a:pt x="142" y="45"/>
                      <a:pt x="109" y="14"/>
                    </a:cubicBezTo>
                    <a:cubicBezTo>
                      <a:pt x="109" y="14"/>
                      <a:pt x="113" y="36"/>
                      <a:pt x="125" y="42"/>
                    </a:cubicBezTo>
                    <a:cubicBezTo>
                      <a:pt x="125" y="42"/>
                      <a:pt x="89" y="44"/>
                      <a:pt x="54" y="9"/>
                    </a:cubicBezTo>
                    <a:cubicBezTo>
                      <a:pt x="54" y="9"/>
                      <a:pt x="55" y="35"/>
                      <a:pt x="60" y="40"/>
                    </a:cubicBezTo>
                    <a:cubicBezTo>
                      <a:pt x="60" y="40"/>
                      <a:pt x="17" y="40"/>
                      <a:pt x="3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89"/>
              <p:cNvSpPr>
                <a:spLocks noChangeArrowheads="1"/>
              </p:cNvSpPr>
              <p:nvPr/>
            </p:nvSpPr>
            <p:spPr bwMode="auto">
              <a:xfrm>
                <a:off x="990815" y="15899581"/>
                <a:ext cx="134938" cy="130175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1687727" y="15899581"/>
                <a:ext cx="134938" cy="130175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1328952" y="16029756"/>
                <a:ext cx="158750" cy="139700"/>
              </a:xfrm>
              <a:custGeom>
                <a:avLst/>
                <a:gdLst>
                  <a:gd name="T0" fmla="*/ 26 w 100"/>
                  <a:gd name="T1" fmla="*/ 0 h 88"/>
                  <a:gd name="T2" fmla="*/ 72 w 100"/>
                  <a:gd name="T3" fmla="*/ 0 h 88"/>
                  <a:gd name="T4" fmla="*/ 100 w 100"/>
                  <a:gd name="T5" fmla="*/ 88 h 88"/>
                  <a:gd name="T6" fmla="*/ 0 w 100"/>
                  <a:gd name="T7" fmla="*/ 86 h 88"/>
                  <a:gd name="T8" fmla="*/ 26 w 100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8">
                    <a:moveTo>
                      <a:pt x="26" y="0"/>
                    </a:moveTo>
                    <a:lnTo>
                      <a:pt x="72" y="0"/>
                    </a:lnTo>
                    <a:lnTo>
                      <a:pt x="100" y="88"/>
                    </a:lnTo>
                    <a:lnTo>
                      <a:pt x="0" y="8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92"/>
              <p:cNvSpPr>
                <a:spLocks noChangeArrowheads="1"/>
              </p:cNvSpPr>
              <p:nvPr/>
            </p:nvSpPr>
            <p:spPr bwMode="auto">
              <a:xfrm>
                <a:off x="1138452" y="15918631"/>
                <a:ext cx="88900" cy="88900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93"/>
              <p:cNvSpPr>
                <a:spLocks noChangeArrowheads="1"/>
              </p:cNvSpPr>
              <p:nvPr/>
            </p:nvSpPr>
            <p:spPr bwMode="auto">
              <a:xfrm>
                <a:off x="1578190" y="15918631"/>
                <a:ext cx="90488" cy="88900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4"/>
              <p:cNvSpPr>
                <a:spLocks/>
              </p:cNvSpPr>
              <p:nvPr/>
            </p:nvSpPr>
            <p:spPr bwMode="auto">
              <a:xfrm>
                <a:off x="1268627" y="16147231"/>
                <a:ext cx="328613" cy="157163"/>
              </a:xfrm>
              <a:custGeom>
                <a:avLst/>
                <a:gdLst>
                  <a:gd name="T0" fmla="*/ 38 w 87"/>
                  <a:gd name="T1" fmla="*/ 40 h 42"/>
                  <a:gd name="T2" fmla="*/ 1 w 87"/>
                  <a:gd name="T3" fmla="*/ 28 h 42"/>
                  <a:gd name="T4" fmla="*/ 1 w 87"/>
                  <a:gd name="T5" fmla="*/ 25 h 42"/>
                  <a:gd name="T6" fmla="*/ 4 w 87"/>
                  <a:gd name="T7" fmla="*/ 25 h 42"/>
                  <a:gd name="T8" fmla="*/ 55 w 87"/>
                  <a:gd name="T9" fmla="*/ 32 h 42"/>
                  <a:gd name="T10" fmla="*/ 82 w 87"/>
                  <a:gd name="T11" fmla="*/ 2 h 42"/>
                  <a:gd name="T12" fmla="*/ 85 w 87"/>
                  <a:gd name="T13" fmla="*/ 1 h 42"/>
                  <a:gd name="T14" fmla="*/ 86 w 87"/>
                  <a:gd name="T15" fmla="*/ 3 h 42"/>
                  <a:gd name="T16" fmla="*/ 56 w 87"/>
                  <a:gd name="T17" fmla="*/ 36 h 42"/>
                  <a:gd name="T18" fmla="*/ 38 w 87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42">
                    <a:moveTo>
                      <a:pt x="38" y="40"/>
                    </a:moveTo>
                    <a:cubicBezTo>
                      <a:pt x="18" y="40"/>
                      <a:pt x="2" y="29"/>
                      <a:pt x="1" y="28"/>
                    </a:cubicBezTo>
                    <a:cubicBezTo>
                      <a:pt x="1" y="28"/>
                      <a:pt x="0" y="26"/>
                      <a:pt x="1" y="25"/>
                    </a:cubicBezTo>
                    <a:cubicBezTo>
                      <a:pt x="2" y="24"/>
                      <a:pt x="3" y="24"/>
                      <a:pt x="4" y="25"/>
                    </a:cubicBezTo>
                    <a:cubicBezTo>
                      <a:pt x="4" y="25"/>
                      <a:pt x="30" y="42"/>
                      <a:pt x="55" y="32"/>
                    </a:cubicBezTo>
                    <a:cubicBezTo>
                      <a:pt x="79" y="22"/>
                      <a:pt x="82" y="3"/>
                      <a:pt x="82" y="2"/>
                    </a:cubicBezTo>
                    <a:cubicBezTo>
                      <a:pt x="82" y="1"/>
                      <a:pt x="83" y="0"/>
                      <a:pt x="85" y="1"/>
                    </a:cubicBezTo>
                    <a:cubicBezTo>
                      <a:pt x="86" y="1"/>
                      <a:pt x="87" y="2"/>
                      <a:pt x="86" y="3"/>
                    </a:cubicBezTo>
                    <a:cubicBezTo>
                      <a:pt x="86" y="4"/>
                      <a:pt x="83" y="25"/>
                      <a:pt x="56" y="36"/>
                    </a:cubicBezTo>
                    <a:cubicBezTo>
                      <a:pt x="50" y="39"/>
                      <a:pt x="44" y="40"/>
                      <a:pt x="38" y="4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5" name="组合 204"/>
          <p:cNvGrpSpPr>
            <a:grpSpLocks noChangeAspect="1"/>
          </p:cNvGrpSpPr>
          <p:nvPr/>
        </p:nvGrpSpPr>
        <p:grpSpPr>
          <a:xfrm>
            <a:off x="10590266" y="3068960"/>
            <a:ext cx="822428" cy="2592000"/>
            <a:chOff x="2718015" y="11151369"/>
            <a:chExt cx="1109663" cy="3497263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527640" y="13253219"/>
              <a:ext cx="173038" cy="195263"/>
            </a:xfrm>
            <a:custGeom>
              <a:avLst/>
              <a:gdLst>
                <a:gd name="T0" fmla="*/ 46 w 46"/>
                <a:gd name="T1" fmla="*/ 0 h 52"/>
                <a:gd name="T2" fmla="*/ 46 w 46"/>
                <a:gd name="T3" fmla="*/ 6 h 52"/>
                <a:gd name="T4" fmla="*/ 45 w 46"/>
                <a:gd name="T5" fmla="*/ 32 h 52"/>
                <a:gd name="T6" fmla="*/ 25 w 46"/>
                <a:gd name="T7" fmla="*/ 51 h 52"/>
                <a:gd name="T8" fmla="*/ 1 w 46"/>
                <a:gd name="T9" fmla="*/ 32 h 52"/>
                <a:gd name="T10" fmla="*/ 0 w 46"/>
                <a:gd name="T11" fmla="*/ 3 h 52"/>
                <a:gd name="T12" fmla="*/ 46 w 4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2">
                  <a:moveTo>
                    <a:pt x="46" y="0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2" y="50"/>
                    <a:pt x="25" y="51"/>
                  </a:cubicBezTo>
                  <a:cubicBezTo>
                    <a:pt x="2" y="52"/>
                    <a:pt x="1" y="32"/>
                    <a:pt x="1" y="3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049802" y="13253219"/>
              <a:ext cx="541338" cy="85725"/>
            </a:xfrm>
            <a:custGeom>
              <a:avLst/>
              <a:gdLst>
                <a:gd name="T0" fmla="*/ 16 w 341"/>
                <a:gd name="T1" fmla="*/ 0 h 54"/>
                <a:gd name="T2" fmla="*/ 0 w 341"/>
                <a:gd name="T3" fmla="*/ 21 h 54"/>
                <a:gd name="T4" fmla="*/ 0 w 341"/>
                <a:gd name="T5" fmla="*/ 54 h 54"/>
                <a:gd name="T6" fmla="*/ 341 w 341"/>
                <a:gd name="T7" fmla="*/ 50 h 54"/>
                <a:gd name="T8" fmla="*/ 339 w 341"/>
                <a:gd name="T9" fmla="*/ 0 h 54"/>
                <a:gd name="T10" fmla="*/ 16 w 341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54">
                  <a:moveTo>
                    <a:pt x="16" y="0"/>
                  </a:moveTo>
                  <a:lnTo>
                    <a:pt x="0" y="21"/>
                  </a:lnTo>
                  <a:lnTo>
                    <a:pt x="0" y="54"/>
                  </a:lnTo>
                  <a:lnTo>
                    <a:pt x="341" y="50"/>
                  </a:lnTo>
                  <a:lnTo>
                    <a:pt x="33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519702" y="12411844"/>
              <a:ext cx="195263" cy="874713"/>
            </a:xfrm>
            <a:custGeom>
              <a:avLst/>
              <a:gdLst>
                <a:gd name="T0" fmla="*/ 0 w 52"/>
                <a:gd name="T1" fmla="*/ 21 h 233"/>
                <a:gd name="T2" fmla="*/ 13 w 52"/>
                <a:gd name="T3" fmla="*/ 1 h 233"/>
                <a:gd name="T4" fmla="*/ 42 w 52"/>
                <a:gd name="T5" fmla="*/ 18 h 233"/>
                <a:gd name="T6" fmla="*/ 52 w 52"/>
                <a:gd name="T7" fmla="*/ 230 h 233"/>
                <a:gd name="T8" fmla="*/ 15 w 52"/>
                <a:gd name="T9" fmla="*/ 233 h 233"/>
                <a:gd name="T10" fmla="*/ 10 w 52"/>
                <a:gd name="T11" fmla="*/ 207 h 233"/>
                <a:gd name="T12" fmla="*/ 0 w 52"/>
                <a:gd name="T13" fmla="*/ 2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3">
                  <a:moveTo>
                    <a:pt x="0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33" y="0"/>
                    <a:pt x="42" y="18"/>
                  </a:cubicBezTo>
                  <a:cubicBezTo>
                    <a:pt x="52" y="35"/>
                    <a:pt x="52" y="230"/>
                    <a:pt x="52" y="230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0" y="207"/>
                    <a:pt x="10" y="207"/>
                    <a:pt x="10" y="20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522877" y="12554719"/>
              <a:ext cx="84138" cy="731838"/>
            </a:xfrm>
            <a:custGeom>
              <a:avLst/>
              <a:gdLst>
                <a:gd name="T0" fmla="*/ 11 w 22"/>
                <a:gd name="T1" fmla="*/ 20 h 195"/>
                <a:gd name="T2" fmla="*/ 0 w 22"/>
                <a:gd name="T3" fmla="*/ 0 h 195"/>
                <a:gd name="T4" fmla="*/ 9 w 22"/>
                <a:gd name="T5" fmla="*/ 169 h 195"/>
                <a:gd name="T6" fmla="*/ 14 w 22"/>
                <a:gd name="T7" fmla="*/ 195 h 195"/>
                <a:gd name="T8" fmla="*/ 22 w 22"/>
                <a:gd name="T9" fmla="*/ 194 h 195"/>
                <a:gd name="T10" fmla="*/ 11 w 22"/>
                <a:gd name="T11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5">
                  <a:moveTo>
                    <a:pt x="11" y="20"/>
                  </a:moveTo>
                  <a:cubicBezTo>
                    <a:pt x="8" y="12"/>
                    <a:pt x="3" y="9"/>
                    <a:pt x="0" y="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2" y="158"/>
                    <a:pt x="19" y="40"/>
                    <a:pt x="11" y="20"/>
                  </a:cubicBezTo>
                  <a:close/>
                </a:path>
              </a:pathLst>
            </a:custGeom>
            <a:solidFill>
              <a:srgbClr val="4C4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049802" y="12416606"/>
              <a:ext cx="541338" cy="869950"/>
            </a:xfrm>
            <a:custGeom>
              <a:avLst/>
              <a:gdLst>
                <a:gd name="T0" fmla="*/ 31 w 341"/>
                <a:gd name="T1" fmla="*/ 9 h 548"/>
                <a:gd name="T2" fmla="*/ 166 w 341"/>
                <a:gd name="T3" fmla="*/ 23 h 548"/>
                <a:gd name="T4" fmla="*/ 303 w 341"/>
                <a:gd name="T5" fmla="*/ 0 h 548"/>
                <a:gd name="T6" fmla="*/ 327 w 341"/>
                <a:gd name="T7" fmla="*/ 0 h 548"/>
                <a:gd name="T8" fmla="*/ 341 w 341"/>
                <a:gd name="T9" fmla="*/ 548 h 548"/>
                <a:gd name="T10" fmla="*/ 0 w 341"/>
                <a:gd name="T11" fmla="*/ 548 h 548"/>
                <a:gd name="T12" fmla="*/ 31 w 341"/>
                <a:gd name="T13" fmla="*/ 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548">
                  <a:moveTo>
                    <a:pt x="31" y="9"/>
                  </a:moveTo>
                  <a:lnTo>
                    <a:pt x="166" y="23"/>
                  </a:lnTo>
                  <a:lnTo>
                    <a:pt x="303" y="0"/>
                  </a:lnTo>
                  <a:lnTo>
                    <a:pt x="327" y="0"/>
                  </a:lnTo>
                  <a:lnTo>
                    <a:pt x="341" y="548"/>
                  </a:lnTo>
                  <a:lnTo>
                    <a:pt x="0" y="548"/>
                  </a:lnTo>
                  <a:lnTo>
                    <a:pt x="31" y="9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989477" y="13107169"/>
              <a:ext cx="236538" cy="247650"/>
            </a:xfrm>
            <a:custGeom>
              <a:avLst/>
              <a:gdLst>
                <a:gd name="T0" fmla="*/ 27 w 63"/>
                <a:gd name="T1" fmla="*/ 0 h 66"/>
                <a:gd name="T2" fmla="*/ 31 w 63"/>
                <a:gd name="T3" fmla="*/ 4 h 66"/>
                <a:gd name="T4" fmla="*/ 51 w 63"/>
                <a:gd name="T5" fmla="*/ 21 h 66"/>
                <a:gd name="T6" fmla="*/ 53 w 63"/>
                <a:gd name="T7" fmla="*/ 48 h 66"/>
                <a:gd name="T8" fmla="*/ 23 w 63"/>
                <a:gd name="T9" fmla="*/ 55 h 66"/>
                <a:gd name="T10" fmla="*/ 0 w 63"/>
                <a:gd name="T11" fmla="*/ 37 h 66"/>
                <a:gd name="T12" fmla="*/ 27 w 6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6">
                  <a:moveTo>
                    <a:pt x="2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63" y="34"/>
                    <a:pt x="53" y="48"/>
                  </a:cubicBezTo>
                  <a:cubicBezTo>
                    <a:pt x="40" y="66"/>
                    <a:pt x="23" y="55"/>
                    <a:pt x="23" y="55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718015" y="12430894"/>
              <a:ext cx="414338" cy="841375"/>
            </a:xfrm>
            <a:custGeom>
              <a:avLst/>
              <a:gdLst>
                <a:gd name="T0" fmla="*/ 110 w 110"/>
                <a:gd name="T1" fmla="*/ 11 h 224"/>
                <a:gd name="T2" fmla="*/ 101 w 110"/>
                <a:gd name="T3" fmla="*/ 0 h 224"/>
                <a:gd name="T4" fmla="*/ 71 w 110"/>
                <a:gd name="T5" fmla="*/ 8 h 224"/>
                <a:gd name="T6" fmla="*/ 7 w 110"/>
                <a:gd name="T7" fmla="*/ 136 h 224"/>
                <a:gd name="T8" fmla="*/ 25 w 110"/>
                <a:gd name="T9" fmla="*/ 182 h 224"/>
                <a:gd name="T10" fmla="*/ 72 w 110"/>
                <a:gd name="T11" fmla="*/ 224 h 224"/>
                <a:gd name="T12" fmla="*/ 103 w 110"/>
                <a:gd name="T13" fmla="*/ 179 h 224"/>
                <a:gd name="T14" fmla="*/ 58 w 110"/>
                <a:gd name="T15" fmla="*/ 136 h 224"/>
                <a:gd name="T16" fmla="*/ 101 w 110"/>
                <a:gd name="T17" fmla="*/ 68 h 224"/>
                <a:gd name="T18" fmla="*/ 110 w 110"/>
                <a:gd name="T19" fmla="*/ 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224">
                  <a:moveTo>
                    <a:pt x="110" y="11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78" y="0"/>
                    <a:pt x="71" y="8"/>
                  </a:cubicBezTo>
                  <a:cubicBezTo>
                    <a:pt x="63" y="17"/>
                    <a:pt x="10" y="130"/>
                    <a:pt x="7" y="136"/>
                  </a:cubicBezTo>
                  <a:cubicBezTo>
                    <a:pt x="5" y="143"/>
                    <a:pt x="0" y="156"/>
                    <a:pt x="25" y="182"/>
                  </a:cubicBezTo>
                  <a:cubicBezTo>
                    <a:pt x="50" y="207"/>
                    <a:pt x="72" y="224"/>
                    <a:pt x="72" y="224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9"/>
                    <a:pt x="57" y="144"/>
                    <a:pt x="58" y="136"/>
                  </a:cubicBezTo>
                  <a:cubicBezTo>
                    <a:pt x="59" y="128"/>
                    <a:pt x="101" y="68"/>
                    <a:pt x="101" y="68"/>
                  </a:cubicBezTo>
                  <a:lnTo>
                    <a:pt x="110" y="11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233952" y="12521381"/>
              <a:ext cx="161925" cy="638175"/>
            </a:xfrm>
            <a:custGeom>
              <a:avLst/>
              <a:gdLst>
                <a:gd name="T0" fmla="*/ 45 w 102"/>
                <a:gd name="T1" fmla="*/ 0 h 402"/>
                <a:gd name="T2" fmla="*/ 0 w 102"/>
                <a:gd name="T3" fmla="*/ 402 h 402"/>
                <a:gd name="T4" fmla="*/ 102 w 102"/>
                <a:gd name="T5" fmla="*/ 402 h 402"/>
                <a:gd name="T6" fmla="*/ 64 w 102"/>
                <a:gd name="T7" fmla="*/ 0 h 402"/>
                <a:gd name="T8" fmla="*/ 45 w 102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02">
                  <a:moveTo>
                    <a:pt x="45" y="0"/>
                  </a:moveTo>
                  <a:lnTo>
                    <a:pt x="0" y="402"/>
                  </a:lnTo>
                  <a:lnTo>
                    <a:pt x="102" y="402"/>
                  </a:lnTo>
                  <a:lnTo>
                    <a:pt x="64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B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3200615" y="12435656"/>
              <a:ext cx="228600" cy="138113"/>
            </a:xfrm>
            <a:custGeom>
              <a:avLst/>
              <a:gdLst>
                <a:gd name="T0" fmla="*/ 56 w 144"/>
                <a:gd name="T1" fmla="*/ 9 h 87"/>
                <a:gd name="T2" fmla="*/ 28 w 144"/>
                <a:gd name="T3" fmla="*/ 7 h 87"/>
                <a:gd name="T4" fmla="*/ 0 w 144"/>
                <a:gd name="T5" fmla="*/ 87 h 87"/>
                <a:gd name="T6" fmla="*/ 71 w 144"/>
                <a:gd name="T7" fmla="*/ 63 h 87"/>
                <a:gd name="T8" fmla="*/ 144 w 144"/>
                <a:gd name="T9" fmla="*/ 78 h 87"/>
                <a:gd name="T10" fmla="*/ 123 w 144"/>
                <a:gd name="T11" fmla="*/ 0 h 87"/>
                <a:gd name="T12" fmla="*/ 106 w 144"/>
                <a:gd name="T13" fmla="*/ 7 h 87"/>
                <a:gd name="T14" fmla="*/ 56 w 144"/>
                <a:gd name="T1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87">
                  <a:moveTo>
                    <a:pt x="56" y="9"/>
                  </a:moveTo>
                  <a:lnTo>
                    <a:pt x="28" y="7"/>
                  </a:lnTo>
                  <a:lnTo>
                    <a:pt x="0" y="87"/>
                  </a:lnTo>
                  <a:lnTo>
                    <a:pt x="71" y="63"/>
                  </a:lnTo>
                  <a:lnTo>
                    <a:pt x="144" y="78"/>
                  </a:lnTo>
                  <a:lnTo>
                    <a:pt x="123" y="0"/>
                  </a:lnTo>
                  <a:lnTo>
                    <a:pt x="106" y="7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AB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3245065" y="12284844"/>
              <a:ext cx="150813" cy="255588"/>
            </a:xfrm>
            <a:custGeom>
              <a:avLst/>
              <a:gdLst>
                <a:gd name="T0" fmla="*/ 0 w 40"/>
                <a:gd name="T1" fmla="*/ 0 h 68"/>
                <a:gd name="T2" fmla="*/ 0 w 40"/>
                <a:gd name="T3" fmla="*/ 45 h 68"/>
                <a:gd name="T4" fmla="*/ 21 w 40"/>
                <a:gd name="T5" fmla="*/ 67 h 68"/>
                <a:gd name="T6" fmla="*/ 40 w 40"/>
                <a:gd name="T7" fmla="*/ 40 h 68"/>
                <a:gd name="T8" fmla="*/ 40 w 40"/>
                <a:gd name="T9" fmla="*/ 0 h 68"/>
                <a:gd name="T10" fmla="*/ 0 w 40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2" y="68"/>
                    <a:pt x="21" y="67"/>
                  </a:cubicBezTo>
                  <a:cubicBezTo>
                    <a:pt x="40" y="65"/>
                    <a:pt x="40" y="40"/>
                    <a:pt x="40" y="4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3245065" y="12284844"/>
              <a:ext cx="150813" cy="63500"/>
            </a:xfrm>
            <a:custGeom>
              <a:avLst/>
              <a:gdLst>
                <a:gd name="T0" fmla="*/ 25 w 40"/>
                <a:gd name="T1" fmla="*/ 17 h 17"/>
                <a:gd name="T2" fmla="*/ 40 w 40"/>
                <a:gd name="T3" fmla="*/ 13 h 17"/>
                <a:gd name="T4" fmla="*/ 40 w 40"/>
                <a:gd name="T5" fmla="*/ 0 h 17"/>
                <a:gd name="T6" fmla="*/ 0 w 40"/>
                <a:gd name="T7" fmla="*/ 0 h 17"/>
                <a:gd name="T8" fmla="*/ 0 w 40"/>
                <a:gd name="T9" fmla="*/ 15 h 17"/>
                <a:gd name="T10" fmla="*/ 25 w 40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7">
                  <a:moveTo>
                    <a:pt x="25" y="17"/>
                  </a:moveTo>
                  <a:cubicBezTo>
                    <a:pt x="30" y="16"/>
                    <a:pt x="35" y="15"/>
                    <a:pt x="40" y="1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6"/>
                    <a:pt x="17" y="17"/>
                    <a:pt x="25" y="17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887877" y="11151369"/>
              <a:ext cx="782638" cy="758825"/>
            </a:xfrm>
            <a:custGeom>
              <a:avLst/>
              <a:gdLst>
                <a:gd name="T0" fmla="*/ 17 w 208"/>
                <a:gd name="T1" fmla="*/ 202 h 202"/>
                <a:gd name="T2" fmla="*/ 9 w 208"/>
                <a:gd name="T3" fmla="*/ 100 h 202"/>
                <a:gd name="T4" fmla="*/ 34 w 208"/>
                <a:gd name="T5" fmla="*/ 92 h 202"/>
                <a:gd name="T6" fmla="*/ 177 w 208"/>
                <a:gd name="T7" fmla="*/ 1 h 202"/>
                <a:gd name="T8" fmla="*/ 204 w 208"/>
                <a:gd name="T9" fmla="*/ 23 h 202"/>
                <a:gd name="T10" fmla="*/ 208 w 208"/>
                <a:gd name="T11" fmla="*/ 202 h 202"/>
                <a:gd name="T12" fmla="*/ 17 w 2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02">
                  <a:moveTo>
                    <a:pt x="17" y="202"/>
                  </a:moveTo>
                  <a:cubicBezTo>
                    <a:pt x="17" y="202"/>
                    <a:pt x="0" y="118"/>
                    <a:pt x="9" y="100"/>
                  </a:cubicBezTo>
                  <a:cubicBezTo>
                    <a:pt x="21" y="80"/>
                    <a:pt x="34" y="92"/>
                    <a:pt x="34" y="92"/>
                  </a:cubicBezTo>
                  <a:cubicBezTo>
                    <a:pt x="34" y="92"/>
                    <a:pt x="166" y="3"/>
                    <a:pt x="177" y="1"/>
                  </a:cubicBezTo>
                  <a:cubicBezTo>
                    <a:pt x="187" y="0"/>
                    <a:pt x="202" y="0"/>
                    <a:pt x="204" y="23"/>
                  </a:cubicBezTo>
                  <a:cubicBezTo>
                    <a:pt x="206" y="47"/>
                    <a:pt x="208" y="202"/>
                    <a:pt x="208" y="202"/>
                  </a:cubicBezTo>
                  <a:lnTo>
                    <a:pt x="17" y="202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11702" y="11676831"/>
              <a:ext cx="606425" cy="668338"/>
            </a:xfrm>
            <a:custGeom>
              <a:avLst/>
              <a:gdLst>
                <a:gd name="T0" fmla="*/ 0 w 161"/>
                <a:gd name="T1" fmla="*/ 0 h 178"/>
                <a:gd name="T2" fmla="*/ 0 w 161"/>
                <a:gd name="T3" fmla="*/ 109 h 178"/>
                <a:gd name="T4" fmla="*/ 79 w 161"/>
                <a:gd name="T5" fmla="*/ 176 h 178"/>
                <a:gd name="T6" fmla="*/ 161 w 161"/>
                <a:gd name="T7" fmla="*/ 103 h 178"/>
                <a:gd name="T8" fmla="*/ 160 w 161"/>
                <a:gd name="T9" fmla="*/ 0 h 178"/>
                <a:gd name="T10" fmla="*/ 0 w 161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78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3" y="178"/>
                    <a:pt x="79" y="176"/>
                  </a:cubicBezTo>
                  <a:cubicBezTo>
                    <a:pt x="154" y="174"/>
                    <a:pt x="161" y="103"/>
                    <a:pt x="161" y="103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2932327" y="11853044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3560977" y="11853044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245065" y="11841931"/>
              <a:ext cx="134938" cy="311150"/>
            </a:xfrm>
            <a:custGeom>
              <a:avLst/>
              <a:gdLst>
                <a:gd name="T0" fmla="*/ 9 w 85"/>
                <a:gd name="T1" fmla="*/ 0 h 196"/>
                <a:gd name="T2" fmla="*/ 0 w 85"/>
                <a:gd name="T3" fmla="*/ 196 h 196"/>
                <a:gd name="T4" fmla="*/ 85 w 85"/>
                <a:gd name="T5" fmla="*/ 196 h 196"/>
                <a:gd name="T6" fmla="*/ 59 w 85"/>
                <a:gd name="T7" fmla="*/ 0 h 196"/>
                <a:gd name="T8" fmla="*/ 9 w 8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6">
                  <a:moveTo>
                    <a:pt x="9" y="0"/>
                  </a:moveTo>
                  <a:lnTo>
                    <a:pt x="0" y="196"/>
                  </a:lnTo>
                  <a:lnTo>
                    <a:pt x="85" y="196"/>
                  </a:lnTo>
                  <a:lnTo>
                    <a:pt x="5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3151402" y="12100694"/>
              <a:ext cx="334963" cy="161925"/>
            </a:xfrm>
            <a:custGeom>
              <a:avLst/>
              <a:gdLst>
                <a:gd name="T0" fmla="*/ 39 w 89"/>
                <a:gd name="T1" fmla="*/ 41 h 43"/>
                <a:gd name="T2" fmla="*/ 1 w 89"/>
                <a:gd name="T3" fmla="*/ 29 h 43"/>
                <a:gd name="T4" fmla="*/ 1 w 89"/>
                <a:gd name="T5" fmla="*/ 26 h 43"/>
                <a:gd name="T6" fmla="*/ 4 w 89"/>
                <a:gd name="T7" fmla="*/ 25 h 43"/>
                <a:gd name="T8" fmla="*/ 56 w 89"/>
                <a:gd name="T9" fmla="*/ 33 h 43"/>
                <a:gd name="T10" fmla="*/ 85 w 89"/>
                <a:gd name="T11" fmla="*/ 2 h 43"/>
                <a:gd name="T12" fmla="*/ 87 w 89"/>
                <a:gd name="T13" fmla="*/ 0 h 43"/>
                <a:gd name="T14" fmla="*/ 89 w 89"/>
                <a:gd name="T15" fmla="*/ 3 h 43"/>
                <a:gd name="T16" fmla="*/ 58 w 89"/>
                <a:gd name="T17" fmla="*/ 37 h 43"/>
                <a:gd name="T18" fmla="*/ 39 w 89"/>
                <a:gd name="T1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43">
                  <a:moveTo>
                    <a:pt x="39" y="41"/>
                  </a:moveTo>
                  <a:cubicBezTo>
                    <a:pt x="19" y="41"/>
                    <a:pt x="2" y="29"/>
                    <a:pt x="1" y="29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4" y="25"/>
                    <a:pt x="31" y="43"/>
                    <a:pt x="56" y="33"/>
                  </a:cubicBezTo>
                  <a:cubicBezTo>
                    <a:pt x="82" y="23"/>
                    <a:pt x="85" y="2"/>
                    <a:pt x="85" y="2"/>
                  </a:cubicBezTo>
                  <a:cubicBezTo>
                    <a:pt x="85" y="1"/>
                    <a:pt x="86" y="0"/>
                    <a:pt x="87" y="0"/>
                  </a:cubicBezTo>
                  <a:cubicBezTo>
                    <a:pt x="88" y="1"/>
                    <a:pt x="89" y="2"/>
                    <a:pt x="89" y="3"/>
                  </a:cubicBezTo>
                  <a:cubicBezTo>
                    <a:pt x="89" y="4"/>
                    <a:pt x="86" y="26"/>
                    <a:pt x="58" y="37"/>
                  </a:cubicBezTo>
                  <a:cubicBezTo>
                    <a:pt x="52" y="40"/>
                    <a:pt x="45" y="41"/>
                    <a:pt x="39" y="41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3079965" y="11797481"/>
              <a:ext cx="93663" cy="93663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3"/>
            <p:cNvSpPr>
              <a:spLocks noChangeArrowheads="1"/>
            </p:cNvSpPr>
            <p:nvPr/>
          </p:nvSpPr>
          <p:spPr bwMode="auto">
            <a:xfrm>
              <a:off x="3445090" y="11797481"/>
              <a:ext cx="93663" cy="93663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937090" y="13327831"/>
              <a:ext cx="838200" cy="1190625"/>
            </a:xfrm>
            <a:custGeom>
              <a:avLst/>
              <a:gdLst>
                <a:gd name="T0" fmla="*/ 90 w 528"/>
                <a:gd name="T1" fmla="*/ 0 h 750"/>
                <a:gd name="T2" fmla="*/ 71 w 528"/>
                <a:gd name="T3" fmla="*/ 7 h 750"/>
                <a:gd name="T4" fmla="*/ 0 w 528"/>
                <a:gd name="T5" fmla="*/ 733 h 750"/>
                <a:gd name="T6" fmla="*/ 135 w 528"/>
                <a:gd name="T7" fmla="*/ 750 h 750"/>
                <a:gd name="T8" fmla="*/ 237 w 528"/>
                <a:gd name="T9" fmla="*/ 137 h 750"/>
                <a:gd name="T10" fmla="*/ 279 w 528"/>
                <a:gd name="T11" fmla="*/ 137 h 750"/>
                <a:gd name="T12" fmla="*/ 393 w 528"/>
                <a:gd name="T13" fmla="*/ 750 h 750"/>
                <a:gd name="T14" fmla="*/ 528 w 528"/>
                <a:gd name="T15" fmla="*/ 738 h 750"/>
                <a:gd name="T16" fmla="*/ 412 w 528"/>
                <a:gd name="T17" fmla="*/ 3 h 750"/>
                <a:gd name="T18" fmla="*/ 90 w 528"/>
                <a:gd name="T1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" h="750">
                  <a:moveTo>
                    <a:pt x="90" y="0"/>
                  </a:moveTo>
                  <a:lnTo>
                    <a:pt x="71" y="7"/>
                  </a:lnTo>
                  <a:lnTo>
                    <a:pt x="0" y="733"/>
                  </a:lnTo>
                  <a:lnTo>
                    <a:pt x="135" y="750"/>
                  </a:lnTo>
                  <a:lnTo>
                    <a:pt x="237" y="137"/>
                  </a:lnTo>
                  <a:lnTo>
                    <a:pt x="279" y="137"/>
                  </a:lnTo>
                  <a:lnTo>
                    <a:pt x="393" y="750"/>
                  </a:lnTo>
                  <a:lnTo>
                    <a:pt x="528" y="738"/>
                  </a:lnTo>
                  <a:lnTo>
                    <a:pt x="412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849777" y="14424794"/>
              <a:ext cx="365125" cy="217488"/>
            </a:xfrm>
            <a:custGeom>
              <a:avLst/>
              <a:gdLst>
                <a:gd name="T0" fmla="*/ 5 w 97"/>
                <a:gd name="T1" fmla="*/ 55 h 58"/>
                <a:gd name="T2" fmla="*/ 89 w 97"/>
                <a:gd name="T3" fmla="*/ 58 h 58"/>
                <a:gd name="T4" fmla="*/ 64 w 97"/>
                <a:gd name="T5" fmla="*/ 11 h 58"/>
                <a:gd name="T6" fmla="*/ 5 w 97"/>
                <a:gd name="T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58">
                  <a:moveTo>
                    <a:pt x="5" y="55"/>
                  </a:move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97" y="22"/>
                    <a:pt x="64" y="11"/>
                  </a:cubicBezTo>
                  <a:cubicBezTo>
                    <a:pt x="31" y="0"/>
                    <a:pt x="0" y="27"/>
                    <a:pt x="5" y="5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3470490" y="14431144"/>
              <a:ext cx="357188" cy="217488"/>
            </a:xfrm>
            <a:custGeom>
              <a:avLst/>
              <a:gdLst>
                <a:gd name="T0" fmla="*/ 8 w 95"/>
                <a:gd name="T1" fmla="*/ 58 h 58"/>
                <a:gd name="T2" fmla="*/ 91 w 95"/>
                <a:gd name="T3" fmla="*/ 51 h 58"/>
                <a:gd name="T4" fmla="*/ 62 w 95"/>
                <a:gd name="T5" fmla="*/ 7 h 58"/>
                <a:gd name="T6" fmla="*/ 8 w 95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58">
                  <a:moveTo>
                    <a:pt x="8" y="58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5" y="15"/>
                    <a:pt x="62" y="7"/>
                  </a:cubicBezTo>
                  <a:cubicBezTo>
                    <a:pt x="27" y="0"/>
                    <a:pt x="0" y="30"/>
                    <a:pt x="8" y="58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253002" y="13523094"/>
              <a:ext cx="180975" cy="26988"/>
            </a:xfrm>
            <a:custGeom>
              <a:avLst/>
              <a:gdLst>
                <a:gd name="T0" fmla="*/ 29 w 48"/>
                <a:gd name="T1" fmla="*/ 7 h 7"/>
                <a:gd name="T2" fmla="*/ 25 w 48"/>
                <a:gd name="T3" fmla="*/ 6 h 7"/>
                <a:gd name="T4" fmla="*/ 20 w 48"/>
                <a:gd name="T5" fmla="*/ 6 h 7"/>
                <a:gd name="T6" fmla="*/ 2 w 48"/>
                <a:gd name="T7" fmla="*/ 4 h 7"/>
                <a:gd name="T8" fmla="*/ 1 w 48"/>
                <a:gd name="T9" fmla="*/ 2 h 7"/>
                <a:gd name="T10" fmla="*/ 3 w 48"/>
                <a:gd name="T11" fmla="*/ 0 h 7"/>
                <a:gd name="T12" fmla="*/ 20 w 48"/>
                <a:gd name="T13" fmla="*/ 2 h 7"/>
                <a:gd name="T14" fmla="*/ 25 w 48"/>
                <a:gd name="T15" fmla="*/ 2 h 7"/>
                <a:gd name="T16" fmla="*/ 45 w 48"/>
                <a:gd name="T17" fmla="*/ 0 h 7"/>
                <a:gd name="T18" fmla="*/ 48 w 48"/>
                <a:gd name="T19" fmla="*/ 1 h 7"/>
                <a:gd name="T20" fmla="*/ 47 w 48"/>
                <a:gd name="T21" fmla="*/ 4 h 7"/>
                <a:gd name="T22" fmla="*/ 29 w 48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7">
                  <a:moveTo>
                    <a:pt x="29" y="7"/>
                  </a:moveTo>
                  <a:cubicBezTo>
                    <a:pt x="28" y="7"/>
                    <a:pt x="26" y="7"/>
                    <a:pt x="25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0" y="6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10" y="2"/>
                    <a:pt x="20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33" y="2"/>
                    <a:pt x="41" y="2"/>
                    <a:pt x="45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2"/>
                    <a:pt x="48" y="4"/>
                    <a:pt x="47" y="4"/>
                  </a:cubicBezTo>
                  <a:cubicBezTo>
                    <a:pt x="42" y="6"/>
                    <a:pt x="36" y="7"/>
                    <a:pt x="29" y="7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>
            <a:grpSpLocks noChangeAspect="1"/>
          </p:cNvGrpSpPr>
          <p:nvPr/>
        </p:nvGrpSpPr>
        <p:grpSpPr>
          <a:xfrm>
            <a:off x="7744395" y="3068960"/>
            <a:ext cx="956531" cy="2592000"/>
            <a:chOff x="806665" y="11091044"/>
            <a:chExt cx="1312863" cy="3557587"/>
          </a:xfrm>
        </p:grpSpPr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1540090" y="11800656"/>
              <a:ext cx="304800" cy="363538"/>
            </a:xfrm>
            <a:custGeom>
              <a:avLst/>
              <a:gdLst>
                <a:gd name="T0" fmla="*/ 46 w 81"/>
                <a:gd name="T1" fmla="*/ 97 h 97"/>
                <a:gd name="T2" fmla="*/ 43 w 81"/>
                <a:gd name="T3" fmla="*/ 92 h 97"/>
                <a:gd name="T4" fmla="*/ 9 w 81"/>
                <a:gd name="T5" fmla="*/ 41 h 97"/>
                <a:gd name="T6" fmla="*/ 14 w 81"/>
                <a:gd name="T7" fmla="*/ 15 h 97"/>
                <a:gd name="T8" fmla="*/ 45 w 81"/>
                <a:gd name="T9" fmla="*/ 16 h 97"/>
                <a:gd name="T10" fmla="*/ 81 w 81"/>
                <a:gd name="T11" fmla="*/ 67 h 97"/>
                <a:gd name="T12" fmla="*/ 46 w 81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97">
                  <a:moveTo>
                    <a:pt x="46" y="97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0" y="26"/>
                    <a:pt x="14" y="15"/>
                  </a:cubicBezTo>
                  <a:cubicBezTo>
                    <a:pt x="31" y="0"/>
                    <a:pt x="45" y="16"/>
                    <a:pt x="45" y="16"/>
                  </a:cubicBezTo>
                  <a:cubicBezTo>
                    <a:pt x="81" y="67"/>
                    <a:pt x="81" y="67"/>
                    <a:pt x="81" y="67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1540090" y="11800656"/>
              <a:ext cx="173038" cy="233363"/>
            </a:xfrm>
            <a:custGeom>
              <a:avLst/>
              <a:gdLst>
                <a:gd name="T0" fmla="*/ 46 w 46"/>
                <a:gd name="T1" fmla="*/ 39 h 62"/>
                <a:gd name="T2" fmla="*/ 45 w 46"/>
                <a:gd name="T3" fmla="*/ 16 h 62"/>
                <a:gd name="T4" fmla="*/ 45 w 46"/>
                <a:gd name="T5" fmla="*/ 16 h 62"/>
                <a:gd name="T6" fmla="*/ 14 w 46"/>
                <a:gd name="T7" fmla="*/ 15 h 62"/>
                <a:gd name="T8" fmla="*/ 9 w 46"/>
                <a:gd name="T9" fmla="*/ 41 h 62"/>
                <a:gd name="T10" fmla="*/ 23 w 46"/>
                <a:gd name="T11" fmla="*/ 62 h 62"/>
                <a:gd name="T12" fmla="*/ 46 w 46"/>
                <a:gd name="T13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2">
                  <a:moveTo>
                    <a:pt x="46" y="39"/>
                  </a:moveTo>
                  <a:cubicBezTo>
                    <a:pt x="46" y="32"/>
                    <a:pt x="44" y="24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31" y="0"/>
                    <a:pt x="14" y="15"/>
                  </a:cubicBezTo>
                  <a:cubicBezTo>
                    <a:pt x="0" y="26"/>
                    <a:pt x="9" y="41"/>
                    <a:pt x="9" y="41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5" y="59"/>
                    <a:pt x="45" y="54"/>
                    <a:pt x="46" y="39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859052" y="13072244"/>
              <a:ext cx="173038" cy="192088"/>
            </a:xfrm>
            <a:custGeom>
              <a:avLst/>
              <a:gdLst>
                <a:gd name="T0" fmla="*/ 46 w 46"/>
                <a:gd name="T1" fmla="*/ 0 h 51"/>
                <a:gd name="T2" fmla="*/ 45 w 46"/>
                <a:gd name="T3" fmla="*/ 6 h 51"/>
                <a:gd name="T4" fmla="*/ 44 w 46"/>
                <a:gd name="T5" fmla="*/ 32 h 51"/>
                <a:gd name="T6" fmla="*/ 24 w 46"/>
                <a:gd name="T7" fmla="*/ 51 h 51"/>
                <a:gd name="T8" fmla="*/ 0 w 46"/>
                <a:gd name="T9" fmla="*/ 31 h 51"/>
                <a:gd name="T10" fmla="*/ 0 w 46"/>
                <a:gd name="T11" fmla="*/ 2 h 51"/>
                <a:gd name="T12" fmla="*/ 46 w 46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1">
                  <a:moveTo>
                    <a:pt x="46" y="0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1" y="50"/>
                    <a:pt x="24" y="51"/>
                  </a:cubicBezTo>
                  <a:cubicBezTo>
                    <a:pt x="1" y="51"/>
                    <a:pt x="0" y="31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878102" y="14566081"/>
              <a:ext cx="346075" cy="82550"/>
            </a:xfrm>
            <a:custGeom>
              <a:avLst/>
              <a:gdLst>
                <a:gd name="T0" fmla="*/ 14 w 92"/>
                <a:gd name="T1" fmla="*/ 1 h 22"/>
                <a:gd name="T2" fmla="*/ 2 w 92"/>
                <a:gd name="T3" fmla="*/ 9 h 22"/>
                <a:gd name="T4" fmla="*/ 7 w 92"/>
                <a:gd name="T5" fmla="*/ 22 h 22"/>
                <a:gd name="T6" fmla="*/ 85 w 92"/>
                <a:gd name="T7" fmla="*/ 17 h 22"/>
                <a:gd name="T8" fmla="*/ 83 w 92"/>
                <a:gd name="T9" fmla="*/ 0 h 22"/>
                <a:gd name="T10" fmla="*/ 14 w 92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2">
                  <a:moveTo>
                    <a:pt x="14" y="1"/>
                  </a:moveTo>
                  <a:cubicBezTo>
                    <a:pt x="14" y="1"/>
                    <a:pt x="3" y="7"/>
                    <a:pt x="2" y="9"/>
                  </a:cubicBezTo>
                  <a:cubicBezTo>
                    <a:pt x="2" y="11"/>
                    <a:pt x="0" y="21"/>
                    <a:pt x="7" y="22"/>
                  </a:cubicBezTo>
                  <a:cubicBezTo>
                    <a:pt x="13" y="22"/>
                    <a:pt x="77" y="20"/>
                    <a:pt x="85" y="17"/>
                  </a:cubicBezTo>
                  <a:cubicBezTo>
                    <a:pt x="92" y="13"/>
                    <a:pt x="86" y="1"/>
                    <a:pt x="83" y="0"/>
                  </a:cubicBezTo>
                  <a:cubicBezTo>
                    <a:pt x="80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874927" y="13718356"/>
              <a:ext cx="346075" cy="882650"/>
            </a:xfrm>
            <a:custGeom>
              <a:avLst/>
              <a:gdLst>
                <a:gd name="T0" fmla="*/ 53 w 92"/>
                <a:gd name="T1" fmla="*/ 0 h 235"/>
                <a:gd name="T2" fmla="*/ 40 w 92"/>
                <a:gd name="T3" fmla="*/ 183 h 235"/>
                <a:gd name="T4" fmla="*/ 2 w 92"/>
                <a:gd name="T5" fmla="*/ 221 h 235"/>
                <a:gd name="T6" fmla="*/ 21 w 92"/>
                <a:gd name="T7" fmla="*/ 234 h 235"/>
                <a:gd name="T8" fmla="*/ 90 w 92"/>
                <a:gd name="T9" fmla="*/ 221 h 235"/>
                <a:gd name="T10" fmla="*/ 65 w 92"/>
                <a:gd name="T11" fmla="*/ 180 h 235"/>
                <a:gd name="T12" fmla="*/ 75 w 92"/>
                <a:gd name="T13" fmla="*/ 5 h 235"/>
                <a:gd name="T14" fmla="*/ 53 w 92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35">
                  <a:moveTo>
                    <a:pt x="53" y="0"/>
                  </a:moveTo>
                  <a:cubicBezTo>
                    <a:pt x="53" y="0"/>
                    <a:pt x="45" y="174"/>
                    <a:pt x="40" y="183"/>
                  </a:cubicBezTo>
                  <a:cubicBezTo>
                    <a:pt x="36" y="192"/>
                    <a:pt x="2" y="214"/>
                    <a:pt x="2" y="221"/>
                  </a:cubicBezTo>
                  <a:cubicBezTo>
                    <a:pt x="3" y="228"/>
                    <a:pt x="0" y="235"/>
                    <a:pt x="21" y="234"/>
                  </a:cubicBezTo>
                  <a:cubicBezTo>
                    <a:pt x="41" y="232"/>
                    <a:pt x="92" y="230"/>
                    <a:pt x="90" y="221"/>
                  </a:cubicBezTo>
                  <a:cubicBezTo>
                    <a:pt x="89" y="213"/>
                    <a:pt x="69" y="191"/>
                    <a:pt x="65" y="180"/>
                  </a:cubicBezTo>
                  <a:cubicBezTo>
                    <a:pt x="60" y="170"/>
                    <a:pt x="75" y="5"/>
                    <a:pt x="75" y="5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930490" y="14450194"/>
              <a:ext cx="241300" cy="153988"/>
            </a:xfrm>
            <a:custGeom>
              <a:avLst/>
              <a:gdLst>
                <a:gd name="T0" fmla="*/ 0 w 64"/>
                <a:gd name="T1" fmla="*/ 12 h 41"/>
                <a:gd name="T2" fmla="*/ 28 w 64"/>
                <a:gd name="T3" fmla="*/ 37 h 41"/>
                <a:gd name="T4" fmla="*/ 31 w 64"/>
                <a:gd name="T5" fmla="*/ 41 h 41"/>
                <a:gd name="T6" fmla="*/ 34 w 64"/>
                <a:gd name="T7" fmla="*/ 37 h 41"/>
                <a:gd name="T8" fmla="*/ 45 w 64"/>
                <a:gd name="T9" fmla="*/ 14 h 41"/>
                <a:gd name="T10" fmla="*/ 64 w 64"/>
                <a:gd name="T11" fmla="*/ 7 h 41"/>
                <a:gd name="T12" fmla="*/ 59 w 64"/>
                <a:gd name="T13" fmla="*/ 0 h 41"/>
                <a:gd name="T14" fmla="*/ 32 w 64"/>
                <a:gd name="T15" fmla="*/ 15 h 41"/>
                <a:gd name="T16" fmla="*/ 10 w 64"/>
                <a:gd name="T17" fmla="*/ 4 h 41"/>
                <a:gd name="T18" fmla="*/ 0 w 64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1">
                  <a:moveTo>
                    <a:pt x="0" y="12"/>
                  </a:moveTo>
                  <a:cubicBezTo>
                    <a:pt x="0" y="12"/>
                    <a:pt x="23" y="4"/>
                    <a:pt x="28" y="3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24"/>
                    <a:pt x="45" y="14"/>
                  </a:cubicBezTo>
                  <a:cubicBezTo>
                    <a:pt x="56" y="4"/>
                    <a:pt x="64" y="7"/>
                    <a:pt x="64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39" y="2"/>
                    <a:pt x="32" y="15"/>
                  </a:cubicBezTo>
                  <a:cubicBezTo>
                    <a:pt x="32" y="15"/>
                    <a:pt x="24" y="3"/>
                    <a:pt x="10" y="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1370227" y="14566081"/>
              <a:ext cx="350838" cy="82550"/>
            </a:xfrm>
            <a:custGeom>
              <a:avLst/>
              <a:gdLst>
                <a:gd name="T0" fmla="*/ 79 w 93"/>
                <a:gd name="T1" fmla="*/ 1 h 22"/>
                <a:gd name="T2" fmla="*/ 90 w 93"/>
                <a:gd name="T3" fmla="*/ 9 h 22"/>
                <a:gd name="T4" fmla="*/ 86 w 93"/>
                <a:gd name="T5" fmla="*/ 22 h 22"/>
                <a:gd name="T6" fmla="*/ 8 w 93"/>
                <a:gd name="T7" fmla="*/ 17 h 22"/>
                <a:gd name="T8" fmla="*/ 10 w 93"/>
                <a:gd name="T9" fmla="*/ 0 h 22"/>
                <a:gd name="T10" fmla="*/ 79 w 93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2">
                  <a:moveTo>
                    <a:pt x="79" y="1"/>
                  </a:moveTo>
                  <a:cubicBezTo>
                    <a:pt x="79" y="1"/>
                    <a:pt x="90" y="7"/>
                    <a:pt x="90" y="9"/>
                  </a:cubicBezTo>
                  <a:cubicBezTo>
                    <a:pt x="90" y="11"/>
                    <a:pt x="93" y="21"/>
                    <a:pt x="86" y="22"/>
                  </a:cubicBezTo>
                  <a:cubicBezTo>
                    <a:pt x="79" y="22"/>
                    <a:pt x="16" y="20"/>
                    <a:pt x="8" y="17"/>
                  </a:cubicBezTo>
                  <a:cubicBezTo>
                    <a:pt x="0" y="13"/>
                    <a:pt x="6" y="1"/>
                    <a:pt x="10" y="0"/>
                  </a:cubicBezTo>
                  <a:cubicBezTo>
                    <a:pt x="13" y="0"/>
                    <a:pt x="79" y="1"/>
                    <a:pt x="79" y="1"/>
                  </a:cubicBez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1378165" y="13718356"/>
              <a:ext cx="342900" cy="882650"/>
            </a:xfrm>
            <a:custGeom>
              <a:avLst/>
              <a:gdLst>
                <a:gd name="T0" fmla="*/ 39 w 91"/>
                <a:gd name="T1" fmla="*/ 0 h 235"/>
                <a:gd name="T2" fmla="*/ 51 w 91"/>
                <a:gd name="T3" fmla="*/ 183 h 235"/>
                <a:gd name="T4" fmla="*/ 89 w 91"/>
                <a:gd name="T5" fmla="*/ 221 h 235"/>
                <a:gd name="T6" fmla="*/ 71 w 91"/>
                <a:gd name="T7" fmla="*/ 234 h 235"/>
                <a:gd name="T8" fmla="*/ 1 w 91"/>
                <a:gd name="T9" fmla="*/ 221 h 235"/>
                <a:gd name="T10" fmla="*/ 27 w 91"/>
                <a:gd name="T11" fmla="*/ 180 h 235"/>
                <a:gd name="T12" fmla="*/ 16 w 91"/>
                <a:gd name="T13" fmla="*/ 5 h 235"/>
                <a:gd name="T14" fmla="*/ 39 w 91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35">
                  <a:moveTo>
                    <a:pt x="39" y="0"/>
                  </a:moveTo>
                  <a:cubicBezTo>
                    <a:pt x="39" y="0"/>
                    <a:pt x="47" y="174"/>
                    <a:pt x="51" y="183"/>
                  </a:cubicBezTo>
                  <a:cubicBezTo>
                    <a:pt x="55" y="192"/>
                    <a:pt x="90" y="214"/>
                    <a:pt x="89" y="221"/>
                  </a:cubicBezTo>
                  <a:cubicBezTo>
                    <a:pt x="89" y="228"/>
                    <a:pt x="91" y="235"/>
                    <a:pt x="71" y="234"/>
                  </a:cubicBezTo>
                  <a:cubicBezTo>
                    <a:pt x="50" y="232"/>
                    <a:pt x="0" y="230"/>
                    <a:pt x="1" y="221"/>
                  </a:cubicBezTo>
                  <a:cubicBezTo>
                    <a:pt x="3" y="213"/>
                    <a:pt x="22" y="191"/>
                    <a:pt x="27" y="180"/>
                  </a:cubicBezTo>
                  <a:cubicBezTo>
                    <a:pt x="31" y="170"/>
                    <a:pt x="16" y="5"/>
                    <a:pt x="16" y="5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1427377" y="14450194"/>
              <a:ext cx="241300" cy="153988"/>
            </a:xfrm>
            <a:custGeom>
              <a:avLst/>
              <a:gdLst>
                <a:gd name="T0" fmla="*/ 64 w 64"/>
                <a:gd name="T1" fmla="*/ 12 h 41"/>
                <a:gd name="T2" fmla="*/ 36 w 64"/>
                <a:gd name="T3" fmla="*/ 37 h 41"/>
                <a:gd name="T4" fmla="*/ 32 w 64"/>
                <a:gd name="T5" fmla="*/ 41 h 41"/>
                <a:gd name="T6" fmla="*/ 29 w 64"/>
                <a:gd name="T7" fmla="*/ 37 h 41"/>
                <a:gd name="T8" fmla="*/ 18 w 64"/>
                <a:gd name="T9" fmla="*/ 14 h 41"/>
                <a:gd name="T10" fmla="*/ 0 w 64"/>
                <a:gd name="T11" fmla="*/ 7 h 41"/>
                <a:gd name="T12" fmla="*/ 4 w 64"/>
                <a:gd name="T13" fmla="*/ 0 h 41"/>
                <a:gd name="T14" fmla="*/ 31 w 64"/>
                <a:gd name="T15" fmla="*/ 15 h 41"/>
                <a:gd name="T16" fmla="*/ 54 w 64"/>
                <a:gd name="T17" fmla="*/ 4 h 41"/>
                <a:gd name="T18" fmla="*/ 64 w 64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1">
                  <a:moveTo>
                    <a:pt x="64" y="12"/>
                  </a:moveTo>
                  <a:cubicBezTo>
                    <a:pt x="64" y="12"/>
                    <a:pt x="40" y="4"/>
                    <a:pt x="36" y="3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24"/>
                    <a:pt x="18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5" y="2"/>
                    <a:pt x="31" y="15"/>
                  </a:cubicBezTo>
                  <a:cubicBezTo>
                    <a:pt x="31" y="15"/>
                    <a:pt x="40" y="3"/>
                    <a:pt x="54" y="4"/>
                  </a:cubicBezTo>
                  <a:lnTo>
                    <a:pt x="64" y="12"/>
                  </a:ln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952715" y="13173844"/>
              <a:ext cx="685800" cy="593725"/>
            </a:xfrm>
            <a:custGeom>
              <a:avLst/>
              <a:gdLst>
                <a:gd name="T0" fmla="*/ 53 w 432"/>
                <a:gd name="T1" fmla="*/ 0 h 374"/>
                <a:gd name="T2" fmla="*/ 12 w 432"/>
                <a:gd name="T3" fmla="*/ 31 h 374"/>
                <a:gd name="T4" fmla="*/ 0 w 432"/>
                <a:gd name="T5" fmla="*/ 362 h 374"/>
                <a:gd name="T6" fmla="*/ 178 w 432"/>
                <a:gd name="T7" fmla="*/ 374 h 374"/>
                <a:gd name="T8" fmla="*/ 192 w 432"/>
                <a:gd name="T9" fmla="*/ 142 h 374"/>
                <a:gd name="T10" fmla="*/ 223 w 432"/>
                <a:gd name="T11" fmla="*/ 142 h 374"/>
                <a:gd name="T12" fmla="*/ 249 w 432"/>
                <a:gd name="T13" fmla="*/ 374 h 374"/>
                <a:gd name="T14" fmla="*/ 432 w 432"/>
                <a:gd name="T15" fmla="*/ 362 h 374"/>
                <a:gd name="T16" fmla="*/ 399 w 432"/>
                <a:gd name="T17" fmla="*/ 24 h 374"/>
                <a:gd name="T18" fmla="*/ 370 w 432"/>
                <a:gd name="T19" fmla="*/ 5 h 374"/>
                <a:gd name="T20" fmla="*/ 53 w 432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74">
                  <a:moveTo>
                    <a:pt x="53" y="0"/>
                  </a:moveTo>
                  <a:lnTo>
                    <a:pt x="12" y="31"/>
                  </a:lnTo>
                  <a:lnTo>
                    <a:pt x="0" y="362"/>
                  </a:lnTo>
                  <a:lnTo>
                    <a:pt x="178" y="374"/>
                  </a:lnTo>
                  <a:lnTo>
                    <a:pt x="192" y="142"/>
                  </a:lnTo>
                  <a:lnTo>
                    <a:pt x="223" y="142"/>
                  </a:lnTo>
                  <a:lnTo>
                    <a:pt x="249" y="374"/>
                  </a:lnTo>
                  <a:lnTo>
                    <a:pt x="432" y="362"/>
                  </a:lnTo>
                  <a:lnTo>
                    <a:pt x="399" y="24"/>
                  </a:lnTo>
                  <a:lnTo>
                    <a:pt x="37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1517865" y="11976869"/>
              <a:ext cx="601663" cy="615950"/>
            </a:xfrm>
            <a:custGeom>
              <a:avLst/>
              <a:gdLst>
                <a:gd name="T0" fmla="*/ 0 w 160"/>
                <a:gd name="T1" fmla="*/ 124 h 164"/>
                <a:gd name="T2" fmla="*/ 18 w 160"/>
                <a:gd name="T3" fmla="*/ 117 h 164"/>
                <a:gd name="T4" fmla="*/ 82 w 160"/>
                <a:gd name="T5" fmla="*/ 114 h 164"/>
                <a:gd name="T6" fmla="*/ 82 w 160"/>
                <a:gd name="T7" fmla="*/ 93 h 164"/>
                <a:gd name="T8" fmla="*/ 39 w 160"/>
                <a:gd name="T9" fmla="*/ 33 h 164"/>
                <a:gd name="T10" fmla="*/ 78 w 160"/>
                <a:gd name="T11" fmla="*/ 0 h 164"/>
                <a:gd name="T12" fmla="*/ 140 w 160"/>
                <a:gd name="T13" fmla="*/ 93 h 164"/>
                <a:gd name="T14" fmla="*/ 128 w 160"/>
                <a:gd name="T15" fmla="*/ 153 h 164"/>
                <a:gd name="T16" fmla="*/ 0 w 160"/>
                <a:gd name="T17" fmla="*/ 164 h 164"/>
                <a:gd name="T18" fmla="*/ 0 w 160"/>
                <a:gd name="T19" fmla="*/ 12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4">
                  <a:moveTo>
                    <a:pt x="0" y="124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72" y="118"/>
                    <a:pt x="82" y="114"/>
                  </a:cubicBezTo>
                  <a:cubicBezTo>
                    <a:pt x="92" y="109"/>
                    <a:pt x="88" y="102"/>
                    <a:pt x="82" y="93"/>
                  </a:cubicBezTo>
                  <a:cubicBezTo>
                    <a:pt x="75" y="84"/>
                    <a:pt x="39" y="33"/>
                    <a:pt x="39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129" y="74"/>
                    <a:pt x="140" y="93"/>
                  </a:cubicBezTo>
                  <a:cubicBezTo>
                    <a:pt x="151" y="112"/>
                    <a:pt x="160" y="136"/>
                    <a:pt x="128" y="153"/>
                  </a:cubicBezTo>
                  <a:cubicBezTo>
                    <a:pt x="106" y="164"/>
                    <a:pt x="0" y="164"/>
                    <a:pt x="0" y="164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844765" y="12416606"/>
              <a:ext cx="192088" cy="701675"/>
            </a:xfrm>
            <a:custGeom>
              <a:avLst/>
              <a:gdLst>
                <a:gd name="T0" fmla="*/ 46 w 51"/>
                <a:gd name="T1" fmla="*/ 28 h 187"/>
                <a:gd name="T2" fmla="*/ 34 w 51"/>
                <a:gd name="T3" fmla="*/ 0 h 187"/>
                <a:gd name="T4" fmla="*/ 12 w 51"/>
                <a:gd name="T5" fmla="*/ 11 h 187"/>
                <a:gd name="T6" fmla="*/ 0 w 51"/>
                <a:gd name="T7" fmla="*/ 183 h 187"/>
                <a:gd name="T8" fmla="*/ 51 w 51"/>
                <a:gd name="T9" fmla="*/ 187 h 187"/>
                <a:gd name="T10" fmla="*/ 46 w 51"/>
                <a:gd name="T11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7">
                  <a:moveTo>
                    <a:pt x="46" y="28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6" y="2"/>
                    <a:pt x="12" y="11"/>
                  </a:cubicBezTo>
                  <a:cubicBezTo>
                    <a:pt x="9" y="20"/>
                    <a:pt x="0" y="183"/>
                    <a:pt x="0" y="183"/>
                  </a:cubicBezTo>
                  <a:cubicBezTo>
                    <a:pt x="51" y="187"/>
                    <a:pt x="51" y="187"/>
                    <a:pt x="51" y="187"/>
                  </a:cubicBezTo>
                  <a:lnTo>
                    <a:pt x="46" y="28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946365" y="12622981"/>
              <a:ext cx="90488" cy="495300"/>
            </a:xfrm>
            <a:custGeom>
              <a:avLst/>
              <a:gdLst>
                <a:gd name="T0" fmla="*/ 3 w 24"/>
                <a:gd name="T1" fmla="*/ 23 h 132"/>
                <a:gd name="T2" fmla="*/ 1 w 24"/>
                <a:gd name="T3" fmla="*/ 61 h 132"/>
                <a:gd name="T4" fmla="*/ 2 w 24"/>
                <a:gd name="T5" fmla="*/ 130 h 132"/>
                <a:gd name="T6" fmla="*/ 24 w 24"/>
                <a:gd name="T7" fmla="*/ 132 h 132"/>
                <a:gd name="T8" fmla="*/ 20 w 24"/>
                <a:gd name="T9" fmla="*/ 0 h 132"/>
                <a:gd name="T10" fmla="*/ 3 w 24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2">
                  <a:moveTo>
                    <a:pt x="3" y="23"/>
                  </a:moveTo>
                  <a:cubicBezTo>
                    <a:pt x="1" y="36"/>
                    <a:pt x="1" y="48"/>
                    <a:pt x="1" y="61"/>
                  </a:cubicBezTo>
                  <a:cubicBezTo>
                    <a:pt x="2" y="84"/>
                    <a:pt x="0" y="107"/>
                    <a:pt x="2" y="130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6"/>
                    <a:pt x="4" y="13"/>
                    <a:pt x="3" y="23"/>
                  </a:cubicBezTo>
                  <a:close/>
                </a:path>
              </a:pathLst>
            </a:custGeom>
            <a:solidFill>
              <a:srgbClr val="E25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971765" y="12389619"/>
              <a:ext cx="614363" cy="833438"/>
            </a:xfrm>
            <a:custGeom>
              <a:avLst/>
              <a:gdLst>
                <a:gd name="T0" fmla="*/ 0 w 387"/>
                <a:gd name="T1" fmla="*/ 17 h 525"/>
                <a:gd name="T2" fmla="*/ 204 w 387"/>
                <a:gd name="T3" fmla="*/ 0 h 525"/>
                <a:gd name="T4" fmla="*/ 387 w 387"/>
                <a:gd name="T5" fmla="*/ 17 h 525"/>
                <a:gd name="T6" fmla="*/ 387 w 387"/>
                <a:gd name="T7" fmla="*/ 518 h 525"/>
                <a:gd name="T8" fmla="*/ 0 w 387"/>
                <a:gd name="T9" fmla="*/ 525 h 525"/>
                <a:gd name="T10" fmla="*/ 0 w 387"/>
                <a:gd name="T11" fmla="*/ 1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525">
                  <a:moveTo>
                    <a:pt x="0" y="17"/>
                  </a:moveTo>
                  <a:lnTo>
                    <a:pt x="204" y="0"/>
                  </a:lnTo>
                  <a:lnTo>
                    <a:pt x="387" y="17"/>
                  </a:lnTo>
                  <a:lnTo>
                    <a:pt x="387" y="518"/>
                  </a:lnTo>
                  <a:lnTo>
                    <a:pt x="0" y="5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878102" y="12416606"/>
              <a:ext cx="146050" cy="333375"/>
            </a:xfrm>
            <a:custGeom>
              <a:avLst/>
              <a:gdLst>
                <a:gd name="T0" fmla="*/ 39 w 39"/>
                <a:gd name="T1" fmla="*/ 89 h 89"/>
                <a:gd name="T2" fmla="*/ 37 w 39"/>
                <a:gd name="T3" fmla="*/ 28 h 89"/>
                <a:gd name="T4" fmla="*/ 25 w 39"/>
                <a:gd name="T5" fmla="*/ 0 h 89"/>
                <a:gd name="T6" fmla="*/ 3 w 39"/>
                <a:gd name="T7" fmla="*/ 11 h 89"/>
                <a:gd name="T8" fmla="*/ 0 w 39"/>
                <a:gd name="T9" fmla="*/ 36 h 89"/>
                <a:gd name="T10" fmla="*/ 39 w 39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89">
                  <a:moveTo>
                    <a:pt x="39" y="8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7" y="2"/>
                    <a:pt x="3" y="11"/>
                  </a:cubicBezTo>
                  <a:cubicBezTo>
                    <a:pt x="2" y="13"/>
                    <a:pt x="1" y="22"/>
                    <a:pt x="0" y="36"/>
                  </a:cubicBezTo>
                  <a:cubicBezTo>
                    <a:pt x="12" y="54"/>
                    <a:pt x="26" y="72"/>
                    <a:pt x="39" y="89"/>
                  </a:cubicBezTo>
                  <a:close/>
                </a:path>
              </a:pathLst>
            </a:custGeom>
            <a:solidFill>
              <a:srgbClr val="F18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971765" y="12411844"/>
              <a:ext cx="614363" cy="803275"/>
            </a:xfrm>
            <a:custGeom>
              <a:avLst/>
              <a:gdLst>
                <a:gd name="T0" fmla="*/ 134 w 163"/>
                <a:gd name="T1" fmla="*/ 173 h 214"/>
                <a:gd name="T2" fmla="*/ 86 w 163"/>
                <a:gd name="T3" fmla="*/ 114 h 214"/>
                <a:gd name="T4" fmla="*/ 37 w 163"/>
                <a:gd name="T5" fmla="*/ 44 h 214"/>
                <a:gd name="T6" fmla="*/ 12 w 163"/>
                <a:gd name="T7" fmla="*/ 0 h 214"/>
                <a:gd name="T8" fmla="*/ 0 w 163"/>
                <a:gd name="T9" fmla="*/ 1 h 214"/>
                <a:gd name="T10" fmla="*/ 0 w 163"/>
                <a:gd name="T11" fmla="*/ 72 h 214"/>
                <a:gd name="T12" fmla="*/ 51 w 163"/>
                <a:gd name="T13" fmla="*/ 136 h 214"/>
                <a:gd name="T14" fmla="*/ 93 w 163"/>
                <a:gd name="T15" fmla="*/ 191 h 214"/>
                <a:gd name="T16" fmla="*/ 110 w 163"/>
                <a:gd name="T17" fmla="*/ 214 h 214"/>
                <a:gd name="T18" fmla="*/ 163 w 163"/>
                <a:gd name="T19" fmla="*/ 213 h 214"/>
                <a:gd name="T20" fmla="*/ 163 w 163"/>
                <a:gd name="T21" fmla="*/ 202 h 214"/>
                <a:gd name="T22" fmla="*/ 134 w 163"/>
                <a:gd name="T23" fmla="*/ 17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214">
                  <a:moveTo>
                    <a:pt x="134" y="173"/>
                  </a:moveTo>
                  <a:cubicBezTo>
                    <a:pt x="117" y="154"/>
                    <a:pt x="101" y="134"/>
                    <a:pt x="86" y="114"/>
                  </a:cubicBezTo>
                  <a:cubicBezTo>
                    <a:pt x="69" y="91"/>
                    <a:pt x="53" y="68"/>
                    <a:pt x="37" y="44"/>
                  </a:cubicBezTo>
                  <a:cubicBezTo>
                    <a:pt x="29" y="30"/>
                    <a:pt x="22" y="13"/>
                    <a:pt x="1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6" y="94"/>
                    <a:pt x="34" y="115"/>
                    <a:pt x="51" y="136"/>
                  </a:cubicBezTo>
                  <a:cubicBezTo>
                    <a:pt x="65" y="155"/>
                    <a:pt x="79" y="173"/>
                    <a:pt x="93" y="191"/>
                  </a:cubicBezTo>
                  <a:cubicBezTo>
                    <a:pt x="98" y="198"/>
                    <a:pt x="104" y="206"/>
                    <a:pt x="110" y="214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53" y="193"/>
                    <a:pt x="143" y="183"/>
                    <a:pt x="134" y="173"/>
                  </a:cubicBezTo>
                  <a:close/>
                </a:path>
              </a:pathLst>
            </a:custGeom>
            <a:solidFill>
              <a:srgbClr val="F18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1213065" y="12262619"/>
              <a:ext cx="146050" cy="195263"/>
            </a:xfrm>
            <a:custGeom>
              <a:avLst/>
              <a:gdLst>
                <a:gd name="T0" fmla="*/ 0 w 39"/>
                <a:gd name="T1" fmla="*/ 2 h 52"/>
                <a:gd name="T2" fmla="*/ 0 w 39"/>
                <a:gd name="T3" fmla="*/ 38 h 52"/>
                <a:gd name="T4" fmla="*/ 19 w 39"/>
                <a:gd name="T5" fmla="*/ 52 h 52"/>
                <a:gd name="T6" fmla="*/ 38 w 39"/>
                <a:gd name="T7" fmla="*/ 38 h 52"/>
                <a:gd name="T8" fmla="*/ 39 w 39"/>
                <a:gd name="T9" fmla="*/ 0 h 52"/>
                <a:gd name="T10" fmla="*/ 0 w 39"/>
                <a:gd name="T1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2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52"/>
                    <a:pt x="19" y="52"/>
                  </a:cubicBezTo>
                  <a:cubicBezTo>
                    <a:pt x="39" y="52"/>
                    <a:pt x="38" y="38"/>
                    <a:pt x="38" y="38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1213065" y="12262619"/>
              <a:ext cx="146050" cy="71438"/>
            </a:xfrm>
            <a:custGeom>
              <a:avLst/>
              <a:gdLst>
                <a:gd name="T0" fmla="*/ 39 w 39"/>
                <a:gd name="T1" fmla="*/ 14 h 19"/>
                <a:gd name="T2" fmla="*/ 39 w 39"/>
                <a:gd name="T3" fmla="*/ 0 h 19"/>
                <a:gd name="T4" fmla="*/ 0 w 39"/>
                <a:gd name="T5" fmla="*/ 2 h 19"/>
                <a:gd name="T6" fmla="*/ 0 w 39"/>
                <a:gd name="T7" fmla="*/ 15 h 19"/>
                <a:gd name="T8" fmla="*/ 39 w 39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39" y="14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9"/>
                    <a:pt x="26" y="16"/>
                    <a:pt x="39" y="14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806665" y="11091044"/>
              <a:ext cx="1012825" cy="1006475"/>
            </a:xfrm>
            <a:custGeom>
              <a:avLst/>
              <a:gdLst>
                <a:gd name="T0" fmla="*/ 34 w 269"/>
                <a:gd name="T1" fmla="*/ 211 h 268"/>
                <a:gd name="T2" fmla="*/ 2 w 269"/>
                <a:gd name="T3" fmla="*/ 138 h 268"/>
                <a:gd name="T4" fmla="*/ 31 w 269"/>
                <a:gd name="T5" fmla="*/ 93 h 268"/>
                <a:gd name="T6" fmla="*/ 44 w 269"/>
                <a:gd name="T7" fmla="*/ 43 h 268"/>
                <a:gd name="T8" fmla="*/ 188 w 269"/>
                <a:gd name="T9" fmla="*/ 35 h 268"/>
                <a:gd name="T10" fmla="*/ 228 w 269"/>
                <a:gd name="T11" fmla="*/ 211 h 268"/>
                <a:gd name="T12" fmla="*/ 34 w 269"/>
                <a:gd name="T13" fmla="*/ 2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268">
                  <a:moveTo>
                    <a:pt x="34" y="211"/>
                  </a:moveTo>
                  <a:cubicBezTo>
                    <a:pt x="34" y="211"/>
                    <a:pt x="4" y="189"/>
                    <a:pt x="2" y="138"/>
                  </a:cubicBezTo>
                  <a:cubicBezTo>
                    <a:pt x="0" y="87"/>
                    <a:pt x="31" y="93"/>
                    <a:pt x="31" y="93"/>
                  </a:cubicBezTo>
                  <a:cubicBezTo>
                    <a:pt x="31" y="93"/>
                    <a:pt x="23" y="65"/>
                    <a:pt x="44" y="43"/>
                  </a:cubicBezTo>
                  <a:cubicBezTo>
                    <a:pt x="66" y="20"/>
                    <a:pt x="135" y="0"/>
                    <a:pt x="188" y="35"/>
                  </a:cubicBezTo>
                  <a:cubicBezTo>
                    <a:pt x="240" y="70"/>
                    <a:pt x="269" y="153"/>
                    <a:pt x="228" y="211"/>
                  </a:cubicBezTo>
                  <a:cubicBezTo>
                    <a:pt x="187" y="268"/>
                    <a:pt x="34" y="211"/>
                    <a:pt x="34" y="21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949540" y="11519669"/>
              <a:ext cx="677863" cy="792163"/>
            </a:xfrm>
            <a:custGeom>
              <a:avLst/>
              <a:gdLst>
                <a:gd name="T0" fmla="*/ 4 w 180"/>
                <a:gd name="T1" fmla="*/ 61 h 211"/>
                <a:gd name="T2" fmla="*/ 4 w 180"/>
                <a:gd name="T3" fmla="*/ 160 h 211"/>
                <a:gd name="T4" fmla="*/ 77 w 180"/>
                <a:gd name="T5" fmla="*/ 210 h 211"/>
                <a:gd name="T6" fmla="*/ 177 w 180"/>
                <a:gd name="T7" fmla="*/ 155 h 211"/>
                <a:gd name="T8" fmla="*/ 177 w 180"/>
                <a:gd name="T9" fmla="*/ 92 h 211"/>
                <a:gd name="T10" fmla="*/ 143 w 180"/>
                <a:gd name="T11" fmla="*/ 61 h 211"/>
                <a:gd name="T12" fmla="*/ 117 w 180"/>
                <a:gd name="T13" fmla="*/ 35 h 211"/>
                <a:gd name="T14" fmla="*/ 90 w 180"/>
                <a:gd name="T15" fmla="*/ 6 h 211"/>
                <a:gd name="T16" fmla="*/ 67 w 180"/>
                <a:gd name="T17" fmla="*/ 0 h 211"/>
                <a:gd name="T18" fmla="*/ 58 w 180"/>
                <a:gd name="T19" fmla="*/ 27 h 211"/>
                <a:gd name="T20" fmla="*/ 32 w 180"/>
                <a:gd name="T21" fmla="*/ 32 h 211"/>
                <a:gd name="T22" fmla="*/ 4 w 180"/>
                <a:gd name="T23" fmla="*/ 6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11">
                  <a:moveTo>
                    <a:pt x="4" y="61"/>
                  </a:moveTo>
                  <a:cubicBezTo>
                    <a:pt x="4" y="61"/>
                    <a:pt x="0" y="146"/>
                    <a:pt x="4" y="160"/>
                  </a:cubicBezTo>
                  <a:cubicBezTo>
                    <a:pt x="7" y="174"/>
                    <a:pt x="19" y="211"/>
                    <a:pt x="77" y="210"/>
                  </a:cubicBezTo>
                  <a:cubicBezTo>
                    <a:pt x="135" y="210"/>
                    <a:pt x="174" y="188"/>
                    <a:pt x="177" y="155"/>
                  </a:cubicBezTo>
                  <a:cubicBezTo>
                    <a:pt x="180" y="121"/>
                    <a:pt x="177" y="92"/>
                    <a:pt x="177" y="92"/>
                  </a:cubicBezTo>
                  <a:cubicBezTo>
                    <a:pt x="177" y="92"/>
                    <a:pt x="143" y="97"/>
                    <a:pt x="143" y="61"/>
                  </a:cubicBezTo>
                  <a:cubicBezTo>
                    <a:pt x="143" y="61"/>
                    <a:pt x="115" y="62"/>
                    <a:pt x="117" y="35"/>
                  </a:cubicBezTo>
                  <a:cubicBezTo>
                    <a:pt x="117" y="35"/>
                    <a:pt x="87" y="38"/>
                    <a:pt x="90" y="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73" y="17"/>
                    <a:pt x="58" y="27"/>
                  </a:cubicBezTo>
                  <a:cubicBezTo>
                    <a:pt x="42" y="38"/>
                    <a:pt x="32" y="32"/>
                    <a:pt x="32" y="32"/>
                  </a:cubicBezTo>
                  <a:cubicBezTo>
                    <a:pt x="32" y="32"/>
                    <a:pt x="35" y="59"/>
                    <a:pt x="4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138"/>
            <p:cNvSpPr>
              <a:spLocks noChangeArrowheads="1"/>
            </p:cNvSpPr>
            <p:nvPr/>
          </p:nvSpPr>
          <p:spPr bwMode="auto">
            <a:xfrm>
              <a:off x="859052" y="11860981"/>
              <a:ext cx="158750" cy="15716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39"/>
            <p:cNvSpPr>
              <a:spLocks noChangeArrowheads="1"/>
            </p:cNvSpPr>
            <p:nvPr/>
          </p:nvSpPr>
          <p:spPr bwMode="auto">
            <a:xfrm>
              <a:off x="1540090" y="11860981"/>
              <a:ext cx="161925" cy="15716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1197190" y="11894319"/>
              <a:ext cx="150813" cy="104775"/>
            </a:xfrm>
            <a:custGeom>
              <a:avLst/>
              <a:gdLst>
                <a:gd name="T0" fmla="*/ 22 w 95"/>
                <a:gd name="T1" fmla="*/ 0 h 66"/>
                <a:gd name="T2" fmla="*/ 76 w 95"/>
                <a:gd name="T3" fmla="*/ 0 h 66"/>
                <a:gd name="T4" fmla="*/ 95 w 95"/>
                <a:gd name="T5" fmla="*/ 66 h 66"/>
                <a:gd name="T6" fmla="*/ 0 w 95"/>
                <a:gd name="T7" fmla="*/ 62 h 66"/>
                <a:gd name="T8" fmla="*/ 22 w 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6">
                  <a:moveTo>
                    <a:pt x="22" y="0"/>
                  </a:moveTo>
                  <a:lnTo>
                    <a:pt x="76" y="0"/>
                  </a:lnTo>
                  <a:lnTo>
                    <a:pt x="95" y="66"/>
                  </a:lnTo>
                  <a:lnTo>
                    <a:pt x="0" y="6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Oval 141"/>
            <p:cNvSpPr>
              <a:spLocks noChangeArrowheads="1"/>
            </p:cNvSpPr>
            <p:nvPr/>
          </p:nvSpPr>
          <p:spPr bwMode="auto">
            <a:xfrm>
              <a:off x="1405152" y="11811769"/>
              <a:ext cx="82550" cy="82550"/>
            </a:xfrm>
            <a:prstGeom prst="ellipse">
              <a:avLst/>
            </a:pr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Oval 142"/>
            <p:cNvSpPr>
              <a:spLocks noChangeArrowheads="1"/>
            </p:cNvSpPr>
            <p:nvPr/>
          </p:nvSpPr>
          <p:spPr bwMode="auto">
            <a:xfrm>
              <a:off x="1089240" y="11811769"/>
              <a:ext cx="82550" cy="82550"/>
            </a:xfrm>
            <a:prstGeom prst="ellipse">
              <a:avLst/>
            </a:pr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1092415" y="12064181"/>
              <a:ext cx="392113" cy="93663"/>
            </a:xfrm>
            <a:custGeom>
              <a:avLst/>
              <a:gdLst>
                <a:gd name="T0" fmla="*/ 2 w 104"/>
                <a:gd name="T1" fmla="*/ 24 h 25"/>
                <a:gd name="T2" fmla="*/ 1 w 104"/>
                <a:gd name="T3" fmla="*/ 24 h 25"/>
                <a:gd name="T4" fmla="*/ 1 w 104"/>
                <a:gd name="T5" fmla="*/ 20 h 25"/>
                <a:gd name="T6" fmla="*/ 56 w 104"/>
                <a:gd name="T7" fmla="*/ 1 h 25"/>
                <a:gd name="T8" fmla="*/ 103 w 104"/>
                <a:gd name="T9" fmla="*/ 21 h 25"/>
                <a:gd name="T10" fmla="*/ 103 w 104"/>
                <a:gd name="T11" fmla="*/ 24 h 25"/>
                <a:gd name="T12" fmla="*/ 100 w 104"/>
                <a:gd name="T13" fmla="*/ 24 h 25"/>
                <a:gd name="T14" fmla="*/ 56 w 104"/>
                <a:gd name="T15" fmla="*/ 5 h 25"/>
                <a:gd name="T16" fmla="*/ 4 w 104"/>
                <a:gd name="T17" fmla="*/ 24 h 25"/>
                <a:gd name="T18" fmla="*/ 2 w 104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5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0" y="23"/>
                    <a:pt x="0" y="21"/>
                    <a:pt x="1" y="20"/>
                  </a:cubicBezTo>
                  <a:cubicBezTo>
                    <a:pt x="2" y="20"/>
                    <a:pt x="31" y="0"/>
                    <a:pt x="56" y="1"/>
                  </a:cubicBezTo>
                  <a:cubicBezTo>
                    <a:pt x="81" y="1"/>
                    <a:pt x="102" y="20"/>
                    <a:pt x="103" y="21"/>
                  </a:cubicBezTo>
                  <a:cubicBezTo>
                    <a:pt x="104" y="21"/>
                    <a:pt x="104" y="23"/>
                    <a:pt x="103" y="24"/>
                  </a:cubicBezTo>
                  <a:cubicBezTo>
                    <a:pt x="103" y="25"/>
                    <a:pt x="101" y="25"/>
                    <a:pt x="100" y="24"/>
                  </a:cubicBezTo>
                  <a:cubicBezTo>
                    <a:pt x="100" y="24"/>
                    <a:pt x="79" y="6"/>
                    <a:pt x="56" y="5"/>
                  </a:cubicBezTo>
                  <a:cubicBezTo>
                    <a:pt x="32" y="4"/>
                    <a:pt x="4" y="24"/>
                    <a:pt x="4" y="24"/>
                  </a:cubicBezTo>
                  <a:cubicBezTo>
                    <a:pt x="3" y="24"/>
                    <a:pt x="3" y="24"/>
                    <a:pt x="2" y="24"/>
                  </a:cubicBezTo>
                  <a:close/>
                </a:path>
              </a:pathLst>
            </a:cu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1186077" y="13373869"/>
              <a:ext cx="180975" cy="25400"/>
            </a:xfrm>
            <a:custGeom>
              <a:avLst/>
              <a:gdLst>
                <a:gd name="T0" fmla="*/ 29 w 48"/>
                <a:gd name="T1" fmla="*/ 7 h 7"/>
                <a:gd name="T2" fmla="*/ 25 w 48"/>
                <a:gd name="T3" fmla="*/ 7 h 7"/>
                <a:gd name="T4" fmla="*/ 21 w 48"/>
                <a:gd name="T5" fmla="*/ 7 h 7"/>
                <a:gd name="T6" fmla="*/ 2 w 48"/>
                <a:gd name="T7" fmla="*/ 5 h 7"/>
                <a:gd name="T8" fmla="*/ 1 w 48"/>
                <a:gd name="T9" fmla="*/ 2 h 7"/>
                <a:gd name="T10" fmla="*/ 3 w 48"/>
                <a:gd name="T11" fmla="*/ 1 h 7"/>
                <a:gd name="T12" fmla="*/ 21 w 48"/>
                <a:gd name="T13" fmla="*/ 3 h 7"/>
                <a:gd name="T14" fmla="*/ 25 w 48"/>
                <a:gd name="T15" fmla="*/ 3 h 7"/>
                <a:gd name="T16" fmla="*/ 45 w 48"/>
                <a:gd name="T17" fmla="*/ 1 h 7"/>
                <a:gd name="T18" fmla="*/ 48 w 48"/>
                <a:gd name="T19" fmla="*/ 2 h 7"/>
                <a:gd name="T20" fmla="*/ 47 w 48"/>
                <a:gd name="T21" fmla="*/ 5 h 7"/>
                <a:gd name="T22" fmla="*/ 29 w 48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7">
                  <a:moveTo>
                    <a:pt x="29" y="7"/>
                  </a:moveTo>
                  <a:cubicBezTo>
                    <a:pt x="28" y="7"/>
                    <a:pt x="27" y="7"/>
                    <a:pt x="25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0" y="7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3"/>
                    <a:pt x="21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34" y="3"/>
                    <a:pt x="41" y="3"/>
                    <a:pt x="45" y="1"/>
                  </a:cubicBezTo>
                  <a:cubicBezTo>
                    <a:pt x="46" y="0"/>
                    <a:pt x="47" y="1"/>
                    <a:pt x="48" y="2"/>
                  </a:cubicBezTo>
                  <a:cubicBezTo>
                    <a:pt x="48" y="3"/>
                    <a:pt x="48" y="4"/>
                    <a:pt x="47" y="5"/>
                  </a:cubicBezTo>
                  <a:cubicBezTo>
                    <a:pt x="43" y="7"/>
                    <a:pt x="36" y="7"/>
                    <a:pt x="29" y="7"/>
                  </a:cubicBezTo>
                  <a:close/>
                </a:path>
              </a:pathLst>
            </a:custGeom>
            <a:solidFill>
              <a:srgbClr val="262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>
            <a:grpSpLocks noChangeAspect="1"/>
          </p:cNvGrpSpPr>
          <p:nvPr/>
        </p:nvGrpSpPr>
        <p:grpSpPr>
          <a:xfrm>
            <a:off x="2181355" y="3068960"/>
            <a:ext cx="1002431" cy="2592000"/>
            <a:chOff x="2706902" y="7525519"/>
            <a:chExt cx="1222375" cy="3160712"/>
          </a:xfrm>
        </p:grpSpPr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2706902" y="10502081"/>
              <a:ext cx="508000" cy="184150"/>
            </a:xfrm>
            <a:custGeom>
              <a:avLst/>
              <a:gdLst>
                <a:gd name="T0" fmla="*/ 61 w 135"/>
                <a:gd name="T1" fmla="*/ 0 h 49"/>
                <a:gd name="T2" fmla="*/ 22 w 135"/>
                <a:gd name="T3" fmla="*/ 15 h 49"/>
                <a:gd name="T4" fmla="*/ 18 w 135"/>
                <a:gd name="T5" fmla="*/ 45 h 49"/>
                <a:gd name="T6" fmla="*/ 131 w 135"/>
                <a:gd name="T7" fmla="*/ 40 h 49"/>
                <a:gd name="T8" fmla="*/ 126 w 135"/>
                <a:gd name="T9" fmla="*/ 10 h 49"/>
                <a:gd name="T10" fmla="*/ 61 w 135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9">
                  <a:moveTo>
                    <a:pt x="61" y="0"/>
                  </a:moveTo>
                  <a:cubicBezTo>
                    <a:pt x="61" y="0"/>
                    <a:pt x="43" y="11"/>
                    <a:pt x="22" y="15"/>
                  </a:cubicBezTo>
                  <a:cubicBezTo>
                    <a:pt x="0" y="18"/>
                    <a:pt x="5" y="42"/>
                    <a:pt x="18" y="45"/>
                  </a:cubicBezTo>
                  <a:cubicBezTo>
                    <a:pt x="32" y="48"/>
                    <a:pt x="128" y="49"/>
                    <a:pt x="131" y="40"/>
                  </a:cubicBezTo>
                  <a:cubicBezTo>
                    <a:pt x="135" y="32"/>
                    <a:pt x="126" y="10"/>
                    <a:pt x="126" y="1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3418102" y="10502081"/>
              <a:ext cx="511175" cy="184150"/>
            </a:xfrm>
            <a:custGeom>
              <a:avLst/>
              <a:gdLst>
                <a:gd name="T0" fmla="*/ 75 w 136"/>
                <a:gd name="T1" fmla="*/ 0 h 49"/>
                <a:gd name="T2" fmla="*/ 114 w 136"/>
                <a:gd name="T3" fmla="*/ 15 h 49"/>
                <a:gd name="T4" fmla="*/ 117 w 136"/>
                <a:gd name="T5" fmla="*/ 45 h 49"/>
                <a:gd name="T6" fmla="*/ 4 w 136"/>
                <a:gd name="T7" fmla="*/ 40 h 49"/>
                <a:gd name="T8" fmla="*/ 9 w 136"/>
                <a:gd name="T9" fmla="*/ 10 h 49"/>
                <a:gd name="T10" fmla="*/ 75 w 136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49">
                  <a:moveTo>
                    <a:pt x="75" y="0"/>
                  </a:moveTo>
                  <a:cubicBezTo>
                    <a:pt x="75" y="0"/>
                    <a:pt x="92" y="11"/>
                    <a:pt x="114" y="15"/>
                  </a:cubicBezTo>
                  <a:cubicBezTo>
                    <a:pt x="136" y="18"/>
                    <a:pt x="131" y="42"/>
                    <a:pt x="117" y="45"/>
                  </a:cubicBezTo>
                  <a:cubicBezTo>
                    <a:pt x="104" y="48"/>
                    <a:pt x="8" y="49"/>
                    <a:pt x="4" y="40"/>
                  </a:cubicBezTo>
                  <a:cubicBezTo>
                    <a:pt x="0" y="32"/>
                    <a:pt x="9" y="10"/>
                    <a:pt x="9" y="1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2948202" y="9478144"/>
              <a:ext cx="741363" cy="1098550"/>
            </a:xfrm>
            <a:custGeom>
              <a:avLst/>
              <a:gdLst>
                <a:gd name="T0" fmla="*/ 76 w 467"/>
                <a:gd name="T1" fmla="*/ 0 h 692"/>
                <a:gd name="T2" fmla="*/ 9 w 467"/>
                <a:gd name="T3" fmla="*/ 28 h 692"/>
                <a:gd name="T4" fmla="*/ 0 w 467"/>
                <a:gd name="T5" fmla="*/ 647 h 692"/>
                <a:gd name="T6" fmla="*/ 159 w 467"/>
                <a:gd name="T7" fmla="*/ 692 h 692"/>
                <a:gd name="T8" fmla="*/ 204 w 467"/>
                <a:gd name="T9" fmla="*/ 130 h 692"/>
                <a:gd name="T10" fmla="*/ 232 w 467"/>
                <a:gd name="T11" fmla="*/ 130 h 692"/>
                <a:gd name="T12" fmla="*/ 306 w 467"/>
                <a:gd name="T13" fmla="*/ 692 h 692"/>
                <a:gd name="T14" fmla="*/ 467 w 467"/>
                <a:gd name="T15" fmla="*/ 647 h 692"/>
                <a:gd name="T16" fmla="*/ 436 w 467"/>
                <a:gd name="T17" fmla="*/ 16 h 692"/>
                <a:gd name="T18" fmla="*/ 76 w 467"/>
                <a:gd name="T1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" h="692">
                  <a:moveTo>
                    <a:pt x="76" y="0"/>
                  </a:moveTo>
                  <a:lnTo>
                    <a:pt x="9" y="28"/>
                  </a:lnTo>
                  <a:lnTo>
                    <a:pt x="0" y="647"/>
                  </a:lnTo>
                  <a:lnTo>
                    <a:pt x="159" y="692"/>
                  </a:lnTo>
                  <a:lnTo>
                    <a:pt x="204" y="130"/>
                  </a:lnTo>
                  <a:lnTo>
                    <a:pt x="232" y="130"/>
                  </a:lnTo>
                  <a:lnTo>
                    <a:pt x="306" y="692"/>
                  </a:lnTo>
                  <a:lnTo>
                    <a:pt x="467" y="647"/>
                  </a:lnTo>
                  <a:lnTo>
                    <a:pt x="436" y="1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94215" y="7525519"/>
              <a:ext cx="1038225" cy="866775"/>
            </a:xfrm>
            <a:custGeom>
              <a:avLst/>
              <a:gdLst>
                <a:gd name="T0" fmla="*/ 28 w 276"/>
                <a:gd name="T1" fmla="*/ 231 h 231"/>
                <a:gd name="T2" fmla="*/ 1 w 276"/>
                <a:gd name="T3" fmla="*/ 141 h 231"/>
                <a:gd name="T4" fmla="*/ 28 w 276"/>
                <a:gd name="T5" fmla="*/ 124 h 231"/>
                <a:gd name="T6" fmla="*/ 33 w 276"/>
                <a:gd name="T7" fmla="*/ 83 h 231"/>
                <a:gd name="T8" fmla="*/ 222 w 276"/>
                <a:gd name="T9" fmla="*/ 5 h 231"/>
                <a:gd name="T10" fmla="*/ 275 w 276"/>
                <a:gd name="T11" fmla="*/ 54 h 231"/>
                <a:gd name="T12" fmla="*/ 250 w 276"/>
                <a:gd name="T13" fmla="*/ 132 h 231"/>
                <a:gd name="T14" fmla="*/ 259 w 276"/>
                <a:gd name="T15" fmla="*/ 145 h 231"/>
                <a:gd name="T16" fmla="*/ 238 w 276"/>
                <a:gd name="T17" fmla="*/ 231 h 231"/>
                <a:gd name="T18" fmla="*/ 28 w 276"/>
                <a:gd name="T1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31">
                  <a:moveTo>
                    <a:pt x="28" y="231"/>
                  </a:moveTo>
                  <a:cubicBezTo>
                    <a:pt x="28" y="231"/>
                    <a:pt x="3" y="151"/>
                    <a:pt x="1" y="141"/>
                  </a:cubicBezTo>
                  <a:cubicBezTo>
                    <a:pt x="0" y="131"/>
                    <a:pt x="6" y="116"/>
                    <a:pt x="28" y="124"/>
                  </a:cubicBezTo>
                  <a:cubicBezTo>
                    <a:pt x="28" y="124"/>
                    <a:pt x="23" y="95"/>
                    <a:pt x="33" y="83"/>
                  </a:cubicBezTo>
                  <a:cubicBezTo>
                    <a:pt x="43" y="71"/>
                    <a:pt x="174" y="0"/>
                    <a:pt x="222" y="5"/>
                  </a:cubicBezTo>
                  <a:cubicBezTo>
                    <a:pt x="269" y="10"/>
                    <a:pt x="273" y="37"/>
                    <a:pt x="275" y="54"/>
                  </a:cubicBezTo>
                  <a:cubicBezTo>
                    <a:pt x="276" y="71"/>
                    <a:pt x="272" y="100"/>
                    <a:pt x="250" y="132"/>
                  </a:cubicBezTo>
                  <a:cubicBezTo>
                    <a:pt x="250" y="132"/>
                    <a:pt x="260" y="136"/>
                    <a:pt x="259" y="145"/>
                  </a:cubicBezTo>
                  <a:cubicBezTo>
                    <a:pt x="258" y="154"/>
                    <a:pt x="238" y="231"/>
                    <a:pt x="238" y="231"/>
                  </a:cubicBezTo>
                  <a:lnTo>
                    <a:pt x="28" y="231"/>
                  </a:lnTo>
                  <a:close/>
                </a:path>
              </a:pathLst>
            </a:custGeom>
            <a:solidFill>
              <a:srgbClr val="986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910102" y="9428931"/>
              <a:ext cx="763588" cy="104775"/>
            </a:xfrm>
            <a:prstGeom prst="rect">
              <a:avLst/>
            </a:prstGeom>
            <a:solidFill>
              <a:srgbClr val="96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2737065" y="8509769"/>
              <a:ext cx="1109663" cy="938213"/>
            </a:xfrm>
            <a:custGeom>
              <a:avLst/>
              <a:gdLst>
                <a:gd name="T0" fmla="*/ 1 w 295"/>
                <a:gd name="T1" fmla="*/ 117 h 250"/>
                <a:gd name="T2" fmla="*/ 1 w 295"/>
                <a:gd name="T3" fmla="*/ 31 h 250"/>
                <a:gd name="T4" fmla="*/ 19 w 295"/>
                <a:gd name="T5" fmla="*/ 2 h 250"/>
                <a:gd name="T6" fmla="*/ 267 w 295"/>
                <a:gd name="T7" fmla="*/ 2 h 250"/>
                <a:gd name="T8" fmla="*/ 291 w 295"/>
                <a:gd name="T9" fmla="*/ 32 h 250"/>
                <a:gd name="T10" fmla="*/ 291 w 295"/>
                <a:gd name="T11" fmla="*/ 115 h 250"/>
                <a:gd name="T12" fmla="*/ 255 w 295"/>
                <a:gd name="T13" fmla="*/ 250 h 250"/>
                <a:gd name="T14" fmla="*/ 139 w 295"/>
                <a:gd name="T15" fmla="*/ 250 h 250"/>
                <a:gd name="T16" fmla="*/ 42 w 295"/>
                <a:gd name="T17" fmla="*/ 250 h 250"/>
                <a:gd name="T18" fmla="*/ 1 w 295"/>
                <a:gd name="T19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50">
                  <a:moveTo>
                    <a:pt x="1" y="117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2"/>
                    <a:pt x="19" y="2"/>
                  </a:cubicBezTo>
                  <a:cubicBezTo>
                    <a:pt x="38" y="2"/>
                    <a:pt x="267" y="2"/>
                    <a:pt x="267" y="2"/>
                  </a:cubicBezTo>
                  <a:cubicBezTo>
                    <a:pt x="267" y="2"/>
                    <a:pt x="286" y="0"/>
                    <a:pt x="291" y="32"/>
                  </a:cubicBezTo>
                  <a:cubicBezTo>
                    <a:pt x="295" y="57"/>
                    <a:pt x="291" y="115"/>
                    <a:pt x="291" y="115"/>
                  </a:cubicBezTo>
                  <a:cubicBezTo>
                    <a:pt x="255" y="250"/>
                    <a:pt x="255" y="250"/>
                    <a:pt x="255" y="250"/>
                  </a:cubicBezTo>
                  <a:cubicBezTo>
                    <a:pt x="139" y="250"/>
                    <a:pt x="139" y="250"/>
                    <a:pt x="139" y="250"/>
                  </a:cubicBezTo>
                  <a:cubicBezTo>
                    <a:pt x="42" y="250"/>
                    <a:pt x="42" y="250"/>
                    <a:pt x="42" y="250"/>
                  </a:cubicBezTo>
                  <a:lnTo>
                    <a:pt x="1" y="117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3632415" y="9143181"/>
              <a:ext cx="180975" cy="473075"/>
            </a:xfrm>
            <a:custGeom>
              <a:avLst/>
              <a:gdLst>
                <a:gd name="T0" fmla="*/ 24 w 48"/>
                <a:gd name="T1" fmla="*/ 126 h 126"/>
                <a:gd name="T2" fmla="*/ 0 w 48"/>
                <a:gd name="T3" fmla="*/ 102 h 126"/>
                <a:gd name="T4" fmla="*/ 0 w 48"/>
                <a:gd name="T5" fmla="*/ 24 h 126"/>
                <a:gd name="T6" fmla="*/ 24 w 48"/>
                <a:gd name="T7" fmla="*/ 0 h 126"/>
                <a:gd name="T8" fmla="*/ 48 w 48"/>
                <a:gd name="T9" fmla="*/ 24 h 126"/>
                <a:gd name="T10" fmla="*/ 48 w 48"/>
                <a:gd name="T11" fmla="*/ 102 h 126"/>
                <a:gd name="T12" fmla="*/ 24 w 48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6">
                  <a:moveTo>
                    <a:pt x="24" y="126"/>
                  </a:moveTo>
                  <a:cubicBezTo>
                    <a:pt x="11" y="126"/>
                    <a:pt x="0" y="116"/>
                    <a:pt x="0" y="10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16"/>
                    <a:pt x="37" y="126"/>
                    <a:pt x="24" y="12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2759290" y="9143181"/>
              <a:ext cx="180975" cy="473075"/>
            </a:xfrm>
            <a:custGeom>
              <a:avLst/>
              <a:gdLst>
                <a:gd name="T0" fmla="*/ 24 w 48"/>
                <a:gd name="T1" fmla="*/ 126 h 126"/>
                <a:gd name="T2" fmla="*/ 0 w 48"/>
                <a:gd name="T3" fmla="*/ 102 h 126"/>
                <a:gd name="T4" fmla="*/ 0 w 48"/>
                <a:gd name="T5" fmla="*/ 24 h 126"/>
                <a:gd name="T6" fmla="*/ 24 w 48"/>
                <a:gd name="T7" fmla="*/ 0 h 126"/>
                <a:gd name="T8" fmla="*/ 48 w 48"/>
                <a:gd name="T9" fmla="*/ 24 h 126"/>
                <a:gd name="T10" fmla="*/ 48 w 48"/>
                <a:gd name="T11" fmla="*/ 102 h 126"/>
                <a:gd name="T12" fmla="*/ 24 w 48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6">
                  <a:moveTo>
                    <a:pt x="24" y="126"/>
                  </a:moveTo>
                  <a:cubicBezTo>
                    <a:pt x="11" y="126"/>
                    <a:pt x="0" y="116"/>
                    <a:pt x="0" y="10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16"/>
                    <a:pt x="38" y="126"/>
                    <a:pt x="24" y="12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740240" y="8719319"/>
              <a:ext cx="1100138" cy="693738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4"/>
            <p:cNvSpPr>
              <a:spLocks noChangeArrowheads="1"/>
            </p:cNvSpPr>
            <p:nvPr/>
          </p:nvSpPr>
          <p:spPr bwMode="auto">
            <a:xfrm>
              <a:off x="3294277" y="8719319"/>
              <a:ext cx="11113" cy="728663"/>
            </a:xfrm>
            <a:prstGeom prst="rect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3170452" y="8666931"/>
              <a:ext cx="247650" cy="153988"/>
            </a:xfrm>
            <a:custGeom>
              <a:avLst/>
              <a:gdLst>
                <a:gd name="T0" fmla="*/ 0 w 156"/>
                <a:gd name="T1" fmla="*/ 0 h 97"/>
                <a:gd name="T2" fmla="*/ 9 w 156"/>
                <a:gd name="T3" fmla="*/ 97 h 97"/>
                <a:gd name="T4" fmla="*/ 83 w 156"/>
                <a:gd name="T5" fmla="*/ 40 h 97"/>
                <a:gd name="T6" fmla="*/ 156 w 156"/>
                <a:gd name="T7" fmla="*/ 97 h 97"/>
                <a:gd name="T8" fmla="*/ 156 w 156"/>
                <a:gd name="T9" fmla="*/ 0 h 97"/>
                <a:gd name="T10" fmla="*/ 0 w 156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7">
                  <a:moveTo>
                    <a:pt x="0" y="0"/>
                  </a:moveTo>
                  <a:lnTo>
                    <a:pt x="9" y="97"/>
                  </a:lnTo>
                  <a:lnTo>
                    <a:pt x="83" y="40"/>
                  </a:lnTo>
                  <a:lnTo>
                    <a:pt x="156" y="97"/>
                  </a:lnTo>
                  <a:lnTo>
                    <a:pt x="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2898990" y="8017644"/>
              <a:ext cx="812800" cy="690563"/>
            </a:xfrm>
            <a:custGeom>
              <a:avLst/>
              <a:gdLst>
                <a:gd name="T0" fmla="*/ 4 w 216"/>
                <a:gd name="T1" fmla="*/ 23 h 184"/>
                <a:gd name="T2" fmla="*/ 34 w 216"/>
                <a:gd name="T3" fmla="*/ 161 h 184"/>
                <a:gd name="T4" fmla="*/ 61 w 216"/>
                <a:gd name="T5" fmla="*/ 183 h 184"/>
                <a:gd name="T6" fmla="*/ 156 w 216"/>
                <a:gd name="T7" fmla="*/ 183 h 184"/>
                <a:gd name="T8" fmla="*/ 176 w 216"/>
                <a:gd name="T9" fmla="*/ 157 h 184"/>
                <a:gd name="T10" fmla="*/ 209 w 216"/>
                <a:gd name="T11" fmla="*/ 26 h 184"/>
                <a:gd name="T12" fmla="*/ 196 w 216"/>
                <a:gd name="T13" fmla="*/ 4 h 184"/>
                <a:gd name="T14" fmla="*/ 22 w 216"/>
                <a:gd name="T15" fmla="*/ 1 h 184"/>
                <a:gd name="T16" fmla="*/ 4 w 216"/>
                <a:gd name="T17" fmla="*/ 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84">
                  <a:moveTo>
                    <a:pt x="4" y="23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4" y="182"/>
                    <a:pt x="61" y="183"/>
                  </a:cubicBezTo>
                  <a:cubicBezTo>
                    <a:pt x="87" y="184"/>
                    <a:pt x="156" y="183"/>
                    <a:pt x="156" y="183"/>
                  </a:cubicBezTo>
                  <a:cubicBezTo>
                    <a:pt x="156" y="183"/>
                    <a:pt x="171" y="178"/>
                    <a:pt x="176" y="157"/>
                  </a:cubicBezTo>
                  <a:cubicBezTo>
                    <a:pt x="181" y="136"/>
                    <a:pt x="209" y="26"/>
                    <a:pt x="209" y="26"/>
                  </a:cubicBezTo>
                  <a:cubicBezTo>
                    <a:pt x="209" y="26"/>
                    <a:pt x="216" y="6"/>
                    <a:pt x="196" y="4"/>
                  </a:cubicBezTo>
                  <a:cubicBezTo>
                    <a:pt x="176" y="1"/>
                    <a:pt x="22" y="1"/>
                    <a:pt x="22" y="1"/>
                  </a:cubicBezTo>
                  <a:cubicBezTo>
                    <a:pt x="22" y="1"/>
                    <a:pt x="0" y="0"/>
                    <a:pt x="4" y="2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57"/>
            <p:cNvSpPr>
              <a:spLocks noChangeArrowheads="1"/>
            </p:cNvSpPr>
            <p:nvPr/>
          </p:nvSpPr>
          <p:spPr bwMode="auto">
            <a:xfrm>
              <a:off x="2879940" y="8325619"/>
              <a:ext cx="142875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58"/>
            <p:cNvSpPr>
              <a:spLocks noChangeArrowheads="1"/>
            </p:cNvSpPr>
            <p:nvPr/>
          </p:nvSpPr>
          <p:spPr bwMode="auto">
            <a:xfrm>
              <a:off x="3553040" y="8325619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9"/>
            <p:cNvSpPr>
              <a:spLocks/>
            </p:cNvSpPr>
            <p:nvPr/>
          </p:nvSpPr>
          <p:spPr bwMode="auto">
            <a:xfrm>
              <a:off x="3094252" y="8490719"/>
              <a:ext cx="354013" cy="157163"/>
            </a:xfrm>
            <a:custGeom>
              <a:avLst/>
              <a:gdLst>
                <a:gd name="T0" fmla="*/ 94 w 94"/>
                <a:gd name="T1" fmla="*/ 35 h 42"/>
                <a:gd name="T2" fmla="*/ 0 w 94"/>
                <a:gd name="T3" fmla="*/ 0 h 42"/>
                <a:gd name="T4" fmla="*/ 0 w 94"/>
                <a:gd name="T5" fmla="*/ 41 h 42"/>
                <a:gd name="T6" fmla="*/ 94 w 94"/>
                <a:gd name="T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42">
                  <a:moveTo>
                    <a:pt x="94" y="35"/>
                  </a:moveTo>
                  <a:cubicBezTo>
                    <a:pt x="94" y="35"/>
                    <a:pt x="23" y="23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72" y="42"/>
                    <a:pt x="9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3045040" y="8163694"/>
              <a:ext cx="139700" cy="142875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3429215" y="8163694"/>
              <a:ext cx="139700" cy="142875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3237127" y="8163694"/>
              <a:ext cx="90488" cy="371475"/>
            </a:xfrm>
            <a:custGeom>
              <a:avLst/>
              <a:gdLst>
                <a:gd name="T0" fmla="*/ 24 w 57"/>
                <a:gd name="T1" fmla="*/ 3 h 234"/>
                <a:gd name="T2" fmla="*/ 48 w 57"/>
                <a:gd name="T3" fmla="*/ 0 h 234"/>
                <a:gd name="T4" fmla="*/ 57 w 57"/>
                <a:gd name="T5" fmla="*/ 234 h 234"/>
                <a:gd name="T6" fmla="*/ 0 w 57"/>
                <a:gd name="T7" fmla="*/ 234 h 234"/>
                <a:gd name="T8" fmla="*/ 24 w 57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34">
                  <a:moveTo>
                    <a:pt x="24" y="3"/>
                  </a:moveTo>
                  <a:lnTo>
                    <a:pt x="48" y="0"/>
                  </a:lnTo>
                  <a:lnTo>
                    <a:pt x="57" y="234"/>
                  </a:lnTo>
                  <a:lnTo>
                    <a:pt x="0" y="234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3187915" y="8474844"/>
              <a:ext cx="15875" cy="2301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3297452" y="8474844"/>
              <a:ext cx="15875" cy="2301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3327615" y="8839969"/>
              <a:ext cx="49213" cy="52388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166"/>
            <p:cNvSpPr>
              <a:spLocks noChangeArrowheads="1"/>
            </p:cNvSpPr>
            <p:nvPr/>
          </p:nvSpPr>
          <p:spPr bwMode="auto">
            <a:xfrm>
              <a:off x="3327615" y="9068569"/>
              <a:ext cx="49213" cy="49213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167"/>
            <p:cNvSpPr>
              <a:spLocks noChangeArrowheads="1"/>
            </p:cNvSpPr>
            <p:nvPr/>
          </p:nvSpPr>
          <p:spPr bwMode="auto">
            <a:xfrm>
              <a:off x="3327615" y="9293994"/>
              <a:ext cx="49213" cy="47625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>
            <a:grpSpLocks noChangeAspect="1"/>
          </p:cNvGrpSpPr>
          <p:nvPr/>
        </p:nvGrpSpPr>
        <p:grpSpPr>
          <a:xfrm>
            <a:off x="695513" y="3068960"/>
            <a:ext cx="1022509" cy="2592000"/>
            <a:chOff x="647915" y="7519169"/>
            <a:chExt cx="1249363" cy="3167062"/>
          </a:xfrm>
        </p:grpSpPr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803490" y="9525769"/>
              <a:ext cx="179388" cy="203200"/>
            </a:xfrm>
            <a:custGeom>
              <a:avLst/>
              <a:gdLst>
                <a:gd name="T0" fmla="*/ 5 w 48"/>
                <a:gd name="T1" fmla="*/ 1 h 54"/>
                <a:gd name="T2" fmla="*/ 0 w 48"/>
                <a:gd name="T3" fmla="*/ 6 h 54"/>
                <a:gd name="T4" fmla="*/ 1 w 48"/>
                <a:gd name="T5" fmla="*/ 34 h 54"/>
                <a:gd name="T6" fmla="*/ 23 w 48"/>
                <a:gd name="T7" fmla="*/ 53 h 54"/>
                <a:gd name="T8" fmla="*/ 48 w 48"/>
                <a:gd name="T9" fmla="*/ 32 h 54"/>
                <a:gd name="T10" fmla="*/ 48 w 48"/>
                <a:gd name="T11" fmla="*/ 0 h 54"/>
                <a:gd name="T12" fmla="*/ 5 w 48"/>
                <a:gd name="T13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4">
                  <a:moveTo>
                    <a:pt x="5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5" y="53"/>
                    <a:pt x="23" y="53"/>
                  </a:cubicBezTo>
                  <a:cubicBezTo>
                    <a:pt x="47" y="54"/>
                    <a:pt x="48" y="32"/>
                    <a:pt x="48" y="3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9"/>
            <p:cNvSpPr>
              <a:spLocks/>
            </p:cNvSpPr>
            <p:nvPr/>
          </p:nvSpPr>
          <p:spPr bwMode="auto">
            <a:xfrm>
              <a:off x="1317840" y="10483031"/>
              <a:ext cx="565150" cy="203200"/>
            </a:xfrm>
            <a:custGeom>
              <a:avLst/>
              <a:gdLst>
                <a:gd name="T0" fmla="*/ 82 w 150"/>
                <a:gd name="T1" fmla="*/ 0 h 54"/>
                <a:gd name="T2" fmla="*/ 126 w 150"/>
                <a:gd name="T3" fmla="*/ 16 h 54"/>
                <a:gd name="T4" fmla="*/ 129 w 150"/>
                <a:gd name="T5" fmla="*/ 50 h 54"/>
                <a:gd name="T6" fmla="*/ 4 w 150"/>
                <a:gd name="T7" fmla="*/ 44 h 54"/>
                <a:gd name="T8" fmla="*/ 10 w 150"/>
                <a:gd name="T9" fmla="*/ 11 h 54"/>
                <a:gd name="T10" fmla="*/ 82 w 15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54">
                  <a:moveTo>
                    <a:pt x="82" y="0"/>
                  </a:moveTo>
                  <a:cubicBezTo>
                    <a:pt x="82" y="0"/>
                    <a:pt x="101" y="12"/>
                    <a:pt x="126" y="16"/>
                  </a:cubicBezTo>
                  <a:cubicBezTo>
                    <a:pt x="150" y="20"/>
                    <a:pt x="144" y="47"/>
                    <a:pt x="129" y="50"/>
                  </a:cubicBezTo>
                  <a:cubicBezTo>
                    <a:pt x="114" y="53"/>
                    <a:pt x="8" y="54"/>
                    <a:pt x="4" y="44"/>
                  </a:cubicBezTo>
                  <a:cubicBezTo>
                    <a:pt x="0" y="35"/>
                    <a:pt x="10" y="11"/>
                    <a:pt x="10" y="11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0"/>
            <p:cNvSpPr>
              <a:spLocks/>
            </p:cNvSpPr>
            <p:nvPr/>
          </p:nvSpPr>
          <p:spPr bwMode="auto">
            <a:xfrm>
              <a:off x="647915" y="10471919"/>
              <a:ext cx="565150" cy="203200"/>
            </a:xfrm>
            <a:custGeom>
              <a:avLst/>
              <a:gdLst>
                <a:gd name="T0" fmla="*/ 67 w 150"/>
                <a:gd name="T1" fmla="*/ 0 h 54"/>
                <a:gd name="T2" fmla="*/ 24 w 150"/>
                <a:gd name="T3" fmla="*/ 16 h 54"/>
                <a:gd name="T4" fmla="*/ 20 w 150"/>
                <a:gd name="T5" fmla="*/ 51 h 54"/>
                <a:gd name="T6" fmla="*/ 146 w 150"/>
                <a:gd name="T7" fmla="*/ 45 h 54"/>
                <a:gd name="T8" fmla="*/ 140 w 150"/>
                <a:gd name="T9" fmla="*/ 12 h 54"/>
                <a:gd name="T10" fmla="*/ 67 w 15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54">
                  <a:moveTo>
                    <a:pt x="67" y="0"/>
                  </a:moveTo>
                  <a:cubicBezTo>
                    <a:pt x="67" y="0"/>
                    <a:pt x="48" y="13"/>
                    <a:pt x="24" y="16"/>
                  </a:cubicBezTo>
                  <a:cubicBezTo>
                    <a:pt x="0" y="20"/>
                    <a:pt x="5" y="47"/>
                    <a:pt x="20" y="51"/>
                  </a:cubicBezTo>
                  <a:cubicBezTo>
                    <a:pt x="35" y="54"/>
                    <a:pt x="142" y="54"/>
                    <a:pt x="146" y="45"/>
                  </a:cubicBezTo>
                  <a:cubicBezTo>
                    <a:pt x="150" y="36"/>
                    <a:pt x="140" y="12"/>
                    <a:pt x="140" y="12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795552" y="8692331"/>
              <a:ext cx="217488" cy="871538"/>
            </a:xfrm>
            <a:custGeom>
              <a:avLst/>
              <a:gdLst>
                <a:gd name="T0" fmla="*/ 58 w 58"/>
                <a:gd name="T1" fmla="*/ 17 h 232"/>
                <a:gd name="T2" fmla="*/ 42 w 58"/>
                <a:gd name="T3" fmla="*/ 1 h 232"/>
                <a:gd name="T4" fmla="*/ 11 w 58"/>
                <a:gd name="T5" fmla="*/ 13 h 232"/>
                <a:gd name="T6" fmla="*/ 0 w 58"/>
                <a:gd name="T7" fmla="*/ 232 h 232"/>
                <a:gd name="T8" fmla="*/ 43 w 58"/>
                <a:gd name="T9" fmla="*/ 232 h 232"/>
                <a:gd name="T10" fmla="*/ 58 w 58"/>
                <a:gd name="T11" fmla="*/ 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2">
                  <a:moveTo>
                    <a:pt x="58" y="17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16" y="0"/>
                    <a:pt x="11" y="13"/>
                  </a:cubicBezTo>
                  <a:cubicBezTo>
                    <a:pt x="6" y="24"/>
                    <a:pt x="0" y="232"/>
                    <a:pt x="0" y="232"/>
                  </a:cubicBezTo>
                  <a:cubicBezTo>
                    <a:pt x="43" y="232"/>
                    <a:pt x="43" y="232"/>
                    <a:pt x="43" y="232"/>
                  </a:cubicBezTo>
                  <a:lnTo>
                    <a:pt x="58" y="17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2"/>
            <p:cNvSpPr>
              <a:spLocks/>
            </p:cNvSpPr>
            <p:nvPr/>
          </p:nvSpPr>
          <p:spPr bwMode="auto">
            <a:xfrm>
              <a:off x="795552" y="9514656"/>
              <a:ext cx="165100" cy="49213"/>
            </a:xfrm>
            <a:custGeom>
              <a:avLst/>
              <a:gdLst>
                <a:gd name="T0" fmla="*/ 1 w 44"/>
                <a:gd name="T1" fmla="*/ 0 h 13"/>
                <a:gd name="T2" fmla="*/ 0 w 44"/>
                <a:gd name="T3" fmla="*/ 13 h 13"/>
                <a:gd name="T4" fmla="*/ 43 w 44"/>
                <a:gd name="T5" fmla="*/ 13 h 13"/>
                <a:gd name="T6" fmla="*/ 44 w 44"/>
                <a:gd name="T7" fmla="*/ 0 h 13"/>
                <a:gd name="T8" fmla="*/ 1 w 4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1" y="0"/>
                  </a:moveTo>
                  <a:cubicBezTo>
                    <a:pt x="0" y="8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892390" y="9525769"/>
              <a:ext cx="738188" cy="1044575"/>
            </a:xfrm>
            <a:custGeom>
              <a:avLst/>
              <a:gdLst>
                <a:gd name="T0" fmla="*/ 57 w 465"/>
                <a:gd name="T1" fmla="*/ 0 h 658"/>
                <a:gd name="T2" fmla="*/ 36 w 465"/>
                <a:gd name="T3" fmla="*/ 17 h 658"/>
                <a:gd name="T4" fmla="*/ 0 w 465"/>
                <a:gd name="T5" fmla="*/ 601 h 658"/>
                <a:gd name="T6" fmla="*/ 188 w 465"/>
                <a:gd name="T7" fmla="*/ 658 h 658"/>
                <a:gd name="T8" fmla="*/ 216 w 465"/>
                <a:gd name="T9" fmla="*/ 119 h 658"/>
                <a:gd name="T10" fmla="*/ 247 w 465"/>
                <a:gd name="T11" fmla="*/ 116 h 658"/>
                <a:gd name="T12" fmla="*/ 285 w 465"/>
                <a:gd name="T13" fmla="*/ 648 h 658"/>
                <a:gd name="T14" fmla="*/ 465 w 465"/>
                <a:gd name="T15" fmla="*/ 603 h 658"/>
                <a:gd name="T16" fmla="*/ 408 w 465"/>
                <a:gd name="T17" fmla="*/ 15 h 658"/>
                <a:gd name="T18" fmla="*/ 382 w 465"/>
                <a:gd name="T19" fmla="*/ 0 h 658"/>
                <a:gd name="T20" fmla="*/ 57 w 465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658">
                  <a:moveTo>
                    <a:pt x="57" y="0"/>
                  </a:moveTo>
                  <a:lnTo>
                    <a:pt x="36" y="17"/>
                  </a:lnTo>
                  <a:lnTo>
                    <a:pt x="0" y="601"/>
                  </a:lnTo>
                  <a:lnTo>
                    <a:pt x="188" y="658"/>
                  </a:lnTo>
                  <a:lnTo>
                    <a:pt x="216" y="119"/>
                  </a:lnTo>
                  <a:lnTo>
                    <a:pt x="247" y="116"/>
                  </a:lnTo>
                  <a:lnTo>
                    <a:pt x="285" y="648"/>
                  </a:lnTo>
                  <a:lnTo>
                    <a:pt x="465" y="603"/>
                  </a:lnTo>
                  <a:lnTo>
                    <a:pt x="408" y="15"/>
                  </a:lnTo>
                  <a:lnTo>
                    <a:pt x="38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949540" y="9484494"/>
              <a:ext cx="590550" cy="68263"/>
            </a:xfrm>
            <a:custGeom>
              <a:avLst/>
              <a:gdLst>
                <a:gd name="T0" fmla="*/ 372 w 372"/>
                <a:gd name="T1" fmla="*/ 43 h 43"/>
                <a:gd name="T2" fmla="*/ 0 w 372"/>
                <a:gd name="T3" fmla="*/ 43 h 43"/>
                <a:gd name="T4" fmla="*/ 0 w 372"/>
                <a:gd name="T5" fmla="*/ 12 h 43"/>
                <a:gd name="T6" fmla="*/ 5 w 372"/>
                <a:gd name="T7" fmla="*/ 0 h 43"/>
                <a:gd name="T8" fmla="*/ 372 w 372"/>
                <a:gd name="T9" fmla="*/ 0 h 43"/>
                <a:gd name="T10" fmla="*/ 372 w 372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43">
                  <a:moveTo>
                    <a:pt x="372" y="43"/>
                  </a:moveTo>
                  <a:lnTo>
                    <a:pt x="0" y="43"/>
                  </a:lnTo>
                  <a:lnTo>
                    <a:pt x="0" y="12"/>
                  </a:lnTo>
                  <a:lnTo>
                    <a:pt x="5" y="0"/>
                  </a:lnTo>
                  <a:lnTo>
                    <a:pt x="372" y="0"/>
                  </a:lnTo>
                  <a:lnTo>
                    <a:pt x="372" y="43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5"/>
            <p:cNvSpPr>
              <a:spLocks/>
            </p:cNvSpPr>
            <p:nvPr/>
          </p:nvSpPr>
          <p:spPr bwMode="auto">
            <a:xfrm>
              <a:off x="949540" y="8689156"/>
              <a:ext cx="947738" cy="901700"/>
            </a:xfrm>
            <a:custGeom>
              <a:avLst/>
              <a:gdLst>
                <a:gd name="T0" fmla="*/ 1 w 252"/>
                <a:gd name="T1" fmla="*/ 2 h 240"/>
                <a:gd name="T2" fmla="*/ 153 w 252"/>
                <a:gd name="T3" fmla="*/ 1 h 240"/>
                <a:gd name="T4" fmla="*/ 194 w 252"/>
                <a:gd name="T5" fmla="*/ 22 h 240"/>
                <a:gd name="T6" fmla="*/ 252 w 252"/>
                <a:gd name="T7" fmla="*/ 137 h 240"/>
                <a:gd name="T8" fmla="*/ 194 w 252"/>
                <a:gd name="T9" fmla="*/ 240 h 240"/>
                <a:gd name="T10" fmla="*/ 154 w 252"/>
                <a:gd name="T11" fmla="*/ 209 h 240"/>
                <a:gd name="T12" fmla="*/ 203 w 252"/>
                <a:gd name="T13" fmla="*/ 137 h 240"/>
                <a:gd name="T14" fmla="*/ 157 w 252"/>
                <a:gd name="T15" fmla="*/ 60 h 240"/>
                <a:gd name="T16" fmla="*/ 157 w 252"/>
                <a:gd name="T17" fmla="*/ 217 h 240"/>
                <a:gd name="T18" fmla="*/ 0 w 252"/>
                <a:gd name="T19" fmla="*/ 217 h 240"/>
                <a:gd name="T20" fmla="*/ 1 w 252"/>
                <a:gd name="T21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" h="240">
                  <a:moveTo>
                    <a:pt x="1" y="2"/>
                  </a:move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79" y="0"/>
                    <a:pt x="194" y="22"/>
                  </a:cubicBezTo>
                  <a:cubicBezTo>
                    <a:pt x="208" y="44"/>
                    <a:pt x="252" y="124"/>
                    <a:pt x="252" y="137"/>
                  </a:cubicBezTo>
                  <a:cubicBezTo>
                    <a:pt x="252" y="156"/>
                    <a:pt x="194" y="240"/>
                    <a:pt x="194" y="240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4" y="209"/>
                    <a:pt x="203" y="144"/>
                    <a:pt x="203" y="137"/>
                  </a:cubicBezTo>
                  <a:cubicBezTo>
                    <a:pt x="203" y="129"/>
                    <a:pt x="157" y="60"/>
                    <a:pt x="157" y="60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1419440" y="9473381"/>
              <a:ext cx="252413" cy="252413"/>
            </a:xfrm>
            <a:custGeom>
              <a:avLst/>
              <a:gdLst>
                <a:gd name="T0" fmla="*/ 37 w 67"/>
                <a:gd name="T1" fmla="*/ 0 h 67"/>
                <a:gd name="T2" fmla="*/ 29 w 67"/>
                <a:gd name="T3" fmla="*/ 0 h 67"/>
                <a:gd name="T4" fmla="*/ 11 w 67"/>
                <a:gd name="T5" fmla="*/ 21 h 67"/>
                <a:gd name="T6" fmla="*/ 13 w 67"/>
                <a:gd name="T7" fmla="*/ 50 h 67"/>
                <a:gd name="T8" fmla="*/ 45 w 67"/>
                <a:gd name="T9" fmla="*/ 52 h 67"/>
                <a:gd name="T10" fmla="*/ 67 w 67"/>
                <a:gd name="T11" fmla="*/ 30 h 67"/>
                <a:gd name="T12" fmla="*/ 37 w 67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7">
                  <a:moveTo>
                    <a:pt x="3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0" y="37"/>
                    <a:pt x="13" y="50"/>
                  </a:cubicBezTo>
                  <a:cubicBezTo>
                    <a:pt x="29" y="67"/>
                    <a:pt x="45" y="52"/>
                    <a:pt x="45" y="52"/>
                  </a:cubicBezTo>
                  <a:cubicBezTo>
                    <a:pt x="67" y="30"/>
                    <a:pt x="67" y="30"/>
                    <a:pt x="67" y="3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1528977" y="9436869"/>
              <a:ext cx="173038" cy="153988"/>
            </a:xfrm>
            <a:custGeom>
              <a:avLst/>
              <a:gdLst>
                <a:gd name="T0" fmla="*/ 17 w 109"/>
                <a:gd name="T1" fmla="*/ 0 h 97"/>
                <a:gd name="T2" fmla="*/ 0 w 109"/>
                <a:gd name="T3" fmla="*/ 23 h 97"/>
                <a:gd name="T4" fmla="*/ 95 w 109"/>
                <a:gd name="T5" fmla="*/ 97 h 97"/>
                <a:gd name="T6" fmla="*/ 109 w 109"/>
                <a:gd name="T7" fmla="*/ 73 h 97"/>
                <a:gd name="T8" fmla="*/ 17 w 10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7">
                  <a:moveTo>
                    <a:pt x="17" y="0"/>
                  </a:moveTo>
                  <a:lnTo>
                    <a:pt x="0" y="23"/>
                  </a:lnTo>
                  <a:lnTo>
                    <a:pt x="95" y="97"/>
                  </a:lnTo>
                  <a:lnTo>
                    <a:pt x="109" y="7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78"/>
            <p:cNvSpPr>
              <a:spLocks noChangeArrowheads="1"/>
            </p:cNvSpPr>
            <p:nvPr/>
          </p:nvSpPr>
          <p:spPr bwMode="auto">
            <a:xfrm>
              <a:off x="1213065" y="8768531"/>
              <a:ext cx="11113" cy="731838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1130515" y="8568506"/>
              <a:ext cx="180975" cy="214313"/>
            </a:xfrm>
            <a:custGeom>
              <a:avLst/>
              <a:gdLst>
                <a:gd name="T0" fmla="*/ 3 w 48"/>
                <a:gd name="T1" fmla="*/ 4 h 57"/>
                <a:gd name="T2" fmla="*/ 3 w 48"/>
                <a:gd name="T3" fmla="*/ 43 h 57"/>
                <a:gd name="T4" fmla="*/ 23 w 48"/>
                <a:gd name="T5" fmla="*/ 57 h 57"/>
                <a:gd name="T6" fmla="*/ 44 w 48"/>
                <a:gd name="T7" fmla="*/ 41 h 57"/>
                <a:gd name="T8" fmla="*/ 44 w 48"/>
                <a:gd name="T9" fmla="*/ 0 h 57"/>
                <a:gd name="T10" fmla="*/ 3 w 48"/>
                <a:gd name="T11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7">
                  <a:moveTo>
                    <a:pt x="3" y="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0" y="57"/>
                    <a:pt x="23" y="57"/>
                  </a:cubicBezTo>
                  <a:cubicBezTo>
                    <a:pt x="48" y="57"/>
                    <a:pt x="44" y="41"/>
                    <a:pt x="44" y="41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1141627" y="8568506"/>
              <a:ext cx="153988" cy="71438"/>
            </a:xfrm>
            <a:custGeom>
              <a:avLst/>
              <a:gdLst>
                <a:gd name="T0" fmla="*/ 33 w 41"/>
                <a:gd name="T1" fmla="*/ 15 h 19"/>
                <a:gd name="T2" fmla="*/ 41 w 41"/>
                <a:gd name="T3" fmla="*/ 12 h 19"/>
                <a:gd name="T4" fmla="*/ 41 w 41"/>
                <a:gd name="T5" fmla="*/ 0 h 19"/>
                <a:gd name="T6" fmla="*/ 0 w 41"/>
                <a:gd name="T7" fmla="*/ 4 h 19"/>
                <a:gd name="T8" fmla="*/ 0 w 41"/>
                <a:gd name="T9" fmla="*/ 15 h 19"/>
                <a:gd name="T10" fmla="*/ 33 w 41"/>
                <a:gd name="T1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9">
                  <a:moveTo>
                    <a:pt x="33" y="15"/>
                  </a:moveTo>
                  <a:cubicBezTo>
                    <a:pt x="36" y="14"/>
                    <a:pt x="38" y="13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8"/>
                    <a:pt x="22" y="19"/>
                    <a:pt x="33" y="15"/>
                  </a:cubicBezTo>
                  <a:close/>
                </a:path>
              </a:pathLst>
            </a:custGeom>
            <a:solidFill>
              <a:srgbClr val="EF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81"/>
            <p:cNvSpPr>
              <a:spLocks noChangeArrowheads="1"/>
            </p:cNvSpPr>
            <p:nvPr/>
          </p:nvSpPr>
          <p:spPr bwMode="auto">
            <a:xfrm>
              <a:off x="784440" y="7863656"/>
              <a:ext cx="793750" cy="7588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716177" y="7519169"/>
              <a:ext cx="930275" cy="749300"/>
            </a:xfrm>
            <a:custGeom>
              <a:avLst/>
              <a:gdLst>
                <a:gd name="T0" fmla="*/ 97 w 247"/>
                <a:gd name="T1" fmla="*/ 112 h 200"/>
                <a:gd name="T2" fmla="*/ 226 w 247"/>
                <a:gd name="T3" fmla="*/ 182 h 200"/>
                <a:gd name="T4" fmla="*/ 246 w 247"/>
                <a:gd name="T5" fmla="*/ 180 h 200"/>
                <a:gd name="T6" fmla="*/ 237 w 247"/>
                <a:gd name="T7" fmla="*/ 92 h 200"/>
                <a:gd name="T8" fmla="*/ 70 w 247"/>
                <a:gd name="T9" fmla="*/ 5 h 200"/>
                <a:gd name="T10" fmla="*/ 28 w 247"/>
                <a:gd name="T11" fmla="*/ 116 h 200"/>
                <a:gd name="T12" fmla="*/ 2 w 247"/>
                <a:gd name="T13" fmla="*/ 121 h 200"/>
                <a:gd name="T14" fmla="*/ 7 w 247"/>
                <a:gd name="T15" fmla="*/ 196 h 200"/>
                <a:gd name="T16" fmla="*/ 20 w 247"/>
                <a:gd name="T17" fmla="*/ 200 h 200"/>
                <a:gd name="T18" fmla="*/ 97 w 247"/>
                <a:gd name="T19" fmla="*/ 1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00">
                  <a:moveTo>
                    <a:pt x="97" y="112"/>
                  </a:moveTo>
                  <a:cubicBezTo>
                    <a:pt x="107" y="108"/>
                    <a:pt x="226" y="182"/>
                    <a:pt x="226" y="182"/>
                  </a:cubicBezTo>
                  <a:cubicBezTo>
                    <a:pt x="246" y="180"/>
                    <a:pt x="246" y="180"/>
                    <a:pt x="246" y="180"/>
                  </a:cubicBezTo>
                  <a:cubicBezTo>
                    <a:pt x="246" y="180"/>
                    <a:pt x="247" y="107"/>
                    <a:pt x="237" y="92"/>
                  </a:cubicBezTo>
                  <a:cubicBezTo>
                    <a:pt x="228" y="77"/>
                    <a:pt x="115" y="0"/>
                    <a:pt x="70" y="5"/>
                  </a:cubicBezTo>
                  <a:cubicBezTo>
                    <a:pt x="25" y="10"/>
                    <a:pt x="28" y="116"/>
                    <a:pt x="28" y="116"/>
                  </a:cubicBezTo>
                  <a:cubicBezTo>
                    <a:pt x="28" y="116"/>
                    <a:pt x="4" y="108"/>
                    <a:pt x="2" y="121"/>
                  </a:cubicBezTo>
                  <a:cubicBezTo>
                    <a:pt x="0" y="129"/>
                    <a:pt x="7" y="196"/>
                    <a:pt x="7" y="196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20" y="200"/>
                    <a:pt x="87" y="116"/>
                    <a:pt x="97" y="112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Oval 183"/>
            <p:cNvSpPr>
              <a:spLocks noChangeArrowheads="1"/>
            </p:cNvSpPr>
            <p:nvPr/>
          </p:nvSpPr>
          <p:spPr bwMode="auto">
            <a:xfrm>
              <a:off x="693952" y="8243069"/>
              <a:ext cx="139700" cy="1381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Oval 184"/>
            <p:cNvSpPr>
              <a:spLocks noChangeArrowheads="1"/>
            </p:cNvSpPr>
            <p:nvPr/>
          </p:nvSpPr>
          <p:spPr bwMode="auto">
            <a:xfrm>
              <a:off x="1540090" y="8185919"/>
              <a:ext cx="139700" cy="13970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Oval 185"/>
            <p:cNvSpPr>
              <a:spLocks noChangeArrowheads="1"/>
            </p:cNvSpPr>
            <p:nvPr/>
          </p:nvSpPr>
          <p:spPr bwMode="auto">
            <a:xfrm>
              <a:off x="908265" y="8197031"/>
              <a:ext cx="115888" cy="112713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86"/>
            <p:cNvSpPr>
              <a:spLocks noChangeArrowheads="1"/>
            </p:cNvSpPr>
            <p:nvPr/>
          </p:nvSpPr>
          <p:spPr bwMode="auto">
            <a:xfrm>
              <a:off x="1295615" y="8141469"/>
              <a:ext cx="112713" cy="112713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133690" y="8268469"/>
              <a:ext cx="128588" cy="112713"/>
            </a:xfrm>
            <a:custGeom>
              <a:avLst/>
              <a:gdLst>
                <a:gd name="T0" fmla="*/ 14 w 81"/>
                <a:gd name="T1" fmla="*/ 0 h 71"/>
                <a:gd name="T2" fmla="*/ 0 w 81"/>
                <a:gd name="T3" fmla="*/ 71 h 71"/>
                <a:gd name="T4" fmla="*/ 81 w 81"/>
                <a:gd name="T5" fmla="*/ 64 h 71"/>
                <a:gd name="T6" fmla="*/ 33 w 81"/>
                <a:gd name="T7" fmla="*/ 0 h 71"/>
                <a:gd name="T8" fmla="*/ 14 w 8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1">
                  <a:moveTo>
                    <a:pt x="14" y="0"/>
                  </a:moveTo>
                  <a:lnTo>
                    <a:pt x="0" y="71"/>
                  </a:lnTo>
                  <a:lnTo>
                    <a:pt x="81" y="64"/>
                  </a:lnTo>
                  <a:lnTo>
                    <a:pt x="3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F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1306727" y="8333556"/>
              <a:ext cx="165100" cy="160338"/>
            </a:xfrm>
            <a:custGeom>
              <a:avLst/>
              <a:gdLst>
                <a:gd name="T0" fmla="*/ 0 w 44"/>
                <a:gd name="T1" fmla="*/ 39 h 43"/>
                <a:gd name="T2" fmla="*/ 24 w 44"/>
                <a:gd name="T3" fmla="*/ 0 h 43"/>
                <a:gd name="T4" fmla="*/ 40 w 44"/>
                <a:gd name="T5" fmla="*/ 27 h 43"/>
                <a:gd name="T6" fmla="*/ 0 w 44"/>
                <a:gd name="T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3">
                  <a:moveTo>
                    <a:pt x="0" y="39"/>
                  </a:moveTo>
                  <a:cubicBezTo>
                    <a:pt x="0" y="39"/>
                    <a:pt x="7" y="0"/>
                    <a:pt x="24" y="0"/>
                  </a:cubicBezTo>
                  <a:cubicBezTo>
                    <a:pt x="41" y="0"/>
                    <a:pt x="44" y="21"/>
                    <a:pt x="40" y="27"/>
                  </a:cubicBezTo>
                  <a:cubicBezTo>
                    <a:pt x="36" y="33"/>
                    <a:pt x="10" y="43"/>
                    <a:pt x="0" y="39"/>
                  </a:cubicBezTo>
                  <a:close/>
                </a:path>
              </a:pathLst>
            </a:custGeom>
            <a:solidFill>
              <a:srgbClr val="70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1352765" y="8344669"/>
              <a:ext cx="115888" cy="134938"/>
            </a:xfrm>
            <a:custGeom>
              <a:avLst/>
              <a:gdLst>
                <a:gd name="T0" fmla="*/ 22 w 31"/>
                <a:gd name="T1" fmla="*/ 0 h 36"/>
                <a:gd name="T2" fmla="*/ 0 w 31"/>
                <a:gd name="T3" fmla="*/ 36 h 36"/>
                <a:gd name="T4" fmla="*/ 28 w 31"/>
                <a:gd name="T5" fmla="*/ 24 h 36"/>
                <a:gd name="T6" fmla="*/ 22 w 31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6">
                  <a:moveTo>
                    <a:pt x="22" y="0"/>
                  </a:moveTo>
                  <a:cubicBezTo>
                    <a:pt x="8" y="6"/>
                    <a:pt x="1" y="21"/>
                    <a:pt x="0" y="36"/>
                  </a:cubicBezTo>
                  <a:cubicBezTo>
                    <a:pt x="11" y="34"/>
                    <a:pt x="25" y="28"/>
                    <a:pt x="28" y="24"/>
                  </a:cubicBezTo>
                  <a:cubicBezTo>
                    <a:pt x="31" y="19"/>
                    <a:pt x="30" y="6"/>
                    <a:pt x="22" y="0"/>
                  </a:cubicBezTo>
                  <a:close/>
                </a:path>
              </a:pathLst>
            </a:custGeom>
            <a:solidFill>
              <a:srgbClr val="84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0"/>
            <p:cNvSpPr>
              <a:spLocks/>
            </p:cNvSpPr>
            <p:nvPr/>
          </p:nvSpPr>
          <p:spPr bwMode="auto">
            <a:xfrm>
              <a:off x="784440" y="8231956"/>
              <a:ext cx="431800" cy="303213"/>
            </a:xfrm>
            <a:custGeom>
              <a:avLst/>
              <a:gdLst>
                <a:gd name="T0" fmla="*/ 92 w 115"/>
                <a:gd name="T1" fmla="*/ 79 h 81"/>
                <a:gd name="T2" fmla="*/ 38 w 115"/>
                <a:gd name="T3" fmla="*/ 66 h 81"/>
                <a:gd name="T4" fmla="*/ 0 w 115"/>
                <a:gd name="T5" fmla="*/ 3 h 81"/>
                <a:gd name="T6" fmla="*/ 2 w 115"/>
                <a:gd name="T7" fmla="*/ 0 h 81"/>
                <a:gd name="T8" fmla="*/ 5 w 115"/>
                <a:gd name="T9" fmla="*/ 2 h 81"/>
                <a:gd name="T10" fmla="*/ 39 w 115"/>
                <a:gd name="T11" fmla="*/ 62 h 81"/>
                <a:gd name="T12" fmla="*/ 112 w 115"/>
                <a:gd name="T13" fmla="*/ 72 h 81"/>
                <a:gd name="T14" fmla="*/ 115 w 115"/>
                <a:gd name="T15" fmla="*/ 74 h 81"/>
                <a:gd name="T16" fmla="*/ 113 w 115"/>
                <a:gd name="T17" fmla="*/ 77 h 81"/>
                <a:gd name="T18" fmla="*/ 92 w 115"/>
                <a:gd name="T1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81">
                  <a:moveTo>
                    <a:pt x="92" y="79"/>
                  </a:moveTo>
                  <a:cubicBezTo>
                    <a:pt x="78" y="79"/>
                    <a:pt x="59" y="76"/>
                    <a:pt x="38" y="66"/>
                  </a:cubicBezTo>
                  <a:cubicBezTo>
                    <a:pt x="5" y="51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3"/>
                    <a:pt x="9" y="48"/>
                    <a:pt x="39" y="62"/>
                  </a:cubicBezTo>
                  <a:cubicBezTo>
                    <a:pt x="78" y="81"/>
                    <a:pt x="112" y="72"/>
                    <a:pt x="112" y="72"/>
                  </a:cubicBezTo>
                  <a:cubicBezTo>
                    <a:pt x="114" y="72"/>
                    <a:pt x="115" y="73"/>
                    <a:pt x="115" y="74"/>
                  </a:cubicBezTo>
                  <a:cubicBezTo>
                    <a:pt x="115" y="75"/>
                    <a:pt x="115" y="76"/>
                    <a:pt x="113" y="77"/>
                  </a:cubicBezTo>
                  <a:cubicBezTo>
                    <a:pt x="113" y="77"/>
                    <a:pt x="105" y="79"/>
                    <a:pt x="92" y="79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1174965" y="8463731"/>
              <a:ext cx="101600" cy="90488"/>
            </a:xfrm>
            <a:custGeom>
              <a:avLst/>
              <a:gdLst>
                <a:gd name="T0" fmla="*/ 26 w 27"/>
                <a:gd name="T1" fmla="*/ 9 h 24"/>
                <a:gd name="T2" fmla="*/ 16 w 27"/>
                <a:gd name="T3" fmla="*/ 22 h 24"/>
                <a:gd name="T4" fmla="*/ 2 w 27"/>
                <a:gd name="T5" fmla="*/ 15 h 24"/>
                <a:gd name="T6" fmla="*/ 11 w 27"/>
                <a:gd name="T7" fmla="*/ 2 h 24"/>
                <a:gd name="T8" fmla="*/ 26 w 27"/>
                <a:gd name="T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6" y="9"/>
                  </a:moveTo>
                  <a:cubicBezTo>
                    <a:pt x="27" y="15"/>
                    <a:pt x="23" y="20"/>
                    <a:pt x="16" y="22"/>
                  </a:cubicBezTo>
                  <a:cubicBezTo>
                    <a:pt x="10" y="24"/>
                    <a:pt x="3" y="20"/>
                    <a:pt x="2" y="15"/>
                  </a:cubicBezTo>
                  <a:cubicBezTo>
                    <a:pt x="0" y="9"/>
                    <a:pt x="5" y="3"/>
                    <a:pt x="11" y="2"/>
                  </a:cubicBezTo>
                  <a:cubicBezTo>
                    <a:pt x="18" y="0"/>
                    <a:pt x="25" y="3"/>
                    <a:pt x="26" y="9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1001927" y="8917756"/>
              <a:ext cx="177800" cy="41275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1251165" y="8881244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1251165" y="9041581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1251165" y="9203506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196"/>
            <p:cNvSpPr>
              <a:spLocks noChangeArrowheads="1"/>
            </p:cNvSpPr>
            <p:nvPr/>
          </p:nvSpPr>
          <p:spPr bwMode="auto">
            <a:xfrm>
              <a:off x="1251165" y="9368606"/>
              <a:ext cx="55563" cy="57150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1" name="Group 199"/>
          <p:cNvGrpSpPr>
            <a:grpSpLocks noChangeAspect="1"/>
          </p:cNvGrpSpPr>
          <p:nvPr/>
        </p:nvGrpSpPr>
        <p:grpSpPr bwMode="auto">
          <a:xfrm>
            <a:off x="655638" y="257175"/>
            <a:ext cx="10879137" cy="2603501"/>
            <a:chOff x="413" y="162"/>
            <a:chExt cx="6853" cy="1640"/>
          </a:xfrm>
        </p:grpSpPr>
        <p:grpSp>
          <p:nvGrpSpPr>
            <p:cNvPr id="213" name="Group 400"/>
            <p:cNvGrpSpPr>
              <a:grpSpLocks/>
            </p:cNvGrpSpPr>
            <p:nvPr/>
          </p:nvGrpSpPr>
          <p:grpSpPr bwMode="auto">
            <a:xfrm>
              <a:off x="413" y="162"/>
              <a:ext cx="6853" cy="1640"/>
              <a:chOff x="413" y="162"/>
              <a:chExt cx="6853" cy="1640"/>
            </a:xfrm>
          </p:grpSpPr>
          <p:sp>
            <p:nvSpPr>
              <p:cNvPr id="224" name="Freeform 200"/>
              <p:cNvSpPr>
                <a:spLocks/>
              </p:cNvSpPr>
              <p:nvPr/>
            </p:nvSpPr>
            <p:spPr bwMode="auto">
              <a:xfrm>
                <a:off x="6809" y="1189"/>
                <a:ext cx="77" cy="84"/>
              </a:xfrm>
              <a:custGeom>
                <a:avLst/>
                <a:gdLst>
                  <a:gd name="T0" fmla="*/ 5 w 45"/>
                  <a:gd name="T1" fmla="*/ 1 h 49"/>
                  <a:gd name="T2" fmla="*/ 0 w 45"/>
                  <a:gd name="T3" fmla="*/ 6 h 49"/>
                  <a:gd name="T4" fmla="*/ 2 w 45"/>
                  <a:gd name="T5" fmla="*/ 31 h 49"/>
                  <a:gd name="T6" fmla="*/ 22 w 45"/>
                  <a:gd name="T7" fmla="*/ 48 h 49"/>
                  <a:gd name="T8" fmla="*/ 45 w 45"/>
                  <a:gd name="T9" fmla="*/ 29 h 49"/>
                  <a:gd name="T10" fmla="*/ 44 w 45"/>
                  <a:gd name="T11" fmla="*/ 0 h 49"/>
                  <a:gd name="T12" fmla="*/ 5 w 45"/>
                  <a:gd name="T13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9">
                    <a:moveTo>
                      <a:pt x="5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5" y="48"/>
                      <a:pt x="22" y="48"/>
                    </a:cubicBezTo>
                    <a:cubicBezTo>
                      <a:pt x="44" y="49"/>
                      <a:pt x="45" y="29"/>
                      <a:pt x="45" y="29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01"/>
              <p:cNvSpPr>
                <a:spLocks/>
              </p:cNvSpPr>
              <p:nvPr/>
            </p:nvSpPr>
            <p:spPr bwMode="auto">
              <a:xfrm>
                <a:off x="6807" y="842"/>
                <a:ext cx="90" cy="363"/>
              </a:xfrm>
              <a:custGeom>
                <a:avLst/>
                <a:gdLst>
                  <a:gd name="T0" fmla="*/ 53 w 53"/>
                  <a:gd name="T1" fmla="*/ 15 h 212"/>
                  <a:gd name="T2" fmla="*/ 39 w 53"/>
                  <a:gd name="T3" fmla="*/ 1 h 212"/>
                  <a:gd name="T4" fmla="*/ 10 w 53"/>
                  <a:gd name="T5" fmla="*/ 11 h 212"/>
                  <a:gd name="T6" fmla="*/ 0 w 53"/>
                  <a:gd name="T7" fmla="*/ 212 h 212"/>
                  <a:gd name="T8" fmla="*/ 40 w 53"/>
                  <a:gd name="T9" fmla="*/ 212 h 212"/>
                  <a:gd name="T10" fmla="*/ 53 w 53"/>
                  <a:gd name="T11" fmla="*/ 1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12">
                    <a:moveTo>
                      <a:pt x="53" y="15"/>
                    </a:move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15" y="0"/>
                      <a:pt x="10" y="11"/>
                    </a:cubicBezTo>
                    <a:cubicBezTo>
                      <a:pt x="6" y="22"/>
                      <a:pt x="0" y="212"/>
                      <a:pt x="0" y="212"/>
                    </a:cubicBezTo>
                    <a:cubicBezTo>
                      <a:pt x="40" y="212"/>
                      <a:pt x="40" y="212"/>
                      <a:pt x="40" y="212"/>
                    </a:cubicBez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6FA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02"/>
              <p:cNvSpPr>
                <a:spLocks/>
              </p:cNvSpPr>
              <p:nvPr/>
            </p:nvSpPr>
            <p:spPr bwMode="auto">
              <a:xfrm>
                <a:off x="6860" y="897"/>
                <a:ext cx="36" cy="308"/>
              </a:xfrm>
              <a:custGeom>
                <a:avLst/>
                <a:gdLst>
                  <a:gd name="T0" fmla="*/ 5 w 21"/>
                  <a:gd name="T1" fmla="*/ 36 h 180"/>
                  <a:gd name="T2" fmla="*/ 2 w 21"/>
                  <a:gd name="T3" fmla="*/ 180 h 180"/>
                  <a:gd name="T4" fmla="*/ 9 w 21"/>
                  <a:gd name="T5" fmla="*/ 180 h 180"/>
                  <a:gd name="T6" fmla="*/ 21 w 21"/>
                  <a:gd name="T7" fmla="*/ 0 h 180"/>
                  <a:gd name="T8" fmla="*/ 5 w 21"/>
                  <a:gd name="T9" fmla="*/ 3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0">
                    <a:moveTo>
                      <a:pt x="5" y="36"/>
                    </a:moveTo>
                    <a:cubicBezTo>
                      <a:pt x="0" y="53"/>
                      <a:pt x="2" y="180"/>
                      <a:pt x="2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12"/>
                      <a:pt x="9" y="22"/>
                      <a:pt x="5" y="36"/>
                    </a:cubicBezTo>
                    <a:close/>
                  </a:path>
                </a:pathLst>
              </a:custGeom>
              <a:solidFill>
                <a:srgbClr val="69A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03"/>
              <p:cNvSpPr>
                <a:spLocks/>
              </p:cNvSpPr>
              <p:nvPr/>
            </p:nvSpPr>
            <p:spPr bwMode="auto">
              <a:xfrm>
                <a:off x="6834" y="1759"/>
                <a:ext cx="145" cy="36"/>
              </a:xfrm>
              <a:custGeom>
                <a:avLst/>
                <a:gdLst>
                  <a:gd name="T0" fmla="*/ 13 w 85"/>
                  <a:gd name="T1" fmla="*/ 1 h 21"/>
                  <a:gd name="T2" fmla="*/ 2 w 85"/>
                  <a:gd name="T3" fmla="*/ 9 h 21"/>
                  <a:gd name="T4" fmla="*/ 6 w 85"/>
                  <a:gd name="T5" fmla="*/ 20 h 21"/>
                  <a:gd name="T6" fmla="*/ 78 w 85"/>
                  <a:gd name="T7" fmla="*/ 16 h 21"/>
                  <a:gd name="T8" fmla="*/ 77 w 85"/>
                  <a:gd name="T9" fmla="*/ 1 h 21"/>
                  <a:gd name="T10" fmla="*/ 13 w 85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1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0"/>
                      <a:pt x="6" y="20"/>
                    </a:cubicBezTo>
                    <a:cubicBezTo>
                      <a:pt x="12" y="21"/>
                      <a:pt x="71" y="19"/>
                      <a:pt x="78" y="16"/>
                    </a:cubicBezTo>
                    <a:cubicBezTo>
                      <a:pt x="85" y="13"/>
                      <a:pt x="80" y="1"/>
                      <a:pt x="77" y="1"/>
                    </a:cubicBezTo>
                    <a:cubicBezTo>
                      <a:pt x="74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04"/>
              <p:cNvSpPr>
                <a:spLocks/>
              </p:cNvSpPr>
              <p:nvPr/>
            </p:nvSpPr>
            <p:spPr bwMode="auto">
              <a:xfrm>
                <a:off x="6833" y="1326"/>
                <a:ext cx="145" cy="449"/>
              </a:xfrm>
              <a:custGeom>
                <a:avLst/>
                <a:gdLst>
                  <a:gd name="T0" fmla="*/ 49 w 85"/>
                  <a:gd name="T1" fmla="*/ 0 h 262"/>
                  <a:gd name="T2" fmla="*/ 38 w 85"/>
                  <a:gd name="T3" fmla="*/ 214 h 262"/>
                  <a:gd name="T4" fmla="*/ 2 w 85"/>
                  <a:gd name="T5" fmla="*/ 249 h 262"/>
                  <a:gd name="T6" fmla="*/ 19 w 85"/>
                  <a:gd name="T7" fmla="*/ 261 h 262"/>
                  <a:gd name="T8" fmla="*/ 84 w 85"/>
                  <a:gd name="T9" fmla="*/ 249 h 262"/>
                  <a:gd name="T10" fmla="*/ 60 w 85"/>
                  <a:gd name="T11" fmla="*/ 211 h 262"/>
                  <a:gd name="T12" fmla="*/ 60 w 85"/>
                  <a:gd name="T13" fmla="*/ 186 h 262"/>
                  <a:gd name="T14" fmla="*/ 63 w 85"/>
                  <a:gd name="T15" fmla="*/ 106 h 262"/>
                  <a:gd name="T16" fmla="*/ 70 w 85"/>
                  <a:gd name="T17" fmla="*/ 5 h 262"/>
                  <a:gd name="T18" fmla="*/ 49 w 85"/>
                  <a:gd name="T1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62">
                    <a:moveTo>
                      <a:pt x="49" y="0"/>
                    </a:moveTo>
                    <a:cubicBezTo>
                      <a:pt x="49" y="0"/>
                      <a:pt x="41" y="205"/>
                      <a:pt x="38" y="214"/>
                    </a:cubicBezTo>
                    <a:cubicBezTo>
                      <a:pt x="34" y="222"/>
                      <a:pt x="2" y="242"/>
                      <a:pt x="2" y="249"/>
                    </a:cubicBezTo>
                    <a:cubicBezTo>
                      <a:pt x="3" y="255"/>
                      <a:pt x="0" y="262"/>
                      <a:pt x="19" y="261"/>
                    </a:cubicBezTo>
                    <a:cubicBezTo>
                      <a:pt x="38" y="259"/>
                      <a:pt x="85" y="257"/>
                      <a:pt x="84" y="249"/>
                    </a:cubicBezTo>
                    <a:cubicBezTo>
                      <a:pt x="82" y="241"/>
                      <a:pt x="64" y="221"/>
                      <a:pt x="60" y="211"/>
                    </a:cubicBezTo>
                    <a:cubicBezTo>
                      <a:pt x="59" y="209"/>
                      <a:pt x="59" y="206"/>
                      <a:pt x="60" y="186"/>
                    </a:cubicBezTo>
                    <a:cubicBezTo>
                      <a:pt x="60" y="170"/>
                      <a:pt x="63" y="118"/>
                      <a:pt x="63" y="106"/>
                    </a:cubicBezTo>
                    <a:cubicBezTo>
                      <a:pt x="66" y="55"/>
                      <a:pt x="70" y="5"/>
                      <a:pt x="70" y="5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205"/>
              <p:cNvSpPr>
                <a:spLocks/>
              </p:cNvSpPr>
              <p:nvPr/>
            </p:nvSpPr>
            <p:spPr bwMode="auto">
              <a:xfrm>
                <a:off x="6857" y="1711"/>
                <a:ext cx="100" cy="64"/>
              </a:xfrm>
              <a:custGeom>
                <a:avLst/>
                <a:gdLst>
                  <a:gd name="T0" fmla="*/ 0 w 59"/>
                  <a:gd name="T1" fmla="*/ 11 h 37"/>
                  <a:gd name="T2" fmla="*/ 26 w 59"/>
                  <a:gd name="T3" fmla="*/ 34 h 37"/>
                  <a:gd name="T4" fmla="*/ 29 w 59"/>
                  <a:gd name="T5" fmla="*/ 37 h 37"/>
                  <a:gd name="T6" fmla="*/ 32 w 59"/>
                  <a:gd name="T7" fmla="*/ 34 h 37"/>
                  <a:gd name="T8" fmla="*/ 42 w 59"/>
                  <a:gd name="T9" fmla="*/ 13 h 37"/>
                  <a:gd name="T10" fmla="*/ 59 w 59"/>
                  <a:gd name="T11" fmla="*/ 6 h 37"/>
                  <a:gd name="T12" fmla="*/ 55 w 59"/>
                  <a:gd name="T13" fmla="*/ 0 h 37"/>
                  <a:gd name="T14" fmla="*/ 30 w 59"/>
                  <a:gd name="T15" fmla="*/ 14 h 37"/>
                  <a:gd name="T16" fmla="*/ 9 w 59"/>
                  <a:gd name="T17" fmla="*/ 3 h 37"/>
                  <a:gd name="T18" fmla="*/ 0 w 59"/>
                  <a:gd name="T19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37">
                    <a:moveTo>
                      <a:pt x="0" y="11"/>
                    </a:moveTo>
                    <a:cubicBezTo>
                      <a:pt x="0" y="11"/>
                      <a:pt x="21" y="4"/>
                      <a:pt x="26" y="3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2"/>
                      <a:pt x="42" y="13"/>
                    </a:cubicBezTo>
                    <a:cubicBezTo>
                      <a:pt x="52" y="4"/>
                      <a:pt x="59" y="6"/>
                      <a:pt x="59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36" y="2"/>
                      <a:pt x="30" y="14"/>
                    </a:cubicBezTo>
                    <a:cubicBezTo>
                      <a:pt x="30" y="14"/>
                      <a:pt x="22" y="2"/>
                      <a:pt x="9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06"/>
              <p:cNvSpPr>
                <a:spLocks/>
              </p:cNvSpPr>
              <p:nvPr/>
            </p:nvSpPr>
            <p:spPr bwMode="auto">
              <a:xfrm>
                <a:off x="7022" y="1759"/>
                <a:ext cx="145" cy="36"/>
              </a:xfrm>
              <a:custGeom>
                <a:avLst/>
                <a:gdLst>
                  <a:gd name="T0" fmla="*/ 72 w 85"/>
                  <a:gd name="T1" fmla="*/ 1 h 21"/>
                  <a:gd name="T2" fmla="*/ 83 w 85"/>
                  <a:gd name="T3" fmla="*/ 9 h 21"/>
                  <a:gd name="T4" fmla="*/ 79 w 85"/>
                  <a:gd name="T5" fmla="*/ 20 h 21"/>
                  <a:gd name="T6" fmla="*/ 7 w 85"/>
                  <a:gd name="T7" fmla="*/ 16 h 21"/>
                  <a:gd name="T8" fmla="*/ 8 w 85"/>
                  <a:gd name="T9" fmla="*/ 1 h 21"/>
                  <a:gd name="T10" fmla="*/ 72 w 85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1">
                    <a:moveTo>
                      <a:pt x="72" y="1"/>
                    </a:moveTo>
                    <a:cubicBezTo>
                      <a:pt x="72" y="1"/>
                      <a:pt x="83" y="7"/>
                      <a:pt x="83" y="9"/>
                    </a:cubicBezTo>
                    <a:cubicBezTo>
                      <a:pt x="83" y="11"/>
                      <a:pt x="85" y="20"/>
                      <a:pt x="79" y="20"/>
                    </a:cubicBezTo>
                    <a:cubicBezTo>
                      <a:pt x="73" y="21"/>
                      <a:pt x="14" y="19"/>
                      <a:pt x="7" y="16"/>
                    </a:cubicBezTo>
                    <a:cubicBezTo>
                      <a:pt x="0" y="13"/>
                      <a:pt x="5" y="1"/>
                      <a:pt x="8" y="1"/>
                    </a:cubicBezTo>
                    <a:cubicBezTo>
                      <a:pt x="11" y="0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07"/>
              <p:cNvSpPr>
                <a:spLocks/>
              </p:cNvSpPr>
              <p:nvPr/>
            </p:nvSpPr>
            <p:spPr bwMode="auto">
              <a:xfrm>
                <a:off x="7024" y="1326"/>
                <a:ext cx="145" cy="449"/>
              </a:xfrm>
              <a:custGeom>
                <a:avLst/>
                <a:gdLst>
                  <a:gd name="T0" fmla="*/ 36 w 85"/>
                  <a:gd name="T1" fmla="*/ 0 h 262"/>
                  <a:gd name="T2" fmla="*/ 48 w 85"/>
                  <a:gd name="T3" fmla="*/ 214 h 262"/>
                  <a:gd name="T4" fmla="*/ 83 w 85"/>
                  <a:gd name="T5" fmla="*/ 249 h 262"/>
                  <a:gd name="T6" fmla="*/ 66 w 85"/>
                  <a:gd name="T7" fmla="*/ 261 h 262"/>
                  <a:gd name="T8" fmla="*/ 1 w 85"/>
                  <a:gd name="T9" fmla="*/ 249 h 262"/>
                  <a:gd name="T10" fmla="*/ 25 w 85"/>
                  <a:gd name="T11" fmla="*/ 211 h 262"/>
                  <a:gd name="T12" fmla="*/ 26 w 85"/>
                  <a:gd name="T13" fmla="*/ 186 h 262"/>
                  <a:gd name="T14" fmla="*/ 22 w 85"/>
                  <a:gd name="T15" fmla="*/ 106 h 262"/>
                  <a:gd name="T16" fmla="*/ 15 w 85"/>
                  <a:gd name="T17" fmla="*/ 5 h 262"/>
                  <a:gd name="T18" fmla="*/ 36 w 85"/>
                  <a:gd name="T1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62">
                    <a:moveTo>
                      <a:pt x="36" y="0"/>
                    </a:moveTo>
                    <a:cubicBezTo>
                      <a:pt x="36" y="0"/>
                      <a:pt x="44" y="205"/>
                      <a:pt x="48" y="214"/>
                    </a:cubicBezTo>
                    <a:cubicBezTo>
                      <a:pt x="52" y="222"/>
                      <a:pt x="83" y="242"/>
                      <a:pt x="83" y="249"/>
                    </a:cubicBezTo>
                    <a:cubicBezTo>
                      <a:pt x="82" y="255"/>
                      <a:pt x="85" y="262"/>
                      <a:pt x="66" y="261"/>
                    </a:cubicBezTo>
                    <a:cubicBezTo>
                      <a:pt x="47" y="259"/>
                      <a:pt x="0" y="257"/>
                      <a:pt x="1" y="249"/>
                    </a:cubicBezTo>
                    <a:cubicBezTo>
                      <a:pt x="3" y="241"/>
                      <a:pt x="21" y="221"/>
                      <a:pt x="25" y="211"/>
                    </a:cubicBezTo>
                    <a:cubicBezTo>
                      <a:pt x="26" y="209"/>
                      <a:pt x="26" y="206"/>
                      <a:pt x="26" y="186"/>
                    </a:cubicBezTo>
                    <a:cubicBezTo>
                      <a:pt x="25" y="170"/>
                      <a:pt x="22" y="118"/>
                      <a:pt x="22" y="106"/>
                    </a:cubicBezTo>
                    <a:cubicBezTo>
                      <a:pt x="19" y="55"/>
                      <a:pt x="15" y="5"/>
                      <a:pt x="15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08"/>
              <p:cNvSpPr>
                <a:spLocks/>
              </p:cNvSpPr>
              <p:nvPr/>
            </p:nvSpPr>
            <p:spPr bwMode="auto">
              <a:xfrm>
                <a:off x="7044" y="1711"/>
                <a:ext cx="101" cy="64"/>
              </a:xfrm>
              <a:custGeom>
                <a:avLst/>
                <a:gdLst>
                  <a:gd name="T0" fmla="*/ 59 w 59"/>
                  <a:gd name="T1" fmla="*/ 11 h 37"/>
                  <a:gd name="T2" fmla="*/ 33 w 59"/>
                  <a:gd name="T3" fmla="*/ 34 h 37"/>
                  <a:gd name="T4" fmla="*/ 30 w 59"/>
                  <a:gd name="T5" fmla="*/ 37 h 37"/>
                  <a:gd name="T6" fmla="*/ 27 w 59"/>
                  <a:gd name="T7" fmla="*/ 34 h 37"/>
                  <a:gd name="T8" fmla="*/ 17 w 59"/>
                  <a:gd name="T9" fmla="*/ 13 h 37"/>
                  <a:gd name="T10" fmla="*/ 0 w 59"/>
                  <a:gd name="T11" fmla="*/ 6 h 37"/>
                  <a:gd name="T12" fmla="*/ 4 w 59"/>
                  <a:gd name="T13" fmla="*/ 0 h 37"/>
                  <a:gd name="T14" fmla="*/ 29 w 59"/>
                  <a:gd name="T15" fmla="*/ 14 h 37"/>
                  <a:gd name="T16" fmla="*/ 50 w 59"/>
                  <a:gd name="T17" fmla="*/ 3 h 37"/>
                  <a:gd name="T18" fmla="*/ 59 w 59"/>
                  <a:gd name="T19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37">
                    <a:moveTo>
                      <a:pt x="59" y="11"/>
                    </a:moveTo>
                    <a:cubicBezTo>
                      <a:pt x="59" y="11"/>
                      <a:pt x="38" y="4"/>
                      <a:pt x="33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4"/>
                      <a:pt x="27" y="22"/>
                      <a:pt x="17" y="13"/>
                    </a:cubicBezTo>
                    <a:cubicBezTo>
                      <a:pt x="7" y="4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3" y="2"/>
                      <a:pt x="29" y="14"/>
                    </a:cubicBezTo>
                    <a:cubicBezTo>
                      <a:pt x="29" y="14"/>
                      <a:pt x="37" y="2"/>
                      <a:pt x="50" y="3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09"/>
              <p:cNvSpPr>
                <a:spLocks/>
              </p:cNvSpPr>
              <p:nvPr/>
            </p:nvSpPr>
            <p:spPr bwMode="auto">
              <a:xfrm>
                <a:off x="6867" y="1155"/>
                <a:ext cx="263" cy="301"/>
              </a:xfrm>
              <a:custGeom>
                <a:avLst/>
                <a:gdLst>
                  <a:gd name="T0" fmla="*/ 37 w 263"/>
                  <a:gd name="T1" fmla="*/ 0 h 301"/>
                  <a:gd name="T2" fmla="*/ 5 w 263"/>
                  <a:gd name="T3" fmla="*/ 26 h 301"/>
                  <a:gd name="T4" fmla="*/ 0 w 263"/>
                  <a:gd name="T5" fmla="*/ 301 h 301"/>
                  <a:gd name="T6" fmla="*/ 114 w 263"/>
                  <a:gd name="T7" fmla="*/ 301 h 301"/>
                  <a:gd name="T8" fmla="*/ 119 w 263"/>
                  <a:gd name="T9" fmla="*/ 120 h 301"/>
                  <a:gd name="T10" fmla="*/ 138 w 263"/>
                  <a:gd name="T11" fmla="*/ 120 h 301"/>
                  <a:gd name="T12" fmla="*/ 152 w 263"/>
                  <a:gd name="T13" fmla="*/ 301 h 301"/>
                  <a:gd name="T14" fmla="*/ 263 w 263"/>
                  <a:gd name="T15" fmla="*/ 301 h 301"/>
                  <a:gd name="T16" fmla="*/ 249 w 263"/>
                  <a:gd name="T17" fmla="*/ 26 h 301"/>
                  <a:gd name="T18" fmla="*/ 37 w 263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3" h="301">
                    <a:moveTo>
                      <a:pt x="37" y="0"/>
                    </a:moveTo>
                    <a:lnTo>
                      <a:pt x="5" y="26"/>
                    </a:lnTo>
                    <a:lnTo>
                      <a:pt x="0" y="301"/>
                    </a:lnTo>
                    <a:lnTo>
                      <a:pt x="114" y="301"/>
                    </a:lnTo>
                    <a:lnTo>
                      <a:pt x="119" y="120"/>
                    </a:lnTo>
                    <a:lnTo>
                      <a:pt x="138" y="120"/>
                    </a:lnTo>
                    <a:lnTo>
                      <a:pt x="152" y="301"/>
                    </a:lnTo>
                    <a:lnTo>
                      <a:pt x="263" y="301"/>
                    </a:lnTo>
                    <a:lnTo>
                      <a:pt x="249" y="26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10"/>
              <p:cNvSpPr>
                <a:spLocks/>
              </p:cNvSpPr>
              <p:nvPr/>
            </p:nvSpPr>
            <p:spPr bwMode="auto">
              <a:xfrm>
                <a:off x="6872" y="840"/>
                <a:ext cx="394" cy="377"/>
              </a:xfrm>
              <a:custGeom>
                <a:avLst/>
                <a:gdLst>
                  <a:gd name="T0" fmla="*/ 1 w 231"/>
                  <a:gd name="T1" fmla="*/ 2 h 220"/>
                  <a:gd name="T2" fmla="*/ 140 w 231"/>
                  <a:gd name="T3" fmla="*/ 1 h 220"/>
                  <a:gd name="T4" fmla="*/ 177 w 231"/>
                  <a:gd name="T5" fmla="*/ 20 h 220"/>
                  <a:gd name="T6" fmla="*/ 231 w 231"/>
                  <a:gd name="T7" fmla="*/ 125 h 220"/>
                  <a:gd name="T8" fmla="*/ 177 w 231"/>
                  <a:gd name="T9" fmla="*/ 220 h 220"/>
                  <a:gd name="T10" fmla="*/ 141 w 231"/>
                  <a:gd name="T11" fmla="*/ 191 h 220"/>
                  <a:gd name="T12" fmla="*/ 185 w 231"/>
                  <a:gd name="T13" fmla="*/ 125 h 220"/>
                  <a:gd name="T14" fmla="*/ 143 w 231"/>
                  <a:gd name="T15" fmla="*/ 55 h 220"/>
                  <a:gd name="T16" fmla="*/ 143 w 231"/>
                  <a:gd name="T17" fmla="*/ 199 h 220"/>
                  <a:gd name="T18" fmla="*/ 0 w 231"/>
                  <a:gd name="T19" fmla="*/ 198 h 220"/>
                  <a:gd name="T20" fmla="*/ 1 w 231"/>
                  <a:gd name="T21" fmla="*/ 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20">
                    <a:moveTo>
                      <a:pt x="1" y="2"/>
                    </a:moveTo>
                    <a:cubicBezTo>
                      <a:pt x="140" y="1"/>
                      <a:pt x="140" y="1"/>
                      <a:pt x="140" y="1"/>
                    </a:cubicBezTo>
                    <a:cubicBezTo>
                      <a:pt x="140" y="1"/>
                      <a:pt x="164" y="0"/>
                      <a:pt x="177" y="20"/>
                    </a:cubicBezTo>
                    <a:cubicBezTo>
                      <a:pt x="190" y="40"/>
                      <a:pt x="231" y="113"/>
                      <a:pt x="231" y="125"/>
                    </a:cubicBezTo>
                    <a:cubicBezTo>
                      <a:pt x="231" y="142"/>
                      <a:pt x="177" y="220"/>
                      <a:pt x="177" y="220"/>
                    </a:cubicBezTo>
                    <a:cubicBezTo>
                      <a:pt x="141" y="191"/>
                      <a:pt x="141" y="191"/>
                      <a:pt x="141" y="191"/>
                    </a:cubicBezTo>
                    <a:cubicBezTo>
                      <a:pt x="141" y="191"/>
                      <a:pt x="185" y="131"/>
                      <a:pt x="185" y="125"/>
                    </a:cubicBezTo>
                    <a:cubicBezTo>
                      <a:pt x="185" y="118"/>
                      <a:pt x="143" y="55"/>
                      <a:pt x="143" y="55"/>
                    </a:cubicBezTo>
                    <a:cubicBezTo>
                      <a:pt x="143" y="199"/>
                      <a:pt x="143" y="199"/>
                      <a:pt x="143" y="199"/>
                    </a:cubicBezTo>
                    <a:cubicBezTo>
                      <a:pt x="0" y="198"/>
                      <a:pt x="0" y="198"/>
                      <a:pt x="0" y="198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6FA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11"/>
              <p:cNvSpPr>
                <a:spLocks/>
              </p:cNvSpPr>
              <p:nvPr/>
            </p:nvSpPr>
            <p:spPr bwMode="auto">
              <a:xfrm>
                <a:off x="7067" y="1167"/>
                <a:ext cx="105" cy="106"/>
              </a:xfrm>
              <a:custGeom>
                <a:avLst/>
                <a:gdLst>
                  <a:gd name="T0" fmla="*/ 27 w 62"/>
                  <a:gd name="T1" fmla="*/ 0 h 62"/>
                  <a:gd name="T2" fmla="*/ 10 w 62"/>
                  <a:gd name="T3" fmla="*/ 19 h 62"/>
                  <a:gd name="T4" fmla="*/ 11 w 62"/>
                  <a:gd name="T5" fmla="*/ 46 h 62"/>
                  <a:gd name="T6" fmla="*/ 41 w 62"/>
                  <a:gd name="T7" fmla="*/ 48 h 62"/>
                  <a:gd name="T8" fmla="*/ 62 w 62"/>
                  <a:gd name="T9" fmla="*/ 28 h 62"/>
                  <a:gd name="T10" fmla="*/ 27 w 62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27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0" y="34"/>
                      <a:pt x="11" y="46"/>
                    </a:cubicBezTo>
                    <a:cubicBezTo>
                      <a:pt x="27" y="62"/>
                      <a:pt x="41" y="48"/>
                      <a:pt x="41" y="4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12"/>
              <p:cNvSpPr>
                <a:spLocks/>
              </p:cNvSpPr>
              <p:nvPr/>
            </p:nvSpPr>
            <p:spPr bwMode="auto">
              <a:xfrm>
                <a:off x="6962" y="775"/>
                <a:ext cx="55" cy="96"/>
              </a:xfrm>
              <a:custGeom>
                <a:avLst/>
                <a:gdLst>
                  <a:gd name="T0" fmla="*/ 0 w 32"/>
                  <a:gd name="T1" fmla="*/ 0 h 56"/>
                  <a:gd name="T2" fmla="*/ 0 w 32"/>
                  <a:gd name="T3" fmla="*/ 36 h 56"/>
                  <a:gd name="T4" fmla="*/ 17 w 32"/>
                  <a:gd name="T5" fmla="*/ 55 h 56"/>
                  <a:gd name="T6" fmla="*/ 32 w 32"/>
                  <a:gd name="T7" fmla="*/ 36 h 56"/>
                  <a:gd name="T8" fmla="*/ 30 w 32"/>
                  <a:gd name="T9" fmla="*/ 0 h 56"/>
                  <a:gd name="T10" fmla="*/ 0 w 32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6">
                    <a:moveTo>
                      <a:pt x="0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56"/>
                      <a:pt x="17" y="55"/>
                    </a:cubicBezTo>
                    <a:cubicBezTo>
                      <a:pt x="32" y="54"/>
                      <a:pt x="32" y="36"/>
                      <a:pt x="32" y="36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13"/>
              <p:cNvSpPr>
                <a:spLocks/>
              </p:cNvSpPr>
              <p:nvPr/>
            </p:nvSpPr>
            <p:spPr bwMode="auto">
              <a:xfrm>
                <a:off x="6962" y="775"/>
                <a:ext cx="53" cy="24"/>
              </a:xfrm>
              <a:custGeom>
                <a:avLst/>
                <a:gdLst>
                  <a:gd name="T0" fmla="*/ 17 w 31"/>
                  <a:gd name="T1" fmla="*/ 14 h 14"/>
                  <a:gd name="T2" fmla="*/ 31 w 31"/>
                  <a:gd name="T3" fmla="*/ 13 h 14"/>
                  <a:gd name="T4" fmla="*/ 30 w 31"/>
                  <a:gd name="T5" fmla="*/ 0 h 14"/>
                  <a:gd name="T6" fmla="*/ 0 w 31"/>
                  <a:gd name="T7" fmla="*/ 0 h 14"/>
                  <a:gd name="T8" fmla="*/ 0 w 31"/>
                  <a:gd name="T9" fmla="*/ 12 h 14"/>
                  <a:gd name="T10" fmla="*/ 17 w 31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4">
                    <a:moveTo>
                      <a:pt x="17" y="14"/>
                    </a:moveTo>
                    <a:cubicBezTo>
                      <a:pt x="21" y="14"/>
                      <a:pt x="26" y="14"/>
                      <a:pt x="31" y="1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2"/>
                      <a:pt x="11" y="14"/>
                      <a:pt x="17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14"/>
              <p:cNvSpPr>
                <a:spLocks/>
              </p:cNvSpPr>
              <p:nvPr/>
            </p:nvSpPr>
            <p:spPr bwMode="auto">
              <a:xfrm>
                <a:off x="7113" y="1162"/>
                <a:ext cx="3" cy="9"/>
              </a:xfrm>
              <a:custGeom>
                <a:avLst/>
                <a:gdLst>
                  <a:gd name="T0" fmla="*/ 0 w 3"/>
                  <a:gd name="T1" fmla="*/ 5 h 9"/>
                  <a:gd name="T2" fmla="*/ 3 w 3"/>
                  <a:gd name="T3" fmla="*/ 0 h 9"/>
                  <a:gd name="T4" fmla="*/ 3 w 3"/>
                  <a:gd name="T5" fmla="*/ 9 h 9"/>
                  <a:gd name="T6" fmla="*/ 0 w 3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0" y="5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15"/>
              <p:cNvSpPr>
                <a:spLocks/>
              </p:cNvSpPr>
              <p:nvPr/>
            </p:nvSpPr>
            <p:spPr bwMode="auto">
              <a:xfrm>
                <a:off x="6747" y="361"/>
                <a:ext cx="480" cy="301"/>
              </a:xfrm>
              <a:custGeom>
                <a:avLst/>
                <a:gdLst>
                  <a:gd name="T0" fmla="*/ 18 w 281"/>
                  <a:gd name="T1" fmla="*/ 169 h 176"/>
                  <a:gd name="T2" fmla="*/ 0 w 281"/>
                  <a:gd name="T3" fmla="*/ 73 h 176"/>
                  <a:gd name="T4" fmla="*/ 111 w 281"/>
                  <a:gd name="T5" fmla="*/ 1 h 176"/>
                  <a:gd name="T6" fmla="*/ 267 w 281"/>
                  <a:gd name="T7" fmla="*/ 53 h 176"/>
                  <a:gd name="T8" fmla="*/ 250 w 281"/>
                  <a:gd name="T9" fmla="*/ 176 h 176"/>
                  <a:gd name="T10" fmla="*/ 18 w 281"/>
                  <a:gd name="T11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76">
                    <a:moveTo>
                      <a:pt x="18" y="169"/>
                    </a:moveTo>
                    <a:cubicBezTo>
                      <a:pt x="18" y="169"/>
                      <a:pt x="0" y="90"/>
                      <a:pt x="0" y="73"/>
                    </a:cubicBezTo>
                    <a:cubicBezTo>
                      <a:pt x="0" y="40"/>
                      <a:pt x="12" y="3"/>
                      <a:pt x="111" y="1"/>
                    </a:cubicBezTo>
                    <a:cubicBezTo>
                      <a:pt x="210" y="0"/>
                      <a:pt x="254" y="7"/>
                      <a:pt x="267" y="53"/>
                    </a:cubicBezTo>
                    <a:cubicBezTo>
                      <a:pt x="281" y="99"/>
                      <a:pt x="250" y="176"/>
                      <a:pt x="250" y="176"/>
                    </a:cubicBezTo>
                    <a:lnTo>
                      <a:pt x="18" y="169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16"/>
              <p:cNvSpPr>
                <a:spLocks/>
              </p:cNvSpPr>
              <p:nvPr/>
            </p:nvSpPr>
            <p:spPr bwMode="auto">
              <a:xfrm>
                <a:off x="6797" y="487"/>
                <a:ext cx="363" cy="307"/>
              </a:xfrm>
              <a:custGeom>
                <a:avLst/>
                <a:gdLst>
                  <a:gd name="T0" fmla="*/ 0 w 213"/>
                  <a:gd name="T1" fmla="*/ 18 h 179"/>
                  <a:gd name="T2" fmla="*/ 3 w 213"/>
                  <a:gd name="T3" fmla="*/ 153 h 179"/>
                  <a:gd name="T4" fmla="*/ 48 w 213"/>
                  <a:gd name="T5" fmla="*/ 178 h 179"/>
                  <a:gd name="T6" fmla="*/ 191 w 213"/>
                  <a:gd name="T7" fmla="*/ 178 h 179"/>
                  <a:gd name="T8" fmla="*/ 212 w 213"/>
                  <a:gd name="T9" fmla="*/ 160 h 179"/>
                  <a:gd name="T10" fmla="*/ 212 w 213"/>
                  <a:gd name="T11" fmla="*/ 18 h 179"/>
                  <a:gd name="T12" fmla="*/ 0 w 213"/>
                  <a:gd name="T13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179">
                    <a:moveTo>
                      <a:pt x="0" y="18"/>
                    </a:moveTo>
                    <a:cubicBezTo>
                      <a:pt x="0" y="18"/>
                      <a:pt x="3" y="133"/>
                      <a:pt x="3" y="153"/>
                    </a:cubicBezTo>
                    <a:cubicBezTo>
                      <a:pt x="3" y="172"/>
                      <a:pt x="7" y="177"/>
                      <a:pt x="48" y="178"/>
                    </a:cubicBezTo>
                    <a:cubicBezTo>
                      <a:pt x="88" y="179"/>
                      <a:pt x="191" y="178"/>
                      <a:pt x="191" y="178"/>
                    </a:cubicBezTo>
                    <a:cubicBezTo>
                      <a:pt x="191" y="178"/>
                      <a:pt x="212" y="179"/>
                      <a:pt x="212" y="160"/>
                    </a:cubicBezTo>
                    <a:cubicBezTo>
                      <a:pt x="213" y="141"/>
                      <a:pt x="212" y="18"/>
                      <a:pt x="212" y="18"/>
                    </a:cubicBezTo>
                    <a:cubicBezTo>
                      <a:pt x="212" y="18"/>
                      <a:pt x="97" y="0"/>
                      <a:pt x="0" y="18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Oval 217"/>
              <p:cNvSpPr>
                <a:spLocks noChangeArrowheads="1"/>
              </p:cNvSpPr>
              <p:nvPr/>
            </p:nvSpPr>
            <p:spPr bwMode="auto">
              <a:xfrm>
                <a:off x="6759" y="623"/>
                <a:ext cx="68" cy="68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Oval 218"/>
              <p:cNvSpPr>
                <a:spLocks noChangeArrowheads="1"/>
              </p:cNvSpPr>
              <p:nvPr/>
            </p:nvSpPr>
            <p:spPr bwMode="auto">
              <a:xfrm>
                <a:off x="7130" y="623"/>
                <a:ext cx="68" cy="68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Oval 219"/>
              <p:cNvSpPr>
                <a:spLocks noChangeArrowheads="1"/>
              </p:cNvSpPr>
              <p:nvPr/>
            </p:nvSpPr>
            <p:spPr bwMode="auto">
              <a:xfrm>
                <a:off x="6846" y="573"/>
                <a:ext cx="41" cy="4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Oval 220"/>
              <p:cNvSpPr>
                <a:spLocks noChangeArrowheads="1"/>
              </p:cNvSpPr>
              <p:nvPr/>
            </p:nvSpPr>
            <p:spPr bwMode="auto">
              <a:xfrm>
                <a:off x="7078" y="573"/>
                <a:ext cx="40" cy="4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221"/>
              <p:cNvSpPr>
                <a:spLocks/>
              </p:cNvSpPr>
              <p:nvPr/>
            </p:nvSpPr>
            <p:spPr bwMode="auto">
              <a:xfrm>
                <a:off x="6952" y="573"/>
                <a:ext cx="48" cy="118"/>
              </a:xfrm>
              <a:custGeom>
                <a:avLst/>
                <a:gdLst>
                  <a:gd name="T0" fmla="*/ 21 w 48"/>
                  <a:gd name="T1" fmla="*/ 0 h 118"/>
                  <a:gd name="T2" fmla="*/ 0 w 48"/>
                  <a:gd name="T3" fmla="*/ 118 h 118"/>
                  <a:gd name="T4" fmla="*/ 48 w 48"/>
                  <a:gd name="T5" fmla="*/ 118 h 118"/>
                  <a:gd name="T6" fmla="*/ 21 w 48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18">
                    <a:moveTo>
                      <a:pt x="21" y="0"/>
                    </a:moveTo>
                    <a:lnTo>
                      <a:pt x="0" y="118"/>
                    </a:lnTo>
                    <a:lnTo>
                      <a:pt x="48" y="11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22"/>
              <p:cNvSpPr>
                <a:spLocks/>
              </p:cNvSpPr>
              <p:nvPr/>
            </p:nvSpPr>
            <p:spPr bwMode="auto">
              <a:xfrm>
                <a:off x="6897" y="671"/>
                <a:ext cx="210" cy="84"/>
              </a:xfrm>
              <a:custGeom>
                <a:avLst/>
                <a:gdLst>
                  <a:gd name="T0" fmla="*/ 15 w 123"/>
                  <a:gd name="T1" fmla="*/ 49 h 49"/>
                  <a:gd name="T2" fmla="*/ 2 w 123"/>
                  <a:gd name="T3" fmla="*/ 49 h 49"/>
                  <a:gd name="T4" fmla="*/ 0 w 123"/>
                  <a:gd name="T5" fmla="*/ 46 h 49"/>
                  <a:gd name="T6" fmla="*/ 2 w 123"/>
                  <a:gd name="T7" fmla="*/ 44 h 49"/>
                  <a:gd name="T8" fmla="*/ 80 w 123"/>
                  <a:gd name="T9" fmla="*/ 33 h 49"/>
                  <a:gd name="T10" fmla="*/ 119 w 123"/>
                  <a:gd name="T11" fmla="*/ 2 h 49"/>
                  <a:gd name="T12" fmla="*/ 121 w 123"/>
                  <a:gd name="T13" fmla="*/ 1 h 49"/>
                  <a:gd name="T14" fmla="*/ 123 w 123"/>
                  <a:gd name="T15" fmla="*/ 3 h 49"/>
                  <a:gd name="T16" fmla="*/ 82 w 123"/>
                  <a:gd name="T17" fmla="*/ 37 h 49"/>
                  <a:gd name="T18" fmla="*/ 15 w 123"/>
                  <a:gd name="T1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49">
                    <a:moveTo>
                      <a:pt x="15" y="49"/>
                    </a:moveTo>
                    <a:cubicBezTo>
                      <a:pt x="7" y="49"/>
                      <a:pt x="2" y="49"/>
                      <a:pt x="2" y="49"/>
                    </a:cubicBezTo>
                    <a:cubicBezTo>
                      <a:pt x="0" y="49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2" y="44"/>
                      <a:pt x="48" y="48"/>
                      <a:pt x="80" y="33"/>
                    </a:cubicBezTo>
                    <a:cubicBezTo>
                      <a:pt x="112" y="19"/>
                      <a:pt x="119" y="2"/>
                      <a:pt x="119" y="2"/>
                    </a:cubicBezTo>
                    <a:cubicBezTo>
                      <a:pt x="119" y="1"/>
                      <a:pt x="120" y="0"/>
                      <a:pt x="121" y="1"/>
                    </a:cubicBezTo>
                    <a:cubicBezTo>
                      <a:pt x="123" y="1"/>
                      <a:pt x="123" y="2"/>
                      <a:pt x="123" y="3"/>
                    </a:cubicBezTo>
                    <a:cubicBezTo>
                      <a:pt x="122" y="4"/>
                      <a:pt x="116" y="22"/>
                      <a:pt x="82" y="37"/>
                    </a:cubicBezTo>
                    <a:cubicBezTo>
                      <a:pt x="59" y="47"/>
                      <a:pt x="31" y="49"/>
                      <a:pt x="15" y="49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23"/>
              <p:cNvSpPr>
                <a:spLocks noEditPoints="1"/>
              </p:cNvSpPr>
              <p:nvPr/>
            </p:nvSpPr>
            <p:spPr bwMode="auto">
              <a:xfrm>
                <a:off x="6918" y="969"/>
                <a:ext cx="143" cy="14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4 h 84"/>
                  <a:gd name="T12" fmla="*/ 9 w 84"/>
                  <a:gd name="T13" fmla="*/ 42 h 84"/>
                  <a:gd name="T14" fmla="*/ 42 w 84"/>
                  <a:gd name="T15" fmla="*/ 10 h 84"/>
                  <a:gd name="T16" fmla="*/ 74 w 84"/>
                  <a:gd name="T17" fmla="*/ 42 h 84"/>
                  <a:gd name="T18" fmla="*/ 42 w 84"/>
                  <a:gd name="T19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4"/>
                    </a:moveTo>
                    <a:cubicBezTo>
                      <a:pt x="24" y="74"/>
                      <a:pt x="9" y="60"/>
                      <a:pt x="9" y="42"/>
                    </a:cubicBezTo>
                    <a:cubicBezTo>
                      <a:pt x="9" y="24"/>
                      <a:pt x="24" y="10"/>
                      <a:pt x="42" y="10"/>
                    </a:cubicBezTo>
                    <a:cubicBezTo>
                      <a:pt x="60" y="10"/>
                      <a:pt x="74" y="24"/>
                      <a:pt x="74" y="42"/>
                    </a:cubicBezTo>
                    <a:cubicBezTo>
                      <a:pt x="74" y="60"/>
                      <a:pt x="60" y="74"/>
                      <a:pt x="42" y="74"/>
                    </a:cubicBez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Oval 224"/>
              <p:cNvSpPr>
                <a:spLocks noChangeArrowheads="1"/>
              </p:cNvSpPr>
              <p:nvPr/>
            </p:nvSpPr>
            <p:spPr bwMode="auto">
              <a:xfrm>
                <a:off x="6949" y="999"/>
                <a:ext cx="82" cy="82"/>
              </a:xfrm>
              <a:prstGeom prst="ellipse">
                <a:avLst/>
              </a:pr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25"/>
              <p:cNvSpPr>
                <a:spLocks/>
              </p:cNvSpPr>
              <p:nvPr/>
            </p:nvSpPr>
            <p:spPr bwMode="auto">
              <a:xfrm>
                <a:off x="6257" y="1097"/>
                <a:ext cx="72" cy="84"/>
              </a:xfrm>
              <a:custGeom>
                <a:avLst/>
                <a:gdLst>
                  <a:gd name="T0" fmla="*/ 42 w 42"/>
                  <a:gd name="T1" fmla="*/ 0 h 49"/>
                  <a:gd name="T2" fmla="*/ 42 w 42"/>
                  <a:gd name="T3" fmla="*/ 6 h 49"/>
                  <a:gd name="T4" fmla="*/ 41 w 42"/>
                  <a:gd name="T5" fmla="*/ 30 h 49"/>
                  <a:gd name="T6" fmla="*/ 23 w 42"/>
                  <a:gd name="T7" fmla="*/ 47 h 49"/>
                  <a:gd name="T8" fmla="*/ 0 w 42"/>
                  <a:gd name="T9" fmla="*/ 29 h 49"/>
                  <a:gd name="T10" fmla="*/ 0 w 42"/>
                  <a:gd name="T11" fmla="*/ 3 h 49"/>
                  <a:gd name="T12" fmla="*/ 42 w 4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9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8" y="47"/>
                      <a:pt x="23" y="47"/>
                    </a:cubicBezTo>
                    <a:cubicBezTo>
                      <a:pt x="1" y="49"/>
                      <a:pt x="0" y="29"/>
                      <a:pt x="0" y="29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6"/>
              <p:cNvSpPr>
                <a:spLocks/>
              </p:cNvSpPr>
              <p:nvPr/>
            </p:nvSpPr>
            <p:spPr bwMode="auto">
              <a:xfrm>
                <a:off x="5948" y="1100"/>
                <a:ext cx="72" cy="82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6 h 48"/>
                  <a:gd name="T4" fmla="*/ 1 w 42"/>
                  <a:gd name="T5" fmla="*/ 30 h 48"/>
                  <a:gd name="T6" fmla="*/ 19 w 42"/>
                  <a:gd name="T7" fmla="*/ 47 h 48"/>
                  <a:gd name="T8" fmla="*/ 42 w 42"/>
                  <a:gd name="T9" fmla="*/ 29 h 48"/>
                  <a:gd name="T10" fmla="*/ 42 w 42"/>
                  <a:gd name="T11" fmla="*/ 3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3" y="46"/>
                      <a:pt x="19" y="47"/>
                    </a:cubicBezTo>
                    <a:cubicBezTo>
                      <a:pt x="40" y="48"/>
                      <a:pt x="42" y="29"/>
                      <a:pt x="42" y="29"/>
                    </a:cubicBezTo>
                    <a:cubicBezTo>
                      <a:pt x="42" y="3"/>
                      <a:pt x="42" y="3"/>
                      <a:pt x="42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27"/>
              <p:cNvSpPr>
                <a:spLocks/>
              </p:cNvSpPr>
              <p:nvPr/>
            </p:nvSpPr>
            <p:spPr bwMode="auto">
              <a:xfrm>
                <a:off x="5999" y="1703"/>
                <a:ext cx="110" cy="73"/>
              </a:xfrm>
              <a:custGeom>
                <a:avLst/>
                <a:gdLst>
                  <a:gd name="T0" fmla="*/ 15 w 64"/>
                  <a:gd name="T1" fmla="*/ 1 h 43"/>
                  <a:gd name="T2" fmla="*/ 2 w 64"/>
                  <a:gd name="T3" fmla="*/ 40 h 43"/>
                  <a:gd name="T4" fmla="*/ 61 w 64"/>
                  <a:gd name="T5" fmla="*/ 40 h 43"/>
                  <a:gd name="T6" fmla="*/ 55 w 64"/>
                  <a:gd name="T7" fmla="*/ 0 h 43"/>
                  <a:gd name="T8" fmla="*/ 15 w 64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15" y="1"/>
                    </a:moveTo>
                    <a:cubicBezTo>
                      <a:pt x="15" y="1"/>
                      <a:pt x="0" y="38"/>
                      <a:pt x="2" y="40"/>
                    </a:cubicBezTo>
                    <a:cubicBezTo>
                      <a:pt x="4" y="42"/>
                      <a:pt x="58" y="43"/>
                      <a:pt x="61" y="40"/>
                    </a:cubicBezTo>
                    <a:cubicBezTo>
                      <a:pt x="64" y="37"/>
                      <a:pt x="55" y="0"/>
                      <a:pt x="55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28"/>
              <p:cNvSpPr>
                <a:spLocks/>
              </p:cNvSpPr>
              <p:nvPr/>
            </p:nvSpPr>
            <p:spPr bwMode="auto">
              <a:xfrm>
                <a:off x="5998" y="1771"/>
                <a:ext cx="111" cy="23"/>
              </a:xfrm>
              <a:custGeom>
                <a:avLst/>
                <a:gdLst>
                  <a:gd name="T0" fmla="*/ 0 w 111"/>
                  <a:gd name="T1" fmla="*/ 0 h 23"/>
                  <a:gd name="T2" fmla="*/ 3 w 111"/>
                  <a:gd name="T3" fmla="*/ 23 h 23"/>
                  <a:gd name="T4" fmla="*/ 109 w 111"/>
                  <a:gd name="T5" fmla="*/ 23 h 23"/>
                  <a:gd name="T6" fmla="*/ 111 w 111"/>
                  <a:gd name="T7" fmla="*/ 0 h 23"/>
                  <a:gd name="T8" fmla="*/ 0 w 11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3">
                    <a:moveTo>
                      <a:pt x="0" y="0"/>
                    </a:moveTo>
                    <a:lnTo>
                      <a:pt x="3" y="23"/>
                    </a:lnTo>
                    <a:lnTo>
                      <a:pt x="109" y="23"/>
                    </a:ln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29"/>
              <p:cNvSpPr>
                <a:spLocks/>
              </p:cNvSpPr>
              <p:nvPr/>
            </p:nvSpPr>
            <p:spPr bwMode="auto">
              <a:xfrm>
                <a:off x="6015" y="1720"/>
                <a:ext cx="83" cy="58"/>
              </a:xfrm>
              <a:custGeom>
                <a:avLst/>
                <a:gdLst>
                  <a:gd name="T0" fmla="*/ 23 w 49"/>
                  <a:gd name="T1" fmla="*/ 34 h 34"/>
                  <a:gd name="T2" fmla="*/ 19 w 49"/>
                  <a:gd name="T3" fmla="*/ 18 h 34"/>
                  <a:gd name="T4" fmla="*/ 0 w 49"/>
                  <a:gd name="T5" fmla="*/ 7 h 34"/>
                  <a:gd name="T6" fmla="*/ 2 w 49"/>
                  <a:gd name="T7" fmla="*/ 3 h 34"/>
                  <a:gd name="T8" fmla="*/ 25 w 49"/>
                  <a:gd name="T9" fmla="*/ 21 h 34"/>
                  <a:gd name="T10" fmla="*/ 48 w 49"/>
                  <a:gd name="T11" fmla="*/ 0 h 34"/>
                  <a:gd name="T12" fmla="*/ 49 w 49"/>
                  <a:gd name="T13" fmla="*/ 4 h 34"/>
                  <a:gd name="T14" fmla="*/ 26 w 49"/>
                  <a:gd name="T15" fmla="*/ 34 h 34"/>
                  <a:gd name="T16" fmla="*/ 23 w 49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4">
                    <a:moveTo>
                      <a:pt x="23" y="34"/>
                    </a:moveTo>
                    <a:cubicBezTo>
                      <a:pt x="23" y="34"/>
                      <a:pt x="22" y="22"/>
                      <a:pt x="19" y="18"/>
                    </a:cubicBezTo>
                    <a:cubicBezTo>
                      <a:pt x="15" y="14"/>
                      <a:pt x="13" y="10"/>
                      <a:pt x="0" y="7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0" y="6"/>
                      <a:pt x="25" y="21"/>
                    </a:cubicBezTo>
                    <a:cubicBezTo>
                      <a:pt x="25" y="21"/>
                      <a:pt x="33" y="3"/>
                      <a:pt x="48" y="0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26" y="12"/>
                      <a:pt x="26" y="34"/>
                    </a:cubicBez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30"/>
              <p:cNvSpPr>
                <a:spLocks/>
              </p:cNvSpPr>
              <p:nvPr/>
            </p:nvSpPr>
            <p:spPr bwMode="auto">
              <a:xfrm>
                <a:off x="6196" y="1703"/>
                <a:ext cx="109" cy="73"/>
              </a:xfrm>
              <a:custGeom>
                <a:avLst/>
                <a:gdLst>
                  <a:gd name="T0" fmla="*/ 48 w 64"/>
                  <a:gd name="T1" fmla="*/ 1 h 43"/>
                  <a:gd name="T2" fmla="*/ 62 w 64"/>
                  <a:gd name="T3" fmla="*/ 40 h 43"/>
                  <a:gd name="T4" fmla="*/ 3 w 64"/>
                  <a:gd name="T5" fmla="*/ 40 h 43"/>
                  <a:gd name="T6" fmla="*/ 8 w 64"/>
                  <a:gd name="T7" fmla="*/ 0 h 43"/>
                  <a:gd name="T8" fmla="*/ 48 w 64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48" y="1"/>
                    </a:moveTo>
                    <a:cubicBezTo>
                      <a:pt x="48" y="1"/>
                      <a:pt x="64" y="38"/>
                      <a:pt x="62" y="40"/>
                    </a:cubicBezTo>
                    <a:cubicBezTo>
                      <a:pt x="59" y="43"/>
                      <a:pt x="6" y="43"/>
                      <a:pt x="3" y="40"/>
                    </a:cubicBezTo>
                    <a:cubicBezTo>
                      <a:pt x="0" y="37"/>
                      <a:pt x="8" y="0"/>
                      <a:pt x="8" y="0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31"/>
              <p:cNvSpPr>
                <a:spLocks/>
              </p:cNvSpPr>
              <p:nvPr/>
            </p:nvSpPr>
            <p:spPr bwMode="auto">
              <a:xfrm>
                <a:off x="6194" y="1771"/>
                <a:ext cx="113" cy="23"/>
              </a:xfrm>
              <a:custGeom>
                <a:avLst/>
                <a:gdLst>
                  <a:gd name="T0" fmla="*/ 113 w 113"/>
                  <a:gd name="T1" fmla="*/ 0 h 23"/>
                  <a:gd name="T2" fmla="*/ 109 w 113"/>
                  <a:gd name="T3" fmla="*/ 23 h 23"/>
                  <a:gd name="T4" fmla="*/ 3 w 113"/>
                  <a:gd name="T5" fmla="*/ 23 h 23"/>
                  <a:gd name="T6" fmla="*/ 0 w 113"/>
                  <a:gd name="T7" fmla="*/ 0 h 23"/>
                  <a:gd name="T8" fmla="*/ 113 w 11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3">
                    <a:moveTo>
                      <a:pt x="113" y="0"/>
                    </a:moveTo>
                    <a:lnTo>
                      <a:pt x="109" y="23"/>
                    </a:lnTo>
                    <a:lnTo>
                      <a:pt x="3" y="23"/>
                    </a:lnTo>
                    <a:lnTo>
                      <a:pt x="0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32"/>
              <p:cNvSpPr>
                <a:spLocks/>
              </p:cNvSpPr>
              <p:nvPr/>
            </p:nvSpPr>
            <p:spPr bwMode="auto">
              <a:xfrm>
                <a:off x="6206" y="1720"/>
                <a:ext cx="84" cy="58"/>
              </a:xfrm>
              <a:custGeom>
                <a:avLst/>
                <a:gdLst>
                  <a:gd name="T0" fmla="*/ 26 w 49"/>
                  <a:gd name="T1" fmla="*/ 34 h 34"/>
                  <a:gd name="T2" fmla="*/ 30 w 49"/>
                  <a:gd name="T3" fmla="*/ 18 h 34"/>
                  <a:gd name="T4" fmla="*/ 49 w 49"/>
                  <a:gd name="T5" fmla="*/ 7 h 34"/>
                  <a:gd name="T6" fmla="*/ 47 w 49"/>
                  <a:gd name="T7" fmla="*/ 3 h 34"/>
                  <a:gd name="T8" fmla="*/ 24 w 49"/>
                  <a:gd name="T9" fmla="*/ 21 h 34"/>
                  <a:gd name="T10" fmla="*/ 0 w 49"/>
                  <a:gd name="T11" fmla="*/ 0 h 34"/>
                  <a:gd name="T12" fmla="*/ 0 w 49"/>
                  <a:gd name="T13" fmla="*/ 4 h 34"/>
                  <a:gd name="T14" fmla="*/ 22 w 49"/>
                  <a:gd name="T15" fmla="*/ 34 h 34"/>
                  <a:gd name="T16" fmla="*/ 26 w 49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4">
                    <a:moveTo>
                      <a:pt x="26" y="34"/>
                    </a:moveTo>
                    <a:cubicBezTo>
                      <a:pt x="26" y="34"/>
                      <a:pt x="26" y="22"/>
                      <a:pt x="30" y="18"/>
                    </a:cubicBezTo>
                    <a:cubicBezTo>
                      <a:pt x="33" y="14"/>
                      <a:pt x="36" y="10"/>
                      <a:pt x="49" y="7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3"/>
                      <a:pt x="29" y="6"/>
                      <a:pt x="24" y="21"/>
                    </a:cubicBezTo>
                    <a:cubicBezTo>
                      <a:pt x="24" y="21"/>
                      <a:pt x="16" y="3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2" y="12"/>
                      <a:pt x="22" y="34"/>
                    </a:cubicBezTo>
                    <a:lnTo>
                      <a:pt x="26" y="34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33"/>
              <p:cNvSpPr>
                <a:spLocks/>
              </p:cNvSpPr>
              <p:nvPr/>
            </p:nvSpPr>
            <p:spPr bwMode="auto">
              <a:xfrm>
                <a:off x="6003" y="1140"/>
                <a:ext cx="295" cy="571"/>
              </a:xfrm>
              <a:custGeom>
                <a:avLst/>
                <a:gdLst>
                  <a:gd name="T0" fmla="*/ 49 w 295"/>
                  <a:gd name="T1" fmla="*/ 0 h 571"/>
                  <a:gd name="T2" fmla="*/ 0 w 295"/>
                  <a:gd name="T3" fmla="*/ 24 h 571"/>
                  <a:gd name="T4" fmla="*/ 0 w 295"/>
                  <a:gd name="T5" fmla="*/ 571 h 571"/>
                  <a:gd name="T6" fmla="*/ 118 w 295"/>
                  <a:gd name="T7" fmla="*/ 571 h 571"/>
                  <a:gd name="T8" fmla="*/ 131 w 295"/>
                  <a:gd name="T9" fmla="*/ 116 h 571"/>
                  <a:gd name="T10" fmla="*/ 147 w 295"/>
                  <a:gd name="T11" fmla="*/ 116 h 571"/>
                  <a:gd name="T12" fmla="*/ 186 w 295"/>
                  <a:gd name="T13" fmla="*/ 571 h 571"/>
                  <a:gd name="T14" fmla="*/ 295 w 295"/>
                  <a:gd name="T15" fmla="*/ 571 h 571"/>
                  <a:gd name="T16" fmla="*/ 278 w 295"/>
                  <a:gd name="T17" fmla="*/ 19 h 571"/>
                  <a:gd name="T18" fmla="*/ 264 w 295"/>
                  <a:gd name="T19" fmla="*/ 7 h 571"/>
                  <a:gd name="T20" fmla="*/ 49 w 295"/>
                  <a:gd name="T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5" h="571">
                    <a:moveTo>
                      <a:pt x="49" y="0"/>
                    </a:moveTo>
                    <a:lnTo>
                      <a:pt x="0" y="24"/>
                    </a:lnTo>
                    <a:lnTo>
                      <a:pt x="0" y="571"/>
                    </a:lnTo>
                    <a:lnTo>
                      <a:pt x="118" y="571"/>
                    </a:lnTo>
                    <a:lnTo>
                      <a:pt x="131" y="116"/>
                    </a:lnTo>
                    <a:lnTo>
                      <a:pt x="147" y="116"/>
                    </a:lnTo>
                    <a:lnTo>
                      <a:pt x="186" y="571"/>
                    </a:lnTo>
                    <a:lnTo>
                      <a:pt x="295" y="571"/>
                    </a:lnTo>
                    <a:lnTo>
                      <a:pt x="278" y="19"/>
                    </a:lnTo>
                    <a:lnTo>
                      <a:pt x="264" y="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C3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34"/>
              <p:cNvSpPr>
                <a:spLocks/>
              </p:cNvSpPr>
              <p:nvPr/>
            </p:nvSpPr>
            <p:spPr bwMode="auto">
              <a:xfrm>
                <a:off x="6107" y="705"/>
                <a:ext cx="68" cy="87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7 h 51"/>
                  <a:gd name="T4" fmla="*/ 20 w 40"/>
                  <a:gd name="T5" fmla="*/ 49 h 51"/>
                  <a:gd name="T6" fmla="*/ 38 w 40"/>
                  <a:gd name="T7" fmla="*/ 37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51"/>
                      <a:pt x="20" y="49"/>
                    </a:cubicBezTo>
                    <a:cubicBezTo>
                      <a:pt x="40" y="48"/>
                      <a:pt x="38" y="37"/>
                      <a:pt x="38" y="37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235"/>
              <p:cNvSpPr>
                <a:spLocks noChangeArrowheads="1"/>
              </p:cNvSpPr>
              <p:nvPr/>
            </p:nvSpPr>
            <p:spPr bwMode="auto">
              <a:xfrm>
                <a:off x="6107" y="705"/>
                <a:ext cx="65" cy="24"/>
              </a:xfrm>
              <a:prstGeom prst="rect">
                <a:avLst/>
              </a:prstGeom>
              <a:solidFill>
                <a:srgbClr val="A87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36"/>
              <p:cNvSpPr>
                <a:spLocks/>
              </p:cNvSpPr>
              <p:nvPr/>
            </p:nvSpPr>
            <p:spPr bwMode="auto">
              <a:xfrm>
                <a:off x="5810" y="162"/>
                <a:ext cx="638" cy="521"/>
              </a:xfrm>
              <a:custGeom>
                <a:avLst/>
                <a:gdLst>
                  <a:gd name="T0" fmla="*/ 374 w 374"/>
                  <a:gd name="T1" fmla="*/ 137 h 304"/>
                  <a:gd name="T2" fmla="*/ 355 w 374"/>
                  <a:gd name="T3" fmla="*/ 112 h 304"/>
                  <a:gd name="T4" fmla="*/ 360 w 374"/>
                  <a:gd name="T5" fmla="*/ 97 h 304"/>
                  <a:gd name="T6" fmla="*/ 336 w 374"/>
                  <a:gd name="T7" fmla="*/ 71 h 304"/>
                  <a:gd name="T8" fmla="*/ 336 w 374"/>
                  <a:gd name="T9" fmla="*/ 67 h 304"/>
                  <a:gd name="T10" fmla="*/ 311 w 374"/>
                  <a:gd name="T11" fmla="*/ 41 h 304"/>
                  <a:gd name="T12" fmla="*/ 303 w 374"/>
                  <a:gd name="T13" fmla="*/ 43 h 304"/>
                  <a:gd name="T14" fmla="*/ 272 w 374"/>
                  <a:gd name="T15" fmla="*/ 18 h 304"/>
                  <a:gd name="T16" fmla="*/ 256 w 374"/>
                  <a:gd name="T17" fmla="*/ 22 h 304"/>
                  <a:gd name="T18" fmla="*/ 228 w 374"/>
                  <a:gd name="T19" fmla="*/ 0 h 304"/>
                  <a:gd name="T20" fmla="*/ 205 w 374"/>
                  <a:gd name="T21" fmla="*/ 13 h 304"/>
                  <a:gd name="T22" fmla="*/ 183 w 374"/>
                  <a:gd name="T23" fmla="*/ 0 h 304"/>
                  <a:gd name="T24" fmla="*/ 162 w 374"/>
                  <a:gd name="T25" fmla="*/ 10 h 304"/>
                  <a:gd name="T26" fmla="*/ 138 w 374"/>
                  <a:gd name="T27" fmla="*/ 0 h 304"/>
                  <a:gd name="T28" fmla="*/ 108 w 374"/>
                  <a:gd name="T29" fmla="*/ 16 h 304"/>
                  <a:gd name="T30" fmla="*/ 86 w 374"/>
                  <a:gd name="T31" fmla="*/ 9 h 304"/>
                  <a:gd name="T32" fmla="*/ 49 w 374"/>
                  <a:gd name="T33" fmla="*/ 46 h 304"/>
                  <a:gd name="T34" fmla="*/ 50 w 374"/>
                  <a:gd name="T35" fmla="*/ 53 h 304"/>
                  <a:gd name="T36" fmla="*/ 49 w 374"/>
                  <a:gd name="T37" fmla="*/ 53 h 304"/>
                  <a:gd name="T38" fmla="*/ 14 w 374"/>
                  <a:gd name="T39" fmla="*/ 88 h 304"/>
                  <a:gd name="T40" fmla="*/ 20 w 374"/>
                  <a:gd name="T41" fmla="*/ 107 h 304"/>
                  <a:gd name="T42" fmla="*/ 3 w 374"/>
                  <a:gd name="T43" fmla="*/ 133 h 304"/>
                  <a:gd name="T44" fmla="*/ 19 w 374"/>
                  <a:gd name="T45" fmla="*/ 160 h 304"/>
                  <a:gd name="T46" fmla="*/ 0 w 374"/>
                  <a:gd name="T47" fmla="*/ 186 h 304"/>
                  <a:gd name="T48" fmla="*/ 22 w 374"/>
                  <a:gd name="T49" fmla="*/ 213 h 304"/>
                  <a:gd name="T50" fmla="*/ 14 w 374"/>
                  <a:gd name="T51" fmla="*/ 231 h 304"/>
                  <a:gd name="T52" fmla="*/ 31 w 374"/>
                  <a:gd name="T53" fmla="*/ 254 h 304"/>
                  <a:gd name="T54" fmla="*/ 31 w 374"/>
                  <a:gd name="T55" fmla="*/ 260 h 304"/>
                  <a:gd name="T56" fmla="*/ 55 w 374"/>
                  <a:gd name="T57" fmla="*/ 285 h 304"/>
                  <a:gd name="T58" fmla="*/ 62 w 374"/>
                  <a:gd name="T59" fmla="*/ 284 h 304"/>
                  <a:gd name="T60" fmla="*/ 85 w 374"/>
                  <a:gd name="T61" fmla="*/ 304 h 304"/>
                  <a:gd name="T62" fmla="*/ 107 w 374"/>
                  <a:gd name="T63" fmla="*/ 286 h 304"/>
                  <a:gd name="T64" fmla="*/ 287 w 374"/>
                  <a:gd name="T65" fmla="*/ 286 h 304"/>
                  <a:gd name="T66" fmla="*/ 306 w 374"/>
                  <a:gd name="T67" fmla="*/ 303 h 304"/>
                  <a:gd name="T68" fmla="*/ 325 w 374"/>
                  <a:gd name="T69" fmla="*/ 286 h 304"/>
                  <a:gd name="T70" fmla="*/ 343 w 374"/>
                  <a:gd name="T71" fmla="*/ 267 h 304"/>
                  <a:gd name="T72" fmla="*/ 342 w 374"/>
                  <a:gd name="T73" fmla="*/ 262 h 304"/>
                  <a:gd name="T74" fmla="*/ 361 w 374"/>
                  <a:gd name="T75" fmla="*/ 235 h 304"/>
                  <a:gd name="T76" fmla="*/ 351 w 374"/>
                  <a:gd name="T77" fmla="*/ 214 h 304"/>
                  <a:gd name="T78" fmla="*/ 374 w 374"/>
                  <a:gd name="T79" fmla="*/ 181 h 304"/>
                  <a:gd name="T80" fmla="*/ 365 w 374"/>
                  <a:gd name="T81" fmla="*/ 157 h 304"/>
                  <a:gd name="T82" fmla="*/ 374 w 374"/>
                  <a:gd name="T83" fmla="*/ 13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4" h="304">
                    <a:moveTo>
                      <a:pt x="374" y="137"/>
                    </a:moveTo>
                    <a:cubicBezTo>
                      <a:pt x="374" y="125"/>
                      <a:pt x="366" y="115"/>
                      <a:pt x="355" y="112"/>
                    </a:cubicBezTo>
                    <a:cubicBezTo>
                      <a:pt x="358" y="108"/>
                      <a:pt x="360" y="103"/>
                      <a:pt x="360" y="97"/>
                    </a:cubicBezTo>
                    <a:cubicBezTo>
                      <a:pt x="360" y="83"/>
                      <a:pt x="349" y="72"/>
                      <a:pt x="336" y="71"/>
                    </a:cubicBezTo>
                    <a:cubicBezTo>
                      <a:pt x="336" y="70"/>
                      <a:pt x="336" y="68"/>
                      <a:pt x="336" y="67"/>
                    </a:cubicBezTo>
                    <a:cubicBezTo>
                      <a:pt x="336" y="53"/>
                      <a:pt x="325" y="41"/>
                      <a:pt x="311" y="41"/>
                    </a:cubicBezTo>
                    <a:cubicBezTo>
                      <a:pt x="308" y="41"/>
                      <a:pt x="305" y="42"/>
                      <a:pt x="303" y="43"/>
                    </a:cubicBezTo>
                    <a:cubicBezTo>
                      <a:pt x="300" y="28"/>
                      <a:pt x="287" y="18"/>
                      <a:pt x="272" y="18"/>
                    </a:cubicBezTo>
                    <a:cubicBezTo>
                      <a:pt x="266" y="18"/>
                      <a:pt x="261" y="19"/>
                      <a:pt x="256" y="22"/>
                    </a:cubicBezTo>
                    <a:cubicBezTo>
                      <a:pt x="253" y="10"/>
                      <a:pt x="242" y="0"/>
                      <a:pt x="228" y="0"/>
                    </a:cubicBezTo>
                    <a:cubicBezTo>
                      <a:pt x="218" y="0"/>
                      <a:pt x="210" y="5"/>
                      <a:pt x="205" y="13"/>
                    </a:cubicBezTo>
                    <a:cubicBezTo>
                      <a:pt x="200" y="5"/>
                      <a:pt x="192" y="0"/>
                      <a:pt x="183" y="0"/>
                    </a:cubicBezTo>
                    <a:cubicBezTo>
                      <a:pt x="174" y="0"/>
                      <a:pt x="167" y="4"/>
                      <a:pt x="162" y="10"/>
                    </a:cubicBezTo>
                    <a:cubicBezTo>
                      <a:pt x="156" y="4"/>
                      <a:pt x="147" y="0"/>
                      <a:pt x="138" y="0"/>
                    </a:cubicBezTo>
                    <a:cubicBezTo>
                      <a:pt x="126" y="0"/>
                      <a:pt x="115" y="6"/>
                      <a:pt x="108" y="16"/>
                    </a:cubicBezTo>
                    <a:cubicBezTo>
                      <a:pt x="102" y="11"/>
                      <a:pt x="95" y="9"/>
                      <a:pt x="86" y="9"/>
                    </a:cubicBezTo>
                    <a:cubicBezTo>
                      <a:pt x="66" y="9"/>
                      <a:pt x="49" y="25"/>
                      <a:pt x="49" y="46"/>
                    </a:cubicBezTo>
                    <a:cubicBezTo>
                      <a:pt x="49" y="48"/>
                      <a:pt x="49" y="51"/>
                      <a:pt x="50" y="53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30" y="53"/>
                      <a:pt x="14" y="69"/>
                      <a:pt x="14" y="88"/>
                    </a:cubicBezTo>
                    <a:cubicBezTo>
                      <a:pt x="14" y="95"/>
                      <a:pt x="16" y="101"/>
                      <a:pt x="20" y="107"/>
                    </a:cubicBezTo>
                    <a:cubicBezTo>
                      <a:pt x="10" y="111"/>
                      <a:pt x="3" y="122"/>
                      <a:pt x="3" y="133"/>
                    </a:cubicBezTo>
                    <a:cubicBezTo>
                      <a:pt x="3" y="145"/>
                      <a:pt x="9" y="155"/>
                      <a:pt x="19" y="160"/>
                    </a:cubicBezTo>
                    <a:cubicBezTo>
                      <a:pt x="8" y="163"/>
                      <a:pt x="0" y="174"/>
                      <a:pt x="0" y="186"/>
                    </a:cubicBezTo>
                    <a:cubicBezTo>
                      <a:pt x="0" y="199"/>
                      <a:pt x="9" y="210"/>
                      <a:pt x="22" y="213"/>
                    </a:cubicBezTo>
                    <a:cubicBezTo>
                      <a:pt x="17" y="217"/>
                      <a:pt x="14" y="224"/>
                      <a:pt x="14" y="231"/>
                    </a:cubicBezTo>
                    <a:cubicBezTo>
                      <a:pt x="14" y="242"/>
                      <a:pt x="21" y="251"/>
                      <a:pt x="31" y="254"/>
                    </a:cubicBezTo>
                    <a:cubicBezTo>
                      <a:pt x="31" y="256"/>
                      <a:pt x="31" y="258"/>
                      <a:pt x="31" y="260"/>
                    </a:cubicBezTo>
                    <a:cubicBezTo>
                      <a:pt x="31" y="274"/>
                      <a:pt x="42" y="285"/>
                      <a:pt x="55" y="285"/>
                    </a:cubicBezTo>
                    <a:cubicBezTo>
                      <a:pt x="58" y="285"/>
                      <a:pt x="60" y="285"/>
                      <a:pt x="62" y="284"/>
                    </a:cubicBezTo>
                    <a:cubicBezTo>
                      <a:pt x="63" y="295"/>
                      <a:pt x="73" y="304"/>
                      <a:pt x="85" y="304"/>
                    </a:cubicBezTo>
                    <a:cubicBezTo>
                      <a:pt x="96" y="304"/>
                      <a:pt x="105" y="297"/>
                      <a:pt x="107" y="286"/>
                    </a:cubicBezTo>
                    <a:cubicBezTo>
                      <a:pt x="287" y="286"/>
                      <a:pt x="287" y="286"/>
                      <a:pt x="287" y="286"/>
                    </a:cubicBezTo>
                    <a:cubicBezTo>
                      <a:pt x="288" y="296"/>
                      <a:pt x="296" y="303"/>
                      <a:pt x="306" y="303"/>
                    </a:cubicBezTo>
                    <a:cubicBezTo>
                      <a:pt x="315" y="303"/>
                      <a:pt x="323" y="296"/>
                      <a:pt x="325" y="286"/>
                    </a:cubicBezTo>
                    <a:cubicBezTo>
                      <a:pt x="335" y="285"/>
                      <a:pt x="343" y="277"/>
                      <a:pt x="343" y="267"/>
                    </a:cubicBezTo>
                    <a:cubicBezTo>
                      <a:pt x="343" y="265"/>
                      <a:pt x="342" y="264"/>
                      <a:pt x="342" y="262"/>
                    </a:cubicBezTo>
                    <a:cubicBezTo>
                      <a:pt x="353" y="258"/>
                      <a:pt x="361" y="248"/>
                      <a:pt x="361" y="235"/>
                    </a:cubicBezTo>
                    <a:cubicBezTo>
                      <a:pt x="361" y="227"/>
                      <a:pt x="357" y="219"/>
                      <a:pt x="351" y="214"/>
                    </a:cubicBezTo>
                    <a:cubicBezTo>
                      <a:pt x="365" y="209"/>
                      <a:pt x="374" y="196"/>
                      <a:pt x="374" y="181"/>
                    </a:cubicBezTo>
                    <a:cubicBezTo>
                      <a:pt x="374" y="172"/>
                      <a:pt x="371" y="164"/>
                      <a:pt x="365" y="157"/>
                    </a:cubicBezTo>
                    <a:cubicBezTo>
                      <a:pt x="371" y="153"/>
                      <a:pt x="374" y="146"/>
                      <a:pt x="374" y="137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37"/>
              <p:cNvSpPr>
                <a:spLocks/>
              </p:cNvSpPr>
              <p:nvPr/>
            </p:nvSpPr>
            <p:spPr bwMode="auto">
              <a:xfrm>
                <a:off x="5958" y="397"/>
                <a:ext cx="354" cy="328"/>
              </a:xfrm>
              <a:custGeom>
                <a:avLst/>
                <a:gdLst>
                  <a:gd name="T0" fmla="*/ 5 w 207"/>
                  <a:gd name="T1" fmla="*/ 42 h 192"/>
                  <a:gd name="T2" fmla="*/ 5 w 207"/>
                  <a:gd name="T3" fmla="*/ 165 h 192"/>
                  <a:gd name="T4" fmla="*/ 26 w 207"/>
                  <a:gd name="T5" fmla="*/ 186 h 192"/>
                  <a:gd name="T6" fmla="*/ 184 w 207"/>
                  <a:gd name="T7" fmla="*/ 189 h 192"/>
                  <a:gd name="T8" fmla="*/ 207 w 207"/>
                  <a:gd name="T9" fmla="*/ 156 h 192"/>
                  <a:gd name="T10" fmla="*/ 207 w 207"/>
                  <a:gd name="T11" fmla="*/ 67 h 192"/>
                  <a:gd name="T12" fmla="*/ 197 w 207"/>
                  <a:gd name="T13" fmla="*/ 58 h 192"/>
                  <a:gd name="T14" fmla="*/ 185 w 207"/>
                  <a:gd name="T15" fmla="*/ 48 h 192"/>
                  <a:gd name="T16" fmla="*/ 172 w 207"/>
                  <a:gd name="T17" fmla="*/ 37 h 192"/>
                  <a:gd name="T18" fmla="*/ 177 w 207"/>
                  <a:gd name="T19" fmla="*/ 26 h 192"/>
                  <a:gd name="T20" fmla="*/ 161 w 207"/>
                  <a:gd name="T21" fmla="*/ 23 h 192"/>
                  <a:gd name="T22" fmla="*/ 151 w 207"/>
                  <a:gd name="T23" fmla="*/ 10 h 192"/>
                  <a:gd name="T24" fmla="*/ 136 w 207"/>
                  <a:gd name="T25" fmla="*/ 18 h 192"/>
                  <a:gd name="T26" fmla="*/ 120 w 207"/>
                  <a:gd name="T27" fmla="*/ 0 h 192"/>
                  <a:gd name="T28" fmla="*/ 104 w 207"/>
                  <a:gd name="T29" fmla="*/ 18 h 192"/>
                  <a:gd name="T30" fmla="*/ 88 w 207"/>
                  <a:gd name="T31" fmla="*/ 3 h 192"/>
                  <a:gd name="T32" fmla="*/ 78 w 207"/>
                  <a:gd name="T33" fmla="*/ 19 h 192"/>
                  <a:gd name="T34" fmla="*/ 57 w 207"/>
                  <a:gd name="T35" fmla="*/ 10 h 192"/>
                  <a:gd name="T36" fmla="*/ 51 w 207"/>
                  <a:gd name="T37" fmla="*/ 36 h 192"/>
                  <a:gd name="T38" fmla="*/ 30 w 207"/>
                  <a:gd name="T39" fmla="*/ 35 h 192"/>
                  <a:gd name="T40" fmla="*/ 20 w 207"/>
                  <a:gd name="T41" fmla="*/ 49 h 192"/>
                  <a:gd name="T42" fmla="*/ 5 w 207"/>
                  <a:gd name="T43" fmla="*/ 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" h="192">
                    <a:moveTo>
                      <a:pt x="5" y="42"/>
                    </a:move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5"/>
                      <a:pt x="0" y="180"/>
                      <a:pt x="26" y="186"/>
                    </a:cubicBezTo>
                    <a:cubicBezTo>
                      <a:pt x="51" y="191"/>
                      <a:pt x="170" y="192"/>
                      <a:pt x="184" y="189"/>
                    </a:cubicBezTo>
                    <a:cubicBezTo>
                      <a:pt x="198" y="186"/>
                      <a:pt x="207" y="174"/>
                      <a:pt x="207" y="156"/>
                    </a:cubicBezTo>
                    <a:cubicBezTo>
                      <a:pt x="207" y="138"/>
                      <a:pt x="207" y="67"/>
                      <a:pt x="207" y="67"/>
                    </a:cubicBezTo>
                    <a:cubicBezTo>
                      <a:pt x="207" y="67"/>
                      <a:pt x="197" y="68"/>
                      <a:pt x="197" y="58"/>
                    </a:cubicBezTo>
                    <a:cubicBezTo>
                      <a:pt x="197" y="58"/>
                      <a:pt x="184" y="60"/>
                      <a:pt x="185" y="48"/>
                    </a:cubicBezTo>
                    <a:cubicBezTo>
                      <a:pt x="185" y="48"/>
                      <a:pt x="170" y="51"/>
                      <a:pt x="172" y="37"/>
                    </a:cubicBezTo>
                    <a:cubicBezTo>
                      <a:pt x="172" y="35"/>
                      <a:pt x="179" y="32"/>
                      <a:pt x="177" y="26"/>
                    </a:cubicBezTo>
                    <a:cubicBezTo>
                      <a:pt x="176" y="19"/>
                      <a:pt x="161" y="23"/>
                      <a:pt x="161" y="23"/>
                    </a:cubicBezTo>
                    <a:cubicBezTo>
                      <a:pt x="161" y="23"/>
                      <a:pt x="164" y="14"/>
                      <a:pt x="151" y="10"/>
                    </a:cubicBezTo>
                    <a:cubicBezTo>
                      <a:pt x="139" y="6"/>
                      <a:pt x="136" y="18"/>
                      <a:pt x="136" y="18"/>
                    </a:cubicBezTo>
                    <a:cubicBezTo>
                      <a:pt x="136" y="18"/>
                      <a:pt x="135" y="0"/>
                      <a:pt x="120" y="0"/>
                    </a:cubicBezTo>
                    <a:cubicBezTo>
                      <a:pt x="106" y="0"/>
                      <a:pt x="104" y="18"/>
                      <a:pt x="104" y="18"/>
                    </a:cubicBezTo>
                    <a:cubicBezTo>
                      <a:pt x="104" y="18"/>
                      <a:pt x="104" y="3"/>
                      <a:pt x="88" y="3"/>
                    </a:cubicBezTo>
                    <a:cubicBezTo>
                      <a:pt x="72" y="2"/>
                      <a:pt x="78" y="19"/>
                      <a:pt x="78" y="19"/>
                    </a:cubicBezTo>
                    <a:cubicBezTo>
                      <a:pt x="78" y="19"/>
                      <a:pt x="70" y="5"/>
                      <a:pt x="57" y="10"/>
                    </a:cubicBezTo>
                    <a:cubicBezTo>
                      <a:pt x="44" y="15"/>
                      <a:pt x="59" y="27"/>
                      <a:pt x="51" y="36"/>
                    </a:cubicBezTo>
                    <a:cubicBezTo>
                      <a:pt x="42" y="46"/>
                      <a:pt x="30" y="35"/>
                      <a:pt x="30" y="35"/>
                    </a:cubicBezTo>
                    <a:cubicBezTo>
                      <a:pt x="30" y="35"/>
                      <a:pt x="30" y="47"/>
                      <a:pt x="20" y="49"/>
                    </a:cubicBezTo>
                    <a:cubicBezTo>
                      <a:pt x="10" y="52"/>
                      <a:pt x="5" y="42"/>
                      <a:pt x="5" y="42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Oval 238"/>
              <p:cNvSpPr>
                <a:spLocks noChangeArrowheads="1"/>
              </p:cNvSpPr>
              <p:nvPr/>
            </p:nvSpPr>
            <p:spPr bwMode="auto">
              <a:xfrm>
                <a:off x="6016" y="529"/>
                <a:ext cx="40" cy="3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Oval 239"/>
              <p:cNvSpPr>
                <a:spLocks noChangeArrowheads="1"/>
              </p:cNvSpPr>
              <p:nvPr/>
            </p:nvSpPr>
            <p:spPr bwMode="auto">
              <a:xfrm>
                <a:off x="6221" y="529"/>
                <a:ext cx="40" cy="3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240"/>
              <p:cNvSpPr>
                <a:spLocks noChangeArrowheads="1"/>
              </p:cNvSpPr>
              <p:nvPr/>
            </p:nvSpPr>
            <p:spPr bwMode="auto">
              <a:xfrm>
                <a:off x="6081" y="561"/>
                <a:ext cx="110" cy="48"/>
              </a:xfrm>
              <a:prstGeom prst="rect">
                <a:avLst/>
              </a:prstGeom>
              <a:solidFill>
                <a:srgbClr val="BA85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Oval 241"/>
              <p:cNvSpPr>
                <a:spLocks noChangeArrowheads="1"/>
              </p:cNvSpPr>
              <p:nvPr/>
            </p:nvSpPr>
            <p:spPr bwMode="auto">
              <a:xfrm>
                <a:off x="6059" y="652"/>
                <a:ext cx="150" cy="53"/>
              </a:xfrm>
              <a:prstGeom prst="ellipse">
                <a:avLst/>
              </a:prstGeom>
              <a:solidFill>
                <a:srgbClr val="8E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42"/>
              <p:cNvSpPr>
                <a:spLocks/>
              </p:cNvSpPr>
              <p:nvPr/>
            </p:nvSpPr>
            <p:spPr bwMode="auto">
              <a:xfrm>
                <a:off x="6064" y="652"/>
                <a:ext cx="142" cy="31"/>
              </a:xfrm>
              <a:custGeom>
                <a:avLst/>
                <a:gdLst>
                  <a:gd name="T0" fmla="*/ 39 w 83"/>
                  <a:gd name="T1" fmla="*/ 18 h 18"/>
                  <a:gd name="T2" fmla="*/ 83 w 83"/>
                  <a:gd name="T3" fmla="*/ 11 h 18"/>
                  <a:gd name="T4" fmla="*/ 41 w 83"/>
                  <a:gd name="T5" fmla="*/ 0 h 18"/>
                  <a:gd name="T6" fmla="*/ 0 w 83"/>
                  <a:gd name="T7" fmla="*/ 11 h 18"/>
                  <a:gd name="T8" fmla="*/ 39 w 83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">
                    <a:moveTo>
                      <a:pt x="39" y="18"/>
                    </a:moveTo>
                    <a:cubicBezTo>
                      <a:pt x="55" y="18"/>
                      <a:pt x="69" y="16"/>
                      <a:pt x="83" y="11"/>
                    </a:cubicBezTo>
                    <a:cubicBezTo>
                      <a:pt x="77" y="5"/>
                      <a:pt x="61" y="0"/>
                      <a:pt x="41" y="0"/>
                    </a:cubicBezTo>
                    <a:cubicBezTo>
                      <a:pt x="22" y="0"/>
                      <a:pt x="5" y="5"/>
                      <a:pt x="0" y="11"/>
                    </a:cubicBezTo>
                    <a:cubicBezTo>
                      <a:pt x="11" y="18"/>
                      <a:pt x="26" y="18"/>
                      <a:pt x="39" y="18"/>
                    </a:cubicBezTo>
                    <a:close/>
                  </a:path>
                </a:pathLst>
              </a:custGeom>
              <a:solidFill>
                <a:srgbClr val="7F1D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43"/>
              <p:cNvSpPr>
                <a:spLocks/>
              </p:cNvSpPr>
              <p:nvPr/>
            </p:nvSpPr>
            <p:spPr bwMode="auto">
              <a:xfrm>
                <a:off x="5941" y="768"/>
                <a:ext cx="390" cy="397"/>
              </a:xfrm>
              <a:custGeom>
                <a:avLst/>
                <a:gdLst>
                  <a:gd name="T0" fmla="*/ 34 w 228"/>
                  <a:gd name="T1" fmla="*/ 0 h 232"/>
                  <a:gd name="T2" fmla="*/ 75 w 228"/>
                  <a:gd name="T3" fmla="*/ 0 h 232"/>
                  <a:gd name="T4" fmla="*/ 114 w 228"/>
                  <a:gd name="T5" fmla="*/ 26 h 232"/>
                  <a:gd name="T6" fmla="*/ 159 w 228"/>
                  <a:gd name="T7" fmla="*/ 0 h 232"/>
                  <a:gd name="T8" fmla="*/ 199 w 228"/>
                  <a:gd name="T9" fmla="*/ 0 h 232"/>
                  <a:gd name="T10" fmla="*/ 223 w 228"/>
                  <a:gd name="T11" fmla="*/ 30 h 232"/>
                  <a:gd name="T12" fmla="*/ 228 w 228"/>
                  <a:gd name="T13" fmla="*/ 200 h 232"/>
                  <a:gd name="T14" fmla="*/ 199 w 228"/>
                  <a:gd name="T15" fmla="*/ 199 h 232"/>
                  <a:gd name="T16" fmla="*/ 202 w 228"/>
                  <a:gd name="T17" fmla="*/ 232 h 232"/>
                  <a:gd name="T18" fmla="*/ 34 w 228"/>
                  <a:gd name="T19" fmla="*/ 231 h 232"/>
                  <a:gd name="T20" fmla="*/ 34 w 228"/>
                  <a:gd name="T21" fmla="*/ 201 h 232"/>
                  <a:gd name="T22" fmla="*/ 4 w 228"/>
                  <a:gd name="T23" fmla="*/ 199 h 232"/>
                  <a:gd name="T24" fmla="*/ 4 w 228"/>
                  <a:gd name="T25" fmla="*/ 30 h 232"/>
                  <a:gd name="T26" fmla="*/ 34 w 228"/>
                  <a:gd name="T2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8" h="232">
                    <a:moveTo>
                      <a:pt x="34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222" y="0"/>
                      <a:pt x="223" y="30"/>
                    </a:cubicBezTo>
                    <a:cubicBezTo>
                      <a:pt x="224" y="60"/>
                      <a:pt x="228" y="200"/>
                      <a:pt x="228" y="200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2" y="232"/>
                      <a:pt x="202" y="232"/>
                      <a:pt x="202" y="232"/>
                    </a:cubicBezTo>
                    <a:cubicBezTo>
                      <a:pt x="34" y="231"/>
                      <a:pt x="34" y="231"/>
                      <a:pt x="34" y="231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4" y="199"/>
                      <a:pt x="4" y="199"/>
                      <a:pt x="4" y="199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0" y="0"/>
                      <a:pt x="34" y="0"/>
                    </a:cubicBez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44"/>
              <p:cNvSpPr>
                <a:spLocks/>
              </p:cNvSpPr>
              <p:nvPr/>
            </p:nvSpPr>
            <p:spPr bwMode="auto">
              <a:xfrm>
                <a:off x="5989" y="886"/>
                <a:ext cx="7" cy="226"/>
              </a:xfrm>
              <a:custGeom>
                <a:avLst/>
                <a:gdLst>
                  <a:gd name="T0" fmla="*/ 1 w 4"/>
                  <a:gd name="T1" fmla="*/ 75 h 132"/>
                  <a:gd name="T2" fmla="*/ 0 w 4"/>
                  <a:gd name="T3" fmla="*/ 132 h 132"/>
                  <a:gd name="T4" fmla="*/ 4 w 4"/>
                  <a:gd name="T5" fmla="*/ 132 h 132"/>
                  <a:gd name="T6" fmla="*/ 4 w 4"/>
                  <a:gd name="T7" fmla="*/ 0 h 132"/>
                  <a:gd name="T8" fmla="*/ 1 w 4"/>
                  <a:gd name="T9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32">
                    <a:moveTo>
                      <a:pt x="1" y="75"/>
                    </a:moveTo>
                    <a:cubicBezTo>
                      <a:pt x="1" y="75"/>
                      <a:pt x="1" y="113"/>
                      <a:pt x="0" y="132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" y="75"/>
                    </a:lnTo>
                    <a:close/>
                  </a:path>
                </a:pathLst>
              </a:custGeom>
              <a:solidFill>
                <a:srgbClr val="AF4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45"/>
              <p:cNvSpPr>
                <a:spLocks/>
              </p:cNvSpPr>
              <p:nvPr/>
            </p:nvSpPr>
            <p:spPr bwMode="auto">
              <a:xfrm>
                <a:off x="6283" y="886"/>
                <a:ext cx="7" cy="225"/>
              </a:xfrm>
              <a:custGeom>
                <a:avLst/>
                <a:gdLst>
                  <a:gd name="T0" fmla="*/ 2 w 4"/>
                  <a:gd name="T1" fmla="*/ 47 h 131"/>
                  <a:gd name="T2" fmla="*/ 0 w 4"/>
                  <a:gd name="T3" fmla="*/ 0 h 131"/>
                  <a:gd name="T4" fmla="*/ 0 w 4"/>
                  <a:gd name="T5" fmla="*/ 131 h 131"/>
                  <a:gd name="T6" fmla="*/ 4 w 4"/>
                  <a:gd name="T7" fmla="*/ 131 h 131"/>
                  <a:gd name="T8" fmla="*/ 2 w 4"/>
                  <a:gd name="T9" fmla="*/ 4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31">
                    <a:moveTo>
                      <a:pt x="2" y="47"/>
                    </a:moveTo>
                    <a:cubicBezTo>
                      <a:pt x="2" y="47"/>
                      <a:pt x="2" y="7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31"/>
                      <a:pt x="4" y="131"/>
                      <a:pt x="4" y="131"/>
                    </a:cubicBezTo>
                    <a:cubicBezTo>
                      <a:pt x="4" y="107"/>
                      <a:pt x="2" y="47"/>
                      <a:pt x="2" y="47"/>
                    </a:cubicBezTo>
                    <a:close/>
                  </a:path>
                </a:pathLst>
              </a:custGeom>
              <a:solidFill>
                <a:srgbClr val="AF4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46"/>
              <p:cNvSpPr>
                <a:spLocks/>
              </p:cNvSpPr>
              <p:nvPr/>
            </p:nvSpPr>
            <p:spPr bwMode="auto">
              <a:xfrm>
                <a:off x="6040" y="768"/>
                <a:ext cx="195" cy="48"/>
              </a:xfrm>
              <a:custGeom>
                <a:avLst/>
                <a:gdLst>
                  <a:gd name="T0" fmla="*/ 62 w 114"/>
                  <a:gd name="T1" fmla="*/ 27 h 28"/>
                  <a:gd name="T2" fmla="*/ 99 w 114"/>
                  <a:gd name="T3" fmla="*/ 19 h 28"/>
                  <a:gd name="T4" fmla="*/ 114 w 114"/>
                  <a:gd name="T5" fmla="*/ 0 h 28"/>
                  <a:gd name="T6" fmla="*/ 0 w 114"/>
                  <a:gd name="T7" fmla="*/ 0 h 28"/>
                  <a:gd name="T8" fmla="*/ 62 w 114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8">
                    <a:moveTo>
                      <a:pt x="62" y="27"/>
                    </a:moveTo>
                    <a:cubicBezTo>
                      <a:pt x="74" y="27"/>
                      <a:pt x="89" y="27"/>
                      <a:pt x="99" y="19"/>
                    </a:cubicBezTo>
                    <a:cubicBezTo>
                      <a:pt x="106" y="14"/>
                      <a:pt x="111" y="7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23"/>
                      <a:pt x="39" y="28"/>
                      <a:pt x="62" y="27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247"/>
              <p:cNvSpPr>
                <a:spLocks/>
              </p:cNvSpPr>
              <p:nvPr/>
            </p:nvSpPr>
            <p:spPr bwMode="auto">
              <a:xfrm>
                <a:off x="5083" y="1758"/>
                <a:ext cx="153" cy="37"/>
              </a:xfrm>
              <a:custGeom>
                <a:avLst/>
                <a:gdLst>
                  <a:gd name="T0" fmla="*/ 13 w 90"/>
                  <a:gd name="T1" fmla="*/ 1 h 22"/>
                  <a:gd name="T2" fmla="*/ 2 w 90"/>
                  <a:gd name="T3" fmla="*/ 9 h 22"/>
                  <a:gd name="T4" fmla="*/ 6 w 90"/>
                  <a:gd name="T5" fmla="*/ 21 h 22"/>
                  <a:gd name="T6" fmla="*/ 83 w 90"/>
                  <a:gd name="T7" fmla="*/ 17 h 22"/>
                  <a:gd name="T8" fmla="*/ 81 w 90"/>
                  <a:gd name="T9" fmla="*/ 0 h 22"/>
                  <a:gd name="T10" fmla="*/ 13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2"/>
                      <a:pt x="75" y="20"/>
                      <a:pt x="83" y="17"/>
                    </a:cubicBezTo>
                    <a:cubicBezTo>
                      <a:pt x="90" y="13"/>
                      <a:pt x="84" y="1"/>
                      <a:pt x="81" y="0"/>
                    </a:cubicBezTo>
                    <a:cubicBezTo>
                      <a:pt x="78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248"/>
              <p:cNvSpPr>
                <a:spLocks/>
              </p:cNvSpPr>
              <p:nvPr/>
            </p:nvSpPr>
            <p:spPr bwMode="auto">
              <a:xfrm>
                <a:off x="5081" y="1379"/>
                <a:ext cx="154" cy="394"/>
              </a:xfrm>
              <a:custGeom>
                <a:avLst/>
                <a:gdLst>
                  <a:gd name="T0" fmla="*/ 51 w 90"/>
                  <a:gd name="T1" fmla="*/ 0 h 230"/>
                  <a:gd name="T2" fmla="*/ 39 w 90"/>
                  <a:gd name="T3" fmla="*/ 179 h 230"/>
                  <a:gd name="T4" fmla="*/ 2 w 90"/>
                  <a:gd name="T5" fmla="*/ 216 h 230"/>
                  <a:gd name="T6" fmla="*/ 20 w 90"/>
                  <a:gd name="T7" fmla="*/ 229 h 230"/>
                  <a:gd name="T8" fmla="*/ 88 w 90"/>
                  <a:gd name="T9" fmla="*/ 217 h 230"/>
                  <a:gd name="T10" fmla="*/ 63 w 90"/>
                  <a:gd name="T11" fmla="*/ 176 h 230"/>
                  <a:gd name="T12" fmla="*/ 74 w 90"/>
                  <a:gd name="T13" fmla="*/ 5 h 230"/>
                  <a:gd name="T14" fmla="*/ 51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51" y="0"/>
                    </a:moveTo>
                    <a:cubicBezTo>
                      <a:pt x="51" y="0"/>
                      <a:pt x="44" y="170"/>
                      <a:pt x="39" y="179"/>
                    </a:cubicBezTo>
                    <a:cubicBezTo>
                      <a:pt x="35" y="188"/>
                      <a:pt x="2" y="209"/>
                      <a:pt x="2" y="216"/>
                    </a:cubicBezTo>
                    <a:cubicBezTo>
                      <a:pt x="3" y="223"/>
                      <a:pt x="0" y="230"/>
                      <a:pt x="20" y="229"/>
                    </a:cubicBezTo>
                    <a:cubicBezTo>
                      <a:pt x="40" y="227"/>
                      <a:pt x="90" y="225"/>
                      <a:pt x="88" y="217"/>
                    </a:cubicBezTo>
                    <a:cubicBezTo>
                      <a:pt x="86" y="208"/>
                      <a:pt x="68" y="187"/>
                      <a:pt x="63" y="176"/>
                    </a:cubicBezTo>
                    <a:cubicBezTo>
                      <a:pt x="59" y="166"/>
                      <a:pt x="74" y="5"/>
                      <a:pt x="74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49"/>
              <p:cNvSpPr>
                <a:spLocks/>
              </p:cNvSpPr>
              <p:nvPr/>
            </p:nvSpPr>
            <p:spPr bwMode="auto">
              <a:xfrm>
                <a:off x="5105" y="1706"/>
                <a:ext cx="107" cy="69"/>
              </a:xfrm>
              <a:custGeom>
                <a:avLst/>
                <a:gdLst>
                  <a:gd name="T0" fmla="*/ 0 w 63"/>
                  <a:gd name="T1" fmla="*/ 12 h 40"/>
                  <a:gd name="T2" fmla="*/ 28 w 63"/>
                  <a:gd name="T3" fmla="*/ 36 h 40"/>
                  <a:gd name="T4" fmla="*/ 31 w 63"/>
                  <a:gd name="T5" fmla="*/ 40 h 40"/>
                  <a:gd name="T6" fmla="*/ 34 w 63"/>
                  <a:gd name="T7" fmla="*/ 36 h 40"/>
                  <a:gd name="T8" fmla="*/ 45 w 63"/>
                  <a:gd name="T9" fmla="*/ 14 h 40"/>
                  <a:gd name="T10" fmla="*/ 63 w 63"/>
                  <a:gd name="T11" fmla="*/ 7 h 40"/>
                  <a:gd name="T12" fmla="*/ 58 w 63"/>
                  <a:gd name="T13" fmla="*/ 0 h 40"/>
                  <a:gd name="T14" fmla="*/ 32 w 63"/>
                  <a:gd name="T15" fmla="*/ 15 h 40"/>
                  <a:gd name="T16" fmla="*/ 10 w 63"/>
                  <a:gd name="T17" fmla="*/ 3 h 40"/>
                  <a:gd name="T18" fmla="*/ 0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0" y="12"/>
                    </a:moveTo>
                    <a:cubicBezTo>
                      <a:pt x="0" y="12"/>
                      <a:pt x="23" y="4"/>
                      <a:pt x="28" y="36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24"/>
                      <a:pt x="45" y="14"/>
                    </a:cubicBezTo>
                    <a:cubicBezTo>
                      <a:pt x="55" y="4"/>
                      <a:pt x="63" y="7"/>
                      <a:pt x="63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38" y="2"/>
                      <a:pt x="32" y="15"/>
                    </a:cubicBezTo>
                    <a:cubicBezTo>
                      <a:pt x="32" y="15"/>
                      <a:pt x="24" y="2"/>
                      <a:pt x="10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50"/>
              <p:cNvSpPr>
                <a:spLocks/>
              </p:cNvSpPr>
              <p:nvPr/>
            </p:nvSpPr>
            <p:spPr bwMode="auto">
              <a:xfrm>
                <a:off x="5279" y="1758"/>
                <a:ext cx="154" cy="37"/>
              </a:xfrm>
              <a:custGeom>
                <a:avLst/>
                <a:gdLst>
                  <a:gd name="T0" fmla="*/ 77 w 90"/>
                  <a:gd name="T1" fmla="*/ 1 h 22"/>
                  <a:gd name="T2" fmla="*/ 88 w 90"/>
                  <a:gd name="T3" fmla="*/ 9 h 22"/>
                  <a:gd name="T4" fmla="*/ 84 w 90"/>
                  <a:gd name="T5" fmla="*/ 21 h 22"/>
                  <a:gd name="T6" fmla="*/ 7 w 90"/>
                  <a:gd name="T7" fmla="*/ 17 h 22"/>
                  <a:gd name="T8" fmla="*/ 9 w 90"/>
                  <a:gd name="T9" fmla="*/ 0 h 22"/>
                  <a:gd name="T10" fmla="*/ 77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77" y="1"/>
                    </a:moveTo>
                    <a:cubicBezTo>
                      <a:pt x="77" y="1"/>
                      <a:pt x="88" y="7"/>
                      <a:pt x="88" y="9"/>
                    </a:cubicBezTo>
                    <a:cubicBezTo>
                      <a:pt x="88" y="11"/>
                      <a:pt x="90" y="21"/>
                      <a:pt x="84" y="21"/>
                    </a:cubicBezTo>
                    <a:cubicBezTo>
                      <a:pt x="77" y="22"/>
                      <a:pt x="15" y="20"/>
                      <a:pt x="7" y="17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7" y="1"/>
                      <a:pt x="77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251"/>
              <p:cNvSpPr>
                <a:spLocks/>
              </p:cNvSpPr>
              <p:nvPr/>
            </p:nvSpPr>
            <p:spPr bwMode="auto">
              <a:xfrm>
                <a:off x="5281" y="1379"/>
                <a:ext cx="153" cy="394"/>
              </a:xfrm>
              <a:custGeom>
                <a:avLst/>
                <a:gdLst>
                  <a:gd name="T0" fmla="*/ 39 w 90"/>
                  <a:gd name="T1" fmla="*/ 0 h 230"/>
                  <a:gd name="T2" fmla="*/ 51 w 90"/>
                  <a:gd name="T3" fmla="*/ 179 h 230"/>
                  <a:gd name="T4" fmla="*/ 88 w 90"/>
                  <a:gd name="T5" fmla="*/ 216 h 230"/>
                  <a:gd name="T6" fmla="*/ 70 w 90"/>
                  <a:gd name="T7" fmla="*/ 229 h 230"/>
                  <a:gd name="T8" fmla="*/ 2 w 90"/>
                  <a:gd name="T9" fmla="*/ 217 h 230"/>
                  <a:gd name="T10" fmla="*/ 27 w 90"/>
                  <a:gd name="T11" fmla="*/ 176 h 230"/>
                  <a:gd name="T12" fmla="*/ 16 w 90"/>
                  <a:gd name="T13" fmla="*/ 5 h 230"/>
                  <a:gd name="T14" fmla="*/ 39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39" y="0"/>
                    </a:moveTo>
                    <a:cubicBezTo>
                      <a:pt x="39" y="0"/>
                      <a:pt x="46" y="170"/>
                      <a:pt x="51" y="179"/>
                    </a:cubicBezTo>
                    <a:cubicBezTo>
                      <a:pt x="55" y="188"/>
                      <a:pt x="88" y="209"/>
                      <a:pt x="88" y="216"/>
                    </a:cubicBezTo>
                    <a:cubicBezTo>
                      <a:pt x="87" y="223"/>
                      <a:pt x="90" y="230"/>
                      <a:pt x="70" y="229"/>
                    </a:cubicBezTo>
                    <a:cubicBezTo>
                      <a:pt x="50" y="227"/>
                      <a:pt x="0" y="225"/>
                      <a:pt x="2" y="217"/>
                    </a:cubicBezTo>
                    <a:cubicBezTo>
                      <a:pt x="3" y="208"/>
                      <a:pt x="22" y="187"/>
                      <a:pt x="27" y="176"/>
                    </a:cubicBezTo>
                    <a:cubicBezTo>
                      <a:pt x="31" y="166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52"/>
              <p:cNvSpPr>
                <a:spLocks/>
              </p:cNvSpPr>
              <p:nvPr/>
            </p:nvSpPr>
            <p:spPr bwMode="auto">
              <a:xfrm>
                <a:off x="5303" y="1706"/>
                <a:ext cx="107" cy="69"/>
              </a:xfrm>
              <a:custGeom>
                <a:avLst/>
                <a:gdLst>
                  <a:gd name="T0" fmla="*/ 63 w 63"/>
                  <a:gd name="T1" fmla="*/ 12 h 40"/>
                  <a:gd name="T2" fmla="*/ 35 w 63"/>
                  <a:gd name="T3" fmla="*/ 36 h 40"/>
                  <a:gd name="T4" fmla="*/ 32 w 63"/>
                  <a:gd name="T5" fmla="*/ 40 h 40"/>
                  <a:gd name="T6" fmla="*/ 29 w 63"/>
                  <a:gd name="T7" fmla="*/ 36 h 40"/>
                  <a:gd name="T8" fmla="*/ 18 w 63"/>
                  <a:gd name="T9" fmla="*/ 14 h 40"/>
                  <a:gd name="T10" fmla="*/ 0 w 63"/>
                  <a:gd name="T11" fmla="*/ 7 h 40"/>
                  <a:gd name="T12" fmla="*/ 5 w 63"/>
                  <a:gd name="T13" fmla="*/ 0 h 40"/>
                  <a:gd name="T14" fmla="*/ 31 w 63"/>
                  <a:gd name="T15" fmla="*/ 15 h 40"/>
                  <a:gd name="T16" fmla="*/ 53 w 63"/>
                  <a:gd name="T17" fmla="*/ 3 h 40"/>
                  <a:gd name="T18" fmla="*/ 63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63" y="12"/>
                    </a:moveTo>
                    <a:cubicBezTo>
                      <a:pt x="63" y="12"/>
                      <a:pt x="40" y="4"/>
                      <a:pt x="35" y="36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9" y="24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5"/>
                    </a:cubicBezTo>
                    <a:cubicBezTo>
                      <a:pt x="31" y="15"/>
                      <a:pt x="39" y="2"/>
                      <a:pt x="53" y="3"/>
                    </a:cubicBezTo>
                    <a:lnTo>
                      <a:pt x="63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53"/>
              <p:cNvSpPr>
                <a:spLocks/>
              </p:cNvSpPr>
              <p:nvPr/>
            </p:nvSpPr>
            <p:spPr bwMode="auto">
              <a:xfrm>
                <a:off x="5054" y="962"/>
                <a:ext cx="71" cy="356"/>
              </a:xfrm>
              <a:custGeom>
                <a:avLst/>
                <a:gdLst>
                  <a:gd name="T0" fmla="*/ 6 w 42"/>
                  <a:gd name="T1" fmla="*/ 11 h 208"/>
                  <a:gd name="T2" fmla="*/ 0 w 42"/>
                  <a:gd name="T3" fmla="*/ 192 h 208"/>
                  <a:gd name="T4" fmla="*/ 18 w 42"/>
                  <a:gd name="T5" fmla="*/ 207 h 208"/>
                  <a:gd name="T6" fmla="*/ 39 w 42"/>
                  <a:gd name="T7" fmla="*/ 189 h 208"/>
                  <a:gd name="T8" fmla="*/ 42 w 42"/>
                  <a:gd name="T9" fmla="*/ 0 h 208"/>
                  <a:gd name="T10" fmla="*/ 6 w 42"/>
                  <a:gd name="T11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8">
                    <a:moveTo>
                      <a:pt x="6" y="11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2"/>
                      <a:pt x="5" y="206"/>
                      <a:pt x="18" y="207"/>
                    </a:cubicBezTo>
                    <a:cubicBezTo>
                      <a:pt x="36" y="208"/>
                      <a:pt x="39" y="189"/>
                      <a:pt x="39" y="189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54"/>
              <p:cNvSpPr>
                <a:spLocks/>
              </p:cNvSpPr>
              <p:nvPr/>
            </p:nvSpPr>
            <p:spPr bwMode="auto">
              <a:xfrm>
                <a:off x="5364" y="962"/>
                <a:ext cx="70" cy="356"/>
              </a:xfrm>
              <a:custGeom>
                <a:avLst/>
                <a:gdLst>
                  <a:gd name="T0" fmla="*/ 36 w 41"/>
                  <a:gd name="T1" fmla="*/ 11 h 208"/>
                  <a:gd name="T2" fmla="*/ 41 w 41"/>
                  <a:gd name="T3" fmla="*/ 192 h 208"/>
                  <a:gd name="T4" fmla="*/ 24 w 41"/>
                  <a:gd name="T5" fmla="*/ 207 h 208"/>
                  <a:gd name="T6" fmla="*/ 3 w 41"/>
                  <a:gd name="T7" fmla="*/ 189 h 208"/>
                  <a:gd name="T8" fmla="*/ 0 w 41"/>
                  <a:gd name="T9" fmla="*/ 0 h 208"/>
                  <a:gd name="T10" fmla="*/ 36 w 41"/>
                  <a:gd name="T11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8">
                    <a:moveTo>
                      <a:pt x="36" y="11"/>
                    </a:moveTo>
                    <a:cubicBezTo>
                      <a:pt x="41" y="192"/>
                      <a:pt x="41" y="192"/>
                      <a:pt x="41" y="192"/>
                    </a:cubicBezTo>
                    <a:cubicBezTo>
                      <a:pt x="41" y="192"/>
                      <a:pt x="36" y="206"/>
                      <a:pt x="24" y="207"/>
                    </a:cubicBezTo>
                    <a:cubicBezTo>
                      <a:pt x="6" y="208"/>
                      <a:pt x="3" y="189"/>
                      <a:pt x="3" y="18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255"/>
              <p:cNvSpPr>
                <a:spLocks/>
              </p:cNvSpPr>
              <p:nvPr/>
            </p:nvSpPr>
            <p:spPr bwMode="auto">
              <a:xfrm>
                <a:off x="5115" y="1198"/>
                <a:ext cx="278" cy="240"/>
              </a:xfrm>
              <a:custGeom>
                <a:avLst/>
                <a:gdLst>
                  <a:gd name="T0" fmla="*/ 41 w 278"/>
                  <a:gd name="T1" fmla="*/ 0 h 240"/>
                  <a:gd name="T2" fmla="*/ 7 w 278"/>
                  <a:gd name="T3" fmla="*/ 27 h 240"/>
                  <a:gd name="T4" fmla="*/ 0 w 278"/>
                  <a:gd name="T5" fmla="*/ 238 h 240"/>
                  <a:gd name="T6" fmla="*/ 121 w 278"/>
                  <a:gd name="T7" fmla="*/ 240 h 240"/>
                  <a:gd name="T8" fmla="*/ 128 w 278"/>
                  <a:gd name="T9" fmla="*/ 127 h 240"/>
                  <a:gd name="T10" fmla="*/ 147 w 278"/>
                  <a:gd name="T11" fmla="*/ 127 h 240"/>
                  <a:gd name="T12" fmla="*/ 162 w 278"/>
                  <a:gd name="T13" fmla="*/ 240 h 240"/>
                  <a:gd name="T14" fmla="*/ 278 w 278"/>
                  <a:gd name="T15" fmla="*/ 240 h 240"/>
                  <a:gd name="T16" fmla="*/ 265 w 278"/>
                  <a:gd name="T17" fmla="*/ 27 h 240"/>
                  <a:gd name="T18" fmla="*/ 41 w 278"/>
                  <a:gd name="T1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40">
                    <a:moveTo>
                      <a:pt x="41" y="0"/>
                    </a:moveTo>
                    <a:lnTo>
                      <a:pt x="7" y="27"/>
                    </a:lnTo>
                    <a:lnTo>
                      <a:pt x="0" y="238"/>
                    </a:lnTo>
                    <a:lnTo>
                      <a:pt x="121" y="240"/>
                    </a:lnTo>
                    <a:lnTo>
                      <a:pt x="128" y="127"/>
                    </a:lnTo>
                    <a:lnTo>
                      <a:pt x="147" y="127"/>
                    </a:lnTo>
                    <a:lnTo>
                      <a:pt x="162" y="240"/>
                    </a:lnTo>
                    <a:lnTo>
                      <a:pt x="278" y="240"/>
                    </a:lnTo>
                    <a:lnTo>
                      <a:pt x="265" y="2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02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56"/>
              <p:cNvSpPr>
                <a:spLocks/>
              </p:cNvSpPr>
              <p:nvPr/>
            </p:nvSpPr>
            <p:spPr bwMode="auto">
              <a:xfrm>
                <a:off x="5042" y="784"/>
                <a:ext cx="392" cy="441"/>
              </a:xfrm>
              <a:custGeom>
                <a:avLst/>
                <a:gdLst>
                  <a:gd name="T0" fmla="*/ 35 w 230"/>
                  <a:gd name="T1" fmla="*/ 16 h 258"/>
                  <a:gd name="T2" fmla="*/ 111 w 230"/>
                  <a:gd name="T3" fmla="*/ 2 h 258"/>
                  <a:gd name="T4" fmla="*/ 202 w 230"/>
                  <a:gd name="T5" fmla="*/ 16 h 258"/>
                  <a:gd name="T6" fmla="*/ 226 w 230"/>
                  <a:gd name="T7" fmla="*/ 63 h 258"/>
                  <a:gd name="T8" fmla="*/ 230 w 230"/>
                  <a:gd name="T9" fmla="*/ 118 h 258"/>
                  <a:gd name="T10" fmla="*/ 191 w 230"/>
                  <a:gd name="T11" fmla="*/ 122 h 258"/>
                  <a:gd name="T12" fmla="*/ 198 w 230"/>
                  <a:gd name="T13" fmla="*/ 258 h 258"/>
                  <a:gd name="T14" fmla="*/ 47 w 230"/>
                  <a:gd name="T15" fmla="*/ 258 h 258"/>
                  <a:gd name="T16" fmla="*/ 48 w 230"/>
                  <a:gd name="T17" fmla="*/ 125 h 258"/>
                  <a:gd name="T18" fmla="*/ 5 w 230"/>
                  <a:gd name="T19" fmla="*/ 122 h 258"/>
                  <a:gd name="T20" fmla="*/ 35 w 230"/>
                  <a:gd name="T21" fmla="*/ 1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58">
                    <a:moveTo>
                      <a:pt x="35" y="16"/>
                    </a:moveTo>
                    <a:cubicBezTo>
                      <a:pt x="35" y="16"/>
                      <a:pt x="84" y="4"/>
                      <a:pt x="111" y="2"/>
                    </a:cubicBezTo>
                    <a:cubicBezTo>
                      <a:pt x="138" y="0"/>
                      <a:pt x="202" y="16"/>
                      <a:pt x="202" y="16"/>
                    </a:cubicBezTo>
                    <a:cubicBezTo>
                      <a:pt x="202" y="16"/>
                      <a:pt x="222" y="20"/>
                      <a:pt x="226" y="63"/>
                    </a:cubicBezTo>
                    <a:cubicBezTo>
                      <a:pt x="230" y="118"/>
                      <a:pt x="230" y="118"/>
                      <a:pt x="230" y="118"/>
                    </a:cubicBezTo>
                    <a:cubicBezTo>
                      <a:pt x="230" y="118"/>
                      <a:pt x="210" y="123"/>
                      <a:pt x="191" y="122"/>
                    </a:cubicBezTo>
                    <a:cubicBezTo>
                      <a:pt x="198" y="258"/>
                      <a:pt x="198" y="258"/>
                      <a:pt x="198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" y="122"/>
                      <a:pt x="5" y="122"/>
                      <a:pt x="5" y="122"/>
                    </a:cubicBezTo>
                    <a:cubicBezTo>
                      <a:pt x="5" y="122"/>
                      <a:pt x="0" y="24"/>
                      <a:pt x="35" y="16"/>
                    </a:cubicBezTo>
                    <a:close/>
                  </a:path>
                </a:pathLst>
              </a:custGeom>
              <a:solidFill>
                <a:srgbClr val="E27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57"/>
              <p:cNvSpPr>
                <a:spLocks/>
              </p:cNvSpPr>
              <p:nvPr/>
            </p:nvSpPr>
            <p:spPr bwMode="auto">
              <a:xfrm>
                <a:off x="5192" y="785"/>
                <a:ext cx="106" cy="62"/>
              </a:xfrm>
              <a:custGeom>
                <a:avLst/>
                <a:gdLst>
                  <a:gd name="T0" fmla="*/ 32 w 62"/>
                  <a:gd name="T1" fmla="*/ 35 h 36"/>
                  <a:gd name="T2" fmla="*/ 62 w 62"/>
                  <a:gd name="T3" fmla="*/ 5 h 36"/>
                  <a:gd name="T4" fmla="*/ 23 w 62"/>
                  <a:gd name="T5" fmla="*/ 1 h 36"/>
                  <a:gd name="T6" fmla="*/ 0 w 62"/>
                  <a:gd name="T7" fmla="*/ 4 h 36"/>
                  <a:gd name="T8" fmla="*/ 32 w 62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6">
                    <a:moveTo>
                      <a:pt x="32" y="35"/>
                    </a:moveTo>
                    <a:cubicBezTo>
                      <a:pt x="52" y="34"/>
                      <a:pt x="60" y="22"/>
                      <a:pt x="62" y="5"/>
                    </a:cubicBezTo>
                    <a:cubicBezTo>
                      <a:pt x="47" y="2"/>
                      <a:pt x="33" y="0"/>
                      <a:pt x="23" y="1"/>
                    </a:cubicBezTo>
                    <a:cubicBezTo>
                      <a:pt x="16" y="2"/>
                      <a:pt x="8" y="3"/>
                      <a:pt x="0" y="4"/>
                    </a:cubicBezTo>
                    <a:cubicBezTo>
                      <a:pt x="3" y="21"/>
                      <a:pt x="12" y="36"/>
                      <a:pt x="32" y="35"/>
                    </a:cubicBezTo>
                    <a:close/>
                  </a:path>
                </a:pathLst>
              </a:cu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58"/>
              <p:cNvSpPr>
                <a:spLocks/>
              </p:cNvSpPr>
              <p:nvPr/>
            </p:nvSpPr>
            <p:spPr bwMode="auto">
              <a:xfrm>
                <a:off x="5209" y="741"/>
                <a:ext cx="68" cy="85"/>
              </a:xfrm>
              <a:custGeom>
                <a:avLst/>
                <a:gdLst>
                  <a:gd name="T0" fmla="*/ 0 w 40"/>
                  <a:gd name="T1" fmla="*/ 0 h 50"/>
                  <a:gd name="T2" fmla="*/ 0 w 40"/>
                  <a:gd name="T3" fmla="*/ 37 h 50"/>
                  <a:gd name="T4" fmla="*/ 21 w 40"/>
                  <a:gd name="T5" fmla="*/ 49 h 50"/>
                  <a:gd name="T6" fmla="*/ 39 w 40"/>
                  <a:gd name="T7" fmla="*/ 37 h 50"/>
                  <a:gd name="T8" fmla="*/ 39 w 40"/>
                  <a:gd name="T9" fmla="*/ 0 h 50"/>
                  <a:gd name="T10" fmla="*/ 0 w 4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0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2" y="50"/>
                      <a:pt x="21" y="49"/>
                    </a:cubicBezTo>
                    <a:cubicBezTo>
                      <a:pt x="40" y="48"/>
                      <a:pt x="39" y="37"/>
                      <a:pt x="39" y="37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Rectangle 259"/>
              <p:cNvSpPr>
                <a:spLocks noChangeArrowheads="1"/>
              </p:cNvSpPr>
              <p:nvPr/>
            </p:nvSpPr>
            <p:spPr bwMode="auto">
              <a:xfrm>
                <a:off x="5209" y="741"/>
                <a:ext cx="67" cy="24"/>
              </a:xfrm>
              <a:prstGeom prst="rect">
                <a:avLst/>
              </a:pr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60"/>
              <p:cNvSpPr>
                <a:spLocks/>
              </p:cNvSpPr>
              <p:nvPr/>
            </p:nvSpPr>
            <p:spPr bwMode="auto">
              <a:xfrm>
                <a:off x="4939" y="227"/>
                <a:ext cx="605" cy="528"/>
              </a:xfrm>
              <a:custGeom>
                <a:avLst/>
                <a:gdLst>
                  <a:gd name="T0" fmla="*/ 83 w 354"/>
                  <a:gd name="T1" fmla="*/ 304 h 308"/>
                  <a:gd name="T2" fmla="*/ 13 w 354"/>
                  <a:gd name="T3" fmla="*/ 156 h 308"/>
                  <a:gd name="T4" fmla="*/ 101 w 354"/>
                  <a:gd name="T5" fmla="*/ 55 h 308"/>
                  <a:gd name="T6" fmla="*/ 225 w 354"/>
                  <a:gd name="T7" fmla="*/ 14 h 308"/>
                  <a:gd name="T8" fmla="*/ 337 w 354"/>
                  <a:gd name="T9" fmla="*/ 216 h 308"/>
                  <a:gd name="T10" fmla="*/ 261 w 354"/>
                  <a:gd name="T11" fmla="*/ 308 h 308"/>
                  <a:gd name="T12" fmla="*/ 83 w 354"/>
                  <a:gd name="T13" fmla="*/ 3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308">
                    <a:moveTo>
                      <a:pt x="83" y="304"/>
                    </a:moveTo>
                    <a:cubicBezTo>
                      <a:pt x="83" y="304"/>
                      <a:pt x="0" y="283"/>
                      <a:pt x="13" y="156"/>
                    </a:cubicBezTo>
                    <a:cubicBezTo>
                      <a:pt x="24" y="52"/>
                      <a:pt x="101" y="55"/>
                      <a:pt x="101" y="55"/>
                    </a:cubicBezTo>
                    <a:cubicBezTo>
                      <a:pt x="101" y="55"/>
                      <a:pt x="124" y="0"/>
                      <a:pt x="225" y="14"/>
                    </a:cubicBezTo>
                    <a:cubicBezTo>
                      <a:pt x="321" y="27"/>
                      <a:pt x="354" y="121"/>
                      <a:pt x="337" y="216"/>
                    </a:cubicBezTo>
                    <a:cubicBezTo>
                      <a:pt x="323" y="296"/>
                      <a:pt x="261" y="308"/>
                      <a:pt x="261" y="308"/>
                    </a:cubicBezTo>
                    <a:lnTo>
                      <a:pt x="83" y="304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61"/>
              <p:cNvSpPr>
                <a:spLocks/>
              </p:cNvSpPr>
              <p:nvPr/>
            </p:nvSpPr>
            <p:spPr bwMode="auto">
              <a:xfrm>
                <a:off x="5066" y="445"/>
                <a:ext cx="355" cy="313"/>
              </a:xfrm>
              <a:custGeom>
                <a:avLst/>
                <a:gdLst>
                  <a:gd name="T0" fmla="*/ 0 w 208"/>
                  <a:gd name="T1" fmla="*/ 24 h 183"/>
                  <a:gd name="T2" fmla="*/ 5 w 208"/>
                  <a:gd name="T3" fmla="*/ 157 h 183"/>
                  <a:gd name="T4" fmla="*/ 27 w 208"/>
                  <a:gd name="T5" fmla="*/ 181 h 183"/>
                  <a:gd name="T6" fmla="*/ 185 w 208"/>
                  <a:gd name="T7" fmla="*/ 181 h 183"/>
                  <a:gd name="T8" fmla="*/ 207 w 208"/>
                  <a:gd name="T9" fmla="*/ 151 h 183"/>
                  <a:gd name="T10" fmla="*/ 200 w 208"/>
                  <a:gd name="T11" fmla="*/ 13 h 183"/>
                  <a:gd name="T12" fmla="*/ 173 w 208"/>
                  <a:gd name="T13" fmla="*/ 41 h 183"/>
                  <a:gd name="T14" fmla="*/ 167 w 208"/>
                  <a:gd name="T15" fmla="*/ 4 h 183"/>
                  <a:gd name="T16" fmla="*/ 134 w 208"/>
                  <a:gd name="T17" fmla="*/ 36 h 183"/>
                  <a:gd name="T18" fmla="*/ 135 w 208"/>
                  <a:gd name="T19" fmla="*/ 1 h 183"/>
                  <a:gd name="T20" fmla="*/ 91 w 208"/>
                  <a:gd name="T21" fmla="*/ 40 h 183"/>
                  <a:gd name="T22" fmla="*/ 86 w 208"/>
                  <a:gd name="T23" fmla="*/ 7 h 183"/>
                  <a:gd name="T24" fmla="*/ 54 w 208"/>
                  <a:gd name="T25" fmla="*/ 36 h 183"/>
                  <a:gd name="T26" fmla="*/ 56 w 208"/>
                  <a:gd name="T27" fmla="*/ 0 h 183"/>
                  <a:gd name="T28" fmla="*/ 13 w 208"/>
                  <a:gd name="T29" fmla="*/ 35 h 183"/>
                  <a:gd name="T30" fmla="*/ 0 w 208"/>
                  <a:gd name="T31" fmla="*/ 24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183">
                    <a:moveTo>
                      <a:pt x="0" y="24"/>
                    </a:moveTo>
                    <a:cubicBezTo>
                      <a:pt x="5" y="157"/>
                      <a:pt x="5" y="157"/>
                      <a:pt x="5" y="157"/>
                    </a:cubicBezTo>
                    <a:cubicBezTo>
                      <a:pt x="5" y="157"/>
                      <a:pt x="6" y="179"/>
                      <a:pt x="27" y="181"/>
                    </a:cubicBezTo>
                    <a:cubicBezTo>
                      <a:pt x="49" y="183"/>
                      <a:pt x="174" y="183"/>
                      <a:pt x="185" y="181"/>
                    </a:cubicBezTo>
                    <a:cubicBezTo>
                      <a:pt x="195" y="178"/>
                      <a:pt x="208" y="173"/>
                      <a:pt x="207" y="151"/>
                    </a:cubicBezTo>
                    <a:cubicBezTo>
                      <a:pt x="207" y="129"/>
                      <a:pt x="200" y="13"/>
                      <a:pt x="200" y="13"/>
                    </a:cubicBezTo>
                    <a:cubicBezTo>
                      <a:pt x="200" y="13"/>
                      <a:pt x="183" y="43"/>
                      <a:pt x="173" y="41"/>
                    </a:cubicBezTo>
                    <a:cubicBezTo>
                      <a:pt x="163" y="38"/>
                      <a:pt x="162" y="15"/>
                      <a:pt x="167" y="4"/>
                    </a:cubicBezTo>
                    <a:cubicBezTo>
                      <a:pt x="167" y="4"/>
                      <a:pt x="147" y="39"/>
                      <a:pt x="134" y="36"/>
                    </a:cubicBezTo>
                    <a:cubicBezTo>
                      <a:pt x="120" y="33"/>
                      <a:pt x="135" y="1"/>
                      <a:pt x="135" y="1"/>
                    </a:cubicBezTo>
                    <a:cubicBezTo>
                      <a:pt x="135" y="1"/>
                      <a:pt x="104" y="46"/>
                      <a:pt x="91" y="40"/>
                    </a:cubicBezTo>
                    <a:cubicBezTo>
                      <a:pt x="78" y="33"/>
                      <a:pt x="86" y="7"/>
                      <a:pt x="86" y="7"/>
                    </a:cubicBezTo>
                    <a:cubicBezTo>
                      <a:pt x="86" y="7"/>
                      <a:pt x="64" y="42"/>
                      <a:pt x="54" y="36"/>
                    </a:cubicBezTo>
                    <a:cubicBezTo>
                      <a:pt x="44" y="31"/>
                      <a:pt x="56" y="0"/>
                      <a:pt x="56" y="0"/>
                    </a:cubicBezTo>
                    <a:cubicBezTo>
                      <a:pt x="56" y="0"/>
                      <a:pt x="25" y="37"/>
                      <a:pt x="13" y="35"/>
                    </a:cubicBezTo>
                    <a:cubicBezTo>
                      <a:pt x="0" y="3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62"/>
              <p:cNvSpPr>
                <a:spLocks/>
              </p:cNvSpPr>
              <p:nvPr/>
            </p:nvSpPr>
            <p:spPr bwMode="auto">
              <a:xfrm>
                <a:off x="5214" y="1316"/>
                <a:ext cx="75" cy="10"/>
              </a:xfrm>
              <a:custGeom>
                <a:avLst/>
                <a:gdLst>
                  <a:gd name="T0" fmla="*/ 27 w 44"/>
                  <a:gd name="T1" fmla="*/ 6 h 6"/>
                  <a:gd name="T2" fmla="*/ 23 w 44"/>
                  <a:gd name="T3" fmla="*/ 6 h 6"/>
                  <a:gd name="T4" fmla="*/ 19 w 44"/>
                  <a:gd name="T5" fmla="*/ 6 h 6"/>
                  <a:gd name="T6" fmla="*/ 1 w 44"/>
                  <a:gd name="T7" fmla="*/ 4 h 6"/>
                  <a:gd name="T8" fmla="*/ 0 w 44"/>
                  <a:gd name="T9" fmla="*/ 1 h 6"/>
                  <a:gd name="T10" fmla="*/ 3 w 44"/>
                  <a:gd name="T11" fmla="*/ 0 h 6"/>
                  <a:gd name="T12" fmla="*/ 19 w 44"/>
                  <a:gd name="T13" fmla="*/ 2 h 6"/>
                  <a:gd name="T14" fmla="*/ 23 w 44"/>
                  <a:gd name="T15" fmla="*/ 2 h 6"/>
                  <a:gd name="T16" fmla="*/ 41 w 44"/>
                  <a:gd name="T17" fmla="*/ 0 h 6"/>
                  <a:gd name="T18" fmla="*/ 44 w 44"/>
                  <a:gd name="T19" fmla="*/ 1 h 6"/>
                  <a:gd name="T20" fmla="*/ 43 w 44"/>
                  <a:gd name="T21" fmla="*/ 4 h 6"/>
                  <a:gd name="T22" fmla="*/ 27 w 44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">
                    <a:moveTo>
                      <a:pt x="27" y="6"/>
                    </a:moveTo>
                    <a:cubicBezTo>
                      <a:pt x="25" y="6"/>
                      <a:pt x="24" y="6"/>
                      <a:pt x="23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9" y="6"/>
                      <a:pt x="2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9" y="2"/>
                      <a:pt x="19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30" y="2"/>
                      <a:pt x="37" y="2"/>
                      <a:pt x="41" y="0"/>
                    </a:cubicBezTo>
                    <a:cubicBezTo>
                      <a:pt x="42" y="0"/>
                      <a:pt x="43" y="0"/>
                      <a:pt x="44" y="1"/>
                    </a:cubicBezTo>
                    <a:cubicBezTo>
                      <a:pt x="44" y="2"/>
                      <a:pt x="44" y="3"/>
                      <a:pt x="43" y="4"/>
                    </a:cubicBezTo>
                    <a:cubicBezTo>
                      <a:pt x="39" y="6"/>
                      <a:pt x="33" y="6"/>
                      <a:pt x="27" y="6"/>
                    </a:cubicBezTo>
                    <a:close/>
                  </a:path>
                </a:pathLst>
              </a:custGeom>
              <a:solidFill>
                <a:srgbClr val="282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63"/>
              <p:cNvSpPr>
                <a:spLocks/>
              </p:cNvSpPr>
              <p:nvPr/>
            </p:nvSpPr>
            <p:spPr bwMode="auto">
              <a:xfrm>
                <a:off x="5149" y="938"/>
                <a:ext cx="195" cy="229"/>
              </a:xfrm>
              <a:custGeom>
                <a:avLst/>
                <a:gdLst>
                  <a:gd name="T0" fmla="*/ 81 w 114"/>
                  <a:gd name="T1" fmla="*/ 134 h 134"/>
                  <a:gd name="T2" fmla="*/ 81 w 114"/>
                  <a:gd name="T3" fmla="*/ 134 h 134"/>
                  <a:gd name="T4" fmla="*/ 75 w 114"/>
                  <a:gd name="T5" fmla="*/ 128 h 134"/>
                  <a:gd name="T6" fmla="*/ 83 w 114"/>
                  <a:gd name="T7" fmla="*/ 101 h 134"/>
                  <a:gd name="T8" fmla="*/ 87 w 114"/>
                  <a:gd name="T9" fmla="*/ 88 h 134"/>
                  <a:gd name="T10" fmla="*/ 90 w 114"/>
                  <a:gd name="T11" fmla="*/ 80 h 134"/>
                  <a:gd name="T12" fmla="*/ 97 w 114"/>
                  <a:gd name="T13" fmla="*/ 54 h 134"/>
                  <a:gd name="T14" fmla="*/ 94 w 114"/>
                  <a:gd name="T15" fmla="*/ 59 h 134"/>
                  <a:gd name="T16" fmla="*/ 72 w 114"/>
                  <a:gd name="T17" fmla="*/ 76 h 134"/>
                  <a:gd name="T18" fmla="*/ 67 w 114"/>
                  <a:gd name="T19" fmla="*/ 70 h 134"/>
                  <a:gd name="T20" fmla="*/ 71 w 114"/>
                  <a:gd name="T21" fmla="*/ 48 h 134"/>
                  <a:gd name="T22" fmla="*/ 75 w 114"/>
                  <a:gd name="T23" fmla="*/ 28 h 134"/>
                  <a:gd name="T24" fmla="*/ 67 w 114"/>
                  <a:gd name="T25" fmla="*/ 39 h 134"/>
                  <a:gd name="T26" fmla="*/ 66 w 114"/>
                  <a:gd name="T27" fmla="*/ 40 h 134"/>
                  <a:gd name="T28" fmla="*/ 64 w 114"/>
                  <a:gd name="T29" fmla="*/ 44 h 134"/>
                  <a:gd name="T30" fmla="*/ 46 w 114"/>
                  <a:gd name="T31" fmla="*/ 62 h 134"/>
                  <a:gd name="T32" fmla="*/ 36 w 114"/>
                  <a:gd name="T33" fmla="*/ 59 h 134"/>
                  <a:gd name="T34" fmla="*/ 31 w 114"/>
                  <a:gd name="T35" fmla="*/ 23 h 134"/>
                  <a:gd name="T36" fmla="*/ 31 w 114"/>
                  <a:gd name="T37" fmla="*/ 19 h 134"/>
                  <a:gd name="T38" fmla="*/ 17 w 114"/>
                  <a:gd name="T39" fmla="*/ 49 h 134"/>
                  <a:gd name="T40" fmla="*/ 13 w 114"/>
                  <a:gd name="T41" fmla="*/ 61 h 134"/>
                  <a:gd name="T42" fmla="*/ 5 w 114"/>
                  <a:gd name="T43" fmla="*/ 64 h 134"/>
                  <a:gd name="T44" fmla="*/ 2 w 114"/>
                  <a:gd name="T45" fmla="*/ 56 h 134"/>
                  <a:gd name="T46" fmla="*/ 6 w 114"/>
                  <a:gd name="T47" fmla="*/ 45 h 134"/>
                  <a:gd name="T48" fmla="*/ 34 w 114"/>
                  <a:gd name="T49" fmla="*/ 1 h 134"/>
                  <a:gd name="T50" fmla="*/ 38 w 114"/>
                  <a:gd name="T51" fmla="*/ 1 h 134"/>
                  <a:gd name="T52" fmla="*/ 42 w 114"/>
                  <a:gd name="T53" fmla="*/ 4 h 134"/>
                  <a:gd name="T54" fmla="*/ 43 w 114"/>
                  <a:gd name="T55" fmla="*/ 23 h 134"/>
                  <a:gd name="T56" fmla="*/ 45 w 114"/>
                  <a:gd name="T57" fmla="*/ 50 h 134"/>
                  <a:gd name="T58" fmla="*/ 53 w 114"/>
                  <a:gd name="T59" fmla="*/ 38 h 134"/>
                  <a:gd name="T60" fmla="*/ 56 w 114"/>
                  <a:gd name="T61" fmla="*/ 34 h 134"/>
                  <a:gd name="T62" fmla="*/ 57 w 114"/>
                  <a:gd name="T63" fmla="*/ 32 h 134"/>
                  <a:gd name="T64" fmla="*/ 76 w 114"/>
                  <a:gd name="T65" fmla="*/ 11 h 134"/>
                  <a:gd name="T66" fmla="*/ 81 w 114"/>
                  <a:gd name="T67" fmla="*/ 11 h 134"/>
                  <a:gd name="T68" fmla="*/ 85 w 114"/>
                  <a:gd name="T69" fmla="*/ 14 h 134"/>
                  <a:gd name="T70" fmla="*/ 83 w 114"/>
                  <a:gd name="T71" fmla="*/ 51 h 134"/>
                  <a:gd name="T72" fmla="*/ 82 w 114"/>
                  <a:gd name="T73" fmla="*/ 55 h 134"/>
                  <a:gd name="T74" fmla="*/ 84 w 114"/>
                  <a:gd name="T75" fmla="*/ 52 h 134"/>
                  <a:gd name="T76" fmla="*/ 96 w 114"/>
                  <a:gd name="T77" fmla="*/ 37 h 134"/>
                  <a:gd name="T78" fmla="*/ 104 w 114"/>
                  <a:gd name="T79" fmla="*/ 38 h 134"/>
                  <a:gd name="T80" fmla="*/ 102 w 114"/>
                  <a:gd name="T81" fmla="*/ 84 h 134"/>
                  <a:gd name="T82" fmla="*/ 99 w 114"/>
                  <a:gd name="T83" fmla="*/ 92 h 134"/>
                  <a:gd name="T84" fmla="*/ 94 w 114"/>
                  <a:gd name="T85" fmla="*/ 106 h 134"/>
                  <a:gd name="T86" fmla="*/ 87 w 114"/>
                  <a:gd name="T87" fmla="*/ 129 h 134"/>
                  <a:gd name="T88" fmla="*/ 81 w 114"/>
                  <a:gd name="T8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4" h="134">
                    <a:moveTo>
                      <a:pt x="81" y="134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7" y="134"/>
                      <a:pt x="75" y="131"/>
                      <a:pt x="75" y="128"/>
                    </a:cubicBezTo>
                    <a:cubicBezTo>
                      <a:pt x="76" y="118"/>
                      <a:pt x="79" y="110"/>
                      <a:pt x="83" y="101"/>
                    </a:cubicBezTo>
                    <a:cubicBezTo>
                      <a:pt x="85" y="97"/>
                      <a:pt x="86" y="93"/>
                      <a:pt x="87" y="88"/>
                    </a:cubicBezTo>
                    <a:cubicBezTo>
                      <a:pt x="88" y="86"/>
                      <a:pt x="89" y="83"/>
                      <a:pt x="90" y="80"/>
                    </a:cubicBezTo>
                    <a:cubicBezTo>
                      <a:pt x="93" y="73"/>
                      <a:pt x="97" y="62"/>
                      <a:pt x="97" y="54"/>
                    </a:cubicBezTo>
                    <a:cubicBezTo>
                      <a:pt x="96" y="55"/>
                      <a:pt x="95" y="57"/>
                      <a:pt x="94" y="59"/>
                    </a:cubicBezTo>
                    <a:cubicBezTo>
                      <a:pt x="88" y="68"/>
                      <a:pt x="82" y="78"/>
                      <a:pt x="72" y="76"/>
                    </a:cubicBezTo>
                    <a:cubicBezTo>
                      <a:pt x="69" y="75"/>
                      <a:pt x="67" y="73"/>
                      <a:pt x="67" y="70"/>
                    </a:cubicBezTo>
                    <a:cubicBezTo>
                      <a:pt x="67" y="62"/>
                      <a:pt x="69" y="55"/>
                      <a:pt x="71" y="48"/>
                    </a:cubicBezTo>
                    <a:cubicBezTo>
                      <a:pt x="73" y="41"/>
                      <a:pt x="75" y="34"/>
                      <a:pt x="75" y="28"/>
                    </a:cubicBezTo>
                    <a:cubicBezTo>
                      <a:pt x="72" y="31"/>
                      <a:pt x="70" y="35"/>
                      <a:pt x="67" y="39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5" y="41"/>
                      <a:pt x="65" y="43"/>
                      <a:pt x="64" y="44"/>
                    </a:cubicBezTo>
                    <a:cubicBezTo>
                      <a:pt x="59" y="52"/>
                      <a:pt x="54" y="62"/>
                      <a:pt x="46" y="62"/>
                    </a:cubicBezTo>
                    <a:cubicBezTo>
                      <a:pt x="42" y="62"/>
                      <a:pt x="39" y="61"/>
                      <a:pt x="36" y="59"/>
                    </a:cubicBezTo>
                    <a:cubicBezTo>
                      <a:pt x="30" y="52"/>
                      <a:pt x="30" y="37"/>
                      <a:pt x="31" y="23"/>
                    </a:cubicBezTo>
                    <a:cubicBezTo>
                      <a:pt x="31" y="22"/>
                      <a:pt x="31" y="21"/>
                      <a:pt x="31" y="19"/>
                    </a:cubicBezTo>
                    <a:cubicBezTo>
                      <a:pt x="25" y="27"/>
                      <a:pt x="21" y="40"/>
                      <a:pt x="17" y="49"/>
                    </a:cubicBezTo>
                    <a:cubicBezTo>
                      <a:pt x="16" y="53"/>
                      <a:pt x="14" y="57"/>
                      <a:pt x="13" y="61"/>
                    </a:cubicBezTo>
                    <a:cubicBezTo>
                      <a:pt x="11" y="64"/>
                      <a:pt x="8" y="65"/>
                      <a:pt x="5" y="64"/>
                    </a:cubicBezTo>
                    <a:cubicBezTo>
                      <a:pt x="2" y="62"/>
                      <a:pt x="0" y="59"/>
                      <a:pt x="2" y="56"/>
                    </a:cubicBezTo>
                    <a:cubicBezTo>
                      <a:pt x="3" y="53"/>
                      <a:pt x="4" y="49"/>
                      <a:pt x="6" y="45"/>
                    </a:cubicBezTo>
                    <a:cubicBezTo>
                      <a:pt x="12" y="28"/>
                      <a:pt x="20" y="7"/>
                      <a:pt x="34" y="1"/>
                    </a:cubicBezTo>
                    <a:cubicBezTo>
                      <a:pt x="35" y="0"/>
                      <a:pt x="37" y="0"/>
                      <a:pt x="38" y="1"/>
                    </a:cubicBezTo>
                    <a:cubicBezTo>
                      <a:pt x="40" y="1"/>
                      <a:pt x="41" y="3"/>
                      <a:pt x="42" y="4"/>
                    </a:cubicBezTo>
                    <a:cubicBezTo>
                      <a:pt x="43" y="8"/>
                      <a:pt x="43" y="14"/>
                      <a:pt x="43" y="23"/>
                    </a:cubicBezTo>
                    <a:cubicBezTo>
                      <a:pt x="42" y="31"/>
                      <a:pt x="42" y="48"/>
                      <a:pt x="45" y="50"/>
                    </a:cubicBezTo>
                    <a:cubicBezTo>
                      <a:pt x="47" y="49"/>
                      <a:pt x="51" y="41"/>
                      <a:pt x="53" y="38"/>
                    </a:cubicBezTo>
                    <a:cubicBezTo>
                      <a:pt x="54" y="36"/>
                      <a:pt x="55" y="35"/>
                      <a:pt x="56" y="34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62" y="25"/>
                      <a:pt x="67" y="16"/>
                      <a:pt x="76" y="11"/>
                    </a:cubicBezTo>
                    <a:cubicBezTo>
                      <a:pt x="77" y="10"/>
                      <a:pt x="79" y="10"/>
                      <a:pt x="81" y="11"/>
                    </a:cubicBezTo>
                    <a:cubicBezTo>
                      <a:pt x="83" y="11"/>
                      <a:pt x="84" y="12"/>
                      <a:pt x="85" y="14"/>
                    </a:cubicBezTo>
                    <a:cubicBezTo>
                      <a:pt x="89" y="27"/>
                      <a:pt x="86" y="40"/>
                      <a:pt x="83" y="51"/>
                    </a:cubicBezTo>
                    <a:cubicBezTo>
                      <a:pt x="83" y="53"/>
                      <a:pt x="82" y="54"/>
                      <a:pt x="82" y="55"/>
                    </a:cubicBezTo>
                    <a:cubicBezTo>
                      <a:pt x="83" y="54"/>
                      <a:pt x="83" y="53"/>
                      <a:pt x="84" y="52"/>
                    </a:cubicBezTo>
                    <a:cubicBezTo>
                      <a:pt x="88" y="46"/>
                      <a:pt x="91" y="40"/>
                      <a:pt x="96" y="37"/>
                    </a:cubicBezTo>
                    <a:cubicBezTo>
                      <a:pt x="99" y="35"/>
                      <a:pt x="102" y="36"/>
                      <a:pt x="104" y="38"/>
                    </a:cubicBezTo>
                    <a:cubicBezTo>
                      <a:pt x="114" y="50"/>
                      <a:pt x="107" y="70"/>
                      <a:pt x="102" y="84"/>
                    </a:cubicBezTo>
                    <a:cubicBezTo>
                      <a:pt x="101" y="87"/>
                      <a:pt x="100" y="90"/>
                      <a:pt x="99" y="92"/>
                    </a:cubicBezTo>
                    <a:cubicBezTo>
                      <a:pt x="98" y="97"/>
                      <a:pt x="96" y="101"/>
                      <a:pt x="94" y="106"/>
                    </a:cubicBezTo>
                    <a:cubicBezTo>
                      <a:pt x="91" y="114"/>
                      <a:pt x="88" y="121"/>
                      <a:pt x="87" y="129"/>
                    </a:cubicBezTo>
                    <a:cubicBezTo>
                      <a:pt x="87" y="132"/>
                      <a:pt x="84" y="134"/>
                      <a:pt x="81" y="134"/>
                    </a:cubicBezTo>
                    <a:close/>
                  </a:path>
                </a:pathLst>
              </a:cu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Oval 264"/>
              <p:cNvSpPr>
                <a:spLocks noChangeArrowheads="1"/>
              </p:cNvSpPr>
              <p:nvPr/>
            </p:nvSpPr>
            <p:spPr bwMode="auto">
              <a:xfrm>
                <a:off x="5311" y="1159"/>
                <a:ext cx="26" cy="25"/>
              </a:xfrm>
              <a:prstGeom prst="ellipse">
                <a:avLst/>
              </a:pr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65"/>
              <p:cNvSpPr>
                <a:spLocks/>
              </p:cNvSpPr>
              <p:nvPr/>
            </p:nvSpPr>
            <p:spPr bwMode="auto">
              <a:xfrm>
                <a:off x="5221" y="568"/>
                <a:ext cx="44" cy="58"/>
              </a:xfrm>
              <a:custGeom>
                <a:avLst/>
                <a:gdLst>
                  <a:gd name="T0" fmla="*/ 22 w 44"/>
                  <a:gd name="T1" fmla="*/ 0 h 58"/>
                  <a:gd name="T2" fmla="*/ 0 w 44"/>
                  <a:gd name="T3" fmla="*/ 58 h 58"/>
                  <a:gd name="T4" fmla="*/ 44 w 44"/>
                  <a:gd name="T5" fmla="*/ 58 h 58"/>
                  <a:gd name="T6" fmla="*/ 22 w 4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8">
                    <a:moveTo>
                      <a:pt x="22" y="0"/>
                    </a:moveTo>
                    <a:lnTo>
                      <a:pt x="0" y="58"/>
                    </a:lnTo>
                    <a:lnTo>
                      <a:pt x="44" y="5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Oval 266"/>
              <p:cNvSpPr>
                <a:spLocks noChangeArrowheads="1"/>
              </p:cNvSpPr>
              <p:nvPr/>
            </p:nvSpPr>
            <p:spPr bwMode="auto">
              <a:xfrm>
                <a:off x="5108" y="554"/>
                <a:ext cx="45" cy="4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Oval 267"/>
              <p:cNvSpPr>
                <a:spLocks noChangeArrowheads="1"/>
              </p:cNvSpPr>
              <p:nvPr/>
            </p:nvSpPr>
            <p:spPr bwMode="auto">
              <a:xfrm>
                <a:off x="5325" y="554"/>
                <a:ext cx="43" cy="4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68"/>
              <p:cNvSpPr>
                <a:spLocks/>
              </p:cNvSpPr>
              <p:nvPr/>
            </p:nvSpPr>
            <p:spPr bwMode="auto">
              <a:xfrm>
                <a:off x="5154" y="676"/>
                <a:ext cx="185" cy="29"/>
              </a:xfrm>
              <a:custGeom>
                <a:avLst/>
                <a:gdLst>
                  <a:gd name="T0" fmla="*/ 2 w 108"/>
                  <a:gd name="T1" fmla="*/ 17 h 17"/>
                  <a:gd name="T2" fmla="*/ 0 w 108"/>
                  <a:gd name="T3" fmla="*/ 15 h 17"/>
                  <a:gd name="T4" fmla="*/ 2 w 108"/>
                  <a:gd name="T5" fmla="*/ 13 h 17"/>
                  <a:gd name="T6" fmla="*/ 106 w 108"/>
                  <a:gd name="T7" fmla="*/ 0 h 17"/>
                  <a:gd name="T8" fmla="*/ 108 w 108"/>
                  <a:gd name="T9" fmla="*/ 2 h 17"/>
                  <a:gd name="T10" fmla="*/ 106 w 108"/>
                  <a:gd name="T11" fmla="*/ 4 h 17"/>
                  <a:gd name="T12" fmla="*/ 2 w 108"/>
                  <a:gd name="T13" fmla="*/ 17 h 17"/>
                  <a:gd name="T14" fmla="*/ 2 w 10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7">
                    <a:moveTo>
                      <a:pt x="2" y="17"/>
                    </a:moveTo>
                    <a:cubicBezTo>
                      <a:pt x="1" y="17"/>
                      <a:pt x="0" y="16"/>
                      <a:pt x="0" y="15"/>
                    </a:cubicBezTo>
                    <a:cubicBezTo>
                      <a:pt x="0" y="14"/>
                      <a:pt x="1" y="13"/>
                      <a:pt x="2" y="13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8" y="0"/>
                      <a:pt x="108" y="2"/>
                    </a:cubicBezTo>
                    <a:cubicBezTo>
                      <a:pt x="108" y="3"/>
                      <a:pt x="107" y="4"/>
                      <a:pt x="106" y="4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Oval 269"/>
              <p:cNvSpPr>
                <a:spLocks noChangeArrowheads="1"/>
              </p:cNvSpPr>
              <p:nvPr/>
            </p:nvSpPr>
            <p:spPr bwMode="auto">
              <a:xfrm>
                <a:off x="5028" y="568"/>
                <a:ext cx="61" cy="6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Oval 270"/>
              <p:cNvSpPr>
                <a:spLocks noChangeArrowheads="1"/>
              </p:cNvSpPr>
              <p:nvPr/>
            </p:nvSpPr>
            <p:spPr bwMode="auto">
              <a:xfrm>
                <a:off x="5388" y="568"/>
                <a:ext cx="62" cy="6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71"/>
              <p:cNvSpPr>
                <a:spLocks/>
              </p:cNvSpPr>
              <p:nvPr/>
            </p:nvSpPr>
            <p:spPr bwMode="auto">
              <a:xfrm>
                <a:off x="4147" y="1153"/>
                <a:ext cx="72" cy="83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5 h 48"/>
                  <a:gd name="T4" fmla="*/ 1 w 42"/>
                  <a:gd name="T5" fmla="*/ 29 h 48"/>
                  <a:gd name="T6" fmla="*/ 19 w 42"/>
                  <a:gd name="T7" fmla="*/ 47 h 48"/>
                  <a:gd name="T8" fmla="*/ 41 w 42"/>
                  <a:gd name="T9" fmla="*/ 29 h 48"/>
                  <a:gd name="T10" fmla="*/ 42 w 42"/>
                  <a:gd name="T11" fmla="*/ 2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3" y="46"/>
                      <a:pt x="19" y="47"/>
                    </a:cubicBezTo>
                    <a:cubicBezTo>
                      <a:pt x="40" y="48"/>
                      <a:pt x="41" y="29"/>
                      <a:pt x="41" y="29"/>
                    </a:cubicBezTo>
                    <a:cubicBezTo>
                      <a:pt x="42" y="2"/>
                      <a:pt x="42" y="2"/>
                      <a:pt x="4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2"/>
              <p:cNvSpPr>
                <a:spLocks/>
              </p:cNvSpPr>
              <p:nvPr/>
            </p:nvSpPr>
            <p:spPr bwMode="auto">
              <a:xfrm>
                <a:off x="4459" y="1148"/>
                <a:ext cx="72" cy="84"/>
              </a:xfrm>
              <a:custGeom>
                <a:avLst/>
                <a:gdLst>
                  <a:gd name="T0" fmla="*/ 42 w 42"/>
                  <a:gd name="T1" fmla="*/ 0 h 49"/>
                  <a:gd name="T2" fmla="*/ 42 w 42"/>
                  <a:gd name="T3" fmla="*/ 6 h 49"/>
                  <a:gd name="T4" fmla="*/ 41 w 42"/>
                  <a:gd name="T5" fmla="*/ 30 h 49"/>
                  <a:gd name="T6" fmla="*/ 23 w 42"/>
                  <a:gd name="T7" fmla="*/ 48 h 49"/>
                  <a:gd name="T8" fmla="*/ 1 w 42"/>
                  <a:gd name="T9" fmla="*/ 30 h 49"/>
                  <a:gd name="T10" fmla="*/ 0 w 42"/>
                  <a:gd name="T11" fmla="*/ 3 h 49"/>
                  <a:gd name="T12" fmla="*/ 42 w 4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9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7"/>
                      <a:pt x="23" y="48"/>
                    </a:cubicBezTo>
                    <a:cubicBezTo>
                      <a:pt x="2" y="49"/>
                      <a:pt x="1" y="30"/>
                      <a:pt x="1" y="30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73"/>
              <p:cNvSpPr>
                <a:spLocks/>
              </p:cNvSpPr>
              <p:nvPr/>
            </p:nvSpPr>
            <p:spPr bwMode="auto">
              <a:xfrm>
                <a:off x="4203" y="1201"/>
                <a:ext cx="272" cy="579"/>
              </a:xfrm>
              <a:custGeom>
                <a:avLst/>
                <a:gdLst>
                  <a:gd name="T0" fmla="*/ 26 w 272"/>
                  <a:gd name="T1" fmla="*/ 0 h 579"/>
                  <a:gd name="T2" fmla="*/ 0 w 272"/>
                  <a:gd name="T3" fmla="*/ 569 h 579"/>
                  <a:gd name="T4" fmla="*/ 101 w 272"/>
                  <a:gd name="T5" fmla="*/ 579 h 579"/>
                  <a:gd name="T6" fmla="*/ 123 w 272"/>
                  <a:gd name="T7" fmla="*/ 144 h 579"/>
                  <a:gd name="T8" fmla="*/ 144 w 272"/>
                  <a:gd name="T9" fmla="*/ 144 h 579"/>
                  <a:gd name="T10" fmla="*/ 181 w 272"/>
                  <a:gd name="T11" fmla="*/ 579 h 579"/>
                  <a:gd name="T12" fmla="*/ 272 w 272"/>
                  <a:gd name="T13" fmla="*/ 572 h 579"/>
                  <a:gd name="T14" fmla="*/ 246 w 272"/>
                  <a:gd name="T15" fmla="*/ 0 h 579"/>
                  <a:gd name="T16" fmla="*/ 26 w 272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" h="579">
                    <a:moveTo>
                      <a:pt x="26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4" y="144"/>
                    </a:lnTo>
                    <a:lnTo>
                      <a:pt x="181" y="579"/>
                    </a:lnTo>
                    <a:lnTo>
                      <a:pt x="272" y="572"/>
                    </a:lnTo>
                    <a:lnTo>
                      <a:pt x="24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74"/>
              <p:cNvSpPr>
                <a:spLocks/>
              </p:cNvSpPr>
              <p:nvPr/>
            </p:nvSpPr>
            <p:spPr bwMode="auto">
              <a:xfrm>
                <a:off x="4164" y="1708"/>
                <a:ext cx="154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275"/>
              <p:cNvSpPr>
                <a:spLocks/>
              </p:cNvSpPr>
              <p:nvPr/>
            </p:nvSpPr>
            <p:spPr bwMode="auto">
              <a:xfrm>
                <a:off x="4354" y="1708"/>
                <a:ext cx="152" cy="91"/>
              </a:xfrm>
              <a:custGeom>
                <a:avLst/>
                <a:gdLst>
                  <a:gd name="T0" fmla="*/ 84 w 89"/>
                  <a:gd name="T1" fmla="*/ 51 h 53"/>
                  <a:gd name="T2" fmla="*/ 7 w 89"/>
                  <a:gd name="T3" fmla="*/ 53 h 53"/>
                  <a:gd name="T4" fmla="*/ 30 w 89"/>
                  <a:gd name="T5" fmla="*/ 10 h 53"/>
                  <a:gd name="T6" fmla="*/ 84 w 89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3">
                    <a:moveTo>
                      <a:pt x="84" y="51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0" y="20"/>
                      <a:pt x="30" y="10"/>
                    </a:cubicBezTo>
                    <a:cubicBezTo>
                      <a:pt x="61" y="0"/>
                      <a:pt x="89" y="25"/>
                      <a:pt x="84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76"/>
              <p:cNvSpPr>
                <a:spLocks/>
              </p:cNvSpPr>
              <p:nvPr/>
            </p:nvSpPr>
            <p:spPr bwMode="auto">
              <a:xfrm>
                <a:off x="4299" y="1325"/>
                <a:ext cx="80" cy="20"/>
              </a:xfrm>
              <a:custGeom>
                <a:avLst/>
                <a:gdLst>
                  <a:gd name="T0" fmla="*/ 18 w 47"/>
                  <a:gd name="T1" fmla="*/ 12 h 12"/>
                  <a:gd name="T2" fmla="*/ 1 w 47"/>
                  <a:gd name="T3" fmla="*/ 3 h 12"/>
                  <a:gd name="T4" fmla="*/ 2 w 47"/>
                  <a:gd name="T5" fmla="*/ 0 h 12"/>
                  <a:gd name="T6" fmla="*/ 4 w 47"/>
                  <a:gd name="T7" fmla="*/ 1 h 12"/>
                  <a:gd name="T8" fmla="*/ 18 w 47"/>
                  <a:gd name="T9" fmla="*/ 8 h 12"/>
                  <a:gd name="T10" fmla="*/ 31 w 47"/>
                  <a:gd name="T11" fmla="*/ 8 h 12"/>
                  <a:gd name="T12" fmla="*/ 43 w 47"/>
                  <a:gd name="T13" fmla="*/ 1 h 12"/>
                  <a:gd name="T14" fmla="*/ 46 w 47"/>
                  <a:gd name="T15" fmla="*/ 0 h 12"/>
                  <a:gd name="T16" fmla="*/ 46 w 47"/>
                  <a:gd name="T17" fmla="*/ 3 h 12"/>
                  <a:gd name="T18" fmla="*/ 31 w 47"/>
                  <a:gd name="T19" fmla="*/ 12 h 12"/>
                  <a:gd name="T20" fmla="*/ 18 w 47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2">
                    <a:moveTo>
                      <a:pt x="18" y="12"/>
                    </a:moveTo>
                    <a:cubicBezTo>
                      <a:pt x="7" y="12"/>
                      <a:pt x="1" y="3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5" y="1"/>
                      <a:pt x="9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9" y="6"/>
                      <a:pt x="43" y="1"/>
                    </a:cubicBezTo>
                    <a:cubicBezTo>
                      <a:pt x="44" y="0"/>
                      <a:pt x="45" y="0"/>
                      <a:pt x="46" y="0"/>
                    </a:cubicBezTo>
                    <a:cubicBezTo>
                      <a:pt x="47" y="1"/>
                      <a:pt x="47" y="2"/>
                      <a:pt x="46" y="3"/>
                    </a:cubicBezTo>
                    <a:cubicBezTo>
                      <a:pt x="41" y="10"/>
                      <a:pt x="31" y="12"/>
                      <a:pt x="31" y="1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77"/>
              <p:cNvSpPr>
                <a:spLocks/>
              </p:cNvSpPr>
              <p:nvPr/>
            </p:nvSpPr>
            <p:spPr bwMode="auto">
              <a:xfrm>
                <a:off x="4220" y="823"/>
                <a:ext cx="241" cy="377"/>
              </a:xfrm>
              <a:custGeom>
                <a:avLst/>
                <a:gdLst>
                  <a:gd name="T0" fmla="*/ 33 w 241"/>
                  <a:gd name="T1" fmla="*/ 21 h 377"/>
                  <a:gd name="T2" fmla="*/ 84 w 241"/>
                  <a:gd name="T3" fmla="*/ 0 h 377"/>
                  <a:gd name="T4" fmla="*/ 157 w 241"/>
                  <a:gd name="T5" fmla="*/ 0 h 377"/>
                  <a:gd name="T6" fmla="*/ 210 w 241"/>
                  <a:gd name="T7" fmla="*/ 24 h 377"/>
                  <a:gd name="T8" fmla="*/ 241 w 241"/>
                  <a:gd name="T9" fmla="*/ 377 h 377"/>
                  <a:gd name="T10" fmla="*/ 0 w 241"/>
                  <a:gd name="T11" fmla="*/ 377 h 377"/>
                  <a:gd name="T12" fmla="*/ 33 w 241"/>
                  <a:gd name="T13" fmla="*/ 2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377">
                    <a:moveTo>
                      <a:pt x="33" y="21"/>
                    </a:moveTo>
                    <a:lnTo>
                      <a:pt x="84" y="0"/>
                    </a:lnTo>
                    <a:lnTo>
                      <a:pt x="157" y="0"/>
                    </a:lnTo>
                    <a:lnTo>
                      <a:pt x="210" y="24"/>
                    </a:lnTo>
                    <a:lnTo>
                      <a:pt x="241" y="377"/>
                    </a:lnTo>
                    <a:lnTo>
                      <a:pt x="0" y="377"/>
                    </a:lnTo>
                    <a:lnTo>
                      <a:pt x="33" y="21"/>
                    </a:lnTo>
                    <a:close/>
                  </a:path>
                </a:pathLst>
              </a:custGeom>
              <a:solidFill>
                <a:srgbClr val="272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Rectangle 278"/>
              <p:cNvSpPr>
                <a:spLocks noChangeArrowheads="1"/>
              </p:cNvSpPr>
              <p:nvPr/>
            </p:nvSpPr>
            <p:spPr bwMode="auto">
              <a:xfrm>
                <a:off x="4203" y="1189"/>
                <a:ext cx="248" cy="33"/>
              </a:xfrm>
              <a:prstGeom prst="rect">
                <a:avLst/>
              </a:prstGeom>
              <a:solidFill>
                <a:srgbClr val="1F2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279"/>
              <p:cNvSpPr>
                <a:spLocks/>
              </p:cNvSpPr>
              <p:nvPr/>
            </p:nvSpPr>
            <p:spPr bwMode="auto">
              <a:xfrm>
                <a:off x="4307" y="760"/>
                <a:ext cx="69" cy="87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8 h 51"/>
                  <a:gd name="T4" fmla="*/ 21 w 40"/>
                  <a:gd name="T5" fmla="*/ 50 h 51"/>
                  <a:gd name="T6" fmla="*/ 38 w 40"/>
                  <a:gd name="T7" fmla="*/ 38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2" y="51"/>
                      <a:pt x="21" y="50"/>
                    </a:cubicBezTo>
                    <a:cubicBezTo>
                      <a:pt x="40" y="48"/>
                      <a:pt x="38" y="38"/>
                      <a:pt x="38" y="3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80"/>
              <p:cNvSpPr>
                <a:spLocks/>
              </p:cNvSpPr>
              <p:nvPr/>
            </p:nvSpPr>
            <p:spPr bwMode="auto">
              <a:xfrm>
                <a:off x="4128" y="308"/>
                <a:ext cx="482" cy="322"/>
              </a:xfrm>
              <a:custGeom>
                <a:avLst/>
                <a:gdLst>
                  <a:gd name="T0" fmla="*/ 2 w 282"/>
                  <a:gd name="T1" fmla="*/ 188 h 188"/>
                  <a:gd name="T2" fmla="*/ 13 w 282"/>
                  <a:gd name="T3" fmla="*/ 85 h 188"/>
                  <a:gd name="T4" fmla="*/ 117 w 282"/>
                  <a:gd name="T5" fmla="*/ 4 h 188"/>
                  <a:gd name="T6" fmla="*/ 104 w 282"/>
                  <a:gd name="T7" fmla="*/ 29 h 188"/>
                  <a:gd name="T8" fmla="*/ 173 w 282"/>
                  <a:gd name="T9" fmla="*/ 0 h 188"/>
                  <a:gd name="T10" fmla="*/ 150 w 282"/>
                  <a:gd name="T11" fmla="*/ 25 h 188"/>
                  <a:gd name="T12" fmla="*/ 225 w 282"/>
                  <a:gd name="T13" fmla="*/ 6 h 188"/>
                  <a:gd name="T14" fmla="*/ 189 w 282"/>
                  <a:gd name="T15" fmla="*/ 24 h 188"/>
                  <a:gd name="T16" fmla="*/ 258 w 282"/>
                  <a:gd name="T17" fmla="*/ 19 h 188"/>
                  <a:gd name="T18" fmla="*/ 225 w 282"/>
                  <a:gd name="T19" fmla="*/ 35 h 188"/>
                  <a:gd name="T20" fmla="*/ 282 w 282"/>
                  <a:gd name="T21" fmla="*/ 44 h 188"/>
                  <a:gd name="T22" fmla="*/ 249 w 282"/>
                  <a:gd name="T23" fmla="*/ 60 h 188"/>
                  <a:gd name="T24" fmla="*/ 244 w 282"/>
                  <a:gd name="T25" fmla="*/ 187 h 188"/>
                  <a:gd name="T26" fmla="*/ 2 w 282"/>
                  <a:gd name="T27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188">
                    <a:moveTo>
                      <a:pt x="2" y="188"/>
                    </a:moveTo>
                    <a:cubicBezTo>
                      <a:pt x="2" y="188"/>
                      <a:pt x="0" y="116"/>
                      <a:pt x="13" y="85"/>
                    </a:cubicBezTo>
                    <a:cubicBezTo>
                      <a:pt x="25" y="53"/>
                      <a:pt x="117" y="4"/>
                      <a:pt x="117" y="4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4" y="29"/>
                      <a:pt x="141" y="3"/>
                      <a:pt x="173" y="0"/>
                    </a:cubicBezTo>
                    <a:cubicBezTo>
                      <a:pt x="150" y="25"/>
                      <a:pt x="150" y="25"/>
                      <a:pt x="150" y="25"/>
                    </a:cubicBezTo>
                    <a:cubicBezTo>
                      <a:pt x="150" y="25"/>
                      <a:pt x="188" y="2"/>
                      <a:pt x="225" y="6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89" y="24"/>
                      <a:pt x="229" y="10"/>
                      <a:pt x="258" y="19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63" y="31"/>
                      <a:pt x="282" y="44"/>
                    </a:cubicBezTo>
                    <a:cubicBezTo>
                      <a:pt x="282" y="44"/>
                      <a:pt x="251" y="49"/>
                      <a:pt x="249" y="60"/>
                    </a:cubicBezTo>
                    <a:cubicBezTo>
                      <a:pt x="248" y="71"/>
                      <a:pt x="244" y="187"/>
                      <a:pt x="244" y="187"/>
                    </a:cubicBezTo>
                    <a:lnTo>
                      <a:pt x="2" y="18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Oval 281"/>
              <p:cNvSpPr>
                <a:spLocks noChangeArrowheads="1"/>
              </p:cNvSpPr>
              <p:nvPr/>
            </p:nvSpPr>
            <p:spPr bwMode="auto">
              <a:xfrm>
                <a:off x="4126" y="592"/>
                <a:ext cx="57" cy="5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Oval 282"/>
              <p:cNvSpPr>
                <a:spLocks noChangeArrowheads="1"/>
              </p:cNvSpPr>
              <p:nvPr/>
            </p:nvSpPr>
            <p:spPr bwMode="auto">
              <a:xfrm>
                <a:off x="4495" y="587"/>
                <a:ext cx="57" cy="5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83"/>
              <p:cNvSpPr>
                <a:spLocks/>
              </p:cNvSpPr>
              <p:nvPr/>
            </p:nvSpPr>
            <p:spPr bwMode="auto">
              <a:xfrm>
                <a:off x="4149" y="438"/>
                <a:ext cx="384" cy="346"/>
              </a:xfrm>
              <a:custGeom>
                <a:avLst/>
                <a:gdLst>
                  <a:gd name="T0" fmla="*/ 10 w 225"/>
                  <a:gd name="T1" fmla="*/ 55 h 202"/>
                  <a:gd name="T2" fmla="*/ 8 w 225"/>
                  <a:gd name="T3" fmla="*/ 198 h 202"/>
                  <a:gd name="T4" fmla="*/ 209 w 225"/>
                  <a:gd name="T5" fmla="*/ 193 h 202"/>
                  <a:gd name="T6" fmla="*/ 212 w 225"/>
                  <a:gd name="T7" fmla="*/ 57 h 202"/>
                  <a:gd name="T8" fmla="*/ 161 w 225"/>
                  <a:gd name="T9" fmla="*/ 7 h 202"/>
                  <a:gd name="T10" fmla="*/ 113 w 225"/>
                  <a:gd name="T11" fmla="*/ 47 h 202"/>
                  <a:gd name="T12" fmla="*/ 49 w 225"/>
                  <a:gd name="T13" fmla="*/ 15 h 202"/>
                  <a:gd name="T14" fmla="*/ 10 w 225"/>
                  <a:gd name="T15" fmla="*/ 5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202">
                    <a:moveTo>
                      <a:pt x="10" y="55"/>
                    </a:moveTo>
                    <a:cubicBezTo>
                      <a:pt x="10" y="55"/>
                      <a:pt x="0" y="196"/>
                      <a:pt x="8" y="198"/>
                    </a:cubicBezTo>
                    <a:cubicBezTo>
                      <a:pt x="17" y="201"/>
                      <a:pt x="193" y="202"/>
                      <a:pt x="209" y="193"/>
                    </a:cubicBezTo>
                    <a:cubicBezTo>
                      <a:pt x="225" y="184"/>
                      <a:pt x="212" y="57"/>
                      <a:pt x="212" y="57"/>
                    </a:cubicBezTo>
                    <a:cubicBezTo>
                      <a:pt x="212" y="57"/>
                      <a:pt x="210" y="16"/>
                      <a:pt x="161" y="7"/>
                    </a:cubicBezTo>
                    <a:cubicBezTo>
                      <a:pt x="128" y="0"/>
                      <a:pt x="113" y="47"/>
                      <a:pt x="113" y="47"/>
                    </a:cubicBezTo>
                    <a:cubicBezTo>
                      <a:pt x="113" y="47"/>
                      <a:pt x="98" y="11"/>
                      <a:pt x="49" y="15"/>
                    </a:cubicBezTo>
                    <a:cubicBezTo>
                      <a:pt x="15" y="18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84"/>
              <p:cNvSpPr>
                <a:spLocks/>
              </p:cNvSpPr>
              <p:nvPr/>
            </p:nvSpPr>
            <p:spPr bwMode="auto">
              <a:xfrm>
                <a:off x="4237" y="657"/>
                <a:ext cx="209" cy="123"/>
              </a:xfrm>
              <a:custGeom>
                <a:avLst/>
                <a:gdLst>
                  <a:gd name="T0" fmla="*/ 120 w 122"/>
                  <a:gd name="T1" fmla="*/ 8 h 72"/>
                  <a:gd name="T2" fmla="*/ 101 w 122"/>
                  <a:gd name="T3" fmla="*/ 0 h 72"/>
                  <a:gd name="T4" fmla="*/ 71 w 122"/>
                  <a:gd name="T5" fmla="*/ 1 h 72"/>
                  <a:gd name="T6" fmla="*/ 30 w 122"/>
                  <a:gd name="T7" fmla="*/ 3 h 72"/>
                  <a:gd name="T8" fmla="*/ 4 w 122"/>
                  <a:gd name="T9" fmla="*/ 9 h 72"/>
                  <a:gd name="T10" fmla="*/ 1 w 122"/>
                  <a:gd name="T11" fmla="*/ 27 h 72"/>
                  <a:gd name="T12" fmla="*/ 0 w 122"/>
                  <a:gd name="T13" fmla="*/ 47 h 72"/>
                  <a:gd name="T14" fmla="*/ 2 w 122"/>
                  <a:gd name="T15" fmla="*/ 72 h 72"/>
                  <a:gd name="T16" fmla="*/ 9 w 122"/>
                  <a:gd name="T17" fmla="*/ 72 h 72"/>
                  <a:gd name="T18" fmla="*/ 11 w 122"/>
                  <a:gd name="T19" fmla="*/ 43 h 72"/>
                  <a:gd name="T20" fmla="*/ 16 w 122"/>
                  <a:gd name="T21" fmla="*/ 20 h 72"/>
                  <a:gd name="T22" fmla="*/ 66 w 122"/>
                  <a:gd name="T23" fmla="*/ 11 h 72"/>
                  <a:gd name="T24" fmla="*/ 108 w 122"/>
                  <a:gd name="T25" fmla="*/ 23 h 72"/>
                  <a:gd name="T26" fmla="*/ 109 w 122"/>
                  <a:gd name="T27" fmla="*/ 48 h 72"/>
                  <a:gd name="T28" fmla="*/ 109 w 122"/>
                  <a:gd name="T29" fmla="*/ 70 h 72"/>
                  <a:gd name="T30" fmla="*/ 119 w 122"/>
                  <a:gd name="T31" fmla="*/ 70 h 72"/>
                  <a:gd name="T32" fmla="*/ 120 w 122"/>
                  <a:gd name="T33" fmla="*/ 24 h 72"/>
                  <a:gd name="T34" fmla="*/ 120 w 122"/>
                  <a:gd name="T35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72">
                    <a:moveTo>
                      <a:pt x="120" y="8"/>
                    </a:moveTo>
                    <a:cubicBezTo>
                      <a:pt x="117" y="0"/>
                      <a:pt x="109" y="0"/>
                      <a:pt x="101" y="0"/>
                    </a:cubicBezTo>
                    <a:cubicBezTo>
                      <a:pt x="91" y="0"/>
                      <a:pt x="81" y="1"/>
                      <a:pt x="71" y="1"/>
                    </a:cubicBezTo>
                    <a:cubicBezTo>
                      <a:pt x="57" y="1"/>
                      <a:pt x="43" y="2"/>
                      <a:pt x="30" y="3"/>
                    </a:cubicBezTo>
                    <a:cubicBezTo>
                      <a:pt x="22" y="3"/>
                      <a:pt x="9" y="2"/>
                      <a:pt x="4" y="9"/>
                    </a:cubicBezTo>
                    <a:cubicBezTo>
                      <a:pt x="1" y="14"/>
                      <a:pt x="1" y="21"/>
                      <a:pt x="1" y="27"/>
                    </a:cubicBezTo>
                    <a:cubicBezTo>
                      <a:pt x="0" y="34"/>
                      <a:pt x="0" y="41"/>
                      <a:pt x="0" y="47"/>
                    </a:cubicBezTo>
                    <a:cubicBezTo>
                      <a:pt x="0" y="56"/>
                      <a:pt x="1" y="64"/>
                      <a:pt x="2" y="72"/>
                    </a:cubicBezTo>
                    <a:cubicBezTo>
                      <a:pt x="4" y="72"/>
                      <a:pt x="7" y="72"/>
                      <a:pt x="9" y="72"/>
                    </a:cubicBezTo>
                    <a:cubicBezTo>
                      <a:pt x="11" y="63"/>
                      <a:pt x="11" y="43"/>
                      <a:pt x="11" y="43"/>
                    </a:cubicBezTo>
                    <a:cubicBezTo>
                      <a:pt x="11" y="43"/>
                      <a:pt x="11" y="25"/>
                      <a:pt x="16" y="20"/>
                    </a:cubicBezTo>
                    <a:cubicBezTo>
                      <a:pt x="29" y="6"/>
                      <a:pt x="50" y="13"/>
                      <a:pt x="66" y="11"/>
                    </a:cubicBezTo>
                    <a:cubicBezTo>
                      <a:pt x="80" y="9"/>
                      <a:pt x="106" y="8"/>
                      <a:pt x="108" y="23"/>
                    </a:cubicBezTo>
                    <a:cubicBezTo>
                      <a:pt x="110" y="31"/>
                      <a:pt x="109" y="48"/>
                      <a:pt x="109" y="48"/>
                    </a:cubicBezTo>
                    <a:cubicBezTo>
                      <a:pt x="109" y="48"/>
                      <a:pt x="110" y="63"/>
                      <a:pt x="109" y="70"/>
                    </a:cubicBezTo>
                    <a:cubicBezTo>
                      <a:pt x="113" y="70"/>
                      <a:pt x="116" y="70"/>
                      <a:pt x="119" y="70"/>
                    </a:cubicBezTo>
                    <a:cubicBezTo>
                      <a:pt x="119" y="54"/>
                      <a:pt x="119" y="39"/>
                      <a:pt x="120" y="24"/>
                    </a:cubicBezTo>
                    <a:cubicBezTo>
                      <a:pt x="120" y="19"/>
                      <a:pt x="122" y="13"/>
                      <a:pt x="120" y="8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85"/>
              <p:cNvSpPr>
                <a:spLocks/>
              </p:cNvSpPr>
              <p:nvPr/>
            </p:nvSpPr>
            <p:spPr bwMode="auto">
              <a:xfrm>
                <a:off x="4154" y="611"/>
                <a:ext cx="157" cy="169"/>
              </a:xfrm>
              <a:custGeom>
                <a:avLst/>
                <a:gdLst>
                  <a:gd name="T0" fmla="*/ 57 w 92"/>
                  <a:gd name="T1" fmla="*/ 81 h 99"/>
                  <a:gd name="T2" fmla="*/ 26 w 92"/>
                  <a:gd name="T3" fmla="*/ 59 h 99"/>
                  <a:gd name="T4" fmla="*/ 24 w 92"/>
                  <a:gd name="T5" fmla="*/ 38 h 99"/>
                  <a:gd name="T6" fmla="*/ 19 w 92"/>
                  <a:gd name="T7" fmla="*/ 9 h 99"/>
                  <a:gd name="T8" fmla="*/ 4 w 92"/>
                  <a:gd name="T9" fmla="*/ 0 h 99"/>
                  <a:gd name="T10" fmla="*/ 5 w 92"/>
                  <a:gd name="T11" fmla="*/ 97 h 99"/>
                  <a:gd name="T12" fmla="*/ 92 w 92"/>
                  <a:gd name="T13" fmla="*/ 99 h 99"/>
                  <a:gd name="T14" fmla="*/ 57 w 92"/>
                  <a:gd name="T15" fmla="*/ 8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9">
                    <a:moveTo>
                      <a:pt x="57" y="81"/>
                    </a:moveTo>
                    <a:cubicBezTo>
                      <a:pt x="47" y="75"/>
                      <a:pt x="31" y="71"/>
                      <a:pt x="26" y="59"/>
                    </a:cubicBezTo>
                    <a:cubicBezTo>
                      <a:pt x="23" y="53"/>
                      <a:pt x="23" y="45"/>
                      <a:pt x="24" y="38"/>
                    </a:cubicBezTo>
                    <a:cubicBezTo>
                      <a:pt x="24" y="29"/>
                      <a:pt x="27" y="15"/>
                      <a:pt x="19" y="9"/>
                    </a:cubicBezTo>
                    <a:cubicBezTo>
                      <a:pt x="15" y="5"/>
                      <a:pt x="9" y="3"/>
                      <a:pt x="4" y="0"/>
                    </a:cubicBezTo>
                    <a:cubicBezTo>
                      <a:pt x="2" y="41"/>
                      <a:pt x="0" y="96"/>
                      <a:pt x="5" y="97"/>
                    </a:cubicBezTo>
                    <a:cubicBezTo>
                      <a:pt x="10" y="99"/>
                      <a:pt x="49" y="99"/>
                      <a:pt x="92" y="99"/>
                    </a:cubicBezTo>
                    <a:cubicBezTo>
                      <a:pt x="81" y="91"/>
                      <a:pt x="68" y="87"/>
                      <a:pt x="57" y="8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86"/>
              <p:cNvSpPr>
                <a:spLocks/>
              </p:cNvSpPr>
              <p:nvPr/>
            </p:nvSpPr>
            <p:spPr bwMode="auto">
              <a:xfrm>
                <a:off x="4383" y="612"/>
                <a:ext cx="140" cy="167"/>
              </a:xfrm>
              <a:custGeom>
                <a:avLst/>
                <a:gdLst>
                  <a:gd name="T0" fmla="*/ 73 w 82"/>
                  <a:gd name="T1" fmla="*/ 0 h 97"/>
                  <a:gd name="T2" fmla="*/ 58 w 82"/>
                  <a:gd name="T3" fmla="*/ 12 h 97"/>
                  <a:gd name="T4" fmla="*/ 54 w 82"/>
                  <a:gd name="T5" fmla="*/ 41 h 97"/>
                  <a:gd name="T6" fmla="*/ 20 w 82"/>
                  <a:gd name="T7" fmla="*/ 75 h 97"/>
                  <a:gd name="T8" fmla="*/ 0 w 82"/>
                  <a:gd name="T9" fmla="*/ 97 h 97"/>
                  <a:gd name="T10" fmla="*/ 72 w 82"/>
                  <a:gd name="T11" fmla="*/ 91 h 97"/>
                  <a:gd name="T12" fmla="*/ 78 w 82"/>
                  <a:gd name="T13" fmla="*/ 0 h 97"/>
                  <a:gd name="T14" fmla="*/ 73 w 82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97">
                    <a:moveTo>
                      <a:pt x="73" y="0"/>
                    </a:moveTo>
                    <a:cubicBezTo>
                      <a:pt x="64" y="0"/>
                      <a:pt x="58" y="2"/>
                      <a:pt x="58" y="12"/>
                    </a:cubicBezTo>
                    <a:cubicBezTo>
                      <a:pt x="58" y="22"/>
                      <a:pt x="60" y="33"/>
                      <a:pt x="54" y="41"/>
                    </a:cubicBezTo>
                    <a:cubicBezTo>
                      <a:pt x="45" y="54"/>
                      <a:pt x="31" y="63"/>
                      <a:pt x="20" y="75"/>
                    </a:cubicBezTo>
                    <a:cubicBezTo>
                      <a:pt x="13" y="82"/>
                      <a:pt x="6" y="90"/>
                      <a:pt x="0" y="97"/>
                    </a:cubicBezTo>
                    <a:cubicBezTo>
                      <a:pt x="35" y="96"/>
                      <a:pt x="66" y="94"/>
                      <a:pt x="72" y="91"/>
                    </a:cubicBezTo>
                    <a:cubicBezTo>
                      <a:pt x="82" y="85"/>
                      <a:pt x="81" y="38"/>
                      <a:pt x="78" y="0"/>
                    </a:cubicBezTo>
                    <a:cubicBezTo>
                      <a:pt x="77" y="0"/>
                      <a:pt x="75" y="0"/>
                      <a:pt x="73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Oval 287"/>
              <p:cNvSpPr>
                <a:spLocks noChangeArrowheads="1"/>
              </p:cNvSpPr>
              <p:nvPr/>
            </p:nvSpPr>
            <p:spPr bwMode="auto">
              <a:xfrm>
                <a:off x="4212" y="537"/>
                <a:ext cx="41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Oval 288"/>
              <p:cNvSpPr>
                <a:spLocks noChangeArrowheads="1"/>
              </p:cNvSpPr>
              <p:nvPr/>
            </p:nvSpPr>
            <p:spPr bwMode="auto">
              <a:xfrm>
                <a:off x="4410" y="537"/>
                <a:ext cx="41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89"/>
              <p:cNvSpPr>
                <a:spLocks/>
              </p:cNvSpPr>
              <p:nvPr/>
            </p:nvSpPr>
            <p:spPr bwMode="auto">
              <a:xfrm>
                <a:off x="4193" y="513"/>
                <a:ext cx="53" cy="12"/>
              </a:xfrm>
              <a:custGeom>
                <a:avLst/>
                <a:gdLst>
                  <a:gd name="T0" fmla="*/ 3 w 31"/>
                  <a:gd name="T1" fmla="*/ 7 h 7"/>
                  <a:gd name="T2" fmla="*/ 1 w 31"/>
                  <a:gd name="T3" fmla="*/ 6 h 7"/>
                  <a:gd name="T4" fmla="*/ 2 w 31"/>
                  <a:gd name="T5" fmla="*/ 3 h 7"/>
                  <a:gd name="T6" fmla="*/ 29 w 31"/>
                  <a:gd name="T7" fmla="*/ 0 h 7"/>
                  <a:gd name="T8" fmla="*/ 31 w 31"/>
                  <a:gd name="T9" fmla="*/ 1 h 7"/>
                  <a:gd name="T10" fmla="*/ 29 w 31"/>
                  <a:gd name="T11" fmla="*/ 4 h 7"/>
                  <a:gd name="T12" fmla="*/ 3 w 31"/>
                  <a:gd name="T13" fmla="*/ 7 h 7"/>
                  <a:gd name="T14" fmla="*/ 3 w 31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7">
                    <a:moveTo>
                      <a:pt x="3" y="7"/>
                    </a:moveTo>
                    <a:cubicBezTo>
                      <a:pt x="2" y="7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1"/>
                    </a:cubicBezTo>
                    <a:cubicBezTo>
                      <a:pt x="31" y="3"/>
                      <a:pt x="30" y="4"/>
                      <a:pt x="29" y="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90"/>
              <p:cNvSpPr>
                <a:spLocks/>
              </p:cNvSpPr>
              <p:nvPr/>
            </p:nvSpPr>
            <p:spPr bwMode="auto">
              <a:xfrm>
                <a:off x="4410" y="513"/>
                <a:ext cx="51" cy="12"/>
              </a:xfrm>
              <a:custGeom>
                <a:avLst/>
                <a:gdLst>
                  <a:gd name="T0" fmla="*/ 1 w 30"/>
                  <a:gd name="T1" fmla="*/ 5 h 7"/>
                  <a:gd name="T2" fmla="*/ 0 w 30"/>
                  <a:gd name="T3" fmla="*/ 2 h 7"/>
                  <a:gd name="T4" fmla="*/ 2 w 30"/>
                  <a:gd name="T5" fmla="*/ 1 h 7"/>
                  <a:gd name="T6" fmla="*/ 28 w 30"/>
                  <a:gd name="T7" fmla="*/ 3 h 7"/>
                  <a:gd name="T8" fmla="*/ 30 w 30"/>
                  <a:gd name="T9" fmla="*/ 5 h 7"/>
                  <a:gd name="T10" fmla="*/ 28 w 30"/>
                  <a:gd name="T11" fmla="*/ 7 h 7"/>
                  <a:gd name="T12" fmla="*/ 2 w 30"/>
                  <a:gd name="T13" fmla="*/ 5 h 7"/>
                  <a:gd name="T14" fmla="*/ 1 w 30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0" y="4"/>
                      <a:pt x="30" y="5"/>
                    </a:cubicBezTo>
                    <a:cubicBezTo>
                      <a:pt x="30" y="6"/>
                      <a:pt x="29" y="7"/>
                      <a:pt x="28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91"/>
              <p:cNvSpPr>
                <a:spLocks/>
              </p:cNvSpPr>
              <p:nvPr/>
            </p:nvSpPr>
            <p:spPr bwMode="auto">
              <a:xfrm>
                <a:off x="4316" y="578"/>
                <a:ext cx="39" cy="52"/>
              </a:xfrm>
              <a:custGeom>
                <a:avLst/>
                <a:gdLst>
                  <a:gd name="T0" fmla="*/ 5 w 39"/>
                  <a:gd name="T1" fmla="*/ 0 h 52"/>
                  <a:gd name="T2" fmla="*/ 0 w 39"/>
                  <a:gd name="T3" fmla="*/ 52 h 52"/>
                  <a:gd name="T4" fmla="*/ 39 w 39"/>
                  <a:gd name="T5" fmla="*/ 52 h 52"/>
                  <a:gd name="T6" fmla="*/ 29 w 39"/>
                  <a:gd name="T7" fmla="*/ 0 h 52"/>
                  <a:gd name="T8" fmla="*/ 5 w 3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2">
                    <a:moveTo>
                      <a:pt x="5" y="0"/>
                    </a:moveTo>
                    <a:lnTo>
                      <a:pt x="0" y="52"/>
                    </a:lnTo>
                    <a:lnTo>
                      <a:pt x="39" y="52"/>
                    </a:lnTo>
                    <a:lnTo>
                      <a:pt x="2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92"/>
              <p:cNvSpPr>
                <a:spLocks/>
              </p:cNvSpPr>
              <p:nvPr/>
            </p:nvSpPr>
            <p:spPr bwMode="auto">
              <a:xfrm>
                <a:off x="4290" y="715"/>
                <a:ext cx="99" cy="16"/>
              </a:xfrm>
              <a:custGeom>
                <a:avLst/>
                <a:gdLst>
                  <a:gd name="T0" fmla="*/ 26 w 58"/>
                  <a:gd name="T1" fmla="*/ 9 h 9"/>
                  <a:gd name="T2" fmla="*/ 2 w 58"/>
                  <a:gd name="T3" fmla="*/ 7 h 9"/>
                  <a:gd name="T4" fmla="*/ 0 w 58"/>
                  <a:gd name="T5" fmla="*/ 5 h 9"/>
                  <a:gd name="T6" fmla="*/ 3 w 58"/>
                  <a:gd name="T7" fmla="*/ 3 h 9"/>
                  <a:gd name="T8" fmla="*/ 54 w 58"/>
                  <a:gd name="T9" fmla="*/ 0 h 9"/>
                  <a:gd name="T10" fmla="*/ 57 w 58"/>
                  <a:gd name="T11" fmla="*/ 1 h 9"/>
                  <a:gd name="T12" fmla="*/ 56 w 58"/>
                  <a:gd name="T13" fmla="*/ 4 h 9"/>
                  <a:gd name="T14" fmla="*/ 26 w 5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9">
                    <a:moveTo>
                      <a:pt x="26" y="9"/>
                    </a:moveTo>
                    <a:cubicBezTo>
                      <a:pt x="14" y="9"/>
                      <a:pt x="3" y="8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3" y="4"/>
                      <a:pt x="37" y="9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8" y="2"/>
                      <a:pt x="57" y="3"/>
                      <a:pt x="56" y="4"/>
                    </a:cubicBezTo>
                    <a:cubicBezTo>
                      <a:pt x="48" y="8"/>
                      <a:pt x="37" y="9"/>
                      <a:pt x="26" y="9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93"/>
              <p:cNvSpPr>
                <a:spLocks/>
              </p:cNvSpPr>
              <p:nvPr/>
            </p:nvSpPr>
            <p:spPr bwMode="auto">
              <a:xfrm>
                <a:off x="4377" y="823"/>
                <a:ext cx="168" cy="452"/>
              </a:xfrm>
              <a:custGeom>
                <a:avLst/>
                <a:gdLst>
                  <a:gd name="T0" fmla="*/ 55 w 98"/>
                  <a:gd name="T1" fmla="*/ 1 h 264"/>
                  <a:gd name="T2" fmla="*/ 95 w 98"/>
                  <a:gd name="T3" fmla="*/ 22 h 264"/>
                  <a:gd name="T4" fmla="*/ 98 w 98"/>
                  <a:gd name="T5" fmla="*/ 198 h 264"/>
                  <a:gd name="T6" fmla="*/ 71 w 98"/>
                  <a:gd name="T7" fmla="*/ 198 h 264"/>
                  <a:gd name="T8" fmla="*/ 68 w 98"/>
                  <a:gd name="T9" fmla="*/ 246 h 264"/>
                  <a:gd name="T10" fmla="*/ 27 w 98"/>
                  <a:gd name="T11" fmla="*/ 240 h 264"/>
                  <a:gd name="T12" fmla="*/ 0 w 98"/>
                  <a:gd name="T13" fmla="*/ 0 h 264"/>
                  <a:gd name="T14" fmla="*/ 55 w 98"/>
                  <a:gd name="T15" fmla="*/ 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64">
                    <a:moveTo>
                      <a:pt x="55" y="1"/>
                    </a:moveTo>
                    <a:cubicBezTo>
                      <a:pt x="55" y="1"/>
                      <a:pt x="93" y="0"/>
                      <a:pt x="95" y="22"/>
                    </a:cubicBezTo>
                    <a:cubicBezTo>
                      <a:pt x="97" y="45"/>
                      <a:pt x="98" y="198"/>
                      <a:pt x="98" y="198"/>
                    </a:cubicBezTo>
                    <a:cubicBezTo>
                      <a:pt x="71" y="198"/>
                      <a:pt x="71" y="198"/>
                      <a:pt x="71" y="198"/>
                    </a:cubicBezTo>
                    <a:cubicBezTo>
                      <a:pt x="68" y="246"/>
                      <a:pt x="68" y="246"/>
                      <a:pt x="68" y="246"/>
                    </a:cubicBezTo>
                    <a:cubicBezTo>
                      <a:pt x="68" y="246"/>
                      <a:pt x="39" y="264"/>
                      <a:pt x="27" y="240"/>
                    </a:cubicBezTo>
                    <a:cubicBezTo>
                      <a:pt x="16" y="216"/>
                      <a:pt x="0" y="0"/>
                      <a:pt x="0" y="0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94"/>
              <p:cNvSpPr>
                <a:spLocks/>
              </p:cNvSpPr>
              <p:nvPr/>
            </p:nvSpPr>
            <p:spPr bwMode="auto">
              <a:xfrm>
                <a:off x="4377" y="823"/>
                <a:ext cx="84" cy="229"/>
              </a:xfrm>
              <a:custGeom>
                <a:avLst/>
                <a:gdLst>
                  <a:gd name="T0" fmla="*/ 62 w 84"/>
                  <a:gd name="T1" fmla="*/ 99 h 229"/>
                  <a:gd name="T2" fmla="*/ 0 w 84"/>
                  <a:gd name="T3" fmla="*/ 0 h 229"/>
                  <a:gd name="T4" fmla="*/ 19 w 84"/>
                  <a:gd name="T5" fmla="*/ 229 h 229"/>
                  <a:gd name="T6" fmla="*/ 84 w 84"/>
                  <a:gd name="T7" fmla="*/ 229 h 229"/>
                  <a:gd name="T8" fmla="*/ 26 w 84"/>
                  <a:gd name="T9" fmla="*/ 99 h 229"/>
                  <a:gd name="T10" fmla="*/ 62 w 84"/>
                  <a:gd name="T11" fmla="*/ 9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9">
                    <a:moveTo>
                      <a:pt x="62" y="99"/>
                    </a:moveTo>
                    <a:lnTo>
                      <a:pt x="0" y="0"/>
                    </a:lnTo>
                    <a:lnTo>
                      <a:pt x="19" y="229"/>
                    </a:lnTo>
                    <a:lnTo>
                      <a:pt x="84" y="229"/>
                    </a:lnTo>
                    <a:lnTo>
                      <a:pt x="26" y="99"/>
                    </a:lnTo>
                    <a:lnTo>
                      <a:pt x="62" y="99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95"/>
              <p:cNvSpPr>
                <a:spLocks/>
              </p:cNvSpPr>
              <p:nvPr/>
            </p:nvSpPr>
            <p:spPr bwMode="auto">
              <a:xfrm>
                <a:off x="4137" y="823"/>
                <a:ext cx="167" cy="452"/>
              </a:xfrm>
              <a:custGeom>
                <a:avLst/>
                <a:gdLst>
                  <a:gd name="T0" fmla="*/ 42 w 98"/>
                  <a:gd name="T1" fmla="*/ 1 h 264"/>
                  <a:gd name="T2" fmla="*/ 2 w 98"/>
                  <a:gd name="T3" fmla="*/ 22 h 264"/>
                  <a:gd name="T4" fmla="*/ 0 w 98"/>
                  <a:gd name="T5" fmla="*/ 198 h 264"/>
                  <a:gd name="T6" fmla="*/ 27 w 98"/>
                  <a:gd name="T7" fmla="*/ 198 h 264"/>
                  <a:gd name="T8" fmla="*/ 29 w 98"/>
                  <a:gd name="T9" fmla="*/ 246 h 264"/>
                  <a:gd name="T10" fmla="*/ 70 w 98"/>
                  <a:gd name="T11" fmla="*/ 240 h 264"/>
                  <a:gd name="T12" fmla="*/ 98 w 98"/>
                  <a:gd name="T13" fmla="*/ 0 h 264"/>
                  <a:gd name="T14" fmla="*/ 42 w 98"/>
                  <a:gd name="T15" fmla="*/ 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64">
                    <a:moveTo>
                      <a:pt x="42" y="1"/>
                    </a:moveTo>
                    <a:cubicBezTo>
                      <a:pt x="42" y="1"/>
                      <a:pt x="4" y="0"/>
                      <a:pt x="2" y="22"/>
                    </a:cubicBezTo>
                    <a:cubicBezTo>
                      <a:pt x="0" y="45"/>
                      <a:pt x="0" y="198"/>
                      <a:pt x="0" y="198"/>
                    </a:cubicBezTo>
                    <a:cubicBezTo>
                      <a:pt x="27" y="198"/>
                      <a:pt x="27" y="198"/>
                      <a:pt x="27" y="198"/>
                    </a:cubicBezTo>
                    <a:cubicBezTo>
                      <a:pt x="29" y="246"/>
                      <a:pt x="29" y="246"/>
                      <a:pt x="29" y="246"/>
                    </a:cubicBezTo>
                    <a:cubicBezTo>
                      <a:pt x="29" y="246"/>
                      <a:pt x="59" y="264"/>
                      <a:pt x="70" y="240"/>
                    </a:cubicBezTo>
                    <a:cubicBezTo>
                      <a:pt x="81" y="216"/>
                      <a:pt x="98" y="0"/>
                      <a:pt x="98" y="0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296"/>
              <p:cNvSpPr>
                <a:spLocks/>
              </p:cNvSpPr>
              <p:nvPr/>
            </p:nvSpPr>
            <p:spPr bwMode="auto">
              <a:xfrm>
                <a:off x="4220" y="823"/>
                <a:ext cx="84" cy="229"/>
              </a:xfrm>
              <a:custGeom>
                <a:avLst/>
                <a:gdLst>
                  <a:gd name="T0" fmla="*/ 21 w 84"/>
                  <a:gd name="T1" fmla="*/ 99 h 229"/>
                  <a:gd name="T2" fmla="*/ 84 w 84"/>
                  <a:gd name="T3" fmla="*/ 0 h 229"/>
                  <a:gd name="T4" fmla="*/ 64 w 84"/>
                  <a:gd name="T5" fmla="*/ 229 h 229"/>
                  <a:gd name="T6" fmla="*/ 0 w 84"/>
                  <a:gd name="T7" fmla="*/ 229 h 229"/>
                  <a:gd name="T8" fmla="*/ 58 w 84"/>
                  <a:gd name="T9" fmla="*/ 99 h 229"/>
                  <a:gd name="T10" fmla="*/ 21 w 84"/>
                  <a:gd name="T11" fmla="*/ 9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9">
                    <a:moveTo>
                      <a:pt x="21" y="99"/>
                    </a:moveTo>
                    <a:lnTo>
                      <a:pt x="84" y="0"/>
                    </a:lnTo>
                    <a:lnTo>
                      <a:pt x="64" y="229"/>
                    </a:lnTo>
                    <a:lnTo>
                      <a:pt x="0" y="229"/>
                    </a:lnTo>
                    <a:lnTo>
                      <a:pt x="58" y="99"/>
                    </a:lnTo>
                    <a:lnTo>
                      <a:pt x="21" y="99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297"/>
              <p:cNvSpPr>
                <a:spLocks/>
              </p:cNvSpPr>
              <p:nvPr/>
            </p:nvSpPr>
            <p:spPr bwMode="auto">
              <a:xfrm>
                <a:off x="4173" y="921"/>
                <a:ext cx="15" cy="241"/>
              </a:xfrm>
              <a:custGeom>
                <a:avLst/>
                <a:gdLst>
                  <a:gd name="T0" fmla="*/ 10 w 15"/>
                  <a:gd name="T1" fmla="*/ 241 h 241"/>
                  <a:gd name="T2" fmla="*/ 15 w 15"/>
                  <a:gd name="T3" fmla="*/ 0 h 241"/>
                  <a:gd name="T4" fmla="*/ 0 w 15"/>
                  <a:gd name="T5" fmla="*/ 241 h 241"/>
                  <a:gd name="T6" fmla="*/ 10 w 15"/>
                  <a:gd name="T7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41">
                    <a:moveTo>
                      <a:pt x="10" y="241"/>
                    </a:moveTo>
                    <a:lnTo>
                      <a:pt x="15" y="0"/>
                    </a:lnTo>
                    <a:lnTo>
                      <a:pt x="0" y="241"/>
                    </a:lnTo>
                    <a:lnTo>
                      <a:pt x="10" y="241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98"/>
              <p:cNvSpPr>
                <a:spLocks/>
              </p:cNvSpPr>
              <p:nvPr/>
            </p:nvSpPr>
            <p:spPr bwMode="auto">
              <a:xfrm>
                <a:off x="4495" y="921"/>
                <a:ext cx="14" cy="241"/>
              </a:xfrm>
              <a:custGeom>
                <a:avLst/>
                <a:gdLst>
                  <a:gd name="T0" fmla="*/ 4 w 14"/>
                  <a:gd name="T1" fmla="*/ 241 h 241"/>
                  <a:gd name="T2" fmla="*/ 0 w 14"/>
                  <a:gd name="T3" fmla="*/ 0 h 241"/>
                  <a:gd name="T4" fmla="*/ 14 w 14"/>
                  <a:gd name="T5" fmla="*/ 241 h 241"/>
                  <a:gd name="T6" fmla="*/ 4 w 14"/>
                  <a:gd name="T7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1">
                    <a:moveTo>
                      <a:pt x="4" y="241"/>
                    </a:moveTo>
                    <a:lnTo>
                      <a:pt x="0" y="0"/>
                    </a:lnTo>
                    <a:lnTo>
                      <a:pt x="14" y="241"/>
                    </a:lnTo>
                    <a:lnTo>
                      <a:pt x="4" y="241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99"/>
              <p:cNvSpPr>
                <a:spLocks/>
              </p:cNvSpPr>
              <p:nvPr/>
            </p:nvSpPr>
            <p:spPr bwMode="auto">
              <a:xfrm>
                <a:off x="3268" y="1128"/>
                <a:ext cx="71" cy="82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6 h 48"/>
                  <a:gd name="T4" fmla="*/ 1 w 42"/>
                  <a:gd name="T5" fmla="*/ 30 h 48"/>
                  <a:gd name="T6" fmla="*/ 19 w 42"/>
                  <a:gd name="T7" fmla="*/ 47 h 48"/>
                  <a:gd name="T8" fmla="*/ 41 w 42"/>
                  <a:gd name="T9" fmla="*/ 29 h 48"/>
                  <a:gd name="T10" fmla="*/ 42 w 42"/>
                  <a:gd name="T11" fmla="*/ 3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3" y="46"/>
                      <a:pt x="19" y="47"/>
                    </a:cubicBezTo>
                    <a:cubicBezTo>
                      <a:pt x="40" y="48"/>
                      <a:pt x="41" y="29"/>
                      <a:pt x="41" y="29"/>
                    </a:cubicBezTo>
                    <a:cubicBezTo>
                      <a:pt x="42" y="3"/>
                      <a:pt x="42" y="3"/>
                      <a:pt x="42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00"/>
              <p:cNvSpPr>
                <a:spLocks/>
              </p:cNvSpPr>
              <p:nvPr/>
            </p:nvSpPr>
            <p:spPr bwMode="auto">
              <a:xfrm>
                <a:off x="3334" y="1201"/>
                <a:ext cx="273" cy="579"/>
              </a:xfrm>
              <a:custGeom>
                <a:avLst/>
                <a:gdLst>
                  <a:gd name="T0" fmla="*/ 26 w 273"/>
                  <a:gd name="T1" fmla="*/ 0 h 579"/>
                  <a:gd name="T2" fmla="*/ 0 w 273"/>
                  <a:gd name="T3" fmla="*/ 569 h 579"/>
                  <a:gd name="T4" fmla="*/ 101 w 273"/>
                  <a:gd name="T5" fmla="*/ 579 h 579"/>
                  <a:gd name="T6" fmla="*/ 123 w 273"/>
                  <a:gd name="T7" fmla="*/ 144 h 579"/>
                  <a:gd name="T8" fmla="*/ 144 w 273"/>
                  <a:gd name="T9" fmla="*/ 144 h 579"/>
                  <a:gd name="T10" fmla="*/ 181 w 273"/>
                  <a:gd name="T11" fmla="*/ 579 h 579"/>
                  <a:gd name="T12" fmla="*/ 273 w 273"/>
                  <a:gd name="T13" fmla="*/ 572 h 579"/>
                  <a:gd name="T14" fmla="*/ 246 w 273"/>
                  <a:gd name="T15" fmla="*/ 0 h 579"/>
                  <a:gd name="T16" fmla="*/ 26 w 273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3" h="579">
                    <a:moveTo>
                      <a:pt x="26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4" y="144"/>
                    </a:lnTo>
                    <a:lnTo>
                      <a:pt x="181" y="579"/>
                    </a:lnTo>
                    <a:lnTo>
                      <a:pt x="273" y="572"/>
                    </a:lnTo>
                    <a:lnTo>
                      <a:pt x="24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301"/>
              <p:cNvSpPr>
                <a:spLocks/>
              </p:cNvSpPr>
              <p:nvPr/>
            </p:nvSpPr>
            <p:spPr bwMode="auto">
              <a:xfrm>
                <a:off x="3295" y="1708"/>
                <a:ext cx="154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302"/>
              <p:cNvSpPr>
                <a:spLocks/>
              </p:cNvSpPr>
              <p:nvPr/>
            </p:nvSpPr>
            <p:spPr bwMode="auto">
              <a:xfrm>
                <a:off x="3485" y="1708"/>
                <a:ext cx="153" cy="91"/>
              </a:xfrm>
              <a:custGeom>
                <a:avLst/>
                <a:gdLst>
                  <a:gd name="T0" fmla="*/ 85 w 90"/>
                  <a:gd name="T1" fmla="*/ 51 h 53"/>
                  <a:gd name="T2" fmla="*/ 8 w 90"/>
                  <a:gd name="T3" fmla="*/ 53 h 53"/>
                  <a:gd name="T4" fmla="*/ 30 w 90"/>
                  <a:gd name="T5" fmla="*/ 10 h 53"/>
                  <a:gd name="T6" fmla="*/ 8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85" y="51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0" y="20"/>
                      <a:pt x="30" y="10"/>
                    </a:cubicBezTo>
                    <a:cubicBezTo>
                      <a:pt x="61" y="0"/>
                      <a:pt x="90" y="25"/>
                      <a:pt x="8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303"/>
              <p:cNvSpPr>
                <a:spLocks/>
              </p:cNvSpPr>
              <p:nvPr/>
            </p:nvSpPr>
            <p:spPr bwMode="auto">
              <a:xfrm>
                <a:off x="3432" y="1325"/>
                <a:ext cx="78" cy="20"/>
              </a:xfrm>
              <a:custGeom>
                <a:avLst/>
                <a:gdLst>
                  <a:gd name="T0" fmla="*/ 17 w 46"/>
                  <a:gd name="T1" fmla="*/ 12 h 12"/>
                  <a:gd name="T2" fmla="*/ 0 w 46"/>
                  <a:gd name="T3" fmla="*/ 3 h 12"/>
                  <a:gd name="T4" fmla="*/ 1 w 46"/>
                  <a:gd name="T5" fmla="*/ 0 h 12"/>
                  <a:gd name="T6" fmla="*/ 4 w 46"/>
                  <a:gd name="T7" fmla="*/ 1 h 12"/>
                  <a:gd name="T8" fmla="*/ 17 w 46"/>
                  <a:gd name="T9" fmla="*/ 8 h 12"/>
                  <a:gd name="T10" fmla="*/ 30 w 46"/>
                  <a:gd name="T11" fmla="*/ 8 h 12"/>
                  <a:gd name="T12" fmla="*/ 42 w 46"/>
                  <a:gd name="T13" fmla="*/ 1 h 12"/>
                  <a:gd name="T14" fmla="*/ 45 w 46"/>
                  <a:gd name="T15" fmla="*/ 0 h 12"/>
                  <a:gd name="T16" fmla="*/ 46 w 46"/>
                  <a:gd name="T17" fmla="*/ 3 h 12"/>
                  <a:gd name="T18" fmla="*/ 30 w 46"/>
                  <a:gd name="T19" fmla="*/ 12 h 12"/>
                  <a:gd name="T20" fmla="*/ 17 w 4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2">
                    <a:moveTo>
                      <a:pt x="17" y="12"/>
                    </a:moveTo>
                    <a:cubicBezTo>
                      <a:pt x="6" y="12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8"/>
                      <a:pt x="17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8" y="6"/>
                      <a:pt x="42" y="1"/>
                    </a:cubicBezTo>
                    <a:cubicBezTo>
                      <a:pt x="43" y="0"/>
                      <a:pt x="44" y="0"/>
                      <a:pt x="45" y="0"/>
                    </a:cubicBezTo>
                    <a:cubicBezTo>
                      <a:pt x="46" y="1"/>
                      <a:pt x="46" y="2"/>
                      <a:pt x="46" y="3"/>
                    </a:cubicBezTo>
                    <a:cubicBezTo>
                      <a:pt x="41" y="10"/>
                      <a:pt x="31" y="12"/>
                      <a:pt x="30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04"/>
              <p:cNvSpPr>
                <a:spLocks/>
              </p:cNvSpPr>
              <p:nvPr/>
            </p:nvSpPr>
            <p:spPr bwMode="auto">
              <a:xfrm>
                <a:off x="3343" y="809"/>
                <a:ext cx="247" cy="380"/>
              </a:xfrm>
              <a:custGeom>
                <a:avLst/>
                <a:gdLst>
                  <a:gd name="T0" fmla="*/ 0 w 247"/>
                  <a:gd name="T1" fmla="*/ 380 h 380"/>
                  <a:gd name="T2" fmla="*/ 247 w 247"/>
                  <a:gd name="T3" fmla="*/ 380 h 380"/>
                  <a:gd name="T4" fmla="*/ 218 w 247"/>
                  <a:gd name="T5" fmla="*/ 5 h 380"/>
                  <a:gd name="T6" fmla="*/ 36 w 247"/>
                  <a:gd name="T7" fmla="*/ 0 h 380"/>
                  <a:gd name="T8" fmla="*/ 0 w 247"/>
                  <a:gd name="T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380">
                    <a:moveTo>
                      <a:pt x="0" y="380"/>
                    </a:moveTo>
                    <a:lnTo>
                      <a:pt x="247" y="380"/>
                    </a:lnTo>
                    <a:lnTo>
                      <a:pt x="218" y="5"/>
                    </a:lnTo>
                    <a:lnTo>
                      <a:pt x="36" y="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Rectangle 305"/>
              <p:cNvSpPr>
                <a:spLocks noChangeArrowheads="1"/>
              </p:cNvSpPr>
              <p:nvPr/>
            </p:nvSpPr>
            <p:spPr bwMode="auto">
              <a:xfrm>
                <a:off x="3343" y="1172"/>
                <a:ext cx="249" cy="29"/>
              </a:xfrm>
              <a:prstGeom prst="rect">
                <a:avLst/>
              </a:pr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306"/>
              <p:cNvSpPr>
                <a:spLocks/>
              </p:cNvSpPr>
              <p:nvPr/>
            </p:nvSpPr>
            <p:spPr bwMode="auto">
              <a:xfrm>
                <a:off x="3261" y="790"/>
                <a:ext cx="184" cy="454"/>
              </a:xfrm>
              <a:custGeom>
                <a:avLst/>
                <a:gdLst>
                  <a:gd name="T0" fmla="*/ 108 w 108"/>
                  <a:gd name="T1" fmla="*/ 0 h 265"/>
                  <a:gd name="T2" fmla="*/ 26 w 108"/>
                  <a:gd name="T3" fmla="*/ 6 h 265"/>
                  <a:gd name="T4" fmla="*/ 5 w 108"/>
                  <a:gd name="T5" fmla="*/ 44 h 265"/>
                  <a:gd name="T6" fmla="*/ 0 w 108"/>
                  <a:gd name="T7" fmla="*/ 207 h 265"/>
                  <a:gd name="T8" fmla="*/ 31 w 108"/>
                  <a:gd name="T9" fmla="*/ 207 h 265"/>
                  <a:gd name="T10" fmla="*/ 31 w 108"/>
                  <a:gd name="T11" fmla="*/ 264 h 265"/>
                  <a:gd name="T12" fmla="*/ 86 w 108"/>
                  <a:gd name="T13" fmla="*/ 176 h 265"/>
                  <a:gd name="T14" fmla="*/ 108 w 108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65">
                    <a:moveTo>
                      <a:pt x="108" y="0"/>
                    </a:moveTo>
                    <a:cubicBezTo>
                      <a:pt x="108" y="0"/>
                      <a:pt x="32" y="3"/>
                      <a:pt x="26" y="6"/>
                    </a:cubicBezTo>
                    <a:cubicBezTo>
                      <a:pt x="20" y="9"/>
                      <a:pt x="7" y="8"/>
                      <a:pt x="5" y="44"/>
                    </a:cubicBezTo>
                    <a:cubicBezTo>
                      <a:pt x="4" y="80"/>
                      <a:pt x="0" y="207"/>
                      <a:pt x="0" y="207"/>
                    </a:cubicBezTo>
                    <a:cubicBezTo>
                      <a:pt x="31" y="207"/>
                      <a:pt x="31" y="207"/>
                      <a:pt x="31" y="207"/>
                    </a:cubicBezTo>
                    <a:cubicBezTo>
                      <a:pt x="31" y="207"/>
                      <a:pt x="20" y="262"/>
                      <a:pt x="31" y="264"/>
                    </a:cubicBezTo>
                    <a:cubicBezTo>
                      <a:pt x="41" y="265"/>
                      <a:pt x="71" y="247"/>
                      <a:pt x="86" y="176"/>
                    </a:cubicBezTo>
                    <a:cubicBezTo>
                      <a:pt x="101" y="105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307"/>
              <p:cNvSpPr>
                <a:spLocks noEditPoints="1"/>
              </p:cNvSpPr>
              <p:nvPr/>
            </p:nvSpPr>
            <p:spPr bwMode="auto">
              <a:xfrm>
                <a:off x="3493" y="775"/>
                <a:ext cx="244" cy="471"/>
              </a:xfrm>
              <a:custGeom>
                <a:avLst/>
                <a:gdLst>
                  <a:gd name="T0" fmla="*/ 143 w 143"/>
                  <a:gd name="T1" fmla="*/ 141 h 275"/>
                  <a:gd name="T2" fmla="*/ 103 w 143"/>
                  <a:gd name="T3" fmla="*/ 60 h 275"/>
                  <a:gd name="T4" fmla="*/ 61 w 143"/>
                  <a:gd name="T5" fmla="*/ 3 h 275"/>
                  <a:gd name="T6" fmla="*/ 0 w 143"/>
                  <a:gd name="T7" fmla="*/ 10 h 275"/>
                  <a:gd name="T8" fmla="*/ 24 w 143"/>
                  <a:gd name="T9" fmla="*/ 186 h 275"/>
                  <a:gd name="T10" fmla="*/ 79 w 143"/>
                  <a:gd name="T11" fmla="*/ 274 h 275"/>
                  <a:gd name="T12" fmla="*/ 89 w 143"/>
                  <a:gd name="T13" fmla="*/ 226 h 275"/>
                  <a:gd name="T14" fmla="*/ 143 w 143"/>
                  <a:gd name="T15" fmla="*/ 141 h 275"/>
                  <a:gd name="T16" fmla="*/ 67 w 143"/>
                  <a:gd name="T17" fmla="*/ 178 h 275"/>
                  <a:gd name="T18" fmla="*/ 67 w 143"/>
                  <a:gd name="T19" fmla="*/ 90 h 275"/>
                  <a:gd name="T20" fmla="*/ 95 w 143"/>
                  <a:gd name="T21" fmla="*/ 138 h 275"/>
                  <a:gd name="T22" fmla="*/ 67 w 143"/>
                  <a:gd name="T23" fmla="*/ 178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3" h="275">
                    <a:moveTo>
                      <a:pt x="143" y="141"/>
                    </a:moveTo>
                    <a:cubicBezTo>
                      <a:pt x="143" y="120"/>
                      <a:pt x="103" y="60"/>
                      <a:pt x="103" y="60"/>
                    </a:cubicBezTo>
                    <a:cubicBezTo>
                      <a:pt x="103" y="60"/>
                      <a:pt x="67" y="6"/>
                      <a:pt x="61" y="3"/>
                    </a:cubicBezTo>
                    <a:cubicBezTo>
                      <a:pt x="55" y="0"/>
                      <a:pt x="0" y="10"/>
                      <a:pt x="0" y="10"/>
                    </a:cubicBezTo>
                    <a:cubicBezTo>
                      <a:pt x="0" y="10"/>
                      <a:pt x="9" y="115"/>
                      <a:pt x="24" y="186"/>
                    </a:cubicBezTo>
                    <a:cubicBezTo>
                      <a:pt x="39" y="257"/>
                      <a:pt x="69" y="275"/>
                      <a:pt x="79" y="274"/>
                    </a:cubicBezTo>
                    <a:cubicBezTo>
                      <a:pt x="90" y="272"/>
                      <a:pt x="89" y="226"/>
                      <a:pt x="89" y="226"/>
                    </a:cubicBezTo>
                    <a:cubicBezTo>
                      <a:pt x="89" y="226"/>
                      <a:pt x="143" y="161"/>
                      <a:pt x="143" y="141"/>
                    </a:cubicBezTo>
                    <a:close/>
                    <a:moveTo>
                      <a:pt x="67" y="178"/>
                    </a:moveTo>
                    <a:cubicBezTo>
                      <a:pt x="67" y="90"/>
                      <a:pt x="67" y="90"/>
                      <a:pt x="67" y="90"/>
                    </a:cubicBezTo>
                    <a:cubicBezTo>
                      <a:pt x="95" y="138"/>
                      <a:pt x="95" y="138"/>
                      <a:pt x="95" y="138"/>
                    </a:cubicBezTo>
                    <a:lnTo>
                      <a:pt x="67" y="17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308"/>
              <p:cNvSpPr>
                <a:spLocks/>
              </p:cNvSpPr>
              <p:nvPr/>
            </p:nvSpPr>
            <p:spPr bwMode="auto">
              <a:xfrm>
                <a:off x="3440" y="734"/>
                <a:ext cx="56" cy="113"/>
              </a:xfrm>
              <a:custGeom>
                <a:avLst/>
                <a:gdLst>
                  <a:gd name="T0" fmla="*/ 0 w 33"/>
                  <a:gd name="T1" fmla="*/ 1 h 66"/>
                  <a:gd name="T2" fmla="*/ 0 w 33"/>
                  <a:gd name="T3" fmla="*/ 49 h 66"/>
                  <a:gd name="T4" fmla="*/ 16 w 33"/>
                  <a:gd name="T5" fmla="*/ 65 h 66"/>
                  <a:gd name="T6" fmla="*/ 32 w 33"/>
                  <a:gd name="T7" fmla="*/ 44 h 66"/>
                  <a:gd name="T8" fmla="*/ 32 w 33"/>
                  <a:gd name="T9" fmla="*/ 0 h 66"/>
                  <a:gd name="T10" fmla="*/ 0 w 33"/>
                  <a:gd name="T11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66">
                    <a:moveTo>
                      <a:pt x="0" y="1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65"/>
                      <a:pt x="16" y="65"/>
                    </a:cubicBezTo>
                    <a:cubicBezTo>
                      <a:pt x="33" y="66"/>
                      <a:pt x="32" y="55"/>
                      <a:pt x="32" y="44"/>
                    </a:cubicBezTo>
                    <a:cubicBezTo>
                      <a:pt x="33" y="33"/>
                      <a:pt x="32" y="0"/>
                      <a:pt x="3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309"/>
              <p:cNvSpPr>
                <a:spLocks/>
              </p:cNvSpPr>
              <p:nvPr/>
            </p:nvSpPr>
            <p:spPr bwMode="auto">
              <a:xfrm>
                <a:off x="3440" y="734"/>
                <a:ext cx="55" cy="34"/>
              </a:xfrm>
              <a:custGeom>
                <a:avLst/>
                <a:gdLst>
                  <a:gd name="T0" fmla="*/ 32 w 32"/>
                  <a:gd name="T1" fmla="*/ 20 h 20"/>
                  <a:gd name="T2" fmla="*/ 32 w 32"/>
                  <a:gd name="T3" fmla="*/ 0 h 20"/>
                  <a:gd name="T4" fmla="*/ 0 w 32"/>
                  <a:gd name="T5" fmla="*/ 1 h 20"/>
                  <a:gd name="T6" fmla="*/ 0 w 32"/>
                  <a:gd name="T7" fmla="*/ 19 h 20"/>
                  <a:gd name="T8" fmla="*/ 32 w 32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20"/>
                    </a:moveTo>
                    <a:cubicBezTo>
                      <a:pt x="32" y="9"/>
                      <a:pt x="32" y="0"/>
                      <a:pt x="3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1" y="19"/>
                      <a:pt x="22" y="19"/>
                      <a:pt x="32" y="20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310"/>
              <p:cNvSpPr>
                <a:spLocks/>
              </p:cNvSpPr>
              <p:nvPr/>
            </p:nvSpPr>
            <p:spPr bwMode="auto">
              <a:xfrm>
                <a:off x="3218" y="232"/>
                <a:ext cx="490" cy="374"/>
              </a:xfrm>
              <a:custGeom>
                <a:avLst/>
                <a:gdLst>
                  <a:gd name="T0" fmla="*/ 20 w 287"/>
                  <a:gd name="T1" fmla="*/ 218 h 218"/>
                  <a:gd name="T2" fmla="*/ 28 w 287"/>
                  <a:gd name="T3" fmla="*/ 89 h 218"/>
                  <a:gd name="T4" fmla="*/ 223 w 287"/>
                  <a:gd name="T5" fmla="*/ 59 h 218"/>
                  <a:gd name="T6" fmla="*/ 263 w 287"/>
                  <a:gd name="T7" fmla="*/ 90 h 218"/>
                  <a:gd name="T8" fmla="*/ 263 w 287"/>
                  <a:gd name="T9" fmla="*/ 212 h 218"/>
                  <a:gd name="T10" fmla="*/ 20 w 287"/>
                  <a:gd name="T11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7" h="218">
                    <a:moveTo>
                      <a:pt x="20" y="218"/>
                    </a:moveTo>
                    <a:cubicBezTo>
                      <a:pt x="20" y="218"/>
                      <a:pt x="0" y="142"/>
                      <a:pt x="28" y="89"/>
                    </a:cubicBezTo>
                    <a:cubicBezTo>
                      <a:pt x="56" y="36"/>
                      <a:pt x="170" y="0"/>
                      <a:pt x="223" y="59"/>
                    </a:cubicBezTo>
                    <a:cubicBezTo>
                      <a:pt x="223" y="59"/>
                      <a:pt x="252" y="58"/>
                      <a:pt x="263" y="90"/>
                    </a:cubicBezTo>
                    <a:cubicBezTo>
                      <a:pt x="274" y="122"/>
                      <a:pt x="287" y="170"/>
                      <a:pt x="263" y="212"/>
                    </a:cubicBezTo>
                    <a:lnTo>
                      <a:pt x="20" y="218"/>
                    </a:ln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311"/>
              <p:cNvSpPr>
                <a:spLocks/>
              </p:cNvSpPr>
              <p:nvPr/>
            </p:nvSpPr>
            <p:spPr bwMode="auto">
              <a:xfrm>
                <a:off x="3286" y="414"/>
                <a:ext cx="368" cy="349"/>
              </a:xfrm>
              <a:custGeom>
                <a:avLst/>
                <a:gdLst>
                  <a:gd name="T0" fmla="*/ 155 w 215"/>
                  <a:gd name="T1" fmla="*/ 0 h 204"/>
                  <a:gd name="T2" fmla="*/ 132 w 215"/>
                  <a:gd name="T3" fmla="*/ 22 h 204"/>
                  <a:gd name="T4" fmla="*/ 0 w 215"/>
                  <a:gd name="T5" fmla="*/ 94 h 204"/>
                  <a:gd name="T6" fmla="*/ 1 w 215"/>
                  <a:gd name="T7" fmla="*/ 174 h 204"/>
                  <a:gd name="T8" fmla="*/ 32 w 215"/>
                  <a:gd name="T9" fmla="*/ 201 h 204"/>
                  <a:gd name="T10" fmla="*/ 195 w 215"/>
                  <a:gd name="T11" fmla="*/ 198 h 204"/>
                  <a:gd name="T12" fmla="*/ 214 w 215"/>
                  <a:gd name="T13" fmla="*/ 165 h 204"/>
                  <a:gd name="T14" fmla="*/ 210 w 215"/>
                  <a:gd name="T15" fmla="*/ 89 h 204"/>
                  <a:gd name="T16" fmla="*/ 155 w 215"/>
                  <a:gd name="T1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04">
                    <a:moveTo>
                      <a:pt x="155" y="0"/>
                    </a:moveTo>
                    <a:cubicBezTo>
                      <a:pt x="155" y="0"/>
                      <a:pt x="143" y="9"/>
                      <a:pt x="132" y="22"/>
                    </a:cubicBezTo>
                    <a:cubicBezTo>
                      <a:pt x="109" y="48"/>
                      <a:pt x="69" y="89"/>
                      <a:pt x="0" y="9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4"/>
                      <a:pt x="0" y="201"/>
                      <a:pt x="32" y="201"/>
                    </a:cubicBezTo>
                    <a:cubicBezTo>
                      <a:pt x="64" y="202"/>
                      <a:pt x="176" y="204"/>
                      <a:pt x="195" y="198"/>
                    </a:cubicBezTo>
                    <a:cubicBezTo>
                      <a:pt x="213" y="192"/>
                      <a:pt x="214" y="175"/>
                      <a:pt x="214" y="165"/>
                    </a:cubicBezTo>
                    <a:cubicBezTo>
                      <a:pt x="215" y="154"/>
                      <a:pt x="210" y="89"/>
                      <a:pt x="210" y="89"/>
                    </a:cubicBezTo>
                    <a:cubicBezTo>
                      <a:pt x="210" y="89"/>
                      <a:pt x="142" y="66"/>
                      <a:pt x="155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312"/>
              <p:cNvSpPr>
                <a:spLocks/>
              </p:cNvSpPr>
              <p:nvPr/>
            </p:nvSpPr>
            <p:spPr bwMode="auto">
              <a:xfrm>
                <a:off x="3391" y="648"/>
                <a:ext cx="155" cy="112"/>
              </a:xfrm>
              <a:custGeom>
                <a:avLst/>
                <a:gdLst>
                  <a:gd name="T0" fmla="*/ 15 w 91"/>
                  <a:gd name="T1" fmla="*/ 31 h 65"/>
                  <a:gd name="T2" fmla="*/ 18 w 91"/>
                  <a:gd name="T3" fmla="*/ 15 h 65"/>
                  <a:gd name="T4" fmla="*/ 55 w 91"/>
                  <a:gd name="T5" fmla="*/ 8 h 65"/>
                  <a:gd name="T6" fmla="*/ 74 w 91"/>
                  <a:gd name="T7" fmla="*/ 36 h 65"/>
                  <a:gd name="T8" fmla="*/ 74 w 91"/>
                  <a:gd name="T9" fmla="*/ 62 h 65"/>
                  <a:gd name="T10" fmla="*/ 74 w 91"/>
                  <a:gd name="T11" fmla="*/ 65 h 65"/>
                  <a:gd name="T12" fmla="*/ 91 w 91"/>
                  <a:gd name="T13" fmla="*/ 65 h 65"/>
                  <a:gd name="T14" fmla="*/ 89 w 91"/>
                  <a:gd name="T15" fmla="*/ 44 h 65"/>
                  <a:gd name="T16" fmla="*/ 87 w 91"/>
                  <a:gd name="T17" fmla="*/ 15 h 65"/>
                  <a:gd name="T18" fmla="*/ 62 w 91"/>
                  <a:gd name="T19" fmla="*/ 0 h 65"/>
                  <a:gd name="T20" fmla="*/ 34 w 91"/>
                  <a:gd name="T21" fmla="*/ 1 h 65"/>
                  <a:gd name="T22" fmla="*/ 5 w 91"/>
                  <a:gd name="T23" fmla="*/ 9 h 65"/>
                  <a:gd name="T24" fmla="*/ 0 w 91"/>
                  <a:gd name="T25" fmla="*/ 29 h 65"/>
                  <a:gd name="T26" fmla="*/ 2 w 91"/>
                  <a:gd name="T27" fmla="*/ 65 h 65"/>
                  <a:gd name="T28" fmla="*/ 16 w 91"/>
                  <a:gd name="T29" fmla="*/ 65 h 65"/>
                  <a:gd name="T30" fmla="*/ 15 w 91"/>
                  <a:gd name="T31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65">
                    <a:moveTo>
                      <a:pt x="15" y="31"/>
                    </a:moveTo>
                    <a:cubicBezTo>
                      <a:pt x="15" y="26"/>
                      <a:pt x="14" y="20"/>
                      <a:pt x="18" y="15"/>
                    </a:cubicBezTo>
                    <a:cubicBezTo>
                      <a:pt x="26" y="5"/>
                      <a:pt x="44" y="7"/>
                      <a:pt x="55" y="8"/>
                    </a:cubicBezTo>
                    <a:cubicBezTo>
                      <a:pt x="70" y="9"/>
                      <a:pt x="74" y="23"/>
                      <a:pt x="74" y="36"/>
                    </a:cubicBezTo>
                    <a:cubicBezTo>
                      <a:pt x="75" y="45"/>
                      <a:pt x="74" y="53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80" y="65"/>
                      <a:pt x="86" y="65"/>
                      <a:pt x="91" y="65"/>
                    </a:cubicBezTo>
                    <a:cubicBezTo>
                      <a:pt x="91" y="58"/>
                      <a:pt x="90" y="51"/>
                      <a:pt x="89" y="44"/>
                    </a:cubicBezTo>
                    <a:cubicBezTo>
                      <a:pt x="89" y="35"/>
                      <a:pt x="90" y="24"/>
                      <a:pt x="87" y="15"/>
                    </a:cubicBezTo>
                    <a:cubicBezTo>
                      <a:pt x="84" y="2"/>
                      <a:pt x="74" y="0"/>
                      <a:pt x="62" y="0"/>
                    </a:cubicBezTo>
                    <a:cubicBezTo>
                      <a:pt x="53" y="0"/>
                      <a:pt x="43" y="0"/>
                      <a:pt x="34" y="1"/>
                    </a:cubicBezTo>
                    <a:cubicBezTo>
                      <a:pt x="25" y="2"/>
                      <a:pt x="12" y="2"/>
                      <a:pt x="5" y="9"/>
                    </a:cubicBezTo>
                    <a:cubicBezTo>
                      <a:pt x="0" y="14"/>
                      <a:pt x="0" y="22"/>
                      <a:pt x="0" y="29"/>
                    </a:cubicBezTo>
                    <a:cubicBezTo>
                      <a:pt x="0" y="41"/>
                      <a:pt x="0" y="53"/>
                      <a:pt x="2" y="65"/>
                    </a:cubicBezTo>
                    <a:cubicBezTo>
                      <a:pt x="7" y="65"/>
                      <a:pt x="11" y="65"/>
                      <a:pt x="16" y="65"/>
                    </a:cubicBezTo>
                    <a:cubicBezTo>
                      <a:pt x="16" y="54"/>
                      <a:pt x="15" y="43"/>
                      <a:pt x="15" y="31"/>
                    </a:cubicBez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Oval 313"/>
              <p:cNvSpPr>
                <a:spLocks noChangeArrowheads="1"/>
              </p:cNvSpPr>
              <p:nvPr/>
            </p:nvSpPr>
            <p:spPr bwMode="auto">
              <a:xfrm>
                <a:off x="3247" y="575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Oval 314"/>
              <p:cNvSpPr>
                <a:spLocks noChangeArrowheads="1"/>
              </p:cNvSpPr>
              <p:nvPr/>
            </p:nvSpPr>
            <p:spPr bwMode="auto">
              <a:xfrm>
                <a:off x="3621" y="565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Oval 315"/>
              <p:cNvSpPr>
                <a:spLocks noChangeArrowheads="1"/>
              </p:cNvSpPr>
              <p:nvPr/>
            </p:nvSpPr>
            <p:spPr bwMode="auto">
              <a:xfrm>
                <a:off x="3348" y="565"/>
                <a:ext cx="36" cy="35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Oval 316"/>
              <p:cNvSpPr>
                <a:spLocks noChangeArrowheads="1"/>
              </p:cNvSpPr>
              <p:nvPr/>
            </p:nvSpPr>
            <p:spPr bwMode="auto">
              <a:xfrm>
                <a:off x="3544" y="565"/>
                <a:ext cx="36" cy="35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317"/>
              <p:cNvSpPr>
                <a:spLocks/>
              </p:cNvSpPr>
              <p:nvPr/>
            </p:nvSpPr>
            <p:spPr bwMode="auto">
              <a:xfrm>
                <a:off x="3440" y="582"/>
                <a:ext cx="46" cy="48"/>
              </a:xfrm>
              <a:custGeom>
                <a:avLst/>
                <a:gdLst>
                  <a:gd name="T0" fmla="*/ 21 w 46"/>
                  <a:gd name="T1" fmla="*/ 0 h 48"/>
                  <a:gd name="T2" fmla="*/ 0 w 46"/>
                  <a:gd name="T3" fmla="*/ 48 h 48"/>
                  <a:gd name="T4" fmla="*/ 46 w 46"/>
                  <a:gd name="T5" fmla="*/ 48 h 48"/>
                  <a:gd name="T6" fmla="*/ 21 w 46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8">
                    <a:moveTo>
                      <a:pt x="21" y="0"/>
                    </a:moveTo>
                    <a:lnTo>
                      <a:pt x="0" y="48"/>
                    </a:lnTo>
                    <a:lnTo>
                      <a:pt x="46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318"/>
              <p:cNvSpPr>
                <a:spLocks/>
              </p:cNvSpPr>
              <p:nvPr/>
            </p:nvSpPr>
            <p:spPr bwMode="auto">
              <a:xfrm>
                <a:off x="3420" y="698"/>
                <a:ext cx="94" cy="27"/>
              </a:xfrm>
              <a:custGeom>
                <a:avLst/>
                <a:gdLst>
                  <a:gd name="T0" fmla="*/ 11 w 55"/>
                  <a:gd name="T1" fmla="*/ 15 h 16"/>
                  <a:gd name="T2" fmla="*/ 1 w 55"/>
                  <a:gd name="T3" fmla="*/ 15 h 16"/>
                  <a:gd name="T4" fmla="*/ 0 w 55"/>
                  <a:gd name="T5" fmla="*/ 13 h 16"/>
                  <a:gd name="T6" fmla="*/ 1 w 55"/>
                  <a:gd name="T7" fmla="*/ 11 h 16"/>
                  <a:gd name="T8" fmla="*/ 53 w 55"/>
                  <a:gd name="T9" fmla="*/ 0 h 16"/>
                  <a:gd name="T10" fmla="*/ 55 w 55"/>
                  <a:gd name="T11" fmla="*/ 1 h 16"/>
                  <a:gd name="T12" fmla="*/ 54 w 55"/>
                  <a:gd name="T13" fmla="*/ 3 h 16"/>
                  <a:gd name="T14" fmla="*/ 11 w 55"/>
                  <a:gd name="T1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6">
                    <a:moveTo>
                      <a:pt x="11" y="15"/>
                    </a:moveTo>
                    <a:cubicBezTo>
                      <a:pt x="5" y="15"/>
                      <a:pt x="1" y="15"/>
                      <a:pt x="1" y="15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2" y="11"/>
                      <a:pt x="27" y="16"/>
                      <a:pt x="53" y="0"/>
                    </a:cubicBezTo>
                    <a:cubicBezTo>
                      <a:pt x="54" y="0"/>
                      <a:pt x="54" y="0"/>
                      <a:pt x="55" y="1"/>
                    </a:cubicBezTo>
                    <a:cubicBezTo>
                      <a:pt x="55" y="2"/>
                      <a:pt x="55" y="3"/>
                      <a:pt x="54" y="3"/>
                    </a:cubicBezTo>
                    <a:cubicBezTo>
                      <a:pt x="38" y="13"/>
                      <a:pt x="21" y="15"/>
                      <a:pt x="11" y="15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319"/>
              <p:cNvSpPr>
                <a:spLocks/>
              </p:cNvSpPr>
              <p:nvPr/>
            </p:nvSpPr>
            <p:spPr bwMode="auto">
              <a:xfrm>
                <a:off x="3379" y="790"/>
                <a:ext cx="66" cy="108"/>
              </a:xfrm>
              <a:custGeom>
                <a:avLst/>
                <a:gdLst>
                  <a:gd name="T0" fmla="*/ 36 w 39"/>
                  <a:gd name="T1" fmla="*/ 0 h 63"/>
                  <a:gd name="T2" fmla="*/ 0 w 39"/>
                  <a:gd name="T3" fmla="*/ 55 h 63"/>
                  <a:gd name="T4" fmla="*/ 36 w 39"/>
                  <a:gd name="T5" fmla="*/ 63 h 63"/>
                  <a:gd name="T6" fmla="*/ 36 w 39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63">
                    <a:moveTo>
                      <a:pt x="36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27" y="46"/>
                      <a:pt x="36" y="63"/>
                    </a:cubicBezTo>
                    <a:cubicBezTo>
                      <a:pt x="36" y="63"/>
                      <a:pt x="39" y="4"/>
                      <a:pt x="36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320"/>
              <p:cNvSpPr>
                <a:spLocks/>
              </p:cNvSpPr>
              <p:nvPr/>
            </p:nvSpPr>
            <p:spPr bwMode="auto">
              <a:xfrm>
                <a:off x="3493" y="792"/>
                <a:ext cx="67" cy="108"/>
              </a:xfrm>
              <a:custGeom>
                <a:avLst/>
                <a:gdLst>
                  <a:gd name="T0" fmla="*/ 3 w 39"/>
                  <a:gd name="T1" fmla="*/ 0 h 63"/>
                  <a:gd name="T2" fmla="*/ 39 w 39"/>
                  <a:gd name="T3" fmla="*/ 55 h 63"/>
                  <a:gd name="T4" fmla="*/ 3 w 39"/>
                  <a:gd name="T5" fmla="*/ 63 h 63"/>
                  <a:gd name="T6" fmla="*/ 3 w 39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63">
                    <a:moveTo>
                      <a:pt x="3" y="0"/>
                    </a:move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12" y="46"/>
                      <a:pt x="3" y="63"/>
                    </a:cubicBezTo>
                    <a:cubicBezTo>
                      <a:pt x="3" y="63"/>
                      <a:pt x="0" y="4"/>
                      <a:pt x="3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321"/>
              <p:cNvSpPr>
                <a:spLocks/>
              </p:cNvSpPr>
              <p:nvPr/>
            </p:nvSpPr>
            <p:spPr bwMode="auto">
              <a:xfrm>
                <a:off x="3529" y="1121"/>
                <a:ext cx="94" cy="92"/>
              </a:xfrm>
              <a:custGeom>
                <a:avLst/>
                <a:gdLst>
                  <a:gd name="T0" fmla="*/ 27 w 55"/>
                  <a:gd name="T1" fmla="*/ 0 h 54"/>
                  <a:gd name="T2" fmla="*/ 10 w 55"/>
                  <a:gd name="T3" fmla="*/ 15 h 54"/>
                  <a:gd name="T4" fmla="*/ 9 w 55"/>
                  <a:gd name="T5" fmla="*/ 38 h 54"/>
                  <a:gd name="T6" fmla="*/ 35 w 55"/>
                  <a:gd name="T7" fmla="*/ 44 h 54"/>
                  <a:gd name="T8" fmla="*/ 55 w 55"/>
                  <a:gd name="T9" fmla="*/ 28 h 54"/>
                  <a:gd name="T10" fmla="*/ 27 w 55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4">
                    <a:moveTo>
                      <a:pt x="27" y="0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0" y="26"/>
                      <a:pt x="9" y="38"/>
                    </a:cubicBezTo>
                    <a:cubicBezTo>
                      <a:pt x="20" y="54"/>
                      <a:pt x="35" y="44"/>
                      <a:pt x="35" y="44"/>
                    </a:cubicBezTo>
                    <a:cubicBezTo>
                      <a:pt x="55" y="28"/>
                      <a:pt x="55" y="28"/>
                      <a:pt x="55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22"/>
              <p:cNvSpPr>
                <a:spLocks/>
              </p:cNvSpPr>
              <p:nvPr/>
            </p:nvSpPr>
            <p:spPr bwMode="auto">
              <a:xfrm>
                <a:off x="3304" y="912"/>
                <a:ext cx="17" cy="233"/>
              </a:xfrm>
              <a:custGeom>
                <a:avLst/>
                <a:gdLst>
                  <a:gd name="T0" fmla="*/ 10 w 17"/>
                  <a:gd name="T1" fmla="*/ 233 h 233"/>
                  <a:gd name="T2" fmla="*/ 17 w 17"/>
                  <a:gd name="T3" fmla="*/ 0 h 233"/>
                  <a:gd name="T4" fmla="*/ 0 w 17"/>
                  <a:gd name="T5" fmla="*/ 233 h 233"/>
                  <a:gd name="T6" fmla="*/ 10 w 17"/>
                  <a:gd name="T7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33">
                    <a:moveTo>
                      <a:pt x="10" y="233"/>
                    </a:moveTo>
                    <a:lnTo>
                      <a:pt x="17" y="0"/>
                    </a:lnTo>
                    <a:lnTo>
                      <a:pt x="0" y="233"/>
                    </a:lnTo>
                    <a:lnTo>
                      <a:pt x="10" y="233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23"/>
              <p:cNvSpPr>
                <a:spLocks/>
              </p:cNvSpPr>
              <p:nvPr/>
            </p:nvSpPr>
            <p:spPr bwMode="auto">
              <a:xfrm>
                <a:off x="2643" y="1160"/>
                <a:ext cx="72" cy="82"/>
              </a:xfrm>
              <a:custGeom>
                <a:avLst/>
                <a:gdLst>
                  <a:gd name="T0" fmla="*/ 42 w 42"/>
                  <a:gd name="T1" fmla="*/ 0 h 48"/>
                  <a:gd name="T2" fmla="*/ 42 w 42"/>
                  <a:gd name="T3" fmla="*/ 6 h 48"/>
                  <a:gd name="T4" fmla="*/ 41 w 42"/>
                  <a:gd name="T5" fmla="*/ 30 h 48"/>
                  <a:gd name="T6" fmla="*/ 23 w 42"/>
                  <a:gd name="T7" fmla="*/ 47 h 48"/>
                  <a:gd name="T8" fmla="*/ 0 w 42"/>
                  <a:gd name="T9" fmla="*/ 29 h 48"/>
                  <a:gd name="T10" fmla="*/ 0 w 42"/>
                  <a:gd name="T11" fmla="*/ 3 h 48"/>
                  <a:gd name="T12" fmla="*/ 42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6"/>
                      <a:pt x="23" y="47"/>
                    </a:cubicBezTo>
                    <a:cubicBezTo>
                      <a:pt x="2" y="48"/>
                      <a:pt x="0" y="29"/>
                      <a:pt x="0" y="29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24"/>
              <p:cNvSpPr>
                <a:spLocks/>
              </p:cNvSpPr>
              <p:nvPr/>
            </p:nvSpPr>
            <p:spPr bwMode="auto">
              <a:xfrm>
                <a:off x="2332" y="1164"/>
                <a:ext cx="73" cy="82"/>
              </a:xfrm>
              <a:custGeom>
                <a:avLst/>
                <a:gdLst>
                  <a:gd name="T0" fmla="*/ 0 w 43"/>
                  <a:gd name="T1" fmla="*/ 0 h 48"/>
                  <a:gd name="T2" fmla="*/ 1 w 43"/>
                  <a:gd name="T3" fmla="*/ 5 h 48"/>
                  <a:gd name="T4" fmla="*/ 1 w 43"/>
                  <a:gd name="T5" fmla="*/ 30 h 48"/>
                  <a:gd name="T6" fmla="*/ 20 w 43"/>
                  <a:gd name="T7" fmla="*/ 47 h 48"/>
                  <a:gd name="T8" fmla="*/ 42 w 43"/>
                  <a:gd name="T9" fmla="*/ 29 h 48"/>
                  <a:gd name="T10" fmla="*/ 43 w 43"/>
                  <a:gd name="T11" fmla="*/ 3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4" y="46"/>
                      <a:pt x="20" y="47"/>
                    </a:cubicBezTo>
                    <a:cubicBezTo>
                      <a:pt x="41" y="48"/>
                      <a:pt x="42" y="29"/>
                      <a:pt x="42" y="29"/>
                    </a:cubicBezTo>
                    <a:cubicBezTo>
                      <a:pt x="43" y="3"/>
                      <a:pt x="43" y="3"/>
                      <a:pt x="43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25"/>
              <p:cNvSpPr>
                <a:spLocks/>
              </p:cNvSpPr>
              <p:nvPr/>
            </p:nvSpPr>
            <p:spPr bwMode="auto">
              <a:xfrm>
                <a:off x="2392" y="1201"/>
                <a:ext cx="273" cy="579"/>
              </a:xfrm>
              <a:custGeom>
                <a:avLst/>
                <a:gdLst>
                  <a:gd name="T0" fmla="*/ 25 w 273"/>
                  <a:gd name="T1" fmla="*/ 0 h 579"/>
                  <a:gd name="T2" fmla="*/ 0 w 273"/>
                  <a:gd name="T3" fmla="*/ 569 h 579"/>
                  <a:gd name="T4" fmla="*/ 101 w 273"/>
                  <a:gd name="T5" fmla="*/ 579 h 579"/>
                  <a:gd name="T6" fmla="*/ 123 w 273"/>
                  <a:gd name="T7" fmla="*/ 144 h 579"/>
                  <a:gd name="T8" fmla="*/ 143 w 273"/>
                  <a:gd name="T9" fmla="*/ 144 h 579"/>
                  <a:gd name="T10" fmla="*/ 181 w 273"/>
                  <a:gd name="T11" fmla="*/ 579 h 579"/>
                  <a:gd name="T12" fmla="*/ 273 w 273"/>
                  <a:gd name="T13" fmla="*/ 572 h 579"/>
                  <a:gd name="T14" fmla="*/ 246 w 273"/>
                  <a:gd name="T15" fmla="*/ 0 h 579"/>
                  <a:gd name="T16" fmla="*/ 25 w 273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3" h="579">
                    <a:moveTo>
                      <a:pt x="25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3" y="144"/>
                    </a:lnTo>
                    <a:lnTo>
                      <a:pt x="181" y="579"/>
                    </a:lnTo>
                    <a:lnTo>
                      <a:pt x="273" y="572"/>
                    </a:lnTo>
                    <a:lnTo>
                      <a:pt x="24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26"/>
              <p:cNvSpPr>
                <a:spLocks/>
              </p:cNvSpPr>
              <p:nvPr/>
            </p:nvSpPr>
            <p:spPr bwMode="auto">
              <a:xfrm>
                <a:off x="2416" y="856"/>
                <a:ext cx="205" cy="366"/>
              </a:xfrm>
              <a:custGeom>
                <a:avLst/>
                <a:gdLst>
                  <a:gd name="T0" fmla="*/ 29 w 205"/>
                  <a:gd name="T1" fmla="*/ 20 h 366"/>
                  <a:gd name="T2" fmla="*/ 63 w 205"/>
                  <a:gd name="T3" fmla="*/ 0 h 366"/>
                  <a:gd name="T4" fmla="*/ 152 w 205"/>
                  <a:gd name="T5" fmla="*/ 0 h 366"/>
                  <a:gd name="T6" fmla="*/ 184 w 205"/>
                  <a:gd name="T7" fmla="*/ 32 h 366"/>
                  <a:gd name="T8" fmla="*/ 205 w 205"/>
                  <a:gd name="T9" fmla="*/ 366 h 366"/>
                  <a:gd name="T10" fmla="*/ 0 w 205"/>
                  <a:gd name="T11" fmla="*/ 366 h 366"/>
                  <a:gd name="T12" fmla="*/ 29 w 205"/>
                  <a:gd name="T13" fmla="*/ 2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366">
                    <a:moveTo>
                      <a:pt x="29" y="20"/>
                    </a:moveTo>
                    <a:lnTo>
                      <a:pt x="63" y="0"/>
                    </a:lnTo>
                    <a:lnTo>
                      <a:pt x="152" y="0"/>
                    </a:lnTo>
                    <a:lnTo>
                      <a:pt x="184" y="32"/>
                    </a:lnTo>
                    <a:lnTo>
                      <a:pt x="205" y="366"/>
                    </a:lnTo>
                    <a:lnTo>
                      <a:pt x="0" y="366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515E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27"/>
              <p:cNvSpPr>
                <a:spLocks/>
              </p:cNvSpPr>
              <p:nvPr/>
            </p:nvSpPr>
            <p:spPr bwMode="auto">
              <a:xfrm>
                <a:off x="2499" y="890"/>
                <a:ext cx="55" cy="286"/>
              </a:xfrm>
              <a:custGeom>
                <a:avLst/>
                <a:gdLst>
                  <a:gd name="T0" fmla="*/ 19 w 55"/>
                  <a:gd name="T1" fmla="*/ 0 h 286"/>
                  <a:gd name="T2" fmla="*/ 0 w 55"/>
                  <a:gd name="T3" fmla="*/ 286 h 286"/>
                  <a:gd name="T4" fmla="*/ 55 w 55"/>
                  <a:gd name="T5" fmla="*/ 286 h 286"/>
                  <a:gd name="T6" fmla="*/ 29 w 55"/>
                  <a:gd name="T7" fmla="*/ 0 h 286"/>
                  <a:gd name="T8" fmla="*/ 19 w 55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86">
                    <a:moveTo>
                      <a:pt x="19" y="0"/>
                    </a:moveTo>
                    <a:lnTo>
                      <a:pt x="0" y="286"/>
                    </a:lnTo>
                    <a:lnTo>
                      <a:pt x="55" y="286"/>
                    </a:lnTo>
                    <a:lnTo>
                      <a:pt x="2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28"/>
              <p:cNvSpPr>
                <a:spLocks/>
              </p:cNvSpPr>
              <p:nvPr/>
            </p:nvSpPr>
            <p:spPr bwMode="auto">
              <a:xfrm>
                <a:off x="2499" y="796"/>
                <a:ext cx="52" cy="97"/>
              </a:xfrm>
              <a:custGeom>
                <a:avLst/>
                <a:gdLst>
                  <a:gd name="T0" fmla="*/ 0 w 30"/>
                  <a:gd name="T1" fmla="*/ 0 h 57"/>
                  <a:gd name="T2" fmla="*/ 0 w 30"/>
                  <a:gd name="T3" fmla="*/ 46 h 57"/>
                  <a:gd name="T4" fmla="*/ 15 w 30"/>
                  <a:gd name="T5" fmla="*/ 57 h 57"/>
                  <a:gd name="T6" fmla="*/ 28 w 30"/>
                  <a:gd name="T7" fmla="*/ 47 h 57"/>
                  <a:gd name="T8" fmla="*/ 28 w 30"/>
                  <a:gd name="T9" fmla="*/ 0 h 57"/>
                  <a:gd name="T10" fmla="*/ 0 w 30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7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57"/>
                      <a:pt x="15" y="57"/>
                    </a:cubicBezTo>
                    <a:cubicBezTo>
                      <a:pt x="30" y="57"/>
                      <a:pt x="28" y="47"/>
                      <a:pt x="28" y="4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29"/>
              <p:cNvSpPr>
                <a:spLocks/>
              </p:cNvSpPr>
              <p:nvPr/>
            </p:nvSpPr>
            <p:spPr bwMode="auto">
              <a:xfrm>
                <a:off x="2499" y="796"/>
                <a:ext cx="48" cy="18"/>
              </a:xfrm>
              <a:custGeom>
                <a:avLst/>
                <a:gdLst>
                  <a:gd name="T0" fmla="*/ 22 w 28"/>
                  <a:gd name="T1" fmla="*/ 11 h 11"/>
                  <a:gd name="T2" fmla="*/ 28 w 28"/>
                  <a:gd name="T3" fmla="*/ 11 h 11"/>
                  <a:gd name="T4" fmla="*/ 28 w 28"/>
                  <a:gd name="T5" fmla="*/ 0 h 11"/>
                  <a:gd name="T6" fmla="*/ 0 w 28"/>
                  <a:gd name="T7" fmla="*/ 0 h 11"/>
                  <a:gd name="T8" fmla="*/ 0 w 28"/>
                  <a:gd name="T9" fmla="*/ 10 h 11"/>
                  <a:gd name="T10" fmla="*/ 22 w 28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1">
                    <a:moveTo>
                      <a:pt x="22" y="11"/>
                    </a:moveTo>
                    <a:cubicBezTo>
                      <a:pt x="24" y="11"/>
                      <a:pt x="26" y="11"/>
                      <a:pt x="28" y="1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11"/>
                      <a:pt x="15" y="11"/>
                      <a:pt x="22" y="11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30"/>
              <p:cNvSpPr>
                <a:spLocks/>
              </p:cNvSpPr>
              <p:nvPr/>
            </p:nvSpPr>
            <p:spPr bwMode="auto">
              <a:xfrm>
                <a:off x="2325" y="297"/>
                <a:ext cx="436" cy="360"/>
              </a:xfrm>
              <a:custGeom>
                <a:avLst/>
                <a:gdLst>
                  <a:gd name="T0" fmla="*/ 9 w 255"/>
                  <a:gd name="T1" fmla="*/ 210 h 210"/>
                  <a:gd name="T2" fmla="*/ 11 w 255"/>
                  <a:gd name="T3" fmla="*/ 100 h 210"/>
                  <a:gd name="T4" fmla="*/ 211 w 255"/>
                  <a:gd name="T5" fmla="*/ 0 h 210"/>
                  <a:gd name="T6" fmla="*/ 204 w 255"/>
                  <a:gd name="T7" fmla="*/ 17 h 210"/>
                  <a:gd name="T8" fmla="*/ 227 w 255"/>
                  <a:gd name="T9" fmla="*/ 5 h 210"/>
                  <a:gd name="T10" fmla="*/ 227 w 255"/>
                  <a:gd name="T11" fmla="*/ 22 h 210"/>
                  <a:gd name="T12" fmla="*/ 245 w 255"/>
                  <a:gd name="T13" fmla="*/ 11 h 210"/>
                  <a:gd name="T14" fmla="*/ 239 w 255"/>
                  <a:gd name="T15" fmla="*/ 30 h 210"/>
                  <a:gd name="T16" fmla="*/ 255 w 255"/>
                  <a:gd name="T17" fmla="*/ 21 h 210"/>
                  <a:gd name="T18" fmla="*/ 221 w 255"/>
                  <a:gd name="T19" fmla="*/ 202 h 210"/>
                  <a:gd name="T20" fmla="*/ 9 w 255"/>
                  <a:gd name="T2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5" h="210">
                    <a:moveTo>
                      <a:pt x="9" y="210"/>
                    </a:moveTo>
                    <a:cubicBezTo>
                      <a:pt x="9" y="210"/>
                      <a:pt x="0" y="118"/>
                      <a:pt x="11" y="100"/>
                    </a:cubicBezTo>
                    <a:cubicBezTo>
                      <a:pt x="23" y="82"/>
                      <a:pt x="151" y="0"/>
                      <a:pt x="211" y="0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27" y="5"/>
                      <a:pt x="227" y="5"/>
                      <a:pt x="227" y="5"/>
                    </a:cubicBezTo>
                    <a:cubicBezTo>
                      <a:pt x="227" y="22"/>
                      <a:pt x="227" y="22"/>
                      <a:pt x="227" y="22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55" y="21"/>
                      <a:pt x="255" y="21"/>
                      <a:pt x="255" y="21"/>
                    </a:cubicBezTo>
                    <a:cubicBezTo>
                      <a:pt x="255" y="21"/>
                      <a:pt x="245" y="156"/>
                      <a:pt x="221" y="202"/>
                    </a:cubicBezTo>
                    <a:lnTo>
                      <a:pt x="9" y="21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1"/>
              <p:cNvSpPr>
                <a:spLocks/>
              </p:cNvSpPr>
              <p:nvPr/>
            </p:nvSpPr>
            <p:spPr bwMode="auto">
              <a:xfrm>
                <a:off x="2503" y="299"/>
                <a:ext cx="258" cy="351"/>
              </a:xfrm>
              <a:custGeom>
                <a:avLst/>
                <a:gdLst>
                  <a:gd name="T0" fmla="*/ 135 w 151"/>
                  <a:gd name="T1" fmla="*/ 29 h 205"/>
                  <a:gd name="T2" fmla="*/ 141 w 151"/>
                  <a:gd name="T3" fmla="*/ 10 h 205"/>
                  <a:gd name="T4" fmla="*/ 123 w 151"/>
                  <a:gd name="T5" fmla="*/ 21 h 205"/>
                  <a:gd name="T6" fmla="*/ 123 w 151"/>
                  <a:gd name="T7" fmla="*/ 4 h 205"/>
                  <a:gd name="T8" fmla="*/ 100 w 151"/>
                  <a:gd name="T9" fmla="*/ 16 h 205"/>
                  <a:gd name="T10" fmla="*/ 106 w 151"/>
                  <a:gd name="T11" fmla="*/ 0 h 205"/>
                  <a:gd name="T12" fmla="*/ 53 w 151"/>
                  <a:gd name="T13" fmla="*/ 27 h 205"/>
                  <a:gd name="T14" fmla="*/ 15 w 151"/>
                  <a:gd name="T15" fmla="*/ 81 h 205"/>
                  <a:gd name="T16" fmla="*/ 3 w 151"/>
                  <a:gd name="T17" fmla="*/ 117 h 205"/>
                  <a:gd name="T18" fmla="*/ 2 w 151"/>
                  <a:gd name="T19" fmla="*/ 154 h 205"/>
                  <a:gd name="T20" fmla="*/ 4 w 151"/>
                  <a:gd name="T21" fmla="*/ 192 h 205"/>
                  <a:gd name="T22" fmla="*/ 10 w 151"/>
                  <a:gd name="T23" fmla="*/ 205 h 205"/>
                  <a:gd name="T24" fmla="*/ 44 w 151"/>
                  <a:gd name="T25" fmla="*/ 204 h 205"/>
                  <a:gd name="T26" fmla="*/ 42 w 151"/>
                  <a:gd name="T27" fmla="*/ 157 h 205"/>
                  <a:gd name="T28" fmla="*/ 51 w 151"/>
                  <a:gd name="T29" fmla="*/ 137 h 205"/>
                  <a:gd name="T30" fmla="*/ 74 w 151"/>
                  <a:gd name="T31" fmla="*/ 123 h 205"/>
                  <a:gd name="T32" fmla="*/ 131 w 151"/>
                  <a:gd name="T33" fmla="*/ 83 h 205"/>
                  <a:gd name="T34" fmla="*/ 146 w 151"/>
                  <a:gd name="T35" fmla="*/ 51 h 205"/>
                  <a:gd name="T36" fmla="*/ 149 w 151"/>
                  <a:gd name="T37" fmla="*/ 42 h 205"/>
                  <a:gd name="T38" fmla="*/ 151 w 151"/>
                  <a:gd name="T39" fmla="*/ 20 h 205"/>
                  <a:gd name="T40" fmla="*/ 135 w 151"/>
                  <a:gd name="T41" fmla="*/ 2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1" h="205">
                    <a:moveTo>
                      <a:pt x="135" y="29"/>
                    </a:moveTo>
                    <a:cubicBezTo>
                      <a:pt x="141" y="10"/>
                      <a:pt x="141" y="10"/>
                      <a:pt x="141" y="10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7" y="6"/>
                      <a:pt x="68" y="12"/>
                      <a:pt x="53" y="27"/>
                    </a:cubicBezTo>
                    <a:cubicBezTo>
                      <a:pt x="37" y="42"/>
                      <a:pt x="24" y="61"/>
                      <a:pt x="15" y="81"/>
                    </a:cubicBezTo>
                    <a:cubicBezTo>
                      <a:pt x="9" y="92"/>
                      <a:pt x="5" y="104"/>
                      <a:pt x="3" y="117"/>
                    </a:cubicBezTo>
                    <a:cubicBezTo>
                      <a:pt x="0" y="129"/>
                      <a:pt x="2" y="141"/>
                      <a:pt x="2" y="154"/>
                    </a:cubicBezTo>
                    <a:cubicBezTo>
                      <a:pt x="3" y="166"/>
                      <a:pt x="1" y="180"/>
                      <a:pt x="4" y="192"/>
                    </a:cubicBezTo>
                    <a:cubicBezTo>
                      <a:pt x="6" y="196"/>
                      <a:pt x="8" y="200"/>
                      <a:pt x="10" y="205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2" y="188"/>
                      <a:pt x="38" y="173"/>
                      <a:pt x="42" y="157"/>
                    </a:cubicBezTo>
                    <a:cubicBezTo>
                      <a:pt x="44" y="150"/>
                      <a:pt x="46" y="143"/>
                      <a:pt x="51" y="137"/>
                    </a:cubicBezTo>
                    <a:cubicBezTo>
                      <a:pt x="57" y="130"/>
                      <a:pt x="65" y="127"/>
                      <a:pt x="74" y="123"/>
                    </a:cubicBezTo>
                    <a:cubicBezTo>
                      <a:pt x="95" y="114"/>
                      <a:pt x="117" y="102"/>
                      <a:pt x="131" y="83"/>
                    </a:cubicBezTo>
                    <a:cubicBezTo>
                      <a:pt x="138" y="73"/>
                      <a:pt x="143" y="62"/>
                      <a:pt x="146" y="51"/>
                    </a:cubicBezTo>
                    <a:cubicBezTo>
                      <a:pt x="147" y="48"/>
                      <a:pt x="148" y="45"/>
                      <a:pt x="149" y="42"/>
                    </a:cubicBezTo>
                    <a:cubicBezTo>
                      <a:pt x="151" y="29"/>
                      <a:pt x="151" y="20"/>
                      <a:pt x="151" y="20"/>
                    </a:cubicBezTo>
                    <a:lnTo>
                      <a:pt x="135" y="29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32"/>
              <p:cNvSpPr>
                <a:spLocks/>
              </p:cNvSpPr>
              <p:nvPr/>
            </p:nvSpPr>
            <p:spPr bwMode="auto">
              <a:xfrm>
                <a:off x="2363" y="469"/>
                <a:ext cx="326" cy="349"/>
              </a:xfrm>
              <a:custGeom>
                <a:avLst/>
                <a:gdLst>
                  <a:gd name="T0" fmla="*/ 1 w 191"/>
                  <a:gd name="T1" fmla="*/ 50 h 204"/>
                  <a:gd name="T2" fmla="*/ 1 w 191"/>
                  <a:gd name="T3" fmla="*/ 174 h 204"/>
                  <a:gd name="T4" fmla="*/ 27 w 191"/>
                  <a:gd name="T5" fmla="*/ 196 h 204"/>
                  <a:gd name="T6" fmla="*/ 179 w 191"/>
                  <a:gd name="T7" fmla="*/ 192 h 204"/>
                  <a:gd name="T8" fmla="*/ 179 w 191"/>
                  <a:gd name="T9" fmla="*/ 40 h 204"/>
                  <a:gd name="T10" fmla="*/ 168 w 191"/>
                  <a:gd name="T11" fmla="*/ 17 h 204"/>
                  <a:gd name="T12" fmla="*/ 96 w 191"/>
                  <a:gd name="T13" fmla="*/ 32 h 204"/>
                  <a:gd name="T14" fmla="*/ 89 w 191"/>
                  <a:gd name="T15" fmla="*/ 32 h 204"/>
                  <a:gd name="T16" fmla="*/ 43 w 191"/>
                  <a:gd name="T17" fmla="*/ 8 h 204"/>
                  <a:gd name="T18" fmla="*/ 1 w 191"/>
                  <a:gd name="T19" fmla="*/ 5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204">
                    <a:moveTo>
                      <a:pt x="1" y="50"/>
                    </a:moveTo>
                    <a:cubicBezTo>
                      <a:pt x="1" y="50"/>
                      <a:pt x="0" y="163"/>
                      <a:pt x="1" y="174"/>
                    </a:cubicBezTo>
                    <a:cubicBezTo>
                      <a:pt x="3" y="186"/>
                      <a:pt x="2" y="193"/>
                      <a:pt x="27" y="196"/>
                    </a:cubicBezTo>
                    <a:cubicBezTo>
                      <a:pt x="51" y="199"/>
                      <a:pt x="165" y="204"/>
                      <a:pt x="179" y="192"/>
                    </a:cubicBezTo>
                    <a:cubicBezTo>
                      <a:pt x="191" y="183"/>
                      <a:pt x="189" y="87"/>
                      <a:pt x="179" y="40"/>
                    </a:cubicBezTo>
                    <a:cubicBezTo>
                      <a:pt x="176" y="29"/>
                      <a:pt x="171" y="21"/>
                      <a:pt x="168" y="17"/>
                    </a:cubicBezTo>
                    <a:cubicBezTo>
                      <a:pt x="161" y="5"/>
                      <a:pt x="112" y="0"/>
                      <a:pt x="96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2"/>
                      <a:pt x="67" y="1"/>
                      <a:pt x="43" y="8"/>
                    </a:cubicBezTo>
                    <a:cubicBezTo>
                      <a:pt x="19" y="14"/>
                      <a:pt x="2" y="27"/>
                      <a:pt x="1" y="5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Oval 333"/>
              <p:cNvSpPr>
                <a:spLocks noChangeArrowheads="1"/>
              </p:cNvSpPr>
              <p:nvPr/>
            </p:nvSpPr>
            <p:spPr bwMode="auto">
              <a:xfrm>
                <a:off x="2327" y="619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Oval 334"/>
              <p:cNvSpPr>
                <a:spLocks noChangeArrowheads="1"/>
              </p:cNvSpPr>
              <p:nvPr/>
            </p:nvSpPr>
            <p:spPr bwMode="auto">
              <a:xfrm>
                <a:off x="2648" y="619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35"/>
              <p:cNvSpPr>
                <a:spLocks/>
              </p:cNvSpPr>
              <p:nvPr/>
            </p:nvSpPr>
            <p:spPr bwMode="auto">
              <a:xfrm>
                <a:off x="2515" y="517"/>
                <a:ext cx="70" cy="56"/>
              </a:xfrm>
              <a:custGeom>
                <a:avLst/>
                <a:gdLst>
                  <a:gd name="T0" fmla="*/ 0 w 41"/>
                  <a:gd name="T1" fmla="*/ 4 h 33"/>
                  <a:gd name="T2" fmla="*/ 41 w 41"/>
                  <a:gd name="T3" fmla="*/ 22 h 33"/>
                  <a:gd name="T4" fmla="*/ 7 w 41"/>
                  <a:gd name="T5" fmla="*/ 4 h 33"/>
                  <a:gd name="T6" fmla="*/ 0 w 41"/>
                  <a:gd name="T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33">
                    <a:moveTo>
                      <a:pt x="0" y="4"/>
                    </a:moveTo>
                    <a:cubicBezTo>
                      <a:pt x="0" y="4"/>
                      <a:pt x="12" y="33"/>
                      <a:pt x="41" y="22"/>
                    </a:cubicBezTo>
                    <a:cubicBezTo>
                      <a:pt x="41" y="22"/>
                      <a:pt x="18" y="23"/>
                      <a:pt x="7" y="4"/>
                    </a:cubicBezTo>
                    <a:cubicBezTo>
                      <a:pt x="7" y="4"/>
                      <a:pt x="2" y="0"/>
                      <a:pt x="0" y="4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36"/>
              <p:cNvSpPr>
                <a:spLocks/>
              </p:cNvSpPr>
              <p:nvPr/>
            </p:nvSpPr>
            <p:spPr bwMode="auto">
              <a:xfrm>
                <a:off x="2503" y="523"/>
                <a:ext cx="51" cy="57"/>
              </a:xfrm>
              <a:custGeom>
                <a:avLst/>
                <a:gdLst>
                  <a:gd name="T0" fmla="*/ 8 w 30"/>
                  <a:gd name="T1" fmla="*/ 0 h 33"/>
                  <a:gd name="T2" fmla="*/ 10 w 30"/>
                  <a:gd name="T3" fmla="*/ 23 h 33"/>
                  <a:gd name="T4" fmla="*/ 30 w 30"/>
                  <a:gd name="T5" fmla="*/ 27 h 33"/>
                  <a:gd name="T6" fmla="*/ 13 w 30"/>
                  <a:gd name="T7" fmla="*/ 17 h 33"/>
                  <a:gd name="T8" fmla="*/ 13 w 30"/>
                  <a:gd name="T9" fmla="*/ 4 h 33"/>
                  <a:gd name="T10" fmla="*/ 8 w 30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3">
                    <a:moveTo>
                      <a:pt x="8" y="0"/>
                    </a:moveTo>
                    <a:cubicBezTo>
                      <a:pt x="8" y="0"/>
                      <a:pt x="0" y="12"/>
                      <a:pt x="10" y="23"/>
                    </a:cubicBezTo>
                    <a:cubicBezTo>
                      <a:pt x="20" y="33"/>
                      <a:pt x="30" y="27"/>
                      <a:pt x="30" y="27"/>
                    </a:cubicBezTo>
                    <a:cubicBezTo>
                      <a:pt x="30" y="27"/>
                      <a:pt x="17" y="28"/>
                      <a:pt x="13" y="17"/>
                    </a:cubicBezTo>
                    <a:cubicBezTo>
                      <a:pt x="9" y="8"/>
                      <a:pt x="13" y="4"/>
                      <a:pt x="13" y="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Oval 337"/>
              <p:cNvSpPr>
                <a:spLocks noChangeArrowheads="1"/>
              </p:cNvSpPr>
              <p:nvPr/>
            </p:nvSpPr>
            <p:spPr bwMode="auto">
              <a:xfrm>
                <a:off x="2409" y="602"/>
                <a:ext cx="36" cy="36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338"/>
              <p:cNvSpPr>
                <a:spLocks noChangeArrowheads="1"/>
              </p:cNvSpPr>
              <p:nvPr/>
            </p:nvSpPr>
            <p:spPr bwMode="auto">
              <a:xfrm>
                <a:off x="2597" y="602"/>
                <a:ext cx="36" cy="36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39"/>
              <p:cNvSpPr>
                <a:spLocks/>
              </p:cNvSpPr>
              <p:nvPr/>
            </p:nvSpPr>
            <p:spPr bwMode="auto">
              <a:xfrm>
                <a:off x="2487" y="657"/>
                <a:ext cx="65" cy="36"/>
              </a:xfrm>
              <a:custGeom>
                <a:avLst/>
                <a:gdLst>
                  <a:gd name="T0" fmla="*/ 38 w 38"/>
                  <a:gd name="T1" fmla="*/ 11 h 21"/>
                  <a:gd name="T2" fmla="*/ 27 w 38"/>
                  <a:gd name="T3" fmla="*/ 21 h 21"/>
                  <a:gd name="T4" fmla="*/ 11 w 38"/>
                  <a:gd name="T5" fmla="*/ 21 h 21"/>
                  <a:gd name="T6" fmla="*/ 0 w 38"/>
                  <a:gd name="T7" fmla="*/ 11 h 21"/>
                  <a:gd name="T8" fmla="*/ 0 w 38"/>
                  <a:gd name="T9" fmla="*/ 11 h 21"/>
                  <a:gd name="T10" fmla="*/ 11 w 38"/>
                  <a:gd name="T11" fmla="*/ 0 h 21"/>
                  <a:gd name="T12" fmla="*/ 27 w 38"/>
                  <a:gd name="T13" fmla="*/ 0 h 21"/>
                  <a:gd name="T14" fmla="*/ 38 w 38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1">
                    <a:moveTo>
                      <a:pt x="38" y="11"/>
                    </a:moveTo>
                    <a:cubicBezTo>
                      <a:pt x="38" y="17"/>
                      <a:pt x="33" y="21"/>
                      <a:pt x="27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3" y="0"/>
                      <a:pt x="38" y="5"/>
                      <a:pt x="38" y="11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40"/>
              <p:cNvSpPr>
                <a:spLocks/>
              </p:cNvSpPr>
              <p:nvPr/>
            </p:nvSpPr>
            <p:spPr bwMode="auto">
              <a:xfrm>
                <a:off x="2458" y="739"/>
                <a:ext cx="134" cy="24"/>
              </a:xfrm>
              <a:custGeom>
                <a:avLst/>
                <a:gdLst>
                  <a:gd name="T0" fmla="*/ 15 w 78"/>
                  <a:gd name="T1" fmla="*/ 10 h 14"/>
                  <a:gd name="T2" fmla="*/ 1 w 78"/>
                  <a:gd name="T3" fmla="*/ 8 h 14"/>
                  <a:gd name="T4" fmla="*/ 0 w 78"/>
                  <a:gd name="T5" fmla="*/ 5 h 14"/>
                  <a:gd name="T6" fmla="*/ 2 w 78"/>
                  <a:gd name="T7" fmla="*/ 4 h 14"/>
                  <a:gd name="T8" fmla="*/ 76 w 78"/>
                  <a:gd name="T9" fmla="*/ 0 h 14"/>
                  <a:gd name="T10" fmla="*/ 78 w 78"/>
                  <a:gd name="T11" fmla="*/ 1 h 14"/>
                  <a:gd name="T12" fmla="*/ 77 w 78"/>
                  <a:gd name="T13" fmla="*/ 4 h 14"/>
                  <a:gd name="T14" fmla="*/ 15 w 78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14">
                    <a:moveTo>
                      <a:pt x="15" y="10"/>
                    </a:moveTo>
                    <a:cubicBezTo>
                      <a:pt x="6" y="9"/>
                      <a:pt x="1" y="8"/>
                      <a:pt x="1" y="8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2" y="4"/>
                      <a:pt x="38" y="14"/>
                      <a:pt x="76" y="0"/>
                    </a:cubicBezTo>
                    <a:cubicBezTo>
                      <a:pt x="77" y="0"/>
                      <a:pt x="78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52" y="12"/>
                      <a:pt x="29" y="12"/>
                      <a:pt x="15" y="10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41"/>
              <p:cNvSpPr>
                <a:spLocks/>
              </p:cNvSpPr>
              <p:nvPr/>
            </p:nvSpPr>
            <p:spPr bwMode="auto">
              <a:xfrm>
                <a:off x="2327" y="849"/>
                <a:ext cx="78" cy="333"/>
              </a:xfrm>
              <a:custGeom>
                <a:avLst/>
                <a:gdLst>
                  <a:gd name="T0" fmla="*/ 46 w 46"/>
                  <a:gd name="T1" fmla="*/ 16 h 195"/>
                  <a:gd name="T2" fmla="*/ 36 w 46"/>
                  <a:gd name="T3" fmla="*/ 1 h 195"/>
                  <a:gd name="T4" fmla="*/ 11 w 46"/>
                  <a:gd name="T5" fmla="*/ 16 h 195"/>
                  <a:gd name="T6" fmla="*/ 0 w 46"/>
                  <a:gd name="T7" fmla="*/ 192 h 195"/>
                  <a:gd name="T8" fmla="*/ 39 w 46"/>
                  <a:gd name="T9" fmla="*/ 195 h 195"/>
                  <a:gd name="T10" fmla="*/ 46 w 46"/>
                  <a:gd name="T11" fmla="*/ 1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95">
                    <a:moveTo>
                      <a:pt x="46" y="16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13" y="0"/>
                      <a:pt x="11" y="16"/>
                    </a:cubicBezTo>
                    <a:cubicBezTo>
                      <a:pt x="9" y="31"/>
                      <a:pt x="0" y="192"/>
                      <a:pt x="0" y="192"/>
                    </a:cubicBezTo>
                    <a:cubicBezTo>
                      <a:pt x="39" y="195"/>
                      <a:pt x="39" y="195"/>
                      <a:pt x="39" y="195"/>
                    </a:cubicBezTo>
                    <a:lnTo>
                      <a:pt x="46" y="16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42"/>
              <p:cNvSpPr>
                <a:spLocks/>
              </p:cNvSpPr>
              <p:nvPr/>
            </p:nvSpPr>
            <p:spPr bwMode="auto">
              <a:xfrm>
                <a:off x="2370" y="888"/>
                <a:ext cx="27" cy="294"/>
              </a:xfrm>
              <a:custGeom>
                <a:avLst/>
                <a:gdLst>
                  <a:gd name="T0" fmla="*/ 0 w 16"/>
                  <a:gd name="T1" fmla="*/ 171 h 172"/>
                  <a:gd name="T2" fmla="*/ 14 w 16"/>
                  <a:gd name="T3" fmla="*/ 172 h 172"/>
                  <a:gd name="T4" fmla="*/ 16 w 16"/>
                  <a:gd name="T5" fmla="*/ 0 h 172"/>
                  <a:gd name="T6" fmla="*/ 0 w 16"/>
                  <a:gd name="T7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2">
                    <a:moveTo>
                      <a:pt x="0" y="171"/>
                    </a:moveTo>
                    <a:cubicBezTo>
                      <a:pt x="14" y="172"/>
                      <a:pt x="14" y="172"/>
                      <a:pt x="14" y="17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" y="28"/>
                      <a:pt x="0" y="171"/>
                      <a:pt x="0" y="171"/>
                    </a:cubicBezTo>
                    <a:close/>
                  </a:path>
                </a:pathLst>
              </a:custGeom>
              <a:solidFill>
                <a:srgbClr val="234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43"/>
              <p:cNvSpPr>
                <a:spLocks/>
              </p:cNvSpPr>
              <p:nvPr/>
            </p:nvSpPr>
            <p:spPr bwMode="auto">
              <a:xfrm>
                <a:off x="2365" y="850"/>
                <a:ext cx="114" cy="440"/>
              </a:xfrm>
              <a:custGeom>
                <a:avLst/>
                <a:gdLst>
                  <a:gd name="T0" fmla="*/ 14 w 67"/>
                  <a:gd name="T1" fmla="*/ 0 h 257"/>
                  <a:gd name="T2" fmla="*/ 7 w 67"/>
                  <a:gd name="T3" fmla="*/ 192 h 257"/>
                  <a:gd name="T4" fmla="*/ 25 w 67"/>
                  <a:gd name="T5" fmla="*/ 256 h 257"/>
                  <a:gd name="T6" fmla="*/ 54 w 67"/>
                  <a:gd name="T7" fmla="*/ 194 h 257"/>
                  <a:gd name="T8" fmla="*/ 67 w 67"/>
                  <a:gd name="T9" fmla="*/ 3 h 257"/>
                  <a:gd name="T10" fmla="*/ 14 w 67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57">
                    <a:moveTo>
                      <a:pt x="14" y="0"/>
                    </a:moveTo>
                    <a:cubicBezTo>
                      <a:pt x="7" y="192"/>
                      <a:pt x="7" y="192"/>
                      <a:pt x="7" y="192"/>
                    </a:cubicBezTo>
                    <a:cubicBezTo>
                      <a:pt x="7" y="192"/>
                      <a:pt x="0" y="257"/>
                      <a:pt x="25" y="256"/>
                    </a:cubicBezTo>
                    <a:cubicBezTo>
                      <a:pt x="50" y="255"/>
                      <a:pt x="54" y="243"/>
                      <a:pt x="54" y="194"/>
                    </a:cubicBezTo>
                    <a:cubicBezTo>
                      <a:pt x="54" y="145"/>
                      <a:pt x="67" y="3"/>
                      <a:pt x="67" y="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44"/>
              <p:cNvSpPr>
                <a:spLocks/>
              </p:cNvSpPr>
              <p:nvPr/>
            </p:nvSpPr>
            <p:spPr bwMode="auto">
              <a:xfrm>
                <a:off x="2411" y="856"/>
                <a:ext cx="68" cy="239"/>
              </a:xfrm>
              <a:custGeom>
                <a:avLst/>
                <a:gdLst>
                  <a:gd name="T0" fmla="*/ 68 w 68"/>
                  <a:gd name="T1" fmla="*/ 0 h 239"/>
                  <a:gd name="T2" fmla="*/ 15 w 68"/>
                  <a:gd name="T3" fmla="*/ 89 h 239"/>
                  <a:gd name="T4" fmla="*/ 51 w 68"/>
                  <a:gd name="T5" fmla="*/ 92 h 239"/>
                  <a:gd name="T6" fmla="*/ 0 w 68"/>
                  <a:gd name="T7" fmla="*/ 234 h 239"/>
                  <a:gd name="T8" fmla="*/ 49 w 68"/>
                  <a:gd name="T9" fmla="*/ 239 h 239"/>
                  <a:gd name="T10" fmla="*/ 68 w 68"/>
                  <a:gd name="T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239">
                    <a:moveTo>
                      <a:pt x="68" y="0"/>
                    </a:moveTo>
                    <a:lnTo>
                      <a:pt x="15" y="89"/>
                    </a:lnTo>
                    <a:lnTo>
                      <a:pt x="51" y="92"/>
                    </a:lnTo>
                    <a:lnTo>
                      <a:pt x="0" y="234"/>
                    </a:lnTo>
                    <a:lnTo>
                      <a:pt x="49" y="23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D4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45"/>
              <p:cNvSpPr>
                <a:spLocks/>
              </p:cNvSpPr>
              <p:nvPr/>
            </p:nvSpPr>
            <p:spPr bwMode="auto">
              <a:xfrm>
                <a:off x="2641" y="849"/>
                <a:ext cx="79" cy="333"/>
              </a:xfrm>
              <a:custGeom>
                <a:avLst/>
                <a:gdLst>
                  <a:gd name="T0" fmla="*/ 0 w 46"/>
                  <a:gd name="T1" fmla="*/ 16 h 195"/>
                  <a:gd name="T2" fmla="*/ 10 w 46"/>
                  <a:gd name="T3" fmla="*/ 1 h 195"/>
                  <a:gd name="T4" fmla="*/ 35 w 46"/>
                  <a:gd name="T5" fmla="*/ 16 h 195"/>
                  <a:gd name="T6" fmla="*/ 46 w 46"/>
                  <a:gd name="T7" fmla="*/ 192 h 195"/>
                  <a:gd name="T8" fmla="*/ 8 w 46"/>
                  <a:gd name="T9" fmla="*/ 195 h 195"/>
                  <a:gd name="T10" fmla="*/ 0 w 46"/>
                  <a:gd name="T11" fmla="*/ 1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95">
                    <a:moveTo>
                      <a:pt x="0" y="16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33" y="0"/>
                      <a:pt x="35" y="16"/>
                    </a:cubicBezTo>
                    <a:cubicBezTo>
                      <a:pt x="38" y="31"/>
                      <a:pt x="46" y="192"/>
                      <a:pt x="46" y="192"/>
                    </a:cubicBezTo>
                    <a:cubicBezTo>
                      <a:pt x="8" y="195"/>
                      <a:pt x="8" y="195"/>
                      <a:pt x="8" y="195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46"/>
              <p:cNvSpPr>
                <a:spLocks/>
              </p:cNvSpPr>
              <p:nvPr/>
            </p:nvSpPr>
            <p:spPr bwMode="auto">
              <a:xfrm>
                <a:off x="2650" y="888"/>
                <a:ext cx="29" cy="294"/>
              </a:xfrm>
              <a:custGeom>
                <a:avLst/>
                <a:gdLst>
                  <a:gd name="T0" fmla="*/ 17 w 17"/>
                  <a:gd name="T1" fmla="*/ 171 h 172"/>
                  <a:gd name="T2" fmla="*/ 3 w 17"/>
                  <a:gd name="T3" fmla="*/ 172 h 172"/>
                  <a:gd name="T4" fmla="*/ 0 w 17"/>
                  <a:gd name="T5" fmla="*/ 0 h 172"/>
                  <a:gd name="T6" fmla="*/ 17 w 17"/>
                  <a:gd name="T7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2">
                    <a:moveTo>
                      <a:pt x="17" y="171"/>
                    </a:moveTo>
                    <a:cubicBezTo>
                      <a:pt x="3" y="172"/>
                      <a:pt x="3" y="172"/>
                      <a:pt x="3" y="17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8"/>
                      <a:pt x="17" y="171"/>
                      <a:pt x="17" y="171"/>
                    </a:cubicBezTo>
                    <a:close/>
                  </a:path>
                </a:pathLst>
              </a:custGeom>
              <a:solidFill>
                <a:srgbClr val="234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47"/>
              <p:cNvSpPr>
                <a:spLocks/>
              </p:cNvSpPr>
              <p:nvPr/>
            </p:nvSpPr>
            <p:spPr bwMode="auto">
              <a:xfrm>
                <a:off x="2568" y="850"/>
                <a:ext cx="114" cy="440"/>
              </a:xfrm>
              <a:custGeom>
                <a:avLst/>
                <a:gdLst>
                  <a:gd name="T0" fmla="*/ 53 w 67"/>
                  <a:gd name="T1" fmla="*/ 0 h 257"/>
                  <a:gd name="T2" fmla="*/ 60 w 67"/>
                  <a:gd name="T3" fmla="*/ 192 h 257"/>
                  <a:gd name="T4" fmla="*/ 43 w 67"/>
                  <a:gd name="T5" fmla="*/ 256 h 257"/>
                  <a:gd name="T6" fmla="*/ 14 w 67"/>
                  <a:gd name="T7" fmla="*/ 194 h 257"/>
                  <a:gd name="T8" fmla="*/ 0 w 67"/>
                  <a:gd name="T9" fmla="*/ 3 h 257"/>
                  <a:gd name="T10" fmla="*/ 53 w 67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57">
                    <a:moveTo>
                      <a:pt x="53" y="0"/>
                    </a:moveTo>
                    <a:cubicBezTo>
                      <a:pt x="60" y="192"/>
                      <a:pt x="60" y="192"/>
                      <a:pt x="60" y="192"/>
                    </a:cubicBezTo>
                    <a:cubicBezTo>
                      <a:pt x="60" y="192"/>
                      <a:pt x="67" y="257"/>
                      <a:pt x="43" y="256"/>
                    </a:cubicBezTo>
                    <a:cubicBezTo>
                      <a:pt x="18" y="255"/>
                      <a:pt x="14" y="243"/>
                      <a:pt x="14" y="194"/>
                    </a:cubicBezTo>
                    <a:cubicBezTo>
                      <a:pt x="14" y="145"/>
                      <a:pt x="0" y="3"/>
                      <a:pt x="0" y="3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48"/>
              <p:cNvSpPr>
                <a:spLocks/>
              </p:cNvSpPr>
              <p:nvPr/>
            </p:nvSpPr>
            <p:spPr bwMode="auto">
              <a:xfrm>
                <a:off x="2568" y="856"/>
                <a:ext cx="70" cy="239"/>
              </a:xfrm>
              <a:custGeom>
                <a:avLst/>
                <a:gdLst>
                  <a:gd name="T0" fmla="*/ 0 w 70"/>
                  <a:gd name="T1" fmla="*/ 0 h 239"/>
                  <a:gd name="T2" fmla="*/ 53 w 70"/>
                  <a:gd name="T3" fmla="*/ 89 h 239"/>
                  <a:gd name="T4" fmla="*/ 18 w 70"/>
                  <a:gd name="T5" fmla="*/ 92 h 239"/>
                  <a:gd name="T6" fmla="*/ 70 w 70"/>
                  <a:gd name="T7" fmla="*/ 234 h 239"/>
                  <a:gd name="T8" fmla="*/ 20 w 70"/>
                  <a:gd name="T9" fmla="*/ 239 h 239"/>
                  <a:gd name="T10" fmla="*/ 0 w 70"/>
                  <a:gd name="T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39">
                    <a:moveTo>
                      <a:pt x="0" y="0"/>
                    </a:moveTo>
                    <a:lnTo>
                      <a:pt x="53" y="89"/>
                    </a:lnTo>
                    <a:lnTo>
                      <a:pt x="18" y="92"/>
                    </a:lnTo>
                    <a:lnTo>
                      <a:pt x="70" y="234"/>
                    </a:lnTo>
                    <a:lnTo>
                      <a:pt x="2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49"/>
              <p:cNvSpPr>
                <a:spLocks/>
              </p:cNvSpPr>
              <p:nvPr/>
            </p:nvSpPr>
            <p:spPr bwMode="auto">
              <a:xfrm>
                <a:off x="2353" y="1708"/>
                <a:ext cx="153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2542" y="1708"/>
                <a:ext cx="152" cy="91"/>
              </a:xfrm>
              <a:custGeom>
                <a:avLst/>
                <a:gdLst>
                  <a:gd name="T0" fmla="*/ 84 w 89"/>
                  <a:gd name="T1" fmla="*/ 51 h 53"/>
                  <a:gd name="T2" fmla="*/ 7 w 89"/>
                  <a:gd name="T3" fmla="*/ 53 h 53"/>
                  <a:gd name="T4" fmla="*/ 30 w 89"/>
                  <a:gd name="T5" fmla="*/ 10 h 53"/>
                  <a:gd name="T6" fmla="*/ 84 w 89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3">
                    <a:moveTo>
                      <a:pt x="84" y="51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0" y="20"/>
                      <a:pt x="30" y="10"/>
                    </a:cubicBezTo>
                    <a:cubicBezTo>
                      <a:pt x="61" y="0"/>
                      <a:pt x="89" y="25"/>
                      <a:pt x="84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51"/>
              <p:cNvSpPr>
                <a:spLocks/>
              </p:cNvSpPr>
              <p:nvPr/>
            </p:nvSpPr>
            <p:spPr bwMode="auto">
              <a:xfrm>
                <a:off x="2489" y="1325"/>
                <a:ext cx="79" cy="20"/>
              </a:xfrm>
              <a:custGeom>
                <a:avLst/>
                <a:gdLst>
                  <a:gd name="T0" fmla="*/ 17 w 46"/>
                  <a:gd name="T1" fmla="*/ 12 h 12"/>
                  <a:gd name="T2" fmla="*/ 0 w 46"/>
                  <a:gd name="T3" fmla="*/ 3 h 12"/>
                  <a:gd name="T4" fmla="*/ 1 w 46"/>
                  <a:gd name="T5" fmla="*/ 0 h 12"/>
                  <a:gd name="T6" fmla="*/ 4 w 46"/>
                  <a:gd name="T7" fmla="*/ 1 h 12"/>
                  <a:gd name="T8" fmla="*/ 17 w 46"/>
                  <a:gd name="T9" fmla="*/ 8 h 12"/>
                  <a:gd name="T10" fmla="*/ 30 w 46"/>
                  <a:gd name="T11" fmla="*/ 8 h 12"/>
                  <a:gd name="T12" fmla="*/ 42 w 46"/>
                  <a:gd name="T13" fmla="*/ 1 h 12"/>
                  <a:gd name="T14" fmla="*/ 45 w 46"/>
                  <a:gd name="T15" fmla="*/ 0 h 12"/>
                  <a:gd name="T16" fmla="*/ 46 w 46"/>
                  <a:gd name="T17" fmla="*/ 3 h 12"/>
                  <a:gd name="T18" fmla="*/ 30 w 46"/>
                  <a:gd name="T19" fmla="*/ 12 h 12"/>
                  <a:gd name="T20" fmla="*/ 17 w 4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2">
                    <a:moveTo>
                      <a:pt x="17" y="12"/>
                    </a:moveTo>
                    <a:cubicBezTo>
                      <a:pt x="6" y="12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8"/>
                      <a:pt x="17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8" y="6"/>
                      <a:pt x="42" y="1"/>
                    </a:cubicBezTo>
                    <a:cubicBezTo>
                      <a:pt x="43" y="0"/>
                      <a:pt x="44" y="0"/>
                      <a:pt x="45" y="0"/>
                    </a:cubicBezTo>
                    <a:cubicBezTo>
                      <a:pt x="46" y="1"/>
                      <a:pt x="46" y="2"/>
                      <a:pt x="46" y="3"/>
                    </a:cubicBezTo>
                    <a:cubicBezTo>
                      <a:pt x="40" y="10"/>
                      <a:pt x="31" y="12"/>
                      <a:pt x="30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52"/>
              <p:cNvSpPr>
                <a:spLocks/>
              </p:cNvSpPr>
              <p:nvPr/>
            </p:nvSpPr>
            <p:spPr bwMode="auto">
              <a:xfrm>
                <a:off x="1439" y="1763"/>
                <a:ext cx="154" cy="37"/>
              </a:xfrm>
              <a:custGeom>
                <a:avLst/>
                <a:gdLst>
                  <a:gd name="T0" fmla="*/ 13 w 90"/>
                  <a:gd name="T1" fmla="*/ 1 h 22"/>
                  <a:gd name="T2" fmla="*/ 2 w 90"/>
                  <a:gd name="T3" fmla="*/ 9 h 22"/>
                  <a:gd name="T4" fmla="*/ 6 w 90"/>
                  <a:gd name="T5" fmla="*/ 21 h 22"/>
                  <a:gd name="T6" fmla="*/ 83 w 90"/>
                  <a:gd name="T7" fmla="*/ 16 h 22"/>
                  <a:gd name="T8" fmla="*/ 81 w 90"/>
                  <a:gd name="T9" fmla="*/ 0 h 22"/>
                  <a:gd name="T10" fmla="*/ 13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2"/>
                      <a:pt x="75" y="20"/>
                      <a:pt x="83" y="16"/>
                    </a:cubicBezTo>
                    <a:cubicBezTo>
                      <a:pt x="90" y="13"/>
                      <a:pt x="84" y="1"/>
                      <a:pt x="81" y="0"/>
                    </a:cubicBezTo>
                    <a:cubicBezTo>
                      <a:pt x="78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53"/>
              <p:cNvSpPr>
                <a:spLocks/>
              </p:cNvSpPr>
              <p:nvPr/>
            </p:nvSpPr>
            <p:spPr bwMode="auto">
              <a:xfrm>
                <a:off x="1437" y="1384"/>
                <a:ext cx="154" cy="394"/>
              </a:xfrm>
              <a:custGeom>
                <a:avLst/>
                <a:gdLst>
                  <a:gd name="T0" fmla="*/ 51 w 90"/>
                  <a:gd name="T1" fmla="*/ 0 h 230"/>
                  <a:gd name="T2" fmla="*/ 39 w 90"/>
                  <a:gd name="T3" fmla="*/ 179 h 230"/>
                  <a:gd name="T4" fmla="*/ 2 w 90"/>
                  <a:gd name="T5" fmla="*/ 216 h 230"/>
                  <a:gd name="T6" fmla="*/ 20 w 90"/>
                  <a:gd name="T7" fmla="*/ 229 h 230"/>
                  <a:gd name="T8" fmla="*/ 88 w 90"/>
                  <a:gd name="T9" fmla="*/ 216 h 230"/>
                  <a:gd name="T10" fmla="*/ 63 w 90"/>
                  <a:gd name="T11" fmla="*/ 176 h 230"/>
                  <a:gd name="T12" fmla="*/ 74 w 90"/>
                  <a:gd name="T13" fmla="*/ 5 h 230"/>
                  <a:gd name="T14" fmla="*/ 51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51" y="0"/>
                    </a:moveTo>
                    <a:cubicBezTo>
                      <a:pt x="51" y="0"/>
                      <a:pt x="44" y="170"/>
                      <a:pt x="39" y="179"/>
                    </a:cubicBezTo>
                    <a:cubicBezTo>
                      <a:pt x="35" y="188"/>
                      <a:pt x="2" y="209"/>
                      <a:pt x="2" y="216"/>
                    </a:cubicBezTo>
                    <a:cubicBezTo>
                      <a:pt x="3" y="223"/>
                      <a:pt x="0" y="230"/>
                      <a:pt x="20" y="229"/>
                    </a:cubicBezTo>
                    <a:cubicBezTo>
                      <a:pt x="40" y="227"/>
                      <a:pt x="90" y="225"/>
                      <a:pt x="88" y="216"/>
                    </a:cubicBezTo>
                    <a:cubicBezTo>
                      <a:pt x="87" y="208"/>
                      <a:pt x="68" y="187"/>
                      <a:pt x="63" y="176"/>
                    </a:cubicBezTo>
                    <a:cubicBezTo>
                      <a:pt x="59" y="166"/>
                      <a:pt x="74" y="5"/>
                      <a:pt x="74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54"/>
              <p:cNvSpPr>
                <a:spLocks/>
              </p:cNvSpPr>
              <p:nvPr/>
            </p:nvSpPr>
            <p:spPr bwMode="auto">
              <a:xfrm>
                <a:off x="1461" y="1711"/>
                <a:ext cx="108" cy="69"/>
              </a:xfrm>
              <a:custGeom>
                <a:avLst/>
                <a:gdLst>
                  <a:gd name="T0" fmla="*/ 0 w 63"/>
                  <a:gd name="T1" fmla="*/ 12 h 40"/>
                  <a:gd name="T2" fmla="*/ 28 w 63"/>
                  <a:gd name="T3" fmla="*/ 36 h 40"/>
                  <a:gd name="T4" fmla="*/ 31 w 63"/>
                  <a:gd name="T5" fmla="*/ 40 h 40"/>
                  <a:gd name="T6" fmla="*/ 34 w 63"/>
                  <a:gd name="T7" fmla="*/ 36 h 40"/>
                  <a:gd name="T8" fmla="*/ 45 w 63"/>
                  <a:gd name="T9" fmla="*/ 14 h 40"/>
                  <a:gd name="T10" fmla="*/ 63 w 63"/>
                  <a:gd name="T11" fmla="*/ 7 h 40"/>
                  <a:gd name="T12" fmla="*/ 58 w 63"/>
                  <a:gd name="T13" fmla="*/ 0 h 40"/>
                  <a:gd name="T14" fmla="*/ 32 w 63"/>
                  <a:gd name="T15" fmla="*/ 15 h 40"/>
                  <a:gd name="T16" fmla="*/ 10 w 63"/>
                  <a:gd name="T17" fmla="*/ 3 h 40"/>
                  <a:gd name="T18" fmla="*/ 0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0" y="12"/>
                    </a:moveTo>
                    <a:cubicBezTo>
                      <a:pt x="0" y="12"/>
                      <a:pt x="23" y="4"/>
                      <a:pt x="28" y="36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24"/>
                      <a:pt x="45" y="14"/>
                    </a:cubicBezTo>
                    <a:cubicBezTo>
                      <a:pt x="55" y="4"/>
                      <a:pt x="63" y="7"/>
                      <a:pt x="63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38" y="2"/>
                      <a:pt x="32" y="15"/>
                    </a:cubicBezTo>
                    <a:cubicBezTo>
                      <a:pt x="32" y="15"/>
                      <a:pt x="24" y="2"/>
                      <a:pt x="10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55"/>
              <p:cNvSpPr>
                <a:spLocks/>
              </p:cNvSpPr>
              <p:nvPr/>
            </p:nvSpPr>
            <p:spPr bwMode="auto">
              <a:xfrm>
                <a:off x="1635" y="1763"/>
                <a:ext cx="154" cy="37"/>
              </a:xfrm>
              <a:custGeom>
                <a:avLst/>
                <a:gdLst>
                  <a:gd name="T0" fmla="*/ 77 w 90"/>
                  <a:gd name="T1" fmla="*/ 1 h 22"/>
                  <a:gd name="T2" fmla="*/ 88 w 90"/>
                  <a:gd name="T3" fmla="*/ 9 h 22"/>
                  <a:gd name="T4" fmla="*/ 84 w 90"/>
                  <a:gd name="T5" fmla="*/ 21 h 22"/>
                  <a:gd name="T6" fmla="*/ 7 w 90"/>
                  <a:gd name="T7" fmla="*/ 16 h 22"/>
                  <a:gd name="T8" fmla="*/ 9 w 90"/>
                  <a:gd name="T9" fmla="*/ 0 h 22"/>
                  <a:gd name="T10" fmla="*/ 77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77" y="1"/>
                    </a:moveTo>
                    <a:cubicBezTo>
                      <a:pt x="77" y="1"/>
                      <a:pt x="88" y="7"/>
                      <a:pt x="88" y="9"/>
                    </a:cubicBezTo>
                    <a:cubicBezTo>
                      <a:pt x="88" y="11"/>
                      <a:pt x="90" y="21"/>
                      <a:pt x="84" y="21"/>
                    </a:cubicBezTo>
                    <a:cubicBezTo>
                      <a:pt x="77" y="22"/>
                      <a:pt x="15" y="20"/>
                      <a:pt x="7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7" y="1"/>
                      <a:pt x="77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56"/>
              <p:cNvSpPr>
                <a:spLocks/>
              </p:cNvSpPr>
              <p:nvPr/>
            </p:nvSpPr>
            <p:spPr bwMode="auto">
              <a:xfrm>
                <a:off x="1637" y="1384"/>
                <a:ext cx="154" cy="394"/>
              </a:xfrm>
              <a:custGeom>
                <a:avLst/>
                <a:gdLst>
                  <a:gd name="T0" fmla="*/ 39 w 90"/>
                  <a:gd name="T1" fmla="*/ 0 h 230"/>
                  <a:gd name="T2" fmla="*/ 51 w 90"/>
                  <a:gd name="T3" fmla="*/ 179 h 230"/>
                  <a:gd name="T4" fmla="*/ 88 w 90"/>
                  <a:gd name="T5" fmla="*/ 216 h 230"/>
                  <a:gd name="T6" fmla="*/ 70 w 90"/>
                  <a:gd name="T7" fmla="*/ 229 h 230"/>
                  <a:gd name="T8" fmla="*/ 2 w 90"/>
                  <a:gd name="T9" fmla="*/ 216 h 230"/>
                  <a:gd name="T10" fmla="*/ 27 w 90"/>
                  <a:gd name="T11" fmla="*/ 176 h 230"/>
                  <a:gd name="T12" fmla="*/ 16 w 90"/>
                  <a:gd name="T13" fmla="*/ 5 h 230"/>
                  <a:gd name="T14" fmla="*/ 39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39" y="0"/>
                    </a:moveTo>
                    <a:cubicBezTo>
                      <a:pt x="39" y="0"/>
                      <a:pt x="46" y="170"/>
                      <a:pt x="51" y="179"/>
                    </a:cubicBezTo>
                    <a:cubicBezTo>
                      <a:pt x="55" y="188"/>
                      <a:pt x="88" y="209"/>
                      <a:pt x="88" y="216"/>
                    </a:cubicBezTo>
                    <a:cubicBezTo>
                      <a:pt x="87" y="223"/>
                      <a:pt x="90" y="230"/>
                      <a:pt x="70" y="229"/>
                    </a:cubicBezTo>
                    <a:cubicBezTo>
                      <a:pt x="50" y="227"/>
                      <a:pt x="0" y="225"/>
                      <a:pt x="2" y="216"/>
                    </a:cubicBezTo>
                    <a:cubicBezTo>
                      <a:pt x="4" y="208"/>
                      <a:pt x="22" y="187"/>
                      <a:pt x="27" y="176"/>
                    </a:cubicBezTo>
                    <a:cubicBezTo>
                      <a:pt x="31" y="166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57"/>
              <p:cNvSpPr>
                <a:spLocks/>
              </p:cNvSpPr>
              <p:nvPr/>
            </p:nvSpPr>
            <p:spPr bwMode="auto">
              <a:xfrm>
                <a:off x="1659" y="1711"/>
                <a:ext cx="108" cy="69"/>
              </a:xfrm>
              <a:custGeom>
                <a:avLst/>
                <a:gdLst>
                  <a:gd name="T0" fmla="*/ 63 w 63"/>
                  <a:gd name="T1" fmla="*/ 12 h 40"/>
                  <a:gd name="T2" fmla="*/ 35 w 63"/>
                  <a:gd name="T3" fmla="*/ 36 h 40"/>
                  <a:gd name="T4" fmla="*/ 32 w 63"/>
                  <a:gd name="T5" fmla="*/ 40 h 40"/>
                  <a:gd name="T6" fmla="*/ 29 w 63"/>
                  <a:gd name="T7" fmla="*/ 36 h 40"/>
                  <a:gd name="T8" fmla="*/ 18 w 63"/>
                  <a:gd name="T9" fmla="*/ 14 h 40"/>
                  <a:gd name="T10" fmla="*/ 0 w 63"/>
                  <a:gd name="T11" fmla="*/ 7 h 40"/>
                  <a:gd name="T12" fmla="*/ 5 w 63"/>
                  <a:gd name="T13" fmla="*/ 0 h 40"/>
                  <a:gd name="T14" fmla="*/ 31 w 63"/>
                  <a:gd name="T15" fmla="*/ 15 h 40"/>
                  <a:gd name="T16" fmla="*/ 53 w 63"/>
                  <a:gd name="T17" fmla="*/ 3 h 40"/>
                  <a:gd name="T18" fmla="*/ 63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63" y="12"/>
                    </a:moveTo>
                    <a:cubicBezTo>
                      <a:pt x="63" y="12"/>
                      <a:pt x="40" y="4"/>
                      <a:pt x="35" y="36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9" y="24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5"/>
                    </a:cubicBezTo>
                    <a:cubicBezTo>
                      <a:pt x="31" y="15"/>
                      <a:pt x="39" y="2"/>
                      <a:pt x="53" y="3"/>
                    </a:cubicBezTo>
                    <a:lnTo>
                      <a:pt x="63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58"/>
              <p:cNvSpPr>
                <a:spLocks/>
              </p:cNvSpPr>
              <p:nvPr/>
            </p:nvSpPr>
            <p:spPr bwMode="auto">
              <a:xfrm>
                <a:off x="1410" y="967"/>
                <a:ext cx="72" cy="354"/>
              </a:xfrm>
              <a:custGeom>
                <a:avLst/>
                <a:gdLst>
                  <a:gd name="T0" fmla="*/ 6 w 42"/>
                  <a:gd name="T1" fmla="*/ 11 h 207"/>
                  <a:gd name="T2" fmla="*/ 0 w 42"/>
                  <a:gd name="T3" fmla="*/ 192 h 207"/>
                  <a:gd name="T4" fmla="*/ 18 w 42"/>
                  <a:gd name="T5" fmla="*/ 207 h 207"/>
                  <a:gd name="T6" fmla="*/ 39 w 42"/>
                  <a:gd name="T7" fmla="*/ 189 h 207"/>
                  <a:gd name="T8" fmla="*/ 42 w 42"/>
                  <a:gd name="T9" fmla="*/ 0 h 207"/>
                  <a:gd name="T10" fmla="*/ 6 w 42"/>
                  <a:gd name="T11" fmla="*/ 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7">
                    <a:moveTo>
                      <a:pt x="6" y="11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2"/>
                      <a:pt x="5" y="206"/>
                      <a:pt x="18" y="207"/>
                    </a:cubicBezTo>
                    <a:cubicBezTo>
                      <a:pt x="36" y="207"/>
                      <a:pt x="39" y="189"/>
                      <a:pt x="39" y="189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59"/>
              <p:cNvSpPr>
                <a:spLocks/>
              </p:cNvSpPr>
              <p:nvPr/>
            </p:nvSpPr>
            <p:spPr bwMode="auto">
              <a:xfrm>
                <a:off x="1721" y="967"/>
                <a:ext cx="72" cy="354"/>
              </a:xfrm>
              <a:custGeom>
                <a:avLst/>
                <a:gdLst>
                  <a:gd name="T0" fmla="*/ 36 w 42"/>
                  <a:gd name="T1" fmla="*/ 11 h 207"/>
                  <a:gd name="T2" fmla="*/ 42 w 42"/>
                  <a:gd name="T3" fmla="*/ 192 h 207"/>
                  <a:gd name="T4" fmla="*/ 24 w 42"/>
                  <a:gd name="T5" fmla="*/ 207 h 207"/>
                  <a:gd name="T6" fmla="*/ 3 w 42"/>
                  <a:gd name="T7" fmla="*/ 189 h 207"/>
                  <a:gd name="T8" fmla="*/ 0 w 42"/>
                  <a:gd name="T9" fmla="*/ 0 h 207"/>
                  <a:gd name="T10" fmla="*/ 36 w 42"/>
                  <a:gd name="T11" fmla="*/ 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7">
                    <a:moveTo>
                      <a:pt x="36" y="11"/>
                    </a:move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36" y="206"/>
                      <a:pt x="24" y="207"/>
                    </a:cubicBezTo>
                    <a:cubicBezTo>
                      <a:pt x="6" y="207"/>
                      <a:pt x="3" y="189"/>
                      <a:pt x="3" y="18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60"/>
              <p:cNvSpPr>
                <a:spLocks/>
              </p:cNvSpPr>
              <p:nvPr/>
            </p:nvSpPr>
            <p:spPr bwMode="auto">
              <a:xfrm>
                <a:off x="1473" y="1203"/>
                <a:ext cx="277" cy="240"/>
              </a:xfrm>
              <a:custGeom>
                <a:avLst/>
                <a:gdLst>
                  <a:gd name="T0" fmla="*/ 40 w 277"/>
                  <a:gd name="T1" fmla="*/ 0 h 240"/>
                  <a:gd name="T2" fmla="*/ 5 w 277"/>
                  <a:gd name="T3" fmla="*/ 27 h 240"/>
                  <a:gd name="T4" fmla="*/ 0 w 277"/>
                  <a:gd name="T5" fmla="*/ 238 h 240"/>
                  <a:gd name="T6" fmla="*/ 120 w 277"/>
                  <a:gd name="T7" fmla="*/ 240 h 240"/>
                  <a:gd name="T8" fmla="*/ 127 w 277"/>
                  <a:gd name="T9" fmla="*/ 127 h 240"/>
                  <a:gd name="T10" fmla="*/ 147 w 277"/>
                  <a:gd name="T11" fmla="*/ 127 h 240"/>
                  <a:gd name="T12" fmla="*/ 161 w 277"/>
                  <a:gd name="T13" fmla="*/ 240 h 240"/>
                  <a:gd name="T14" fmla="*/ 277 w 277"/>
                  <a:gd name="T15" fmla="*/ 240 h 240"/>
                  <a:gd name="T16" fmla="*/ 263 w 277"/>
                  <a:gd name="T17" fmla="*/ 27 h 240"/>
                  <a:gd name="T18" fmla="*/ 40 w 277"/>
                  <a:gd name="T1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7" h="240">
                    <a:moveTo>
                      <a:pt x="40" y="0"/>
                    </a:moveTo>
                    <a:lnTo>
                      <a:pt x="5" y="27"/>
                    </a:lnTo>
                    <a:lnTo>
                      <a:pt x="0" y="238"/>
                    </a:lnTo>
                    <a:lnTo>
                      <a:pt x="120" y="240"/>
                    </a:lnTo>
                    <a:lnTo>
                      <a:pt x="127" y="127"/>
                    </a:lnTo>
                    <a:lnTo>
                      <a:pt x="147" y="127"/>
                    </a:lnTo>
                    <a:lnTo>
                      <a:pt x="161" y="240"/>
                    </a:lnTo>
                    <a:lnTo>
                      <a:pt x="277" y="240"/>
                    </a:lnTo>
                    <a:lnTo>
                      <a:pt x="263" y="2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302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61"/>
              <p:cNvSpPr>
                <a:spLocks/>
              </p:cNvSpPr>
              <p:nvPr/>
            </p:nvSpPr>
            <p:spPr bwMode="auto">
              <a:xfrm>
                <a:off x="1398" y="789"/>
                <a:ext cx="395" cy="441"/>
              </a:xfrm>
              <a:custGeom>
                <a:avLst/>
                <a:gdLst>
                  <a:gd name="T0" fmla="*/ 36 w 231"/>
                  <a:gd name="T1" fmla="*/ 16 h 258"/>
                  <a:gd name="T2" fmla="*/ 111 w 231"/>
                  <a:gd name="T3" fmla="*/ 2 h 258"/>
                  <a:gd name="T4" fmla="*/ 203 w 231"/>
                  <a:gd name="T5" fmla="*/ 16 h 258"/>
                  <a:gd name="T6" fmla="*/ 226 w 231"/>
                  <a:gd name="T7" fmla="*/ 62 h 258"/>
                  <a:gd name="T8" fmla="*/ 231 w 231"/>
                  <a:gd name="T9" fmla="*/ 118 h 258"/>
                  <a:gd name="T10" fmla="*/ 191 w 231"/>
                  <a:gd name="T11" fmla="*/ 121 h 258"/>
                  <a:gd name="T12" fmla="*/ 198 w 231"/>
                  <a:gd name="T13" fmla="*/ 258 h 258"/>
                  <a:gd name="T14" fmla="*/ 47 w 231"/>
                  <a:gd name="T15" fmla="*/ 258 h 258"/>
                  <a:gd name="T16" fmla="*/ 48 w 231"/>
                  <a:gd name="T17" fmla="*/ 125 h 258"/>
                  <a:gd name="T18" fmla="*/ 5 w 231"/>
                  <a:gd name="T19" fmla="*/ 122 h 258"/>
                  <a:gd name="T20" fmla="*/ 36 w 231"/>
                  <a:gd name="T21" fmla="*/ 1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58">
                    <a:moveTo>
                      <a:pt x="36" y="16"/>
                    </a:moveTo>
                    <a:cubicBezTo>
                      <a:pt x="36" y="16"/>
                      <a:pt x="84" y="4"/>
                      <a:pt x="111" y="2"/>
                    </a:cubicBezTo>
                    <a:cubicBezTo>
                      <a:pt x="138" y="0"/>
                      <a:pt x="203" y="16"/>
                      <a:pt x="203" y="16"/>
                    </a:cubicBezTo>
                    <a:cubicBezTo>
                      <a:pt x="203" y="16"/>
                      <a:pt x="222" y="20"/>
                      <a:pt x="226" y="62"/>
                    </a:cubicBezTo>
                    <a:cubicBezTo>
                      <a:pt x="231" y="118"/>
                      <a:pt x="231" y="118"/>
                      <a:pt x="231" y="118"/>
                    </a:cubicBezTo>
                    <a:cubicBezTo>
                      <a:pt x="231" y="118"/>
                      <a:pt x="210" y="123"/>
                      <a:pt x="191" y="121"/>
                    </a:cubicBezTo>
                    <a:cubicBezTo>
                      <a:pt x="198" y="258"/>
                      <a:pt x="198" y="258"/>
                      <a:pt x="198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" y="122"/>
                      <a:pt x="5" y="122"/>
                      <a:pt x="5" y="122"/>
                    </a:cubicBezTo>
                    <a:cubicBezTo>
                      <a:pt x="5" y="122"/>
                      <a:pt x="0" y="24"/>
                      <a:pt x="36" y="16"/>
                    </a:cubicBez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62"/>
              <p:cNvSpPr>
                <a:spLocks/>
              </p:cNvSpPr>
              <p:nvPr/>
            </p:nvSpPr>
            <p:spPr bwMode="auto">
              <a:xfrm>
                <a:off x="1555" y="713"/>
                <a:ext cx="65" cy="112"/>
              </a:xfrm>
              <a:custGeom>
                <a:avLst/>
                <a:gdLst>
                  <a:gd name="T0" fmla="*/ 0 w 38"/>
                  <a:gd name="T1" fmla="*/ 0 h 65"/>
                  <a:gd name="T2" fmla="*/ 0 w 38"/>
                  <a:gd name="T3" fmla="*/ 52 h 65"/>
                  <a:gd name="T4" fmla="*/ 19 w 38"/>
                  <a:gd name="T5" fmla="*/ 64 h 65"/>
                  <a:gd name="T6" fmla="*/ 38 w 38"/>
                  <a:gd name="T7" fmla="*/ 52 h 65"/>
                  <a:gd name="T8" fmla="*/ 38 w 38"/>
                  <a:gd name="T9" fmla="*/ 0 h 65"/>
                  <a:gd name="T10" fmla="*/ 0 w 38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65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2" y="64"/>
                      <a:pt x="19" y="64"/>
                    </a:cubicBezTo>
                    <a:cubicBezTo>
                      <a:pt x="37" y="65"/>
                      <a:pt x="38" y="52"/>
                      <a:pt x="38" y="52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63"/>
              <p:cNvSpPr>
                <a:spLocks/>
              </p:cNvSpPr>
              <p:nvPr/>
            </p:nvSpPr>
            <p:spPr bwMode="auto">
              <a:xfrm>
                <a:off x="1325" y="318"/>
                <a:ext cx="567" cy="270"/>
              </a:xfrm>
              <a:custGeom>
                <a:avLst/>
                <a:gdLst>
                  <a:gd name="T0" fmla="*/ 66 w 332"/>
                  <a:gd name="T1" fmla="*/ 158 h 158"/>
                  <a:gd name="T2" fmla="*/ 28 w 332"/>
                  <a:gd name="T3" fmla="*/ 158 h 158"/>
                  <a:gd name="T4" fmla="*/ 1 w 332"/>
                  <a:gd name="T5" fmla="*/ 50 h 158"/>
                  <a:gd name="T6" fmla="*/ 117 w 332"/>
                  <a:gd name="T7" fmla="*/ 13 h 158"/>
                  <a:gd name="T8" fmla="*/ 288 w 332"/>
                  <a:gd name="T9" fmla="*/ 15 h 158"/>
                  <a:gd name="T10" fmla="*/ 314 w 332"/>
                  <a:gd name="T11" fmla="*/ 85 h 158"/>
                  <a:gd name="T12" fmla="*/ 282 w 332"/>
                  <a:gd name="T13" fmla="*/ 158 h 158"/>
                  <a:gd name="T14" fmla="*/ 66 w 332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158">
                    <a:moveTo>
                      <a:pt x="66" y="158"/>
                    </a:move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0" y="100"/>
                      <a:pt x="1" y="50"/>
                    </a:cubicBezTo>
                    <a:cubicBezTo>
                      <a:pt x="1" y="0"/>
                      <a:pt x="73" y="13"/>
                      <a:pt x="117" y="13"/>
                    </a:cubicBezTo>
                    <a:cubicBezTo>
                      <a:pt x="162" y="13"/>
                      <a:pt x="266" y="6"/>
                      <a:pt x="288" y="15"/>
                    </a:cubicBezTo>
                    <a:cubicBezTo>
                      <a:pt x="311" y="23"/>
                      <a:pt x="332" y="37"/>
                      <a:pt x="314" y="85"/>
                    </a:cubicBezTo>
                    <a:cubicBezTo>
                      <a:pt x="296" y="133"/>
                      <a:pt x="282" y="158"/>
                      <a:pt x="282" y="158"/>
                    </a:cubicBezTo>
                    <a:lnTo>
                      <a:pt x="66" y="15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64"/>
              <p:cNvSpPr>
                <a:spLocks/>
              </p:cNvSpPr>
              <p:nvPr/>
            </p:nvSpPr>
            <p:spPr bwMode="auto">
              <a:xfrm>
                <a:off x="1506" y="337"/>
                <a:ext cx="170" cy="251"/>
              </a:xfrm>
              <a:custGeom>
                <a:avLst/>
                <a:gdLst>
                  <a:gd name="T0" fmla="*/ 11 w 100"/>
                  <a:gd name="T1" fmla="*/ 2 h 147"/>
                  <a:gd name="T2" fmla="*/ 0 w 100"/>
                  <a:gd name="T3" fmla="*/ 2 h 147"/>
                  <a:gd name="T4" fmla="*/ 0 w 100"/>
                  <a:gd name="T5" fmla="*/ 147 h 147"/>
                  <a:gd name="T6" fmla="*/ 100 w 100"/>
                  <a:gd name="T7" fmla="*/ 147 h 147"/>
                  <a:gd name="T8" fmla="*/ 100 w 100"/>
                  <a:gd name="T9" fmla="*/ 0 h 147"/>
                  <a:gd name="T10" fmla="*/ 11 w 100"/>
                  <a:gd name="T11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47">
                    <a:moveTo>
                      <a:pt x="11" y="2"/>
                    </a:moveTo>
                    <a:cubicBezTo>
                      <a:pt x="8" y="2"/>
                      <a:pt x="4" y="2"/>
                      <a:pt x="0" y="2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68" y="1"/>
                      <a:pt x="32" y="2"/>
                      <a:pt x="11" y="2"/>
                    </a:cubicBezTo>
                    <a:close/>
                  </a:path>
                </a:pathLst>
              </a:custGeom>
              <a:solidFill>
                <a:srgbClr val="18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65"/>
              <p:cNvSpPr>
                <a:spLocks/>
              </p:cNvSpPr>
              <p:nvPr/>
            </p:nvSpPr>
            <p:spPr bwMode="auto">
              <a:xfrm>
                <a:off x="1514" y="301"/>
                <a:ext cx="152" cy="210"/>
              </a:xfrm>
              <a:custGeom>
                <a:avLst/>
                <a:gdLst>
                  <a:gd name="T0" fmla="*/ 89 w 89"/>
                  <a:gd name="T1" fmla="*/ 117 h 123"/>
                  <a:gd name="T2" fmla="*/ 84 w 89"/>
                  <a:gd name="T3" fmla="*/ 123 h 123"/>
                  <a:gd name="T4" fmla="*/ 6 w 89"/>
                  <a:gd name="T5" fmla="*/ 123 h 123"/>
                  <a:gd name="T6" fmla="*/ 0 w 89"/>
                  <a:gd name="T7" fmla="*/ 117 h 123"/>
                  <a:gd name="T8" fmla="*/ 0 w 89"/>
                  <a:gd name="T9" fmla="*/ 6 h 123"/>
                  <a:gd name="T10" fmla="*/ 6 w 89"/>
                  <a:gd name="T11" fmla="*/ 0 h 123"/>
                  <a:gd name="T12" fmla="*/ 84 w 89"/>
                  <a:gd name="T13" fmla="*/ 0 h 123"/>
                  <a:gd name="T14" fmla="*/ 89 w 89"/>
                  <a:gd name="T15" fmla="*/ 6 h 123"/>
                  <a:gd name="T16" fmla="*/ 89 w 89"/>
                  <a:gd name="T17" fmla="*/ 11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23">
                    <a:moveTo>
                      <a:pt x="89" y="117"/>
                    </a:moveTo>
                    <a:cubicBezTo>
                      <a:pt x="89" y="120"/>
                      <a:pt x="87" y="123"/>
                      <a:pt x="84" y="123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3" y="123"/>
                      <a:pt x="0" y="120"/>
                      <a:pt x="0" y="11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3"/>
                      <a:pt x="89" y="6"/>
                    </a:cubicBez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66"/>
              <p:cNvSpPr>
                <a:spLocks/>
              </p:cNvSpPr>
              <p:nvPr/>
            </p:nvSpPr>
            <p:spPr bwMode="auto">
              <a:xfrm>
                <a:off x="1419" y="445"/>
                <a:ext cx="345" cy="308"/>
              </a:xfrm>
              <a:custGeom>
                <a:avLst/>
                <a:gdLst>
                  <a:gd name="T0" fmla="*/ 202 w 202"/>
                  <a:gd name="T1" fmla="*/ 147 h 180"/>
                  <a:gd name="T2" fmla="*/ 172 w 202"/>
                  <a:gd name="T3" fmla="*/ 180 h 180"/>
                  <a:gd name="T4" fmla="*/ 30 w 202"/>
                  <a:gd name="T5" fmla="*/ 180 h 180"/>
                  <a:gd name="T6" fmla="*/ 0 w 202"/>
                  <a:gd name="T7" fmla="*/ 147 h 180"/>
                  <a:gd name="T8" fmla="*/ 0 w 202"/>
                  <a:gd name="T9" fmla="*/ 33 h 180"/>
                  <a:gd name="T10" fmla="*/ 30 w 202"/>
                  <a:gd name="T11" fmla="*/ 0 h 180"/>
                  <a:gd name="T12" fmla="*/ 172 w 202"/>
                  <a:gd name="T13" fmla="*/ 0 h 180"/>
                  <a:gd name="T14" fmla="*/ 202 w 202"/>
                  <a:gd name="T15" fmla="*/ 33 h 180"/>
                  <a:gd name="T16" fmla="*/ 202 w 202"/>
                  <a:gd name="T17" fmla="*/ 14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80">
                    <a:moveTo>
                      <a:pt x="202" y="147"/>
                    </a:moveTo>
                    <a:cubicBezTo>
                      <a:pt x="202" y="165"/>
                      <a:pt x="188" y="180"/>
                      <a:pt x="172" y="180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3" y="180"/>
                      <a:pt x="0" y="165"/>
                      <a:pt x="0" y="14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3" y="0"/>
                      <a:pt x="30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88" y="0"/>
                      <a:pt x="202" y="15"/>
                      <a:pt x="202" y="33"/>
                    </a:cubicBezTo>
                    <a:lnTo>
                      <a:pt x="202" y="147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Oval 367"/>
              <p:cNvSpPr>
                <a:spLocks noChangeArrowheads="1"/>
              </p:cNvSpPr>
              <p:nvPr/>
            </p:nvSpPr>
            <p:spPr bwMode="auto">
              <a:xfrm>
                <a:off x="1374" y="558"/>
                <a:ext cx="67" cy="6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Oval 368"/>
              <p:cNvSpPr>
                <a:spLocks noChangeArrowheads="1"/>
              </p:cNvSpPr>
              <p:nvPr/>
            </p:nvSpPr>
            <p:spPr bwMode="auto">
              <a:xfrm>
                <a:off x="1740" y="556"/>
                <a:ext cx="66" cy="67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Oval 369"/>
              <p:cNvSpPr>
                <a:spLocks noChangeArrowheads="1"/>
              </p:cNvSpPr>
              <p:nvPr/>
            </p:nvSpPr>
            <p:spPr bwMode="auto">
              <a:xfrm>
                <a:off x="1475" y="530"/>
                <a:ext cx="43" cy="45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Oval 370"/>
              <p:cNvSpPr>
                <a:spLocks noChangeArrowheads="1"/>
              </p:cNvSpPr>
              <p:nvPr/>
            </p:nvSpPr>
            <p:spPr bwMode="auto">
              <a:xfrm>
                <a:off x="1659" y="530"/>
                <a:ext cx="43" cy="45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71"/>
              <p:cNvSpPr>
                <a:spLocks/>
              </p:cNvSpPr>
              <p:nvPr/>
            </p:nvSpPr>
            <p:spPr bwMode="auto">
              <a:xfrm>
                <a:off x="1567" y="553"/>
                <a:ext cx="57" cy="70"/>
              </a:xfrm>
              <a:custGeom>
                <a:avLst/>
                <a:gdLst>
                  <a:gd name="T0" fmla="*/ 24 w 57"/>
                  <a:gd name="T1" fmla="*/ 0 h 70"/>
                  <a:gd name="T2" fmla="*/ 0 w 57"/>
                  <a:gd name="T3" fmla="*/ 70 h 70"/>
                  <a:gd name="T4" fmla="*/ 57 w 57"/>
                  <a:gd name="T5" fmla="*/ 70 h 70"/>
                  <a:gd name="T6" fmla="*/ 24 w 57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0">
                    <a:moveTo>
                      <a:pt x="24" y="0"/>
                    </a:moveTo>
                    <a:lnTo>
                      <a:pt x="0" y="70"/>
                    </a:lnTo>
                    <a:lnTo>
                      <a:pt x="57" y="7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72"/>
              <p:cNvSpPr>
                <a:spLocks/>
              </p:cNvSpPr>
              <p:nvPr/>
            </p:nvSpPr>
            <p:spPr bwMode="auto">
              <a:xfrm>
                <a:off x="1504" y="662"/>
                <a:ext cx="179" cy="63"/>
              </a:xfrm>
              <a:custGeom>
                <a:avLst/>
                <a:gdLst>
                  <a:gd name="T0" fmla="*/ 0 w 105"/>
                  <a:gd name="T1" fmla="*/ 19 h 37"/>
                  <a:gd name="T2" fmla="*/ 105 w 105"/>
                  <a:gd name="T3" fmla="*/ 0 h 37"/>
                  <a:gd name="T4" fmla="*/ 105 w 105"/>
                  <a:gd name="T5" fmla="*/ 34 h 37"/>
                  <a:gd name="T6" fmla="*/ 0 w 105"/>
                  <a:gd name="T7" fmla="*/ 37 h 37"/>
                  <a:gd name="T8" fmla="*/ 0 w 105"/>
                  <a:gd name="T9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7">
                    <a:moveTo>
                      <a:pt x="0" y="19"/>
                    </a:moveTo>
                    <a:cubicBezTo>
                      <a:pt x="0" y="19"/>
                      <a:pt x="65" y="19"/>
                      <a:pt x="105" y="0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373"/>
              <p:cNvSpPr>
                <a:spLocks noChangeArrowheads="1"/>
              </p:cNvSpPr>
              <p:nvPr/>
            </p:nvSpPr>
            <p:spPr bwMode="auto">
              <a:xfrm>
                <a:off x="1531" y="657"/>
                <a:ext cx="4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374"/>
              <p:cNvSpPr>
                <a:spLocks noChangeArrowheads="1"/>
              </p:cNvSpPr>
              <p:nvPr/>
            </p:nvSpPr>
            <p:spPr bwMode="auto">
              <a:xfrm>
                <a:off x="1572" y="657"/>
                <a:ext cx="2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Rectangle 375"/>
              <p:cNvSpPr>
                <a:spLocks noChangeArrowheads="1"/>
              </p:cNvSpPr>
              <p:nvPr/>
            </p:nvSpPr>
            <p:spPr bwMode="auto">
              <a:xfrm>
                <a:off x="1612" y="657"/>
                <a:ext cx="3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Rectangle 376"/>
              <p:cNvSpPr>
                <a:spLocks noChangeArrowheads="1"/>
              </p:cNvSpPr>
              <p:nvPr/>
            </p:nvSpPr>
            <p:spPr bwMode="auto">
              <a:xfrm>
                <a:off x="1651" y="657"/>
                <a:ext cx="3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77"/>
              <p:cNvSpPr>
                <a:spLocks/>
              </p:cNvSpPr>
              <p:nvPr/>
            </p:nvSpPr>
            <p:spPr bwMode="auto">
              <a:xfrm>
                <a:off x="1495" y="698"/>
                <a:ext cx="210" cy="12"/>
              </a:xfrm>
              <a:custGeom>
                <a:avLst/>
                <a:gdLst>
                  <a:gd name="T0" fmla="*/ 210 w 210"/>
                  <a:gd name="T1" fmla="*/ 0 h 12"/>
                  <a:gd name="T2" fmla="*/ 0 w 210"/>
                  <a:gd name="T3" fmla="*/ 10 h 12"/>
                  <a:gd name="T4" fmla="*/ 0 w 210"/>
                  <a:gd name="T5" fmla="*/ 12 h 12"/>
                  <a:gd name="T6" fmla="*/ 210 w 210"/>
                  <a:gd name="T7" fmla="*/ 2 h 12"/>
                  <a:gd name="T8" fmla="*/ 210 w 2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2">
                    <a:moveTo>
                      <a:pt x="210" y="0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210" y="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78"/>
              <p:cNvSpPr>
                <a:spLocks/>
              </p:cNvSpPr>
              <p:nvPr/>
            </p:nvSpPr>
            <p:spPr bwMode="auto">
              <a:xfrm>
                <a:off x="1504" y="662"/>
                <a:ext cx="179" cy="63"/>
              </a:xfrm>
              <a:custGeom>
                <a:avLst/>
                <a:gdLst>
                  <a:gd name="T0" fmla="*/ 0 w 105"/>
                  <a:gd name="T1" fmla="*/ 19 h 37"/>
                  <a:gd name="T2" fmla="*/ 105 w 105"/>
                  <a:gd name="T3" fmla="*/ 0 h 37"/>
                  <a:gd name="T4" fmla="*/ 105 w 105"/>
                  <a:gd name="T5" fmla="*/ 34 h 37"/>
                  <a:gd name="T6" fmla="*/ 0 w 105"/>
                  <a:gd name="T7" fmla="*/ 37 h 37"/>
                  <a:gd name="T8" fmla="*/ 0 w 105"/>
                  <a:gd name="T9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7">
                    <a:moveTo>
                      <a:pt x="0" y="19"/>
                    </a:moveTo>
                    <a:cubicBezTo>
                      <a:pt x="0" y="19"/>
                      <a:pt x="65" y="19"/>
                      <a:pt x="105" y="0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Oval 379"/>
              <p:cNvSpPr>
                <a:spLocks noChangeArrowheads="1"/>
              </p:cNvSpPr>
              <p:nvPr/>
            </p:nvSpPr>
            <p:spPr bwMode="auto">
              <a:xfrm>
                <a:off x="1432" y="594"/>
                <a:ext cx="57" cy="56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Oval 380"/>
              <p:cNvSpPr>
                <a:spLocks noChangeArrowheads="1"/>
              </p:cNvSpPr>
              <p:nvPr/>
            </p:nvSpPr>
            <p:spPr bwMode="auto">
              <a:xfrm>
                <a:off x="1694" y="594"/>
                <a:ext cx="54" cy="56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81"/>
              <p:cNvSpPr>
                <a:spLocks/>
              </p:cNvSpPr>
              <p:nvPr/>
            </p:nvSpPr>
            <p:spPr bwMode="auto">
              <a:xfrm>
                <a:off x="1441" y="501"/>
                <a:ext cx="41" cy="43"/>
              </a:xfrm>
              <a:custGeom>
                <a:avLst/>
                <a:gdLst>
                  <a:gd name="T0" fmla="*/ 2 w 24"/>
                  <a:gd name="T1" fmla="*/ 25 h 25"/>
                  <a:gd name="T2" fmla="*/ 0 w 24"/>
                  <a:gd name="T3" fmla="*/ 24 h 25"/>
                  <a:gd name="T4" fmla="*/ 0 w 24"/>
                  <a:gd name="T5" fmla="*/ 21 h 25"/>
                  <a:gd name="T6" fmla="*/ 20 w 24"/>
                  <a:gd name="T7" fmla="*/ 1 h 25"/>
                  <a:gd name="T8" fmla="*/ 23 w 24"/>
                  <a:gd name="T9" fmla="*/ 1 h 25"/>
                  <a:gd name="T10" fmla="*/ 23 w 24"/>
                  <a:gd name="T11" fmla="*/ 4 h 25"/>
                  <a:gd name="T12" fmla="*/ 3 w 24"/>
                  <a:gd name="T13" fmla="*/ 24 h 25"/>
                  <a:gd name="T14" fmla="*/ 2 w 24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5">
                    <a:moveTo>
                      <a:pt x="2" y="25"/>
                    </a:moveTo>
                    <a:cubicBezTo>
                      <a:pt x="1" y="25"/>
                      <a:pt x="1" y="25"/>
                      <a:pt x="0" y="24"/>
                    </a:cubicBezTo>
                    <a:cubicBezTo>
                      <a:pt x="0" y="24"/>
                      <a:pt x="0" y="22"/>
                      <a:pt x="0" y="2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0"/>
                      <a:pt x="23" y="0"/>
                      <a:pt x="23" y="1"/>
                    </a:cubicBezTo>
                    <a:cubicBezTo>
                      <a:pt x="24" y="2"/>
                      <a:pt x="24" y="3"/>
                      <a:pt x="23" y="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2" y="25"/>
                      <a:pt x="2" y="2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82"/>
              <p:cNvSpPr>
                <a:spLocks/>
              </p:cNvSpPr>
              <p:nvPr/>
            </p:nvSpPr>
            <p:spPr bwMode="auto">
              <a:xfrm>
                <a:off x="1697" y="501"/>
                <a:ext cx="41" cy="43"/>
              </a:xfrm>
              <a:custGeom>
                <a:avLst/>
                <a:gdLst>
                  <a:gd name="T0" fmla="*/ 22 w 24"/>
                  <a:gd name="T1" fmla="*/ 25 h 25"/>
                  <a:gd name="T2" fmla="*/ 24 w 24"/>
                  <a:gd name="T3" fmla="*/ 24 h 25"/>
                  <a:gd name="T4" fmla="*/ 24 w 24"/>
                  <a:gd name="T5" fmla="*/ 21 h 25"/>
                  <a:gd name="T6" fmla="*/ 4 w 24"/>
                  <a:gd name="T7" fmla="*/ 1 h 25"/>
                  <a:gd name="T8" fmla="*/ 1 w 24"/>
                  <a:gd name="T9" fmla="*/ 1 h 25"/>
                  <a:gd name="T10" fmla="*/ 1 w 24"/>
                  <a:gd name="T11" fmla="*/ 4 h 25"/>
                  <a:gd name="T12" fmla="*/ 21 w 24"/>
                  <a:gd name="T13" fmla="*/ 24 h 25"/>
                  <a:gd name="T14" fmla="*/ 22 w 24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5">
                    <a:moveTo>
                      <a:pt x="22" y="25"/>
                    </a:moveTo>
                    <a:cubicBezTo>
                      <a:pt x="23" y="25"/>
                      <a:pt x="23" y="25"/>
                      <a:pt x="24" y="24"/>
                    </a:cubicBezTo>
                    <a:cubicBezTo>
                      <a:pt x="24" y="24"/>
                      <a:pt x="24" y="22"/>
                      <a:pt x="24" y="2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5"/>
                      <a:pt x="22" y="25"/>
                      <a:pt x="22" y="2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Oval 383"/>
              <p:cNvSpPr>
                <a:spLocks noChangeArrowheads="1"/>
              </p:cNvSpPr>
              <p:nvPr/>
            </p:nvSpPr>
            <p:spPr bwMode="auto">
              <a:xfrm>
                <a:off x="1536" y="945"/>
                <a:ext cx="134" cy="133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84"/>
              <p:cNvSpPr>
                <a:spLocks/>
              </p:cNvSpPr>
              <p:nvPr/>
            </p:nvSpPr>
            <p:spPr bwMode="auto">
              <a:xfrm>
                <a:off x="485" y="1258"/>
                <a:ext cx="85" cy="94"/>
              </a:xfrm>
              <a:custGeom>
                <a:avLst/>
                <a:gdLst>
                  <a:gd name="T0" fmla="*/ 6 w 50"/>
                  <a:gd name="T1" fmla="*/ 1 h 55"/>
                  <a:gd name="T2" fmla="*/ 0 w 50"/>
                  <a:gd name="T3" fmla="*/ 6 h 55"/>
                  <a:gd name="T4" fmla="*/ 2 w 50"/>
                  <a:gd name="T5" fmla="*/ 35 h 55"/>
                  <a:gd name="T6" fmla="*/ 24 w 50"/>
                  <a:gd name="T7" fmla="*/ 55 h 55"/>
                  <a:gd name="T8" fmla="*/ 50 w 50"/>
                  <a:gd name="T9" fmla="*/ 33 h 55"/>
                  <a:gd name="T10" fmla="*/ 50 w 50"/>
                  <a:gd name="T11" fmla="*/ 0 h 55"/>
                  <a:gd name="T12" fmla="*/ 6 w 50"/>
                  <a:gd name="T13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5">
                    <a:moveTo>
                      <a:pt x="6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6" y="54"/>
                      <a:pt x="24" y="55"/>
                    </a:cubicBezTo>
                    <a:cubicBezTo>
                      <a:pt x="49" y="55"/>
                      <a:pt x="50" y="33"/>
                      <a:pt x="50" y="33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85"/>
              <p:cNvSpPr>
                <a:spLocks/>
              </p:cNvSpPr>
              <p:nvPr/>
            </p:nvSpPr>
            <p:spPr bwMode="auto">
              <a:xfrm>
                <a:off x="725" y="1706"/>
                <a:ext cx="265" cy="96"/>
              </a:xfrm>
              <a:custGeom>
                <a:avLst/>
                <a:gdLst>
                  <a:gd name="T0" fmla="*/ 85 w 155"/>
                  <a:gd name="T1" fmla="*/ 0 h 56"/>
                  <a:gd name="T2" fmla="*/ 130 w 155"/>
                  <a:gd name="T3" fmla="*/ 17 h 56"/>
                  <a:gd name="T4" fmla="*/ 134 w 155"/>
                  <a:gd name="T5" fmla="*/ 52 h 56"/>
                  <a:gd name="T6" fmla="*/ 5 w 155"/>
                  <a:gd name="T7" fmla="*/ 46 h 56"/>
                  <a:gd name="T8" fmla="*/ 11 w 155"/>
                  <a:gd name="T9" fmla="*/ 12 h 56"/>
                  <a:gd name="T10" fmla="*/ 8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85" y="0"/>
                    </a:moveTo>
                    <a:cubicBezTo>
                      <a:pt x="85" y="0"/>
                      <a:pt x="105" y="13"/>
                      <a:pt x="130" y="17"/>
                    </a:cubicBezTo>
                    <a:cubicBezTo>
                      <a:pt x="155" y="21"/>
                      <a:pt x="149" y="49"/>
                      <a:pt x="134" y="52"/>
                    </a:cubicBezTo>
                    <a:cubicBezTo>
                      <a:pt x="119" y="56"/>
                      <a:pt x="9" y="56"/>
                      <a:pt x="5" y="46"/>
                    </a:cubicBezTo>
                    <a:cubicBezTo>
                      <a:pt x="0" y="37"/>
                      <a:pt x="11" y="12"/>
                      <a:pt x="11" y="12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86"/>
              <p:cNvSpPr>
                <a:spLocks/>
              </p:cNvSpPr>
              <p:nvPr/>
            </p:nvSpPr>
            <p:spPr bwMode="auto">
              <a:xfrm>
                <a:off x="413" y="1703"/>
                <a:ext cx="265" cy="94"/>
              </a:xfrm>
              <a:custGeom>
                <a:avLst/>
                <a:gdLst>
                  <a:gd name="T0" fmla="*/ 70 w 155"/>
                  <a:gd name="T1" fmla="*/ 0 h 55"/>
                  <a:gd name="T2" fmla="*/ 25 w 155"/>
                  <a:gd name="T3" fmla="*/ 17 h 55"/>
                  <a:gd name="T4" fmla="*/ 21 w 155"/>
                  <a:gd name="T5" fmla="*/ 52 h 55"/>
                  <a:gd name="T6" fmla="*/ 151 w 155"/>
                  <a:gd name="T7" fmla="*/ 46 h 55"/>
                  <a:gd name="T8" fmla="*/ 145 w 155"/>
                  <a:gd name="T9" fmla="*/ 12 h 55"/>
                  <a:gd name="T10" fmla="*/ 70 w 155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5">
                    <a:moveTo>
                      <a:pt x="70" y="0"/>
                    </a:moveTo>
                    <a:cubicBezTo>
                      <a:pt x="70" y="0"/>
                      <a:pt x="50" y="13"/>
                      <a:pt x="25" y="17"/>
                    </a:cubicBezTo>
                    <a:cubicBezTo>
                      <a:pt x="0" y="20"/>
                      <a:pt x="6" y="48"/>
                      <a:pt x="21" y="52"/>
                    </a:cubicBezTo>
                    <a:cubicBezTo>
                      <a:pt x="37" y="55"/>
                      <a:pt x="146" y="55"/>
                      <a:pt x="151" y="46"/>
                    </a:cubicBezTo>
                    <a:cubicBezTo>
                      <a:pt x="155" y="36"/>
                      <a:pt x="145" y="12"/>
                      <a:pt x="145" y="12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87"/>
              <p:cNvSpPr>
                <a:spLocks/>
              </p:cNvSpPr>
              <p:nvPr/>
            </p:nvSpPr>
            <p:spPr bwMode="auto">
              <a:xfrm>
                <a:off x="483" y="866"/>
                <a:ext cx="101" cy="409"/>
              </a:xfrm>
              <a:custGeom>
                <a:avLst/>
                <a:gdLst>
                  <a:gd name="T0" fmla="*/ 59 w 59"/>
                  <a:gd name="T1" fmla="*/ 18 h 239"/>
                  <a:gd name="T2" fmla="*/ 43 w 59"/>
                  <a:gd name="T3" fmla="*/ 1 h 239"/>
                  <a:gd name="T4" fmla="*/ 11 w 59"/>
                  <a:gd name="T5" fmla="*/ 14 h 239"/>
                  <a:gd name="T6" fmla="*/ 0 w 59"/>
                  <a:gd name="T7" fmla="*/ 239 h 239"/>
                  <a:gd name="T8" fmla="*/ 44 w 59"/>
                  <a:gd name="T9" fmla="*/ 239 h 239"/>
                  <a:gd name="T10" fmla="*/ 59 w 59"/>
                  <a:gd name="T11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239">
                    <a:moveTo>
                      <a:pt x="59" y="18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16" y="0"/>
                      <a:pt x="11" y="14"/>
                    </a:cubicBezTo>
                    <a:cubicBezTo>
                      <a:pt x="6" y="25"/>
                      <a:pt x="0" y="239"/>
                      <a:pt x="0" y="239"/>
                    </a:cubicBezTo>
                    <a:cubicBezTo>
                      <a:pt x="44" y="239"/>
                      <a:pt x="44" y="239"/>
                      <a:pt x="44" y="239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AA6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88"/>
              <p:cNvSpPr>
                <a:spLocks/>
              </p:cNvSpPr>
              <p:nvPr/>
            </p:nvSpPr>
            <p:spPr bwMode="auto">
              <a:xfrm>
                <a:off x="539" y="929"/>
                <a:ext cx="43" cy="346"/>
              </a:xfrm>
              <a:custGeom>
                <a:avLst/>
                <a:gdLst>
                  <a:gd name="T0" fmla="*/ 11 w 25"/>
                  <a:gd name="T1" fmla="*/ 16 h 202"/>
                  <a:gd name="T2" fmla="*/ 5 w 25"/>
                  <a:gd name="T3" fmla="*/ 51 h 202"/>
                  <a:gd name="T4" fmla="*/ 3 w 25"/>
                  <a:gd name="T5" fmla="*/ 87 h 202"/>
                  <a:gd name="T6" fmla="*/ 2 w 25"/>
                  <a:gd name="T7" fmla="*/ 202 h 202"/>
                  <a:gd name="T8" fmla="*/ 11 w 25"/>
                  <a:gd name="T9" fmla="*/ 202 h 202"/>
                  <a:gd name="T10" fmla="*/ 25 w 25"/>
                  <a:gd name="T11" fmla="*/ 0 h 202"/>
                  <a:gd name="T12" fmla="*/ 11 w 25"/>
                  <a:gd name="T13" fmla="*/ 1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02">
                    <a:moveTo>
                      <a:pt x="11" y="16"/>
                    </a:moveTo>
                    <a:cubicBezTo>
                      <a:pt x="6" y="27"/>
                      <a:pt x="6" y="39"/>
                      <a:pt x="5" y="51"/>
                    </a:cubicBezTo>
                    <a:cubicBezTo>
                      <a:pt x="4" y="63"/>
                      <a:pt x="3" y="75"/>
                      <a:pt x="3" y="87"/>
                    </a:cubicBezTo>
                    <a:cubicBezTo>
                      <a:pt x="2" y="125"/>
                      <a:pt x="0" y="164"/>
                      <a:pt x="2" y="202"/>
                    </a:cubicBezTo>
                    <a:cubicBezTo>
                      <a:pt x="11" y="202"/>
                      <a:pt x="11" y="202"/>
                      <a:pt x="11" y="20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0" y="5"/>
                      <a:pt x="15" y="10"/>
                      <a:pt x="11" y="16"/>
                    </a:cubicBezTo>
                    <a:close/>
                  </a:path>
                </a:pathLst>
              </a:custGeom>
              <a:solidFill>
                <a:srgbClr val="9E5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89"/>
              <p:cNvSpPr>
                <a:spLocks/>
              </p:cNvSpPr>
              <p:nvPr/>
            </p:nvSpPr>
            <p:spPr bwMode="auto">
              <a:xfrm>
                <a:off x="527" y="1258"/>
                <a:ext cx="347" cy="489"/>
              </a:xfrm>
              <a:custGeom>
                <a:avLst/>
                <a:gdLst>
                  <a:gd name="T0" fmla="*/ 43 w 347"/>
                  <a:gd name="T1" fmla="*/ 0 h 489"/>
                  <a:gd name="T2" fmla="*/ 28 w 347"/>
                  <a:gd name="T3" fmla="*/ 12 h 489"/>
                  <a:gd name="T4" fmla="*/ 0 w 347"/>
                  <a:gd name="T5" fmla="*/ 448 h 489"/>
                  <a:gd name="T6" fmla="*/ 140 w 347"/>
                  <a:gd name="T7" fmla="*/ 489 h 489"/>
                  <a:gd name="T8" fmla="*/ 161 w 347"/>
                  <a:gd name="T9" fmla="*/ 87 h 489"/>
                  <a:gd name="T10" fmla="*/ 185 w 347"/>
                  <a:gd name="T11" fmla="*/ 87 h 489"/>
                  <a:gd name="T12" fmla="*/ 212 w 347"/>
                  <a:gd name="T13" fmla="*/ 483 h 489"/>
                  <a:gd name="T14" fmla="*/ 347 w 347"/>
                  <a:gd name="T15" fmla="*/ 450 h 489"/>
                  <a:gd name="T16" fmla="*/ 303 w 347"/>
                  <a:gd name="T17" fmla="*/ 10 h 489"/>
                  <a:gd name="T18" fmla="*/ 286 w 347"/>
                  <a:gd name="T19" fmla="*/ 0 h 489"/>
                  <a:gd name="T20" fmla="*/ 43 w 347"/>
                  <a:gd name="T21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489">
                    <a:moveTo>
                      <a:pt x="43" y="0"/>
                    </a:moveTo>
                    <a:lnTo>
                      <a:pt x="28" y="12"/>
                    </a:lnTo>
                    <a:lnTo>
                      <a:pt x="0" y="448"/>
                    </a:lnTo>
                    <a:lnTo>
                      <a:pt x="140" y="489"/>
                    </a:lnTo>
                    <a:lnTo>
                      <a:pt x="161" y="87"/>
                    </a:lnTo>
                    <a:lnTo>
                      <a:pt x="185" y="87"/>
                    </a:lnTo>
                    <a:lnTo>
                      <a:pt x="212" y="483"/>
                    </a:lnTo>
                    <a:lnTo>
                      <a:pt x="347" y="450"/>
                    </a:lnTo>
                    <a:lnTo>
                      <a:pt x="303" y="10"/>
                    </a:lnTo>
                    <a:lnTo>
                      <a:pt x="286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90"/>
              <p:cNvSpPr>
                <a:spLocks/>
              </p:cNvSpPr>
              <p:nvPr/>
            </p:nvSpPr>
            <p:spPr bwMode="auto">
              <a:xfrm>
                <a:off x="555" y="1239"/>
                <a:ext cx="275" cy="31"/>
              </a:xfrm>
              <a:custGeom>
                <a:avLst/>
                <a:gdLst>
                  <a:gd name="T0" fmla="*/ 275 w 275"/>
                  <a:gd name="T1" fmla="*/ 31 h 31"/>
                  <a:gd name="T2" fmla="*/ 0 w 275"/>
                  <a:gd name="T3" fmla="*/ 31 h 31"/>
                  <a:gd name="T4" fmla="*/ 0 w 275"/>
                  <a:gd name="T5" fmla="*/ 7 h 31"/>
                  <a:gd name="T6" fmla="*/ 3 w 275"/>
                  <a:gd name="T7" fmla="*/ 0 h 31"/>
                  <a:gd name="T8" fmla="*/ 275 w 275"/>
                  <a:gd name="T9" fmla="*/ 0 h 31"/>
                  <a:gd name="T10" fmla="*/ 275 w 27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" h="31">
                    <a:moveTo>
                      <a:pt x="275" y="31"/>
                    </a:moveTo>
                    <a:lnTo>
                      <a:pt x="0" y="31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275" y="0"/>
                    </a:lnTo>
                    <a:lnTo>
                      <a:pt x="275" y="31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91"/>
              <p:cNvSpPr>
                <a:spLocks/>
              </p:cNvSpPr>
              <p:nvPr/>
            </p:nvSpPr>
            <p:spPr bwMode="auto">
              <a:xfrm>
                <a:off x="555" y="864"/>
                <a:ext cx="444" cy="423"/>
              </a:xfrm>
              <a:custGeom>
                <a:avLst/>
                <a:gdLst>
                  <a:gd name="T0" fmla="*/ 1 w 260"/>
                  <a:gd name="T1" fmla="*/ 2 h 247"/>
                  <a:gd name="T2" fmla="*/ 158 w 260"/>
                  <a:gd name="T3" fmla="*/ 1 h 247"/>
                  <a:gd name="T4" fmla="*/ 199 w 260"/>
                  <a:gd name="T5" fmla="*/ 23 h 247"/>
                  <a:gd name="T6" fmla="*/ 260 w 260"/>
                  <a:gd name="T7" fmla="*/ 141 h 247"/>
                  <a:gd name="T8" fmla="*/ 199 w 260"/>
                  <a:gd name="T9" fmla="*/ 247 h 247"/>
                  <a:gd name="T10" fmla="*/ 159 w 260"/>
                  <a:gd name="T11" fmla="*/ 216 h 247"/>
                  <a:gd name="T12" fmla="*/ 209 w 260"/>
                  <a:gd name="T13" fmla="*/ 141 h 247"/>
                  <a:gd name="T14" fmla="*/ 162 w 260"/>
                  <a:gd name="T15" fmla="*/ 62 h 247"/>
                  <a:gd name="T16" fmla="*/ 161 w 260"/>
                  <a:gd name="T17" fmla="*/ 224 h 247"/>
                  <a:gd name="T18" fmla="*/ 0 w 260"/>
                  <a:gd name="T19" fmla="*/ 223 h 247"/>
                  <a:gd name="T20" fmla="*/ 1 w 260"/>
                  <a:gd name="T21" fmla="*/ 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47">
                    <a:moveTo>
                      <a:pt x="1" y="2"/>
                    </a:move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85" y="0"/>
                      <a:pt x="199" y="23"/>
                    </a:cubicBezTo>
                    <a:cubicBezTo>
                      <a:pt x="214" y="45"/>
                      <a:pt x="260" y="128"/>
                      <a:pt x="260" y="141"/>
                    </a:cubicBezTo>
                    <a:cubicBezTo>
                      <a:pt x="260" y="160"/>
                      <a:pt x="199" y="247"/>
                      <a:pt x="199" y="247"/>
                    </a:cubicBezTo>
                    <a:cubicBezTo>
                      <a:pt x="159" y="216"/>
                      <a:pt x="159" y="216"/>
                      <a:pt x="159" y="216"/>
                    </a:cubicBezTo>
                    <a:cubicBezTo>
                      <a:pt x="159" y="216"/>
                      <a:pt x="209" y="148"/>
                      <a:pt x="209" y="141"/>
                    </a:cubicBezTo>
                    <a:cubicBezTo>
                      <a:pt x="209" y="133"/>
                      <a:pt x="162" y="62"/>
                      <a:pt x="162" y="62"/>
                    </a:cubicBezTo>
                    <a:cubicBezTo>
                      <a:pt x="161" y="224"/>
                      <a:pt x="161" y="224"/>
                      <a:pt x="161" y="224"/>
                    </a:cubicBezTo>
                    <a:cubicBezTo>
                      <a:pt x="0" y="223"/>
                      <a:pt x="0" y="223"/>
                      <a:pt x="0" y="223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A6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92"/>
              <p:cNvSpPr>
                <a:spLocks/>
              </p:cNvSpPr>
              <p:nvPr/>
            </p:nvSpPr>
            <p:spPr bwMode="auto">
              <a:xfrm>
                <a:off x="775" y="1234"/>
                <a:ext cx="118" cy="118"/>
              </a:xfrm>
              <a:custGeom>
                <a:avLst/>
                <a:gdLst>
                  <a:gd name="T0" fmla="*/ 30 w 69"/>
                  <a:gd name="T1" fmla="*/ 0 h 69"/>
                  <a:gd name="T2" fmla="*/ 11 w 69"/>
                  <a:gd name="T3" fmla="*/ 21 h 69"/>
                  <a:gd name="T4" fmla="*/ 13 w 69"/>
                  <a:gd name="T5" fmla="*/ 51 h 69"/>
                  <a:gd name="T6" fmla="*/ 46 w 69"/>
                  <a:gd name="T7" fmla="*/ 54 h 69"/>
                  <a:gd name="T8" fmla="*/ 69 w 69"/>
                  <a:gd name="T9" fmla="*/ 30 h 69"/>
                  <a:gd name="T10" fmla="*/ 30 w 69"/>
                  <a:gd name="T1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9">
                    <a:moveTo>
                      <a:pt x="30" y="0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0" y="37"/>
                      <a:pt x="13" y="51"/>
                    </a:cubicBezTo>
                    <a:cubicBezTo>
                      <a:pt x="30" y="69"/>
                      <a:pt x="46" y="54"/>
                      <a:pt x="46" y="54"/>
                    </a:cubicBezTo>
                    <a:cubicBezTo>
                      <a:pt x="69" y="30"/>
                      <a:pt x="69" y="30"/>
                      <a:pt x="69" y="3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393"/>
              <p:cNvSpPr>
                <a:spLocks noChangeArrowheads="1"/>
              </p:cNvSpPr>
              <p:nvPr/>
            </p:nvSpPr>
            <p:spPr bwMode="auto">
              <a:xfrm>
                <a:off x="678" y="900"/>
                <a:ext cx="5" cy="344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Oval 394"/>
              <p:cNvSpPr>
                <a:spLocks noChangeArrowheads="1"/>
              </p:cNvSpPr>
              <p:nvPr/>
            </p:nvSpPr>
            <p:spPr bwMode="auto">
              <a:xfrm>
                <a:off x="695" y="955"/>
                <a:ext cx="27" cy="27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Oval 395"/>
              <p:cNvSpPr>
                <a:spLocks noChangeArrowheads="1"/>
              </p:cNvSpPr>
              <p:nvPr/>
            </p:nvSpPr>
            <p:spPr bwMode="auto">
              <a:xfrm>
                <a:off x="695" y="1030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Oval 396"/>
              <p:cNvSpPr>
                <a:spLocks noChangeArrowheads="1"/>
              </p:cNvSpPr>
              <p:nvPr/>
            </p:nvSpPr>
            <p:spPr bwMode="auto">
              <a:xfrm>
                <a:off x="695" y="1107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397"/>
              <p:cNvSpPr>
                <a:spLocks noChangeArrowheads="1"/>
              </p:cNvSpPr>
              <p:nvPr/>
            </p:nvSpPr>
            <p:spPr bwMode="auto">
              <a:xfrm>
                <a:off x="695" y="1182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8"/>
              <p:cNvSpPr>
                <a:spLocks/>
              </p:cNvSpPr>
              <p:nvPr/>
            </p:nvSpPr>
            <p:spPr bwMode="auto">
              <a:xfrm>
                <a:off x="589" y="849"/>
                <a:ext cx="200" cy="142"/>
              </a:xfrm>
              <a:custGeom>
                <a:avLst/>
                <a:gdLst>
                  <a:gd name="T0" fmla="*/ 43 w 117"/>
                  <a:gd name="T1" fmla="*/ 2 h 83"/>
                  <a:gd name="T2" fmla="*/ 0 w 117"/>
                  <a:gd name="T3" fmla="*/ 16 h 83"/>
                  <a:gd name="T4" fmla="*/ 53 w 117"/>
                  <a:gd name="T5" fmla="*/ 83 h 83"/>
                  <a:gd name="T6" fmla="*/ 117 w 117"/>
                  <a:gd name="T7" fmla="*/ 15 h 83"/>
                  <a:gd name="T8" fmla="*/ 74 w 117"/>
                  <a:gd name="T9" fmla="*/ 2 h 83"/>
                  <a:gd name="T10" fmla="*/ 43 w 117"/>
                  <a:gd name="T11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83">
                    <a:moveTo>
                      <a:pt x="43" y="2"/>
                    </a:moveTo>
                    <a:cubicBezTo>
                      <a:pt x="43" y="2"/>
                      <a:pt x="24" y="0"/>
                      <a:pt x="0" y="16"/>
                    </a:cubicBezTo>
                    <a:cubicBezTo>
                      <a:pt x="0" y="16"/>
                      <a:pt x="47" y="27"/>
                      <a:pt x="53" y="83"/>
                    </a:cubicBezTo>
                    <a:cubicBezTo>
                      <a:pt x="53" y="83"/>
                      <a:pt x="75" y="20"/>
                      <a:pt x="117" y="15"/>
                    </a:cubicBezTo>
                    <a:cubicBezTo>
                      <a:pt x="117" y="15"/>
                      <a:pt x="92" y="0"/>
                      <a:pt x="74" y="2"/>
                    </a:cubicBez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99"/>
              <p:cNvSpPr>
                <a:spLocks/>
              </p:cNvSpPr>
              <p:nvPr/>
            </p:nvSpPr>
            <p:spPr bwMode="auto">
              <a:xfrm>
                <a:off x="655" y="809"/>
                <a:ext cx="69" cy="88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8 h 51"/>
                  <a:gd name="T4" fmla="*/ 21 w 40"/>
                  <a:gd name="T5" fmla="*/ 50 h 51"/>
                  <a:gd name="T6" fmla="*/ 38 w 40"/>
                  <a:gd name="T7" fmla="*/ 38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2" y="51"/>
                      <a:pt x="21" y="50"/>
                    </a:cubicBezTo>
                    <a:cubicBezTo>
                      <a:pt x="40" y="48"/>
                      <a:pt x="38" y="38"/>
                      <a:pt x="38" y="3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4" name="Rectangle 401"/>
            <p:cNvSpPr>
              <a:spLocks noChangeArrowheads="1"/>
            </p:cNvSpPr>
            <p:nvPr/>
          </p:nvSpPr>
          <p:spPr bwMode="auto">
            <a:xfrm>
              <a:off x="655" y="809"/>
              <a:ext cx="65" cy="24"/>
            </a:xfrm>
            <a:prstGeom prst="rect">
              <a:avLst/>
            </a:prstGeom>
            <a:solidFill>
              <a:srgbClr val="C99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402"/>
            <p:cNvSpPr>
              <a:spLocks/>
            </p:cNvSpPr>
            <p:nvPr/>
          </p:nvSpPr>
          <p:spPr bwMode="auto">
            <a:xfrm>
              <a:off x="463" y="315"/>
              <a:ext cx="454" cy="335"/>
            </a:xfrm>
            <a:custGeom>
              <a:avLst/>
              <a:gdLst>
                <a:gd name="T0" fmla="*/ 8 w 266"/>
                <a:gd name="T1" fmla="*/ 196 h 196"/>
                <a:gd name="T2" fmla="*/ 2 w 266"/>
                <a:gd name="T3" fmla="*/ 31 h 196"/>
                <a:gd name="T4" fmla="*/ 46 w 266"/>
                <a:gd name="T5" fmla="*/ 3 h 196"/>
                <a:gd name="T6" fmla="*/ 232 w 266"/>
                <a:gd name="T7" fmla="*/ 4 h 196"/>
                <a:gd name="T8" fmla="*/ 248 w 266"/>
                <a:gd name="T9" fmla="*/ 56 h 196"/>
                <a:gd name="T10" fmla="*/ 266 w 266"/>
                <a:gd name="T11" fmla="*/ 71 h 196"/>
                <a:gd name="T12" fmla="*/ 255 w 266"/>
                <a:gd name="T13" fmla="*/ 196 h 196"/>
                <a:gd name="T14" fmla="*/ 8 w 266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96">
                  <a:moveTo>
                    <a:pt x="8" y="196"/>
                  </a:moveTo>
                  <a:cubicBezTo>
                    <a:pt x="8" y="196"/>
                    <a:pt x="0" y="47"/>
                    <a:pt x="2" y="31"/>
                  </a:cubicBezTo>
                  <a:cubicBezTo>
                    <a:pt x="4" y="15"/>
                    <a:pt x="15" y="5"/>
                    <a:pt x="46" y="3"/>
                  </a:cubicBezTo>
                  <a:cubicBezTo>
                    <a:pt x="78" y="1"/>
                    <a:pt x="219" y="0"/>
                    <a:pt x="232" y="4"/>
                  </a:cubicBezTo>
                  <a:cubicBezTo>
                    <a:pt x="246" y="7"/>
                    <a:pt x="249" y="17"/>
                    <a:pt x="248" y="56"/>
                  </a:cubicBezTo>
                  <a:cubicBezTo>
                    <a:pt x="248" y="56"/>
                    <a:pt x="266" y="57"/>
                    <a:pt x="266" y="71"/>
                  </a:cubicBezTo>
                  <a:cubicBezTo>
                    <a:pt x="266" y="80"/>
                    <a:pt x="255" y="196"/>
                    <a:pt x="255" y="196"/>
                  </a:cubicBezTo>
                  <a:lnTo>
                    <a:pt x="8" y="196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403"/>
            <p:cNvSpPr>
              <a:spLocks/>
            </p:cNvSpPr>
            <p:nvPr/>
          </p:nvSpPr>
          <p:spPr bwMode="auto">
            <a:xfrm>
              <a:off x="510" y="467"/>
              <a:ext cx="357" cy="359"/>
            </a:xfrm>
            <a:custGeom>
              <a:avLst/>
              <a:gdLst>
                <a:gd name="T0" fmla="*/ 209 w 209"/>
                <a:gd name="T1" fmla="*/ 185 h 210"/>
                <a:gd name="T2" fmla="*/ 184 w 209"/>
                <a:gd name="T3" fmla="*/ 210 h 210"/>
                <a:gd name="T4" fmla="*/ 24 w 209"/>
                <a:gd name="T5" fmla="*/ 210 h 210"/>
                <a:gd name="T6" fmla="*/ 0 w 209"/>
                <a:gd name="T7" fmla="*/ 185 h 210"/>
                <a:gd name="T8" fmla="*/ 0 w 209"/>
                <a:gd name="T9" fmla="*/ 25 h 210"/>
                <a:gd name="T10" fmla="*/ 24 w 209"/>
                <a:gd name="T11" fmla="*/ 0 h 210"/>
                <a:gd name="T12" fmla="*/ 184 w 209"/>
                <a:gd name="T13" fmla="*/ 0 h 210"/>
                <a:gd name="T14" fmla="*/ 209 w 209"/>
                <a:gd name="T15" fmla="*/ 25 h 210"/>
                <a:gd name="T16" fmla="*/ 209 w 209"/>
                <a:gd name="T17" fmla="*/ 1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209" y="185"/>
                  </a:moveTo>
                  <a:cubicBezTo>
                    <a:pt x="209" y="199"/>
                    <a:pt x="198" y="210"/>
                    <a:pt x="184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11" y="210"/>
                    <a:pt x="0" y="199"/>
                    <a:pt x="0" y="18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8" y="0"/>
                    <a:pt x="209" y="11"/>
                    <a:pt x="209" y="25"/>
                  </a:cubicBezTo>
                  <a:lnTo>
                    <a:pt x="209" y="185"/>
                  </a:lnTo>
                  <a:close/>
                </a:path>
              </a:pathLst>
            </a:cu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Oval 404"/>
            <p:cNvSpPr>
              <a:spLocks noChangeArrowheads="1"/>
            </p:cNvSpPr>
            <p:nvPr/>
          </p:nvSpPr>
          <p:spPr bwMode="auto">
            <a:xfrm>
              <a:off x="459" y="616"/>
              <a:ext cx="77" cy="77"/>
            </a:xfrm>
            <a:prstGeom prst="ellipse">
              <a:avLst/>
            </a:pr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Oval 405"/>
            <p:cNvSpPr>
              <a:spLocks noChangeArrowheads="1"/>
            </p:cNvSpPr>
            <p:nvPr/>
          </p:nvSpPr>
          <p:spPr bwMode="auto">
            <a:xfrm>
              <a:off x="836" y="616"/>
              <a:ext cx="77" cy="77"/>
            </a:xfrm>
            <a:prstGeom prst="ellipse">
              <a:avLst/>
            </a:pr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406"/>
            <p:cNvSpPr>
              <a:spLocks noChangeArrowheads="1"/>
            </p:cNvSpPr>
            <p:nvPr/>
          </p:nvSpPr>
          <p:spPr bwMode="auto">
            <a:xfrm>
              <a:off x="621" y="580"/>
              <a:ext cx="140" cy="7"/>
            </a:xfrm>
            <a:prstGeom prst="rect">
              <a:avLst/>
            </a:pr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07"/>
            <p:cNvSpPr>
              <a:spLocks/>
            </p:cNvSpPr>
            <p:nvPr/>
          </p:nvSpPr>
          <p:spPr bwMode="auto">
            <a:xfrm>
              <a:off x="539" y="556"/>
              <a:ext cx="89" cy="55"/>
            </a:xfrm>
            <a:custGeom>
              <a:avLst/>
              <a:gdLst>
                <a:gd name="T0" fmla="*/ 52 w 52"/>
                <a:gd name="T1" fmla="*/ 23 h 32"/>
                <a:gd name="T2" fmla="*/ 43 w 52"/>
                <a:gd name="T3" fmla="*/ 32 h 32"/>
                <a:gd name="T4" fmla="*/ 8 w 52"/>
                <a:gd name="T5" fmla="*/ 32 h 32"/>
                <a:gd name="T6" fmla="*/ 0 w 52"/>
                <a:gd name="T7" fmla="*/ 23 h 32"/>
                <a:gd name="T8" fmla="*/ 0 w 52"/>
                <a:gd name="T9" fmla="*/ 9 h 32"/>
                <a:gd name="T10" fmla="*/ 8 w 52"/>
                <a:gd name="T11" fmla="*/ 0 h 32"/>
                <a:gd name="T12" fmla="*/ 43 w 52"/>
                <a:gd name="T13" fmla="*/ 0 h 32"/>
                <a:gd name="T14" fmla="*/ 52 w 52"/>
                <a:gd name="T15" fmla="*/ 9 h 32"/>
                <a:gd name="T16" fmla="*/ 52 w 52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2">
                  <a:moveTo>
                    <a:pt x="52" y="23"/>
                  </a:moveTo>
                  <a:cubicBezTo>
                    <a:pt x="52" y="28"/>
                    <a:pt x="48" y="32"/>
                    <a:pt x="43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lnTo>
                    <a:pt x="52" y="23"/>
                  </a:ln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08"/>
            <p:cNvSpPr>
              <a:spLocks/>
            </p:cNvSpPr>
            <p:nvPr/>
          </p:nvSpPr>
          <p:spPr bwMode="auto">
            <a:xfrm>
              <a:off x="751" y="556"/>
              <a:ext cx="89" cy="55"/>
            </a:xfrm>
            <a:custGeom>
              <a:avLst/>
              <a:gdLst>
                <a:gd name="T0" fmla="*/ 52 w 52"/>
                <a:gd name="T1" fmla="*/ 23 h 32"/>
                <a:gd name="T2" fmla="*/ 43 w 52"/>
                <a:gd name="T3" fmla="*/ 32 h 32"/>
                <a:gd name="T4" fmla="*/ 9 w 52"/>
                <a:gd name="T5" fmla="*/ 32 h 32"/>
                <a:gd name="T6" fmla="*/ 0 w 52"/>
                <a:gd name="T7" fmla="*/ 23 h 32"/>
                <a:gd name="T8" fmla="*/ 0 w 52"/>
                <a:gd name="T9" fmla="*/ 9 h 32"/>
                <a:gd name="T10" fmla="*/ 9 w 52"/>
                <a:gd name="T11" fmla="*/ 0 h 32"/>
                <a:gd name="T12" fmla="*/ 43 w 52"/>
                <a:gd name="T13" fmla="*/ 0 h 32"/>
                <a:gd name="T14" fmla="*/ 52 w 52"/>
                <a:gd name="T15" fmla="*/ 9 h 32"/>
                <a:gd name="T16" fmla="*/ 52 w 52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2">
                  <a:moveTo>
                    <a:pt x="52" y="23"/>
                  </a:moveTo>
                  <a:cubicBezTo>
                    <a:pt x="52" y="28"/>
                    <a:pt x="48" y="32"/>
                    <a:pt x="4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lnTo>
                    <a:pt x="52" y="23"/>
                  </a:ln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09"/>
            <p:cNvSpPr>
              <a:spLocks/>
            </p:cNvSpPr>
            <p:nvPr/>
          </p:nvSpPr>
          <p:spPr bwMode="auto">
            <a:xfrm>
              <a:off x="626" y="623"/>
              <a:ext cx="127" cy="51"/>
            </a:xfrm>
            <a:custGeom>
              <a:avLst/>
              <a:gdLst>
                <a:gd name="T0" fmla="*/ 74 w 74"/>
                <a:gd name="T1" fmla="*/ 21 h 30"/>
                <a:gd name="T2" fmla="*/ 65 w 74"/>
                <a:gd name="T3" fmla="*/ 30 h 30"/>
                <a:gd name="T4" fmla="*/ 9 w 74"/>
                <a:gd name="T5" fmla="*/ 30 h 30"/>
                <a:gd name="T6" fmla="*/ 0 w 74"/>
                <a:gd name="T7" fmla="*/ 21 h 30"/>
                <a:gd name="T8" fmla="*/ 0 w 74"/>
                <a:gd name="T9" fmla="*/ 9 h 30"/>
                <a:gd name="T10" fmla="*/ 9 w 74"/>
                <a:gd name="T11" fmla="*/ 0 h 30"/>
                <a:gd name="T12" fmla="*/ 65 w 74"/>
                <a:gd name="T13" fmla="*/ 0 h 30"/>
                <a:gd name="T14" fmla="*/ 74 w 74"/>
                <a:gd name="T15" fmla="*/ 9 h 30"/>
                <a:gd name="T16" fmla="*/ 74 w 74"/>
                <a:gd name="T1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0">
                  <a:moveTo>
                    <a:pt x="74" y="21"/>
                  </a:moveTo>
                  <a:cubicBezTo>
                    <a:pt x="74" y="26"/>
                    <a:pt x="70" y="30"/>
                    <a:pt x="65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26"/>
                    <a:pt x="0" y="2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4" y="4"/>
                    <a:pt x="74" y="9"/>
                  </a:cubicBezTo>
                  <a:lnTo>
                    <a:pt x="74" y="21"/>
                  </a:lnTo>
                  <a:close/>
                </a:path>
              </a:pathLst>
            </a:custGeom>
            <a:solidFill>
              <a:srgbClr val="C99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10"/>
            <p:cNvSpPr>
              <a:spLocks/>
            </p:cNvSpPr>
            <p:nvPr/>
          </p:nvSpPr>
          <p:spPr bwMode="auto">
            <a:xfrm>
              <a:off x="599" y="689"/>
              <a:ext cx="210" cy="84"/>
            </a:xfrm>
            <a:custGeom>
              <a:avLst/>
              <a:gdLst>
                <a:gd name="T0" fmla="*/ 15 w 123"/>
                <a:gd name="T1" fmla="*/ 49 h 49"/>
                <a:gd name="T2" fmla="*/ 2 w 123"/>
                <a:gd name="T3" fmla="*/ 48 h 49"/>
                <a:gd name="T4" fmla="*/ 0 w 123"/>
                <a:gd name="T5" fmla="*/ 46 h 49"/>
                <a:gd name="T6" fmla="*/ 2 w 123"/>
                <a:gd name="T7" fmla="*/ 44 h 49"/>
                <a:gd name="T8" fmla="*/ 81 w 123"/>
                <a:gd name="T9" fmla="*/ 33 h 49"/>
                <a:gd name="T10" fmla="*/ 119 w 123"/>
                <a:gd name="T11" fmla="*/ 2 h 49"/>
                <a:gd name="T12" fmla="*/ 122 w 123"/>
                <a:gd name="T13" fmla="*/ 0 h 49"/>
                <a:gd name="T14" fmla="*/ 123 w 123"/>
                <a:gd name="T15" fmla="*/ 3 h 49"/>
                <a:gd name="T16" fmla="*/ 82 w 123"/>
                <a:gd name="T17" fmla="*/ 37 h 49"/>
                <a:gd name="T18" fmla="*/ 15 w 123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9">
                  <a:moveTo>
                    <a:pt x="15" y="49"/>
                  </a:moveTo>
                  <a:cubicBezTo>
                    <a:pt x="7" y="49"/>
                    <a:pt x="3" y="48"/>
                    <a:pt x="2" y="48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5"/>
                    <a:pt x="1" y="44"/>
                    <a:pt x="2" y="44"/>
                  </a:cubicBezTo>
                  <a:cubicBezTo>
                    <a:pt x="3" y="44"/>
                    <a:pt x="48" y="47"/>
                    <a:pt x="81" y="33"/>
                  </a:cubicBezTo>
                  <a:cubicBezTo>
                    <a:pt x="113" y="19"/>
                    <a:pt x="119" y="2"/>
                    <a:pt x="119" y="2"/>
                  </a:cubicBezTo>
                  <a:cubicBezTo>
                    <a:pt x="119" y="1"/>
                    <a:pt x="121" y="0"/>
                    <a:pt x="122" y="0"/>
                  </a:cubicBezTo>
                  <a:cubicBezTo>
                    <a:pt x="123" y="1"/>
                    <a:pt x="123" y="2"/>
                    <a:pt x="123" y="3"/>
                  </a:cubicBezTo>
                  <a:cubicBezTo>
                    <a:pt x="123" y="4"/>
                    <a:pt x="116" y="22"/>
                    <a:pt x="82" y="37"/>
                  </a:cubicBezTo>
                  <a:cubicBezTo>
                    <a:pt x="59" y="47"/>
                    <a:pt x="31" y="49"/>
                    <a:pt x="15" y="49"/>
                  </a:cubicBez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54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造字工房悦黑体验版纤细体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chenkui</cp:lastModifiedBy>
  <cp:revision>47</cp:revision>
  <dcterms:created xsi:type="dcterms:W3CDTF">2015-01-15T03:13:44Z</dcterms:created>
  <dcterms:modified xsi:type="dcterms:W3CDTF">2015-03-05T15:13:23Z</dcterms:modified>
</cp:coreProperties>
</file>