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8" r:id="rId5"/>
    <p:sldId id="282" r:id="rId6"/>
    <p:sldId id="283" r:id="rId7"/>
    <p:sldId id="269" r:id="rId8"/>
    <p:sldId id="284" r:id="rId9"/>
    <p:sldId id="285" r:id="rId10"/>
    <p:sldId id="286" r:id="rId11"/>
    <p:sldId id="270" r:id="rId12"/>
    <p:sldId id="277" r:id="rId13"/>
    <p:sldId id="287" r:id="rId14"/>
    <p:sldId id="271" r:id="rId15"/>
    <p:sldId id="278" r:id="rId16"/>
    <p:sldId id="288" r:id="rId17"/>
    <p:sldId id="289" r:id="rId18"/>
    <p:sldId id="272" r:id="rId19"/>
    <p:sldId id="279" r:id="rId20"/>
    <p:sldId id="290" r:id="rId21"/>
    <p:sldId id="273" r:id="rId22"/>
    <p:sldId id="280" r:id="rId23"/>
    <p:sldId id="291" r:id="rId24"/>
    <p:sldId id="292" r:id="rId25"/>
    <p:sldId id="274" r:id="rId26"/>
    <p:sldId id="281" r:id="rId27"/>
    <p:sldId id="293" r:id="rId28"/>
    <p:sldId id="294" r:id="rId29"/>
    <p:sldId id="295" r:id="rId30"/>
    <p:sldId id="25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AB5"/>
    <a:srgbClr val="5B9BD5"/>
    <a:srgbClr val="55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487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t11318\桌面\未标题-14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00" y="2459879"/>
            <a:ext cx="12193200" cy="43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360云盘\02-个人资料\！PPT图片及版面资源\04-PPT精选插图\05-PNG图片\01-PNG 杂图\飞机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6000" y="2924944"/>
            <a:ext cx="7920000" cy="24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874058" y="1330026"/>
            <a:ext cx="9417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企业文化落地</a:t>
            </a:r>
            <a:endParaRPr lang="zh-CN" altLang="en-US" sz="1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74058" y="910681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企业文化工作经验与探讨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Freeform 9"/>
          <p:cNvSpPr>
            <a:spLocks noEditPoints="1"/>
          </p:cNvSpPr>
          <p:nvPr userDrawn="1"/>
        </p:nvSpPr>
        <p:spPr bwMode="black">
          <a:xfrm>
            <a:off x="8133613" y="6197861"/>
            <a:ext cx="324000" cy="324000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>
              <a:lumMod val="65000"/>
              <a:lumOff val="35000"/>
              <a:alpha val="94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6" name="剪去对角的矩形 15"/>
          <p:cNvSpPr/>
          <p:nvPr userDrawn="1"/>
        </p:nvSpPr>
        <p:spPr>
          <a:xfrm>
            <a:off x="7869979" y="6120019"/>
            <a:ext cx="4322021" cy="479685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布衣公子微信公众号：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HR-PPT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02508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915297" y="282512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地方法四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机制保障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719889" y="1936234"/>
            <a:ext cx="4202689" cy="4202689"/>
            <a:chOff x="1719889" y="1936234"/>
            <a:chExt cx="4202689" cy="4202689"/>
          </a:xfrm>
        </p:grpSpPr>
        <p:sp>
          <p:nvSpPr>
            <p:cNvPr id="5" name="圆角矩形 4"/>
            <p:cNvSpPr/>
            <p:nvPr/>
          </p:nvSpPr>
          <p:spPr>
            <a:xfrm>
              <a:off x="1719889" y="1936234"/>
              <a:ext cx="4202689" cy="4202689"/>
            </a:xfrm>
            <a:prstGeom prst="roundRect">
              <a:avLst>
                <a:gd name="adj" fmla="val 3374"/>
              </a:avLst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93750" y="2110095"/>
              <a:ext cx="3854966" cy="3854966"/>
            </a:xfrm>
            <a:prstGeom prst="roundRect">
              <a:avLst>
                <a:gd name="adj" fmla="val 3374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915297" y="282512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地方法五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标杆示范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719889" y="1936234"/>
            <a:ext cx="4202689" cy="4202689"/>
            <a:chOff x="1719889" y="1936234"/>
            <a:chExt cx="4202689" cy="4202689"/>
          </a:xfrm>
        </p:grpSpPr>
        <p:sp>
          <p:nvSpPr>
            <p:cNvPr id="5" name="圆角矩形 4"/>
            <p:cNvSpPr/>
            <p:nvPr/>
          </p:nvSpPr>
          <p:spPr>
            <a:xfrm>
              <a:off x="1719889" y="1936234"/>
              <a:ext cx="4202689" cy="4202689"/>
            </a:xfrm>
            <a:prstGeom prst="roundRect">
              <a:avLst>
                <a:gd name="adj" fmla="val 3374"/>
              </a:avLst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93750" y="2110095"/>
              <a:ext cx="3854966" cy="3854966"/>
            </a:xfrm>
            <a:prstGeom prst="roundRect">
              <a:avLst>
                <a:gd name="adj" fmla="val 3374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6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915297" y="282512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地方法六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仪式强化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719889" y="1936234"/>
            <a:ext cx="4202689" cy="4202689"/>
            <a:chOff x="1719889" y="1936234"/>
            <a:chExt cx="4202689" cy="4202689"/>
          </a:xfrm>
        </p:grpSpPr>
        <p:sp>
          <p:nvSpPr>
            <p:cNvPr id="5" name="圆角矩形 4"/>
            <p:cNvSpPr/>
            <p:nvPr/>
          </p:nvSpPr>
          <p:spPr>
            <a:xfrm>
              <a:off x="1719889" y="1936234"/>
              <a:ext cx="4202689" cy="4202689"/>
            </a:xfrm>
            <a:prstGeom prst="roundRect">
              <a:avLst>
                <a:gd name="adj" fmla="val 3374"/>
              </a:avLst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93750" y="2110095"/>
              <a:ext cx="3854966" cy="3854966"/>
            </a:xfrm>
            <a:prstGeom prst="roundRect">
              <a:avLst>
                <a:gd name="adj" fmla="val 3374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56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915297" y="282512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地方法七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互动参与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719889" y="1936234"/>
            <a:ext cx="4202689" cy="4202689"/>
            <a:chOff x="1719889" y="1936234"/>
            <a:chExt cx="4202689" cy="4202689"/>
          </a:xfrm>
        </p:grpSpPr>
        <p:sp>
          <p:nvSpPr>
            <p:cNvPr id="5" name="圆角矩形 4"/>
            <p:cNvSpPr/>
            <p:nvPr/>
          </p:nvSpPr>
          <p:spPr>
            <a:xfrm>
              <a:off x="1719889" y="1936234"/>
              <a:ext cx="4202689" cy="4202689"/>
            </a:xfrm>
            <a:prstGeom prst="roundRect">
              <a:avLst>
                <a:gd name="adj" fmla="val 3374"/>
              </a:avLst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93750" y="2110095"/>
              <a:ext cx="3854966" cy="3854966"/>
            </a:xfrm>
            <a:prstGeom prst="roundRect">
              <a:avLst>
                <a:gd name="adj" fmla="val 3374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rgbClr val="487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188525" y="4293096"/>
            <a:ext cx="3870883" cy="1224136"/>
          </a:xfrm>
          <a:prstGeom prst="ellipse">
            <a:avLst/>
          </a:prstGeom>
          <a:solidFill>
            <a:schemeClr val="tx2">
              <a:lumMod val="50000"/>
              <a:alpha val="23137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/>
          <p:nvPr userDrawn="1"/>
        </p:nvSpPr>
        <p:spPr>
          <a:xfrm>
            <a:off x="0" y="0"/>
            <a:ext cx="12192000" cy="3861048"/>
          </a:xfrm>
          <a:custGeom>
            <a:avLst/>
            <a:gdLst/>
            <a:ahLst/>
            <a:cxnLst/>
            <a:rect l="l" t="t" r="r" b="b"/>
            <a:pathLst>
              <a:path w="12192000" h="3284984">
                <a:moveTo>
                  <a:pt x="0" y="0"/>
                </a:moveTo>
                <a:lnTo>
                  <a:pt x="12192000" y="0"/>
                </a:lnTo>
                <a:lnTo>
                  <a:pt x="12192000" y="2855551"/>
                </a:lnTo>
                <a:cubicBezTo>
                  <a:pt x="10200663" y="3139752"/>
                  <a:pt x="8165292" y="3284984"/>
                  <a:pt x="6096000" y="3284984"/>
                </a:cubicBezTo>
                <a:cubicBezTo>
                  <a:pt x="4026708" y="3284984"/>
                  <a:pt x="1991337" y="3139752"/>
                  <a:pt x="0" y="2855551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 descr="C:\Documents and Settings\t11318\桌面\白色咖啡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6842" y="1396181"/>
            <a:ext cx="4354249" cy="377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 userDrawn="1"/>
        </p:nvSpPr>
        <p:spPr>
          <a:xfrm>
            <a:off x="5457847" y="1782461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en-US" altLang="zh-CN" sz="1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 userDrawn="1"/>
        </p:nvSpPr>
        <p:spPr bwMode="auto">
          <a:xfrm>
            <a:off x="6520247" y="3931141"/>
            <a:ext cx="4522222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kern="12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11020228@qq.com</a:t>
            </a:r>
            <a:endParaRPr lang="en-US" altLang="zh-CN" sz="2400" kern="12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5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6520247" y="5273355"/>
            <a:ext cx="4522222" cy="4616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Arial" pitchFamily="34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Arial" pitchFamily="34" charset="0"/>
              </a:rPr>
              <a:t>http://weibo.com/teliss</a:t>
            </a:r>
          </a:p>
        </p:txBody>
      </p:sp>
      <p:sp>
        <p:nvSpPr>
          <p:cNvPr id="16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6520247" y="4602248"/>
            <a:ext cx="4522222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kern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http://teliss.blog.163.com</a:t>
            </a:r>
          </a:p>
        </p:txBody>
      </p:sp>
      <p:grpSp>
        <p:nvGrpSpPr>
          <p:cNvPr id="17" name="组合 16"/>
          <p:cNvGrpSpPr>
            <a:grpSpLocks noChangeAspect="1"/>
          </p:cNvGrpSpPr>
          <p:nvPr userDrawn="1"/>
        </p:nvGrpSpPr>
        <p:grpSpPr>
          <a:xfrm>
            <a:off x="5815161" y="5251616"/>
            <a:ext cx="591140" cy="480022"/>
            <a:chOff x="3175" y="295276"/>
            <a:chExt cx="4856163" cy="3943350"/>
          </a:xfrm>
          <a:solidFill>
            <a:schemeClr val="bg1"/>
          </a:solidFill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3175" y="741363"/>
              <a:ext cx="4173538" cy="3497263"/>
            </a:xfrm>
            <a:custGeom>
              <a:avLst/>
              <a:gdLst>
                <a:gd name="T0" fmla="*/ 957 w 1111"/>
                <a:gd name="T1" fmla="*/ 394 h 930"/>
                <a:gd name="T2" fmla="*/ 936 w 1111"/>
                <a:gd name="T3" fmla="*/ 362 h 930"/>
                <a:gd name="T4" fmla="*/ 936 w 1111"/>
                <a:gd name="T5" fmla="*/ 235 h 930"/>
                <a:gd name="T6" fmla="*/ 652 w 1111"/>
                <a:gd name="T7" fmla="*/ 233 h 930"/>
                <a:gd name="T8" fmla="*/ 622 w 1111"/>
                <a:gd name="T9" fmla="*/ 219 h 930"/>
                <a:gd name="T10" fmla="*/ 608 w 1111"/>
                <a:gd name="T11" fmla="*/ 70 h 930"/>
                <a:gd name="T12" fmla="*/ 190 w 1111"/>
                <a:gd name="T13" fmla="*/ 233 h 930"/>
                <a:gd name="T14" fmla="*/ 0 w 1111"/>
                <a:gd name="T15" fmla="*/ 591 h 930"/>
                <a:gd name="T16" fmla="*/ 534 w 1111"/>
                <a:gd name="T17" fmla="*/ 930 h 930"/>
                <a:gd name="T18" fmla="*/ 1111 w 1111"/>
                <a:gd name="T19" fmla="*/ 568 h 930"/>
                <a:gd name="T20" fmla="*/ 957 w 1111"/>
                <a:gd name="T21" fmla="*/ 394 h 930"/>
                <a:gd name="T22" fmla="*/ 535 w 1111"/>
                <a:gd name="T23" fmla="*/ 854 h 930"/>
                <a:gd name="T24" fmla="*/ 128 w 1111"/>
                <a:gd name="T25" fmla="*/ 641 h 930"/>
                <a:gd name="T26" fmla="*/ 485 w 1111"/>
                <a:gd name="T27" fmla="*/ 353 h 930"/>
                <a:gd name="T28" fmla="*/ 892 w 1111"/>
                <a:gd name="T29" fmla="*/ 565 h 930"/>
                <a:gd name="T30" fmla="*/ 535 w 1111"/>
                <a:gd name="T31" fmla="*/ 85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930">
                  <a:moveTo>
                    <a:pt x="957" y="394"/>
                  </a:moveTo>
                  <a:cubicBezTo>
                    <a:pt x="939" y="389"/>
                    <a:pt x="926" y="385"/>
                    <a:pt x="936" y="362"/>
                  </a:cubicBezTo>
                  <a:cubicBezTo>
                    <a:pt x="956" y="311"/>
                    <a:pt x="958" y="266"/>
                    <a:pt x="936" y="235"/>
                  </a:cubicBezTo>
                  <a:cubicBezTo>
                    <a:pt x="895" y="176"/>
                    <a:pt x="782" y="179"/>
                    <a:pt x="652" y="233"/>
                  </a:cubicBezTo>
                  <a:cubicBezTo>
                    <a:pt x="652" y="233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1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8"/>
                  </a:cubicBezTo>
                  <a:cubicBezTo>
                    <a:pt x="1111" y="472"/>
                    <a:pt x="1030" y="417"/>
                    <a:pt x="957" y="394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79"/>
                    <a:pt x="128" y="641"/>
                  </a:cubicBezTo>
                  <a:cubicBezTo>
                    <a:pt x="114" y="503"/>
                    <a:pt x="274" y="373"/>
                    <a:pt x="485" y="353"/>
                  </a:cubicBezTo>
                  <a:cubicBezTo>
                    <a:pt x="696" y="332"/>
                    <a:pt x="878" y="427"/>
                    <a:pt x="892" y="565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094038" y="295276"/>
              <a:ext cx="1765300" cy="1868488"/>
            </a:xfrm>
            <a:custGeom>
              <a:avLst/>
              <a:gdLst>
                <a:gd name="T0" fmla="*/ 364 w 470"/>
                <a:gd name="T1" fmla="*/ 128 h 497"/>
                <a:gd name="T2" fmla="*/ 43 w 470"/>
                <a:gd name="T3" fmla="*/ 24 h 497"/>
                <a:gd name="T4" fmla="*/ 43 w 470"/>
                <a:gd name="T5" fmla="*/ 24 h 497"/>
                <a:gd name="T6" fmla="*/ 5 w 470"/>
                <a:gd name="T7" fmla="*/ 82 h 497"/>
                <a:gd name="T8" fmla="*/ 63 w 470"/>
                <a:gd name="T9" fmla="*/ 119 h 497"/>
                <a:gd name="T10" fmla="*/ 291 w 470"/>
                <a:gd name="T11" fmla="*/ 193 h 497"/>
                <a:gd name="T12" fmla="*/ 341 w 470"/>
                <a:gd name="T13" fmla="*/ 428 h 497"/>
                <a:gd name="T14" fmla="*/ 341 w 470"/>
                <a:gd name="T15" fmla="*/ 428 h 497"/>
                <a:gd name="T16" fmla="*/ 373 w 470"/>
                <a:gd name="T17" fmla="*/ 489 h 497"/>
                <a:gd name="T18" fmla="*/ 434 w 470"/>
                <a:gd name="T19" fmla="*/ 458 h 497"/>
                <a:gd name="T20" fmla="*/ 434 w 470"/>
                <a:gd name="T21" fmla="*/ 458 h 497"/>
                <a:gd name="T22" fmla="*/ 364 w 470"/>
                <a:gd name="T23" fmla="*/ 12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497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5"/>
                    <a:pt x="5" y="82"/>
                  </a:cubicBezTo>
                  <a:cubicBezTo>
                    <a:pt x="11" y="108"/>
                    <a:pt x="37" y="125"/>
                    <a:pt x="63" y="119"/>
                  </a:cubicBezTo>
                  <a:cubicBezTo>
                    <a:pt x="144" y="102"/>
                    <a:pt x="232" y="127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3"/>
                    <a:pt x="347" y="481"/>
                    <a:pt x="373" y="489"/>
                  </a:cubicBezTo>
                  <a:cubicBezTo>
                    <a:pt x="398" y="497"/>
                    <a:pt x="426" y="483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0"/>
                    <a:pt x="364" y="1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252788" y="974726"/>
              <a:ext cx="919163" cy="969963"/>
            </a:xfrm>
            <a:custGeom>
              <a:avLst/>
              <a:gdLst>
                <a:gd name="T0" fmla="*/ 193 w 245"/>
                <a:gd name="T1" fmla="*/ 63 h 258"/>
                <a:gd name="T2" fmla="*/ 37 w 245"/>
                <a:gd name="T3" fmla="*/ 12 h 258"/>
                <a:gd name="T4" fmla="*/ 5 w 245"/>
                <a:gd name="T5" fmla="*/ 62 h 258"/>
                <a:gd name="T6" fmla="*/ 54 w 245"/>
                <a:gd name="T7" fmla="*/ 94 h 258"/>
                <a:gd name="T8" fmla="*/ 54 w 245"/>
                <a:gd name="T9" fmla="*/ 94 h 258"/>
                <a:gd name="T10" fmla="*/ 131 w 245"/>
                <a:gd name="T11" fmla="*/ 119 h 258"/>
                <a:gd name="T12" fmla="*/ 148 w 245"/>
                <a:gd name="T13" fmla="*/ 198 h 258"/>
                <a:gd name="T14" fmla="*/ 148 w 245"/>
                <a:gd name="T15" fmla="*/ 198 h 258"/>
                <a:gd name="T16" fmla="*/ 175 w 245"/>
                <a:gd name="T17" fmla="*/ 251 h 258"/>
                <a:gd name="T18" fmla="*/ 228 w 245"/>
                <a:gd name="T19" fmla="*/ 223 h 258"/>
                <a:gd name="T20" fmla="*/ 193 w 245"/>
                <a:gd name="T21" fmla="*/ 6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258">
                  <a:moveTo>
                    <a:pt x="193" y="63"/>
                  </a:moveTo>
                  <a:cubicBezTo>
                    <a:pt x="153" y="18"/>
                    <a:pt x="92" y="0"/>
                    <a:pt x="37" y="12"/>
                  </a:cubicBezTo>
                  <a:cubicBezTo>
                    <a:pt x="14" y="17"/>
                    <a:pt x="0" y="39"/>
                    <a:pt x="5" y="62"/>
                  </a:cubicBezTo>
                  <a:cubicBezTo>
                    <a:pt x="9" y="85"/>
                    <a:pt x="32" y="99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9"/>
                    <a:pt x="111" y="97"/>
                    <a:pt x="131" y="119"/>
                  </a:cubicBezTo>
                  <a:cubicBezTo>
                    <a:pt x="151" y="141"/>
                    <a:pt x="156" y="171"/>
                    <a:pt x="148" y="198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1" y="220"/>
                    <a:pt x="153" y="243"/>
                    <a:pt x="175" y="251"/>
                  </a:cubicBezTo>
                  <a:cubicBezTo>
                    <a:pt x="197" y="258"/>
                    <a:pt x="220" y="246"/>
                    <a:pt x="228" y="223"/>
                  </a:cubicBezTo>
                  <a:cubicBezTo>
                    <a:pt x="245" y="169"/>
                    <a:pt x="234" y="108"/>
                    <a:pt x="193" y="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957263" y="2370138"/>
              <a:ext cx="1724025" cy="1485900"/>
            </a:xfrm>
            <a:custGeom>
              <a:avLst/>
              <a:gdLst>
                <a:gd name="T0" fmla="*/ 302 w 459"/>
                <a:gd name="T1" fmla="*/ 26 h 395"/>
                <a:gd name="T2" fmla="*/ 45 w 459"/>
                <a:gd name="T3" fmla="*/ 138 h 395"/>
                <a:gd name="T4" fmla="*/ 144 w 459"/>
                <a:gd name="T5" fmla="*/ 362 h 395"/>
                <a:gd name="T6" fmla="*/ 416 w 459"/>
                <a:gd name="T7" fmla="*/ 246 h 395"/>
                <a:gd name="T8" fmla="*/ 302 w 459"/>
                <a:gd name="T9" fmla="*/ 26 h 395"/>
                <a:gd name="T10" fmla="*/ 225 w 459"/>
                <a:gd name="T11" fmla="*/ 256 h 395"/>
                <a:gd name="T12" fmla="*/ 128 w 459"/>
                <a:gd name="T13" fmla="*/ 288 h 395"/>
                <a:gd name="T14" fmla="*/ 107 w 459"/>
                <a:gd name="T15" fmla="*/ 204 h 395"/>
                <a:gd name="T16" fmla="*/ 202 w 459"/>
                <a:gd name="T17" fmla="*/ 172 h 395"/>
                <a:gd name="T18" fmla="*/ 225 w 459"/>
                <a:gd name="T19" fmla="*/ 256 h 395"/>
                <a:gd name="T20" fmla="*/ 292 w 459"/>
                <a:gd name="T21" fmla="*/ 170 h 395"/>
                <a:gd name="T22" fmla="*/ 256 w 459"/>
                <a:gd name="T23" fmla="*/ 184 h 395"/>
                <a:gd name="T24" fmla="*/ 247 w 459"/>
                <a:gd name="T25" fmla="*/ 152 h 395"/>
                <a:gd name="T26" fmla="*/ 282 w 459"/>
                <a:gd name="T27" fmla="*/ 139 h 395"/>
                <a:gd name="T28" fmla="*/ 292 w 459"/>
                <a:gd name="T29" fmla="*/ 17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395">
                  <a:moveTo>
                    <a:pt x="302" y="26"/>
                  </a:moveTo>
                  <a:cubicBezTo>
                    <a:pt x="202" y="0"/>
                    <a:pt x="88" y="50"/>
                    <a:pt x="45" y="138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5"/>
                    <a:pt x="373" y="343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6"/>
                  </a:moveTo>
                  <a:cubicBezTo>
                    <a:pt x="205" y="289"/>
                    <a:pt x="161" y="303"/>
                    <a:pt x="128" y="288"/>
                  </a:cubicBezTo>
                  <a:cubicBezTo>
                    <a:pt x="96" y="273"/>
                    <a:pt x="86" y="236"/>
                    <a:pt x="107" y="204"/>
                  </a:cubicBezTo>
                  <a:cubicBezTo>
                    <a:pt x="127" y="172"/>
                    <a:pt x="169" y="158"/>
                    <a:pt x="202" y="172"/>
                  </a:cubicBezTo>
                  <a:cubicBezTo>
                    <a:pt x="235" y="186"/>
                    <a:pt x="245" y="224"/>
                    <a:pt x="225" y="256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8"/>
                    <a:pt x="240" y="164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3"/>
                    <a:pt x="300" y="158"/>
                    <a:pt x="292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5815161" y="4616779"/>
            <a:ext cx="591140" cy="476725"/>
            <a:chOff x="2482850" y="17463"/>
            <a:chExt cx="442913" cy="357188"/>
          </a:xfrm>
          <a:solidFill>
            <a:schemeClr val="bg1"/>
          </a:solidFill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482850" y="17463"/>
              <a:ext cx="442913" cy="204788"/>
            </a:xfrm>
            <a:custGeom>
              <a:avLst/>
              <a:gdLst>
                <a:gd name="T0" fmla="*/ 553 w 558"/>
                <a:gd name="T1" fmla="*/ 229 h 257"/>
                <a:gd name="T2" fmla="*/ 354 w 558"/>
                <a:gd name="T3" fmla="*/ 30 h 257"/>
                <a:gd name="T4" fmla="*/ 354 w 558"/>
                <a:gd name="T5" fmla="*/ 30 h 257"/>
                <a:gd name="T6" fmla="*/ 346 w 558"/>
                <a:gd name="T7" fmla="*/ 24 h 257"/>
                <a:gd name="T8" fmla="*/ 339 w 558"/>
                <a:gd name="T9" fmla="*/ 17 h 257"/>
                <a:gd name="T10" fmla="*/ 329 w 558"/>
                <a:gd name="T11" fmla="*/ 12 h 257"/>
                <a:gd name="T12" fmla="*/ 320 w 558"/>
                <a:gd name="T13" fmla="*/ 7 h 257"/>
                <a:gd name="T14" fmla="*/ 310 w 558"/>
                <a:gd name="T15" fmla="*/ 3 h 257"/>
                <a:gd name="T16" fmla="*/ 300 w 558"/>
                <a:gd name="T17" fmla="*/ 1 h 257"/>
                <a:gd name="T18" fmla="*/ 290 w 558"/>
                <a:gd name="T19" fmla="*/ 0 h 257"/>
                <a:gd name="T20" fmla="*/ 280 w 558"/>
                <a:gd name="T21" fmla="*/ 0 h 257"/>
                <a:gd name="T22" fmla="*/ 280 w 558"/>
                <a:gd name="T23" fmla="*/ 0 h 257"/>
                <a:gd name="T24" fmla="*/ 268 w 558"/>
                <a:gd name="T25" fmla="*/ 0 h 257"/>
                <a:gd name="T26" fmla="*/ 258 w 558"/>
                <a:gd name="T27" fmla="*/ 1 h 257"/>
                <a:gd name="T28" fmla="*/ 248 w 558"/>
                <a:gd name="T29" fmla="*/ 3 h 257"/>
                <a:gd name="T30" fmla="*/ 238 w 558"/>
                <a:gd name="T31" fmla="*/ 7 h 257"/>
                <a:gd name="T32" fmla="*/ 229 w 558"/>
                <a:gd name="T33" fmla="*/ 12 h 257"/>
                <a:gd name="T34" fmla="*/ 220 w 558"/>
                <a:gd name="T35" fmla="*/ 17 h 257"/>
                <a:gd name="T36" fmla="*/ 212 w 558"/>
                <a:gd name="T37" fmla="*/ 24 h 257"/>
                <a:gd name="T38" fmla="*/ 204 w 558"/>
                <a:gd name="T39" fmla="*/ 30 h 257"/>
                <a:gd name="T40" fmla="*/ 169 w 558"/>
                <a:gd name="T41" fmla="*/ 65 h 257"/>
                <a:gd name="T42" fmla="*/ 169 w 558"/>
                <a:gd name="T43" fmla="*/ 17 h 257"/>
                <a:gd name="T44" fmla="*/ 84 w 558"/>
                <a:gd name="T45" fmla="*/ 17 h 257"/>
                <a:gd name="T46" fmla="*/ 84 w 558"/>
                <a:gd name="T47" fmla="*/ 151 h 257"/>
                <a:gd name="T48" fmla="*/ 5 w 558"/>
                <a:gd name="T49" fmla="*/ 229 h 257"/>
                <a:gd name="T50" fmla="*/ 5 w 558"/>
                <a:gd name="T51" fmla="*/ 229 h 257"/>
                <a:gd name="T52" fmla="*/ 1 w 558"/>
                <a:gd name="T53" fmla="*/ 234 h 257"/>
                <a:gd name="T54" fmla="*/ 0 w 558"/>
                <a:gd name="T55" fmla="*/ 240 h 257"/>
                <a:gd name="T56" fmla="*/ 1 w 558"/>
                <a:gd name="T57" fmla="*/ 247 h 257"/>
                <a:gd name="T58" fmla="*/ 5 w 558"/>
                <a:gd name="T59" fmla="*/ 252 h 257"/>
                <a:gd name="T60" fmla="*/ 5 w 558"/>
                <a:gd name="T61" fmla="*/ 252 h 257"/>
                <a:gd name="T62" fmla="*/ 10 w 558"/>
                <a:gd name="T63" fmla="*/ 255 h 257"/>
                <a:gd name="T64" fmla="*/ 16 w 558"/>
                <a:gd name="T65" fmla="*/ 257 h 257"/>
                <a:gd name="T66" fmla="*/ 23 w 558"/>
                <a:gd name="T67" fmla="*/ 255 h 257"/>
                <a:gd name="T68" fmla="*/ 29 w 558"/>
                <a:gd name="T69" fmla="*/ 252 h 257"/>
                <a:gd name="T70" fmla="*/ 227 w 558"/>
                <a:gd name="T71" fmla="*/ 54 h 257"/>
                <a:gd name="T72" fmla="*/ 227 w 558"/>
                <a:gd name="T73" fmla="*/ 54 h 257"/>
                <a:gd name="T74" fmla="*/ 238 w 558"/>
                <a:gd name="T75" fmla="*/ 45 h 257"/>
                <a:gd name="T76" fmla="*/ 251 w 558"/>
                <a:gd name="T77" fmla="*/ 37 h 257"/>
                <a:gd name="T78" fmla="*/ 265 w 558"/>
                <a:gd name="T79" fmla="*/ 34 h 257"/>
                <a:gd name="T80" fmla="*/ 280 w 558"/>
                <a:gd name="T81" fmla="*/ 32 h 257"/>
                <a:gd name="T82" fmla="*/ 280 w 558"/>
                <a:gd name="T83" fmla="*/ 32 h 257"/>
                <a:gd name="T84" fmla="*/ 293 w 558"/>
                <a:gd name="T85" fmla="*/ 34 h 257"/>
                <a:gd name="T86" fmla="*/ 307 w 558"/>
                <a:gd name="T87" fmla="*/ 37 h 257"/>
                <a:gd name="T88" fmla="*/ 320 w 558"/>
                <a:gd name="T89" fmla="*/ 45 h 257"/>
                <a:gd name="T90" fmla="*/ 331 w 558"/>
                <a:gd name="T91" fmla="*/ 54 h 257"/>
                <a:gd name="T92" fmla="*/ 530 w 558"/>
                <a:gd name="T93" fmla="*/ 252 h 257"/>
                <a:gd name="T94" fmla="*/ 530 w 558"/>
                <a:gd name="T95" fmla="*/ 252 h 257"/>
                <a:gd name="T96" fmla="*/ 535 w 558"/>
                <a:gd name="T97" fmla="*/ 255 h 257"/>
                <a:gd name="T98" fmla="*/ 542 w 558"/>
                <a:gd name="T99" fmla="*/ 257 h 257"/>
                <a:gd name="T100" fmla="*/ 548 w 558"/>
                <a:gd name="T101" fmla="*/ 255 h 257"/>
                <a:gd name="T102" fmla="*/ 553 w 558"/>
                <a:gd name="T103" fmla="*/ 252 h 257"/>
                <a:gd name="T104" fmla="*/ 553 w 558"/>
                <a:gd name="T105" fmla="*/ 252 h 257"/>
                <a:gd name="T106" fmla="*/ 557 w 558"/>
                <a:gd name="T107" fmla="*/ 247 h 257"/>
                <a:gd name="T108" fmla="*/ 558 w 558"/>
                <a:gd name="T109" fmla="*/ 240 h 257"/>
                <a:gd name="T110" fmla="*/ 557 w 558"/>
                <a:gd name="T111" fmla="*/ 234 h 257"/>
                <a:gd name="T112" fmla="*/ 553 w 558"/>
                <a:gd name="T113" fmla="*/ 229 h 257"/>
                <a:gd name="T114" fmla="*/ 553 w 558"/>
                <a:gd name="T115" fmla="*/ 2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8" h="257">
                  <a:moveTo>
                    <a:pt x="553" y="229"/>
                  </a:moveTo>
                  <a:lnTo>
                    <a:pt x="354" y="30"/>
                  </a:lnTo>
                  <a:lnTo>
                    <a:pt x="354" y="30"/>
                  </a:lnTo>
                  <a:lnTo>
                    <a:pt x="346" y="24"/>
                  </a:lnTo>
                  <a:lnTo>
                    <a:pt x="339" y="17"/>
                  </a:lnTo>
                  <a:lnTo>
                    <a:pt x="329" y="12"/>
                  </a:lnTo>
                  <a:lnTo>
                    <a:pt x="320" y="7"/>
                  </a:lnTo>
                  <a:lnTo>
                    <a:pt x="310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68" y="0"/>
                  </a:lnTo>
                  <a:lnTo>
                    <a:pt x="258" y="1"/>
                  </a:lnTo>
                  <a:lnTo>
                    <a:pt x="248" y="3"/>
                  </a:lnTo>
                  <a:lnTo>
                    <a:pt x="238" y="7"/>
                  </a:lnTo>
                  <a:lnTo>
                    <a:pt x="229" y="12"/>
                  </a:lnTo>
                  <a:lnTo>
                    <a:pt x="220" y="17"/>
                  </a:lnTo>
                  <a:lnTo>
                    <a:pt x="212" y="24"/>
                  </a:lnTo>
                  <a:lnTo>
                    <a:pt x="204" y="30"/>
                  </a:lnTo>
                  <a:lnTo>
                    <a:pt x="169" y="65"/>
                  </a:lnTo>
                  <a:lnTo>
                    <a:pt x="169" y="17"/>
                  </a:lnTo>
                  <a:lnTo>
                    <a:pt x="84" y="17"/>
                  </a:lnTo>
                  <a:lnTo>
                    <a:pt x="84" y="151"/>
                  </a:lnTo>
                  <a:lnTo>
                    <a:pt x="5" y="229"/>
                  </a:lnTo>
                  <a:lnTo>
                    <a:pt x="5" y="229"/>
                  </a:lnTo>
                  <a:lnTo>
                    <a:pt x="1" y="234"/>
                  </a:lnTo>
                  <a:lnTo>
                    <a:pt x="0" y="240"/>
                  </a:lnTo>
                  <a:lnTo>
                    <a:pt x="1" y="247"/>
                  </a:lnTo>
                  <a:lnTo>
                    <a:pt x="5" y="252"/>
                  </a:lnTo>
                  <a:lnTo>
                    <a:pt x="5" y="252"/>
                  </a:lnTo>
                  <a:lnTo>
                    <a:pt x="10" y="255"/>
                  </a:lnTo>
                  <a:lnTo>
                    <a:pt x="16" y="257"/>
                  </a:lnTo>
                  <a:lnTo>
                    <a:pt x="23" y="255"/>
                  </a:lnTo>
                  <a:lnTo>
                    <a:pt x="29" y="252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38" y="45"/>
                  </a:lnTo>
                  <a:lnTo>
                    <a:pt x="251" y="37"/>
                  </a:lnTo>
                  <a:lnTo>
                    <a:pt x="265" y="34"/>
                  </a:lnTo>
                  <a:lnTo>
                    <a:pt x="280" y="32"/>
                  </a:lnTo>
                  <a:lnTo>
                    <a:pt x="280" y="32"/>
                  </a:lnTo>
                  <a:lnTo>
                    <a:pt x="293" y="34"/>
                  </a:lnTo>
                  <a:lnTo>
                    <a:pt x="307" y="37"/>
                  </a:lnTo>
                  <a:lnTo>
                    <a:pt x="320" y="45"/>
                  </a:lnTo>
                  <a:lnTo>
                    <a:pt x="331" y="54"/>
                  </a:lnTo>
                  <a:lnTo>
                    <a:pt x="530" y="252"/>
                  </a:lnTo>
                  <a:lnTo>
                    <a:pt x="530" y="252"/>
                  </a:lnTo>
                  <a:lnTo>
                    <a:pt x="535" y="255"/>
                  </a:lnTo>
                  <a:lnTo>
                    <a:pt x="542" y="257"/>
                  </a:lnTo>
                  <a:lnTo>
                    <a:pt x="548" y="255"/>
                  </a:lnTo>
                  <a:lnTo>
                    <a:pt x="553" y="252"/>
                  </a:lnTo>
                  <a:lnTo>
                    <a:pt x="553" y="252"/>
                  </a:lnTo>
                  <a:lnTo>
                    <a:pt x="557" y="247"/>
                  </a:lnTo>
                  <a:lnTo>
                    <a:pt x="558" y="240"/>
                  </a:lnTo>
                  <a:lnTo>
                    <a:pt x="557" y="234"/>
                  </a:lnTo>
                  <a:lnTo>
                    <a:pt x="553" y="229"/>
                  </a:lnTo>
                  <a:lnTo>
                    <a:pt x="553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543175" y="65088"/>
              <a:ext cx="322263" cy="309563"/>
            </a:xfrm>
            <a:custGeom>
              <a:avLst/>
              <a:gdLst>
                <a:gd name="T0" fmla="*/ 249 w 404"/>
                <a:gd name="T1" fmla="*/ 20 h 389"/>
                <a:gd name="T2" fmla="*/ 249 w 404"/>
                <a:gd name="T3" fmla="*/ 20 h 389"/>
                <a:gd name="T4" fmla="*/ 239 w 404"/>
                <a:gd name="T5" fmla="*/ 11 h 389"/>
                <a:gd name="T6" fmla="*/ 228 w 404"/>
                <a:gd name="T7" fmla="*/ 5 h 389"/>
                <a:gd name="T8" fmla="*/ 215 w 404"/>
                <a:gd name="T9" fmla="*/ 1 h 389"/>
                <a:gd name="T10" fmla="*/ 203 w 404"/>
                <a:gd name="T11" fmla="*/ 0 h 389"/>
                <a:gd name="T12" fmla="*/ 203 w 404"/>
                <a:gd name="T13" fmla="*/ 0 h 389"/>
                <a:gd name="T14" fmla="*/ 189 w 404"/>
                <a:gd name="T15" fmla="*/ 1 h 389"/>
                <a:gd name="T16" fmla="*/ 177 w 404"/>
                <a:gd name="T17" fmla="*/ 5 h 389"/>
                <a:gd name="T18" fmla="*/ 166 w 404"/>
                <a:gd name="T19" fmla="*/ 11 h 389"/>
                <a:gd name="T20" fmla="*/ 156 w 404"/>
                <a:gd name="T21" fmla="*/ 20 h 389"/>
                <a:gd name="T22" fmla="*/ 0 w 404"/>
                <a:gd name="T23" fmla="*/ 175 h 389"/>
                <a:gd name="T24" fmla="*/ 0 w 404"/>
                <a:gd name="T25" fmla="*/ 354 h 389"/>
                <a:gd name="T26" fmla="*/ 0 w 404"/>
                <a:gd name="T27" fmla="*/ 354 h 389"/>
                <a:gd name="T28" fmla="*/ 1 w 404"/>
                <a:gd name="T29" fmla="*/ 360 h 389"/>
                <a:gd name="T30" fmla="*/ 2 w 404"/>
                <a:gd name="T31" fmla="*/ 367 h 389"/>
                <a:gd name="T32" fmla="*/ 6 w 404"/>
                <a:gd name="T33" fmla="*/ 373 h 389"/>
                <a:gd name="T34" fmla="*/ 10 w 404"/>
                <a:gd name="T35" fmla="*/ 378 h 389"/>
                <a:gd name="T36" fmla="*/ 16 w 404"/>
                <a:gd name="T37" fmla="*/ 383 h 389"/>
                <a:gd name="T38" fmla="*/ 21 w 404"/>
                <a:gd name="T39" fmla="*/ 385 h 389"/>
                <a:gd name="T40" fmla="*/ 29 w 404"/>
                <a:gd name="T41" fmla="*/ 388 h 389"/>
                <a:gd name="T42" fmla="*/ 35 w 404"/>
                <a:gd name="T43" fmla="*/ 389 h 389"/>
                <a:gd name="T44" fmla="*/ 122 w 404"/>
                <a:gd name="T45" fmla="*/ 389 h 389"/>
                <a:gd name="T46" fmla="*/ 122 w 404"/>
                <a:gd name="T47" fmla="*/ 283 h 389"/>
                <a:gd name="T48" fmla="*/ 122 w 404"/>
                <a:gd name="T49" fmla="*/ 283 h 389"/>
                <a:gd name="T50" fmla="*/ 122 w 404"/>
                <a:gd name="T51" fmla="*/ 278 h 389"/>
                <a:gd name="T52" fmla="*/ 123 w 404"/>
                <a:gd name="T53" fmla="*/ 275 h 389"/>
                <a:gd name="T54" fmla="*/ 126 w 404"/>
                <a:gd name="T55" fmla="*/ 271 h 389"/>
                <a:gd name="T56" fmla="*/ 128 w 404"/>
                <a:gd name="T57" fmla="*/ 267 h 389"/>
                <a:gd name="T58" fmla="*/ 132 w 404"/>
                <a:gd name="T59" fmla="*/ 264 h 389"/>
                <a:gd name="T60" fmla="*/ 136 w 404"/>
                <a:gd name="T61" fmla="*/ 262 h 389"/>
                <a:gd name="T62" fmla="*/ 140 w 404"/>
                <a:gd name="T63" fmla="*/ 261 h 389"/>
                <a:gd name="T64" fmla="*/ 145 w 404"/>
                <a:gd name="T65" fmla="*/ 259 h 389"/>
                <a:gd name="T66" fmla="*/ 259 w 404"/>
                <a:gd name="T67" fmla="*/ 259 h 389"/>
                <a:gd name="T68" fmla="*/ 259 w 404"/>
                <a:gd name="T69" fmla="*/ 259 h 389"/>
                <a:gd name="T70" fmla="*/ 264 w 404"/>
                <a:gd name="T71" fmla="*/ 261 h 389"/>
                <a:gd name="T72" fmla="*/ 268 w 404"/>
                <a:gd name="T73" fmla="*/ 262 h 389"/>
                <a:gd name="T74" fmla="*/ 272 w 404"/>
                <a:gd name="T75" fmla="*/ 264 h 389"/>
                <a:gd name="T76" fmla="*/ 276 w 404"/>
                <a:gd name="T77" fmla="*/ 267 h 389"/>
                <a:gd name="T78" fmla="*/ 278 w 404"/>
                <a:gd name="T79" fmla="*/ 271 h 389"/>
                <a:gd name="T80" fmla="*/ 281 w 404"/>
                <a:gd name="T81" fmla="*/ 275 h 389"/>
                <a:gd name="T82" fmla="*/ 282 w 404"/>
                <a:gd name="T83" fmla="*/ 278 h 389"/>
                <a:gd name="T84" fmla="*/ 283 w 404"/>
                <a:gd name="T85" fmla="*/ 283 h 389"/>
                <a:gd name="T86" fmla="*/ 283 w 404"/>
                <a:gd name="T87" fmla="*/ 389 h 389"/>
                <a:gd name="T88" fmla="*/ 369 w 404"/>
                <a:gd name="T89" fmla="*/ 389 h 389"/>
                <a:gd name="T90" fmla="*/ 369 w 404"/>
                <a:gd name="T91" fmla="*/ 389 h 389"/>
                <a:gd name="T92" fmla="*/ 376 w 404"/>
                <a:gd name="T93" fmla="*/ 388 h 389"/>
                <a:gd name="T94" fmla="*/ 383 w 404"/>
                <a:gd name="T95" fmla="*/ 385 h 389"/>
                <a:gd name="T96" fmla="*/ 389 w 404"/>
                <a:gd name="T97" fmla="*/ 383 h 389"/>
                <a:gd name="T98" fmla="*/ 394 w 404"/>
                <a:gd name="T99" fmla="*/ 378 h 389"/>
                <a:gd name="T100" fmla="*/ 398 w 404"/>
                <a:gd name="T101" fmla="*/ 373 h 389"/>
                <a:gd name="T102" fmla="*/ 402 w 404"/>
                <a:gd name="T103" fmla="*/ 367 h 389"/>
                <a:gd name="T104" fmla="*/ 403 w 404"/>
                <a:gd name="T105" fmla="*/ 360 h 389"/>
                <a:gd name="T106" fmla="*/ 404 w 404"/>
                <a:gd name="T107" fmla="*/ 354 h 389"/>
                <a:gd name="T108" fmla="*/ 404 w 404"/>
                <a:gd name="T109" fmla="*/ 175 h 389"/>
                <a:gd name="T110" fmla="*/ 249 w 404"/>
                <a:gd name="T111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4" h="389">
                  <a:moveTo>
                    <a:pt x="249" y="20"/>
                  </a:moveTo>
                  <a:lnTo>
                    <a:pt x="249" y="20"/>
                  </a:lnTo>
                  <a:lnTo>
                    <a:pt x="239" y="11"/>
                  </a:lnTo>
                  <a:lnTo>
                    <a:pt x="228" y="5"/>
                  </a:lnTo>
                  <a:lnTo>
                    <a:pt x="215" y="1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9" y="1"/>
                  </a:lnTo>
                  <a:lnTo>
                    <a:pt x="177" y="5"/>
                  </a:lnTo>
                  <a:lnTo>
                    <a:pt x="166" y="11"/>
                  </a:lnTo>
                  <a:lnTo>
                    <a:pt x="156" y="20"/>
                  </a:lnTo>
                  <a:lnTo>
                    <a:pt x="0" y="175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1" y="360"/>
                  </a:lnTo>
                  <a:lnTo>
                    <a:pt x="2" y="367"/>
                  </a:lnTo>
                  <a:lnTo>
                    <a:pt x="6" y="373"/>
                  </a:lnTo>
                  <a:lnTo>
                    <a:pt x="10" y="378"/>
                  </a:lnTo>
                  <a:lnTo>
                    <a:pt x="16" y="383"/>
                  </a:lnTo>
                  <a:lnTo>
                    <a:pt x="21" y="385"/>
                  </a:lnTo>
                  <a:lnTo>
                    <a:pt x="29" y="388"/>
                  </a:lnTo>
                  <a:lnTo>
                    <a:pt x="35" y="389"/>
                  </a:lnTo>
                  <a:lnTo>
                    <a:pt x="122" y="389"/>
                  </a:lnTo>
                  <a:lnTo>
                    <a:pt x="122" y="283"/>
                  </a:lnTo>
                  <a:lnTo>
                    <a:pt x="122" y="283"/>
                  </a:lnTo>
                  <a:lnTo>
                    <a:pt x="122" y="278"/>
                  </a:lnTo>
                  <a:lnTo>
                    <a:pt x="123" y="275"/>
                  </a:lnTo>
                  <a:lnTo>
                    <a:pt x="126" y="271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6" y="262"/>
                  </a:lnTo>
                  <a:lnTo>
                    <a:pt x="140" y="261"/>
                  </a:lnTo>
                  <a:lnTo>
                    <a:pt x="145" y="259"/>
                  </a:lnTo>
                  <a:lnTo>
                    <a:pt x="259" y="259"/>
                  </a:lnTo>
                  <a:lnTo>
                    <a:pt x="259" y="259"/>
                  </a:lnTo>
                  <a:lnTo>
                    <a:pt x="264" y="261"/>
                  </a:lnTo>
                  <a:lnTo>
                    <a:pt x="268" y="262"/>
                  </a:lnTo>
                  <a:lnTo>
                    <a:pt x="272" y="264"/>
                  </a:lnTo>
                  <a:lnTo>
                    <a:pt x="276" y="267"/>
                  </a:lnTo>
                  <a:lnTo>
                    <a:pt x="278" y="271"/>
                  </a:lnTo>
                  <a:lnTo>
                    <a:pt x="281" y="275"/>
                  </a:lnTo>
                  <a:lnTo>
                    <a:pt x="282" y="278"/>
                  </a:lnTo>
                  <a:lnTo>
                    <a:pt x="283" y="283"/>
                  </a:lnTo>
                  <a:lnTo>
                    <a:pt x="283" y="389"/>
                  </a:lnTo>
                  <a:lnTo>
                    <a:pt x="369" y="389"/>
                  </a:lnTo>
                  <a:lnTo>
                    <a:pt x="369" y="389"/>
                  </a:lnTo>
                  <a:lnTo>
                    <a:pt x="376" y="388"/>
                  </a:lnTo>
                  <a:lnTo>
                    <a:pt x="383" y="385"/>
                  </a:lnTo>
                  <a:lnTo>
                    <a:pt x="389" y="383"/>
                  </a:lnTo>
                  <a:lnTo>
                    <a:pt x="394" y="378"/>
                  </a:lnTo>
                  <a:lnTo>
                    <a:pt x="398" y="373"/>
                  </a:lnTo>
                  <a:lnTo>
                    <a:pt x="402" y="367"/>
                  </a:lnTo>
                  <a:lnTo>
                    <a:pt x="403" y="360"/>
                  </a:lnTo>
                  <a:lnTo>
                    <a:pt x="404" y="354"/>
                  </a:lnTo>
                  <a:lnTo>
                    <a:pt x="404" y="175"/>
                  </a:lnTo>
                  <a:lnTo>
                    <a:pt x="24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137"/>
          <p:cNvSpPr>
            <a:spLocks noChangeAspect="1" noEditPoints="1"/>
          </p:cNvSpPr>
          <p:nvPr userDrawn="1"/>
        </p:nvSpPr>
        <p:spPr bwMode="auto">
          <a:xfrm>
            <a:off x="5842031" y="4058972"/>
            <a:ext cx="537400" cy="351802"/>
          </a:xfrm>
          <a:custGeom>
            <a:avLst/>
            <a:gdLst>
              <a:gd name="T0" fmla="*/ 112 w 128"/>
              <a:gd name="T1" fmla="*/ 0 h 84"/>
              <a:gd name="T2" fmla="*/ 16 w 128"/>
              <a:gd name="T3" fmla="*/ 0 h 84"/>
              <a:gd name="T4" fmla="*/ 0 w 128"/>
              <a:gd name="T5" fmla="*/ 16 h 84"/>
              <a:gd name="T6" fmla="*/ 0 w 128"/>
              <a:gd name="T7" fmla="*/ 68 h 84"/>
              <a:gd name="T8" fmla="*/ 16 w 128"/>
              <a:gd name="T9" fmla="*/ 84 h 84"/>
              <a:gd name="T10" fmla="*/ 112 w 128"/>
              <a:gd name="T11" fmla="*/ 84 h 84"/>
              <a:gd name="T12" fmla="*/ 128 w 128"/>
              <a:gd name="T13" fmla="*/ 68 h 84"/>
              <a:gd name="T14" fmla="*/ 128 w 128"/>
              <a:gd name="T15" fmla="*/ 16 h 84"/>
              <a:gd name="T16" fmla="*/ 112 w 128"/>
              <a:gd name="T17" fmla="*/ 0 h 84"/>
              <a:gd name="T18" fmla="*/ 8 w 128"/>
              <a:gd name="T19" fmla="*/ 21 h 84"/>
              <a:gd name="T20" fmla="*/ 36 w 128"/>
              <a:gd name="T21" fmla="*/ 42 h 84"/>
              <a:gd name="T22" fmla="*/ 8 w 128"/>
              <a:gd name="T23" fmla="*/ 63 h 84"/>
              <a:gd name="T24" fmla="*/ 8 w 128"/>
              <a:gd name="T25" fmla="*/ 21 h 84"/>
              <a:gd name="T26" fmla="*/ 120 w 128"/>
              <a:gd name="T27" fmla="*/ 68 h 84"/>
              <a:gd name="T28" fmla="*/ 112 w 128"/>
              <a:gd name="T29" fmla="*/ 76 h 84"/>
              <a:gd name="T30" fmla="*/ 16 w 128"/>
              <a:gd name="T31" fmla="*/ 76 h 84"/>
              <a:gd name="T32" fmla="*/ 8 w 128"/>
              <a:gd name="T33" fmla="*/ 68 h 84"/>
              <a:gd name="T34" fmla="*/ 40 w 128"/>
              <a:gd name="T35" fmla="*/ 45 h 84"/>
              <a:gd name="T36" fmla="*/ 57 w 128"/>
              <a:gd name="T37" fmla="*/ 58 h 84"/>
              <a:gd name="T38" fmla="*/ 64 w 128"/>
              <a:gd name="T39" fmla="*/ 60 h 84"/>
              <a:gd name="T40" fmla="*/ 71 w 128"/>
              <a:gd name="T41" fmla="*/ 58 h 84"/>
              <a:gd name="T42" fmla="*/ 89 w 128"/>
              <a:gd name="T43" fmla="*/ 45 h 84"/>
              <a:gd name="T44" fmla="*/ 120 w 128"/>
              <a:gd name="T45" fmla="*/ 68 h 84"/>
              <a:gd name="T46" fmla="*/ 120 w 128"/>
              <a:gd name="T47" fmla="*/ 63 h 84"/>
              <a:gd name="T48" fmla="*/ 92 w 128"/>
              <a:gd name="T49" fmla="*/ 42 h 84"/>
              <a:gd name="T50" fmla="*/ 120 w 128"/>
              <a:gd name="T51" fmla="*/ 21 h 84"/>
              <a:gd name="T52" fmla="*/ 120 w 128"/>
              <a:gd name="T53" fmla="*/ 63 h 84"/>
              <a:gd name="T54" fmla="*/ 69 w 128"/>
              <a:gd name="T55" fmla="*/ 54 h 84"/>
              <a:gd name="T56" fmla="*/ 64 w 128"/>
              <a:gd name="T57" fmla="*/ 56 h 84"/>
              <a:gd name="T58" fmla="*/ 59 w 128"/>
              <a:gd name="T59" fmla="*/ 54 h 84"/>
              <a:gd name="T60" fmla="*/ 43 w 128"/>
              <a:gd name="T61" fmla="*/ 42 h 84"/>
              <a:gd name="T62" fmla="*/ 40 w 128"/>
              <a:gd name="T63" fmla="*/ 40 h 84"/>
              <a:gd name="T64" fmla="*/ 8 w 128"/>
              <a:gd name="T65" fmla="*/ 16 h 84"/>
              <a:gd name="T66" fmla="*/ 8 w 128"/>
              <a:gd name="T67" fmla="*/ 16 h 84"/>
              <a:gd name="T68" fmla="*/ 16 w 128"/>
              <a:gd name="T69" fmla="*/ 8 h 84"/>
              <a:gd name="T70" fmla="*/ 112 w 128"/>
              <a:gd name="T71" fmla="*/ 8 h 84"/>
              <a:gd name="T72" fmla="*/ 120 w 128"/>
              <a:gd name="T73" fmla="*/ 16 h 84"/>
              <a:gd name="T74" fmla="*/ 69 w 128"/>
              <a:gd name="T75" fmla="*/ 5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84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7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40" y="45"/>
                  <a:pt x="40" y="45"/>
                  <a:pt x="40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2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lnTo>
                  <a:pt x="120" y="68"/>
                </a:ln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8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40" y="40"/>
                  <a:pt x="40" y="40"/>
                  <a:pt x="40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7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8286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992154" y="4619329"/>
            <a:ext cx="6096000" cy="102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lnSpc>
                <a:spcPct val="132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有人说，企业文化不过是一些标语和口号，您认为呢？如何将文化落地？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black">
          <a:xfrm>
            <a:off x="8458821" y="1492845"/>
            <a:ext cx="717994" cy="717994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bg1">
              <a:alpha val="94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任意多边形 10"/>
          <p:cNvSpPr>
            <a:spLocks noChangeAspect="1"/>
          </p:cNvSpPr>
          <p:nvPr userDrawn="1"/>
        </p:nvSpPr>
        <p:spPr>
          <a:xfrm>
            <a:off x="9406577" y="1581427"/>
            <a:ext cx="2450234" cy="566571"/>
          </a:xfrm>
          <a:custGeom>
            <a:avLst/>
            <a:gdLst/>
            <a:ahLst/>
            <a:cxnLst/>
            <a:rect l="l" t="t" r="r" b="b"/>
            <a:pathLst>
              <a:path w="2378868" h="550068">
                <a:moveTo>
                  <a:pt x="1666875" y="326231"/>
                </a:moveTo>
                <a:lnTo>
                  <a:pt x="1719262" y="326231"/>
                </a:lnTo>
                <a:cubicBezTo>
                  <a:pt x="1744662" y="386556"/>
                  <a:pt x="1762918" y="445293"/>
                  <a:pt x="1774031" y="502443"/>
                </a:cubicBezTo>
                <a:lnTo>
                  <a:pt x="1714500" y="502443"/>
                </a:lnTo>
                <a:cubicBezTo>
                  <a:pt x="1708150" y="446881"/>
                  <a:pt x="1692275" y="388143"/>
                  <a:pt x="1666875" y="326231"/>
                </a:cubicBezTo>
                <a:close/>
                <a:moveTo>
                  <a:pt x="1500187" y="326231"/>
                </a:moveTo>
                <a:lnTo>
                  <a:pt x="1550194" y="326231"/>
                </a:lnTo>
                <a:cubicBezTo>
                  <a:pt x="1567656" y="359568"/>
                  <a:pt x="1579562" y="394493"/>
                  <a:pt x="1585912" y="431006"/>
                </a:cubicBezTo>
                <a:lnTo>
                  <a:pt x="1528762" y="431006"/>
                </a:lnTo>
                <a:cubicBezTo>
                  <a:pt x="1520825" y="389731"/>
                  <a:pt x="1511300" y="354806"/>
                  <a:pt x="1500187" y="326231"/>
                </a:cubicBezTo>
                <a:close/>
                <a:moveTo>
                  <a:pt x="1359694" y="326231"/>
                </a:moveTo>
                <a:lnTo>
                  <a:pt x="1419225" y="326231"/>
                </a:lnTo>
                <a:lnTo>
                  <a:pt x="1419225" y="452437"/>
                </a:lnTo>
                <a:cubicBezTo>
                  <a:pt x="1417637" y="481012"/>
                  <a:pt x="1432719" y="493712"/>
                  <a:pt x="1464468" y="490537"/>
                </a:cubicBezTo>
                <a:lnTo>
                  <a:pt x="1564481" y="490537"/>
                </a:lnTo>
                <a:cubicBezTo>
                  <a:pt x="1596231" y="492125"/>
                  <a:pt x="1611312" y="481012"/>
                  <a:pt x="1609725" y="457200"/>
                </a:cubicBezTo>
                <a:lnTo>
                  <a:pt x="1609725" y="442912"/>
                </a:lnTo>
                <a:lnTo>
                  <a:pt x="1657350" y="442912"/>
                </a:lnTo>
                <a:lnTo>
                  <a:pt x="1657350" y="459581"/>
                </a:lnTo>
                <a:cubicBezTo>
                  <a:pt x="1660525" y="511968"/>
                  <a:pt x="1635125" y="536575"/>
                  <a:pt x="1581150" y="533400"/>
                </a:cubicBezTo>
                <a:lnTo>
                  <a:pt x="1438275" y="533400"/>
                </a:lnTo>
                <a:cubicBezTo>
                  <a:pt x="1384300" y="534987"/>
                  <a:pt x="1358106" y="510381"/>
                  <a:pt x="1359694" y="459581"/>
                </a:cubicBezTo>
                <a:close/>
                <a:moveTo>
                  <a:pt x="1271587" y="326231"/>
                </a:moveTo>
                <a:lnTo>
                  <a:pt x="1321594" y="326231"/>
                </a:lnTo>
                <a:cubicBezTo>
                  <a:pt x="1310481" y="400843"/>
                  <a:pt x="1296194" y="459581"/>
                  <a:pt x="1278731" y="502443"/>
                </a:cubicBezTo>
                <a:lnTo>
                  <a:pt x="1216818" y="502443"/>
                </a:lnTo>
                <a:cubicBezTo>
                  <a:pt x="1243806" y="446881"/>
                  <a:pt x="1262062" y="388143"/>
                  <a:pt x="1271587" y="326231"/>
                </a:cubicBezTo>
                <a:close/>
                <a:moveTo>
                  <a:pt x="707231" y="307181"/>
                </a:moveTo>
                <a:lnTo>
                  <a:pt x="707231" y="381000"/>
                </a:lnTo>
                <a:lnTo>
                  <a:pt x="838200" y="381000"/>
                </a:lnTo>
                <a:lnTo>
                  <a:pt x="838200" y="307181"/>
                </a:lnTo>
                <a:close/>
                <a:moveTo>
                  <a:pt x="707231" y="200025"/>
                </a:moveTo>
                <a:lnTo>
                  <a:pt x="707231" y="271462"/>
                </a:lnTo>
                <a:lnTo>
                  <a:pt x="838200" y="271462"/>
                </a:lnTo>
                <a:lnTo>
                  <a:pt x="838200" y="200025"/>
                </a:lnTo>
                <a:close/>
                <a:moveTo>
                  <a:pt x="1528762" y="180975"/>
                </a:moveTo>
                <a:lnTo>
                  <a:pt x="1528762" y="257175"/>
                </a:lnTo>
                <a:lnTo>
                  <a:pt x="1624012" y="257175"/>
                </a:lnTo>
                <a:cubicBezTo>
                  <a:pt x="1651000" y="258762"/>
                  <a:pt x="1663700" y="246062"/>
                  <a:pt x="1662112" y="219075"/>
                </a:cubicBezTo>
                <a:lnTo>
                  <a:pt x="1662112" y="180975"/>
                </a:lnTo>
                <a:close/>
                <a:moveTo>
                  <a:pt x="1333500" y="180975"/>
                </a:moveTo>
                <a:lnTo>
                  <a:pt x="1333500" y="257175"/>
                </a:lnTo>
                <a:lnTo>
                  <a:pt x="1466850" y="257175"/>
                </a:lnTo>
                <a:lnTo>
                  <a:pt x="1466850" y="180975"/>
                </a:lnTo>
                <a:close/>
                <a:moveTo>
                  <a:pt x="0" y="176212"/>
                </a:moveTo>
                <a:lnTo>
                  <a:pt x="107156" y="176212"/>
                </a:lnTo>
                <a:lnTo>
                  <a:pt x="107156" y="438150"/>
                </a:lnTo>
                <a:cubicBezTo>
                  <a:pt x="123031" y="431800"/>
                  <a:pt x="139700" y="420687"/>
                  <a:pt x="157162" y="404812"/>
                </a:cubicBezTo>
                <a:lnTo>
                  <a:pt x="157162" y="452437"/>
                </a:lnTo>
                <a:cubicBezTo>
                  <a:pt x="130175" y="477837"/>
                  <a:pt x="93662" y="500062"/>
                  <a:pt x="47625" y="519112"/>
                </a:cubicBezTo>
                <a:lnTo>
                  <a:pt x="47625" y="216693"/>
                </a:lnTo>
                <a:lnTo>
                  <a:pt x="0" y="216693"/>
                </a:lnTo>
                <a:close/>
                <a:moveTo>
                  <a:pt x="954881" y="173831"/>
                </a:moveTo>
                <a:lnTo>
                  <a:pt x="1009650" y="173831"/>
                </a:lnTo>
                <a:lnTo>
                  <a:pt x="1009650" y="457200"/>
                </a:lnTo>
                <a:lnTo>
                  <a:pt x="954881" y="457200"/>
                </a:lnTo>
                <a:close/>
                <a:moveTo>
                  <a:pt x="647700" y="161925"/>
                </a:moveTo>
                <a:lnTo>
                  <a:pt x="895350" y="161925"/>
                </a:lnTo>
                <a:lnTo>
                  <a:pt x="895350" y="471487"/>
                </a:lnTo>
                <a:cubicBezTo>
                  <a:pt x="898525" y="520700"/>
                  <a:pt x="874712" y="543718"/>
                  <a:pt x="823912" y="540543"/>
                </a:cubicBezTo>
                <a:lnTo>
                  <a:pt x="776287" y="540543"/>
                </a:lnTo>
                <a:lnTo>
                  <a:pt x="776287" y="500062"/>
                </a:lnTo>
                <a:lnTo>
                  <a:pt x="807244" y="500062"/>
                </a:lnTo>
                <a:cubicBezTo>
                  <a:pt x="829468" y="501650"/>
                  <a:pt x="839787" y="492125"/>
                  <a:pt x="838200" y="471487"/>
                </a:cubicBezTo>
                <a:lnTo>
                  <a:pt x="838200" y="419100"/>
                </a:lnTo>
                <a:lnTo>
                  <a:pt x="707231" y="419100"/>
                </a:lnTo>
                <a:lnTo>
                  <a:pt x="707231" y="550068"/>
                </a:lnTo>
                <a:lnTo>
                  <a:pt x="647700" y="550068"/>
                </a:lnTo>
                <a:close/>
                <a:moveTo>
                  <a:pt x="381000" y="161925"/>
                </a:moveTo>
                <a:lnTo>
                  <a:pt x="381000" y="223837"/>
                </a:lnTo>
                <a:lnTo>
                  <a:pt x="426244" y="223837"/>
                </a:lnTo>
                <a:cubicBezTo>
                  <a:pt x="453231" y="225425"/>
                  <a:pt x="465931" y="211931"/>
                  <a:pt x="464344" y="183356"/>
                </a:cubicBezTo>
                <a:lnTo>
                  <a:pt x="464344" y="161925"/>
                </a:lnTo>
                <a:close/>
                <a:moveTo>
                  <a:pt x="238125" y="161925"/>
                </a:moveTo>
                <a:lnTo>
                  <a:pt x="238125" y="223837"/>
                </a:lnTo>
                <a:lnTo>
                  <a:pt x="319087" y="223837"/>
                </a:lnTo>
                <a:lnTo>
                  <a:pt x="319087" y="161925"/>
                </a:lnTo>
                <a:close/>
                <a:moveTo>
                  <a:pt x="1071562" y="150018"/>
                </a:moveTo>
                <a:lnTo>
                  <a:pt x="1131094" y="150018"/>
                </a:lnTo>
                <a:lnTo>
                  <a:pt x="1131094" y="473868"/>
                </a:lnTo>
                <a:cubicBezTo>
                  <a:pt x="1131094" y="519906"/>
                  <a:pt x="1108075" y="542131"/>
                  <a:pt x="1062037" y="540543"/>
                </a:cubicBezTo>
                <a:lnTo>
                  <a:pt x="995362" y="540543"/>
                </a:lnTo>
                <a:lnTo>
                  <a:pt x="995362" y="500062"/>
                </a:lnTo>
                <a:lnTo>
                  <a:pt x="1038225" y="500062"/>
                </a:lnTo>
                <a:cubicBezTo>
                  <a:pt x="1062037" y="500062"/>
                  <a:pt x="1073150" y="490537"/>
                  <a:pt x="1071562" y="471487"/>
                </a:cubicBezTo>
                <a:close/>
                <a:moveTo>
                  <a:pt x="1528762" y="69056"/>
                </a:moveTo>
                <a:lnTo>
                  <a:pt x="1528762" y="142875"/>
                </a:lnTo>
                <a:lnTo>
                  <a:pt x="1662112" y="142875"/>
                </a:lnTo>
                <a:lnTo>
                  <a:pt x="1662112" y="69056"/>
                </a:lnTo>
                <a:close/>
                <a:moveTo>
                  <a:pt x="1333500" y="69056"/>
                </a:moveTo>
                <a:lnTo>
                  <a:pt x="1333500" y="142875"/>
                </a:lnTo>
                <a:lnTo>
                  <a:pt x="1466850" y="142875"/>
                </a:lnTo>
                <a:lnTo>
                  <a:pt x="1466850" y="69056"/>
                </a:lnTo>
                <a:close/>
                <a:moveTo>
                  <a:pt x="381000" y="64293"/>
                </a:moveTo>
                <a:lnTo>
                  <a:pt x="381000" y="123825"/>
                </a:lnTo>
                <a:lnTo>
                  <a:pt x="464344" y="123825"/>
                </a:lnTo>
                <a:lnTo>
                  <a:pt x="464344" y="64293"/>
                </a:lnTo>
                <a:close/>
                <a:moveTo>
                  <a:pt x="238125" y="64293"/>
                </a:moveTo>
                <a:lnTo>
                  <a:pt x="238125" y="123825"/>
                </a:lnTo>
                <a:lnTo>
                  <a:pt x="319087" y="123825"/>
                </a:lnTo>
                <a:lnTo>
                  <a:pt x="319087" y="64293"/>
                </a:lnTo>
                <a:close/>
                <a:moveTo>
                  <a:pt x="1273968" y="26193"/>
                </a:moveTo>
                <a:lnTo>
                  <a:pt x="1721644" y="26193"/>
                </a:lnTo>
                <a:lnTo>
                  <a:pt x="1721644" y="221456"/>
                </a:lnTo>
                <a:cubicBezTo>
                  <a:pt x="1724818" y="275431"/>
                  <a:pt x="1698625" y="301625"/>
                  <a:pt x="1643062" y="300037"/>
                </a:cubicBezTo>
                <a:lnTo>
                  <a:pt x="1273968" y="300037"/>
                </a:lnTo>
                <a:close/>
                <a:moveTo>
                  <a:pt x="183356" y="23812"/>
                </a:moveTo>
                <a:lnTo>
                  <a:pt x="519112" y="23812"/>
                </a:lnTo>
                <a:lnTo>
                  <a:pt x="519112" y="188118"/>
                </a:lnTo>
                <a:cubicBezTo>
                  <a:pt x="520700" y="240506"/>
                  <a:pt x="493712" y="265906"/>
                  <a:pt x="438150" y="264318"/>
                </a:cubicBezTo>
                <a:lnTo>
                  <a:pt x="381000" y="264318"/>
                </a:lnTo>
                <a:lnTo>
                  <a:pt x="381000" y="309562"/>
                </a:lnTo>
                <a:lnTo>
                  <a:pt x="547687" y="309562"/>
                </a:lnTo>
                <a:lnTo>
                  <a:pt x="547687" y="350043"/>
                </a:lnTo>
                <a:lnTo>
                  <a:pt x="471487" y="350043"/>
                </a:lnTo>
                <a:cubicBezTo>
                  <a:pt x="476250" y="408781"/>
                  <a:pt x="504031" y="456406"/>
                  <a:pt x="554831" y="492918"/>
                </a:cubicBezTo>
                <a:lnTo>
                  <a:pt x="554831" y="531018"/>
                </a:lnTo>
                <a:cubicBezTo>
                  <a:pt x="470694" y="489743"/>
                  <a:pt x="424656" y="429418"/>
                  <a:pt x="416718" y="350043"/>
                </a:cubicBezTo>
                <a:lnTo>
                  <a:pt x="381000" y="350043"/>
                </a:lnTo>
                <a:lnTo>
                  <a:pt x="381000" y="550068"/>
                </a:lnTo>
                <a:lnTo>
                  <a:pt x="319087" y="550068"/>
                </a:lnTo>
                <a:lnTo>
                  <a:pt x="319087" y="350043"/>
                </a:lnTo>
                <a:lnTo>
                  <a:pt x="283369" y="350043"/>
                </a:lnTo>
                <a:cubicBezTo>
                  <a:pt x="273844" y="432593"/>
                  <a:pt x="227806" y="492125"/>
                  <a:pt x="145256" y="528637"/>
                </a:cubicBezTo>
                <a:lnTo>
                  <a:pt x="145256" y="490537"/>
                </a:lnTo>
                <a:cubicBezTo>
                  <a:pt x="194469" y="458787"/>
                  <a:pt x="221456" y="411956"/>
                  <a:pt x="226219" y="350043"/>
                </a:cubicBezTo>
                <a:lnTo>
                  <a:pt x="159544" y="350043"/>
                </a:lnTo>
                <a:lnTo>
                  <a:pt x="159544" y="309562"/>
                </a:lnTo>
                <a:lnTo>
                  <a:pt x="319087" y="309562"/>
                </a:lnTo>
                <a:lnTo>
                  <a:pt x="319087" y="264318"/>
                </a:lnTo>
                <a:lnTo>
                  <a:pt x="183356" y="264318"/>
                </a:lnTo>
                <a:close/>
                <a:moveTo>
                  <a:pt x="21431" y="7143"/>
                </a:moveTo>
                <a:lnTo>
                  <a:pt x="73819" y="7143"/>
                </a:lnTo>
                <a:cubicBezTo>
                  <a:pt x="97631" y="46831"/>
                  <a:pt x="114300" y="86518"/>
                  <a:pt x="123825" y="126206"/>
                </a:cubicBezTo>
                <a:lnTo>
                  <a:pt x="64294" y="126206"/>
                </a:lnTo>
                <a:cubicBezTo>
                  <a:pt x="54769" y="81756"/>
                  <a:pt x="40481" y="42068"/>
                  <a:pt x="21431" y="7143"/>
                </a:cubicBezTo>
                <a:close/>
                <a:moveTo>
                  <a:pt x="723900" y="2381"/>
                </a:moveTo>
                <a:lnTo>
                  <a:pt x="790575" y="2381"/>
                </a:lnTo>
                <a:cubicBezTo>
                  <a:pt x="792162" y="24606"/>
                  <a:pt x="797719" y="45243"/>
                  <a:pt x="807244" y="64293"/>
                </a:cubicBezTo>
                <a:lnTo>
                  <a:pt x="966787" y="64293"/>
                </a:lnTo>
                <a:cubicBezTo>
                  <a:pt x="976312" y="45243"/>
                  <a:pt x="981868" y="24606"/>
                  <a:pt x="983456" y="2381"/>
                </a:cubicBezTo>
                <a:lnTo>
                  <a:pt x="1052512" y="2381"/>
                </a:lnTo>
                <a:cubicBezTo>
                  <a:pt x="1049337" y="24606"/>
                  <a:pt x="1042987" y="45243"/>
                  <a:pt x="1033462" y="64293"/>
                </a:cubicBezTo>
                <a:lnTo>
                  <a:pt x="1164431" y="64293"/>
                </a:lnTo>
                <a:lnTo>
                  <a:pt x="1164431" y="107156"/>
                </a:lnTo>
                <a:lnTo>
                  <a:pt x="611981" y="107156"/>
                </a:lnTo>
                <a:lnTo>
                  <a:pt x="611981" y="64293"/>
                </a:lnTo>
                <a:lnTo>
                  <a:pt x="740569" y="64293"/>
                </a:lnTo>
                <a:cubicBezTo>
                  <a:pt x="734218" y="45243"/>
                  <a:pt x="728662" y="24606"/>
                  <a:pt x="723900" y="2381"/>
                </a:cubicBezTo>
                <a:close/>
                <a:moveTo>
                  <a:pt x="2024062" y="0"/>
                </a:moveTo>
                <a:lnTo>
                  <a:pt x="2088356" y="0"/>
                </a:lnTo>
                <a:lnTo>
                  <a:pt x="2088356" y="54768"/>
                </a:lnTo>
                <a:lnTo>
                  <a:pt x="2212181" y="54768"/>
                </a:lnTo>
                <a:lnTo>
                  <a:pt x="2212181" y="95250"/>
                </a:lnTo>
                <a:lnTo>
                  <a:pt x="2088356" y="95250"/>
                </a:lnTo>
                <a:lnTo>
                  <a:pt x="2088356" y="166687"/>
                </a:lnTo>
                <a:lnTo>
                  <a:pt x="2155031" y="166687"/>
                </a:lnTo>
                <a:cubicBezTo>
                  <a:pt x="2194718" y="136525"/>
                  <a:pt x="2238375" y="94456"/>
                  <a:pt x="2286000" y="40481"/>
                </a:cubicBezTo>
                <a:lnTo>
                  <a:pt x="2357437" y="40481"/>
                </a:lnTo>
                <a:cubicBezTo>
                  <a:pt x="2317750" y="89693"/>
                  <a:pt x="2278062" y="131762"/>
                  <a:pt x="2238375" y="166687"/>
                </a:cubicBezTo>
                <a:lnTo>
                  <a:pt x="2378868" y="166687"/>
                </a:lnTo>
                <a:lnTo>
                  <a:pt x="2378868" y="207168"/>
                </a:lnTo>
                <a:lnTo>
                  <a:pt x="2185987" y="207168"/>
                </a:lnTo>
                <a:cubicBezTo>
                  <a:pt x="2157412" y="227806"/>
                  <a:pt x="2128044" y="246062"/>
                  <a:pt x="2097881" y="261937"/>
                </a:cubicBezTo>
                <a:lnTo>
                  <a:pt x="2343150" y="261937"/>
                </a:lnTo>
                <a:lnTo>
                  <a:pt x="2343150" y="302418"/>
                </a:lnTo>
                <a:lnTo>
                  <a:pt x="2014537" y="302418"/>
                </a:lnTo>
                <a:lnTo>
                  <a:pt x="2014537" y="326231"/>
                </a:lnTo>
                <a:cubicBezTo>
                  <a:pt x="2012950" y="346868"/>
                  <a:pt x="2021681" y="356393"/>
                  <a:pt x="2040731" y="354806"/>
                </a:cubicBezTo>
                <a:lnTo>
                  <a:pt x="2290762" y="354806"/>
                </a:lnTo>
                <a:lnTo>
                  <a:pt x="2290762" y="469106"/>
                </a:lnTo>
                <a:cubicBezTo>
                  <a:pt x="2290762" y="515143"/>
                  <a:pt x="2264568" y="538162"/>
                  <a:pt x="2212181" y="538162"/>
                </a:cubicBezTo>
                <a:lnTo>
                  <a:pt x="2093118" y="538162"/>
                </a:lnTo>
                <a:lnTo>
                  <a:pt x="2093118" y="495300"/>
                </a:lnTo>
                <a:lnTo>
                  <a:pt x="2190750" y="495300"/>
                </a:lnTo>
                <a:cubicBezTo>
                  <a:pt x="2216150" y="496887"/>
                  <a:pt x="2228056" y="486568"/>
                  <a:pt x="2226468" y="464343"/>
                </a:cubicBezTo>
                <a:lnTo>
                  <a:pt x="2226468" y="395287"/>
                </a:lnTo>
                <a:lnTo>
                  <a:pt x="2016918" y="395287"/>
                </a:lnTo>
                <a:cubicBezTo>
                  <a:pt x="1972468" y="396875"/>
                  <a:pt x="1951037" y="377825"/>
                  <a:pt x="1952625" y="338137"/>
                </a:cubicBezTo>
                <a:lnTo>
                  <a:pt x="1952625" y="326231"/>
                </a:lnTo>
                <a:cubicBezTo>
                  <a:pt x="1917700" y="340518"/>
                  <a:pt x="1877218" y="354012"/>
                  <a:pt x="1831181" y="366712"/>
                </a:cubicBezTo>
                <a:lnTo>
                  <a:pt x="1831181" y="326231"/>
                </a:lnTo>
                <a:cubicBezTo>
                  <a:pt x="1945481" y="286543"/>
                  <a:pt x="2033587" y="246856"/>
                  <a:pt x="2095500" y="207168"/>
                </a:cubicBezTo>
                <a:lnTo>
                  <a:pt x="1838325" y="207168"/>
                </a:lnTo>
                <a:lnTo>
                  <a:pt x="1838325" y="166687"/>
                </a:lnTo>
                <a:lnTo>
                  <a:pt x="2024062" y="166687"/>
                </a:lnTo>
                <a:lnTo>
                  <a:pt x="2024062" y="95250"/>
                </a:lnTo>
                <a:lnTo>
                  <a:pt x="1881187" y="95250"/>
                </a:lnTo>
                <a:lnTo>
                  <a:pt x="1881187" y="54768"/>
                </a:lnTo>
                <a:lnTo>
                  <a:pt x="2024062" y="547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43" y="755650"/>
            <a:ext cx="4226957" cy="5716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86800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1921713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1930400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34" y="317426"/>
            <a:ext cx="3258329" cy="5016500"/>
          </a:xfrm>
          <a:prstGeom prst="rect">
            <a:avLst/>
          </a:prstGeom>
          <a:effectLst/>
        </p:spPr>
      </p:pic>
      <p:sp>
        <p:nvSpPr>
          <p:cNvPr id="6" name="矩形 5"/>
          <p:cNvSpPr/>
          <p:nvPr userDrawn="1"/>
        </p:nvSpPr>
        <p:spPr>
          <a:xfrm>
            <a:off x="5278827" y="3140411"/>
            <a:ext cx="6527409" cy="94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32000"/>
              </a:lnSpc>
              <a:buFont typeface="Wingdings" panose="05000000000000000000" pitchFamily="2" charset="2"/>
              <a:buNone/>
            </a:pPr>
            <a:r>
              <a:rPr lang="zh-CN" altLang="en-US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</a:t>
            </a:r>
            <a:r>
              <a:rPr lang="en-US" altLang="zh-CN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有关企业文化落地的一些措施，纯属个人经验及思考，仅代表个人观点，期待您多多指点！</a:t>
            </a:r>
            <a:endParaRPr lang="en-US" altLang="zh-CN" sz="2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5361758"/>
            <a:ext cx="12192000" cy="1496242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black">
          <a:xfrm>
            <a:off x="8458821" y="921345"/>
            <a:ext cx="717994" cy="717994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bg1">
              <a:alpha val="94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9419277" y="1020080"/>
            <a:ext cx="2371725" cy="557212"/>
          </a:xfrm>
          <a:custGeom>
            <a:avLst/>
            <a:gdLst/>
            <a:ahLst/>
            <a:cxnLst/>
            <a:rect l="l" t="t" r="r" b="b"/>
            <a:pathLst>
              <a:path w="2371725" h="557212">
                <a:moveTo>
                  <a:pt x="2200275" y="330993"/>
                </a:moveTo>
                <a:lnTo>
                  <a:pt x="2266950" y="330993"/>
                </a:lnTo>
                <a:cubicBezTo>
                  <a:pt x="2284413" y="362743"/>
                  <a:pt x="2296319" y="399256"/>
                  <a:pt x="2302669" y="440531"/>
                </a:cubicBezTo>
                <a:lnTo>
                  <a:pt x="2228850" y="440531"/>
                </a:lnTo>
                <a:cubicBezTo>
                  <a:pt x="2224087" y="402431"/>
                  <a:pt x="2214563" y="365918"/>
                  <a:pt x="2200275" y="330993"/>
                </a:cubicBezTo>
                <a:close/>
                <a:moveTo>
                  <a:pt x="714375" y="230981"/>
                </a:moveTo>
                <a:lnTo>
                  <a:pt x="714375" y="461962"/>
                </a:lnTo>
                <a:lnTo>
                  <a:pt x="735806" y="461962"/>
                </a:lnTo>
                <a:cubicBezTo>
                  <a:pt x="754856" y="461962"/>
                  <a:pt x="763588" y="453231"/>
                  <a:pt x="762000" y="435768"/>
                </a:cubicBezTo>
                <a:lnTo>
                  <a:pt x="762000" y="230981"/>
                </a:lnTo>
                <a:close/>
                <a:moveTo>
                  <a:pt x="1859756" y="42862"/>
                </a:moveTo>
                <a:lnTo>
                  <a:pt x="2350294" y="42862"/>
                </a:lnTo>
                <a:lnTo>
                  <a:pt x="2350294" y="95250"/>
                </a:lnTo>
                <a:lnTo>
                  <a:pt x="2138363" y="95250"/>
                </a:lnTo>
                <a:lnTo>
                  <a:pt x="2138363" y="238125"/>
                </a:lnTo>
                <a:lnTo>
                  <a:pt x="2331244" y="238125"/>
                </a:lnTo>
                <a:lnTo>
                  <a:pt x="2331244" y="290512"/>
                </a:lnTo>
                <a:lnTo>
                  <a:pt x="2138363" y="290512"/>
                </a:lnTo>
                <a:lnTo>
                  <a:pt x="2138363" y="473868"/>
                </a:lnTo>
                <a:lnTo>
                  <a:pt x="2371725" y="473868"/>
                </a:lnTo>
                <a:lnTo>
                  <a:pt x="2371725" y="521493"/>
                </a:lnTo>
                <a:lnTo>
                  <a:pt x="1838325" y="521493"/>
                </a:lnTo>
                <a:lnTo>
                  <a:pt x="1838325" y="473868"/>
                </a:lnTo>
                <a:lnTo>
                  <a:pt x="2057400" y="473868"/>
                </a:lnTo>
                <a:lnTo>
                  <a:pt x="2057400" y="290512"/>
                </a:lnTo>
                <a:lnTo>
                  <a:pt x="1876425" y="290512"/>
                </a:lnTo>
                <a:lnTo>
                  <a:pt x="1876425" y="238125"/>
                </a:lnTo>
                <a:lnTo>
                  <a:pt x="2057400" y="238125"/>
                </a:lnTo>
                <a:lnTo>
                  <a:pt x="2057400" y="95250"/>
                </a:lnTo>
                <a:lnTo>
                  <a:pt x="1859756" y="95250"/>
                </a:lnTo>
                <a:close/>
                <a:moveTo>
                  <a:pt x="619125" y="40481"/>
                </a:moveTo>
                <a:lnTo>
                  <a:pt x="833438" y="40481"/>
                </a:lnTo>
                <a:lnTo>
                  <a:pt x="833438" y="90487"/>
                </a:lnTo>
                <a:lnTo>
                  <a:pt x="750094" y="90487"/>
                </a:lnTo>
                <a:cubicBezTo>
                  <a:pt x="745332" y="120650"/>
                  <a:pt x="736600" y="151606"/>
                  <a:pt x="723900" y="183356"/>
                </a:cubicBezTo>
                <a:lnTo>
                  <a:pt x="819150" y="183356"/>
                </a:lnTo>
                <a:lnTo>
                  <a:pt x="819150" y="435768"/>
                </a:lnTo>
                <a:cubicBezTo>
                  <a:pt x="822325" y="486568"/>
                  <a:pt x="798513" y="510381"/>
                  <a:pt x="747713" y="507206"/>
                </a:cubicBezTo>
                <a:lnTo>
                  <a:pt x="652463" y="507206"/>
                </a:lnTo>
                <a:lnTo>
                  <a:pt x="652463" y="278606"/>
                </a:lnTo>
                <a:cubicBezTo>
                  <a:pt x="638175" y="289718"/>
                  <a:pt x="623094" y="300037"/>
                  <a:pt x="607219" y="309562"/>
                </a:cubicBezTo>
                <a:lnTo>
                  <a:pt x="607219" y="259556"/>
                </a:lnTo>
                <a:cubicBezTo>
                  <a:pt x="648494" y="218281"/>
                  <a:pt x="673100" y="161925"/>
                  <a:pt x="681038" y="90487"/>
                </a:cubicBezTo>
                <a:lnTo>
                  <a:pt x="619125" y="90487"/>
                </a:lnTo>
                <a:close/>
                <a:moveTo>
                  <a:pt x="1243013" y="26193"/>
                </a:moveTo>
                <a:lnTo>
                  <a:pt x="1538288" y="26193"/>
                </a:lnTo>
                <a:lnTo>
                  <a:pt x="1538288" y="138112"/>
                </a:lnTo>
                <a:cubicBezTo>
                  <a:pt x="1539875" y="187325"/>
                  <a:pt x="1514475" y="211931"/>
                  <a:pt x="1462088" y="211931"/>
                </a:cubicBezTo>
                <a:lnTo>
                  <a:pt x="1316831" y="211931"/>
                </a:lnTo>
                <a:lnTo>
                  <a:pt x="1316831" y="271462"/>
                </a:lnTo>
                <a:cubicBezTo>
                  <a:pt x="1315244" y="293687"/>
                  <a:pt x="1326356" y="304006"/>
                  <a:pt x="1350169" y="302418"/>
                </a:cubicBezTo>
                <a:lnTo>
                  <a:pt x="1540669" y="302418"/>
                </a:lnTo>
                <a:lnTo>
                  <a:pt x="1540669" y="464343"/>
                </a:lnTo>
                <a:cubicBezTo>
                  <a:pt x="1540669" y="515143"/>
                  <a:pt x="1513682" y="540543"/>
                  <a:pt x="1459706" y="540543"/>
                </a:cubicBezTo>
                <a:lnTo>
                  <a:pt x="1326356" y="540543"/>
                </a:lnTo>
                <a:lnTo>
                  <a:pt x="1326356" y="490537"/>
                </a:lnTo>
                <a:lnTo>
                  <a:pt x="1428750" y="490537"/>
                </a:lnTo>
                <a:cubicBezTo>
                  <a:pt x="1452563" y="490537"/>
                  <a:pt x="1463675" y="478631"/>
                  <a:pt x="1462088" y="454818"/>
                </a:cubicBezTo>
                <a:lnTo>
                  <a:pt x="1462088" y="352425"/>
                </a:lnTo>
                <a:lnTo>
                  <a:pt x="1314450" y="352425"/>
                </a:lnTo>
                <a:cubicBezTo>
                  <a:pt x="1266825" y="354012"/>
                  <a:pt x="1243806" y="330993"/>
                  <a:pt x="1245394" y="283368"/>
                </a:cubicBezTo>
                <a:lnTo>
                  <a:pt x="1245394" y="161925"/>
                </a:lnTo>
                <a:lnTo>
                  <a:pt x="1435894" y="161925"/>
                </a:lnTo>
                <a:cubicBezTo>
                  <a:pt x="1454944" y="161925"/>
                  <a:pt x="1463675" y="153193"/>
                  <a:pt x="1462088" y="135731"/>
                </a:cubicBezTo>
                <a:lnTo>
                  <a:pt x="1462088" y="76200"/>
                </a:lnTo>
                <a:lnTo>
                  <a:pt x="1243013" y="76200"/>
                </a:lnTo>
                <a:close/>
                <a:moveTo>
                  <a:pt x="1647825" y="2381"/>
                </a:moveTo>
                <a:lnTo>
                  <a:pt x="1724025" y="2381"/>
                </a:lnTo>
                <a:lnTo>
                  <a:pt x="1724025" y="547687"/>
                </a:lnTo>
                <a:lnTo>
                  <a:pt x="1647825" y="547687"/>
                </a:lnTo>
                <a:close/>
                <a:moveTo>
                  <a:pt x="185738" y="2381"/>
                </a:moveTo>
                <a:lnTo>
                  <a:pt x="245269" y="2381"/>
                </a:lnTo>
                <a:lnTo>
                  <a:pt x="245269" y="50006"/>
                </a:lnTo>
                <a:lnTo>
                  <a:pt x="245269" y="73818"/>
                </a:lnTo>
                <a:lnTo>
                  <a:pt x="338138" y="73818"/>
                </a:lnTo>
                <a:lnTo>
                  <a:pt x="338138" y="466725"/>
                </a:lnTo>
                <a:cubicBezTo>
                  <a:pt x="336550" y="482600"/>
                  <a:pt x="342900" y="489743"/>
                  <a:pt x="357188" y="488156"/>
                </a:cubicBezTo>
                <a:lnTo>
                  <a:pt x="478631" y="488156"/>
                </a:lnTo>
                <a:cubicBezTo>
                  <a:pt x="488156" y="488156"/>
                  <a:pt x="492919" y="483393"/>
                  <a:pt x="492919" y="473868"/>
                </a:cubicBezTo>
                <a:lnTo>
                  <a:pt x="492919" y="450056"/>
                </a:lnTo>
                <a:lnTo>
                  <a:pt x="550069" y="450056"/>
                </a:lnTo>
                <a:lnTo>
                  <a:pt x="550069" y="476250"/>
                </a:lnTo>
                <a:cubicBezTo>
                  <a:pt x="550069" y="512762"/>
                  <a:pt x="530225" y="531018"/>
                  <a:pt x="490538" y="531018"/>
                </a:cubicBezTo>
                <a:lnTo>
                  <a:pt x="338138" y="531018"/>
                </a:lnTo>
                <a:cubicBezTo>
                  <a:pt x="296863" y="532606"/>
                  <a:pt x="277019" y="513556"/>
                  <a:pt x="278607" y="473868"/>
                </a:cubicBezTo>
                <a:lnTo>
                  <a:pt x="278607" y="121443"/>
                </a:lnTo>
                <a:lnTo>
                  <a:pt x="242888" y="121443"/>
                </a:lnTo>
                <a:cubicBezTo>
                  <a:pt x="246063" y="342106"/>
                  <a:pt x="211138" y="484187"/>
                  <a:pt x="138113" y="547687"/>
                </a:cubicBezTo>
                <a:lnTo>
                  <a:pt x="138113" y="488156"/>
                </a:lnTo>
                <a:cubicBezTo>
                  <a:pt x="169863" y="424656"/>
                  <a:pt x="185738" y="302418"/>
                  <a:pt x="185738" y="121443"/>
                </a:cubicBezTo>
                <a:lnTo>
                  <a:pt x="159544" y="121443"/>
                </a:lnTo>
                <a:lnTo>
                  <a:pt x="159544" y="73818"/>
                </a:lnTo>
                <a:lnTo>
                  <a:pt x="185738" y="73818"/>
                </a:lnTo>
                <a:close/>
                <a:moveTo>
                  <a:pt x="52388" y="2381"/>
                </a:moveTo>
                <a:lnTo>
                  <a:pt x="114300" y="2381"/>
                </a:lnTo>
                <a:lnTo>
                  <a:pt x="114300" y="80962"/>
                </a:lnTo>
                <a:lnTo>
                  <a:pt x="145257" y="80962"/>
                </a:lnTo>
                <a:lnTo>
                  <a:pt x="145257" y="128587"/>
                </a:lnTo>
                <a:lnTo>
                  <a:pt x="114300" y="128587"/>
                </a:lnTo>
                <a:lnTo>
                  <a:pt x="114300" y="247650"/>
                </a:lnTo>
                <a:cubicBezTo>
                  <a:pt x="119063" y="246062"/>
                  <a:pt x="126207" y="243681"/>
                  <a:pt x="135732" y="240506"/>
                </a:cubicBezTo>
                <a:cubicBezTo>
                  <a:pt x="143669" y="237331"/>
                  <a:pt x="150019" y="234950"/>
                  <a:pt x="154782" y="233362"/>
                </a:cubicBezTo>
                <a:lnTo>
                  <a:pt x="154782" y="278606"/>
                </a:lnTo>
                <a:cubicBezTo>
                  <a:pt x="151607" y="280193"/>
                  <a:pt x="148432" y="281781"/>
                  <a:pt x="145257" y="283368"/>
                </a:cubicBezTo>
                <a:cubicBezTo>
                  <a:pt x="138907" y="288131"/>
                  <a:pt x="128588" y="292893"/>
                  <a:pt x="114300" y="297656"/>
                </a:cubicBezTo>
                <a:lnTo>
                  <a:pt x="114300" y="473868"/>
                </a:lnTo>
                <a:cubicBezTo>
                  <a:pt x="114300" y="519906"/>
                  <a:pt x="92869" y="542131"/>
                  <a:pt x="50007" y="540543"/>
                </a:cubicBezTo>
                <a:lnTo>
                  <a:pt x="7144" y="540543"/>
                </a:lnTo>
                <a:lnTo>
                  <a:pt x="7144" y="492918"/>
                </a:lnTo>
                <a:lnTo>
                  <a:pt x="26194" y="492918"/>
                </a:lnTo>
                <a:cubicBezTo>
                  <a:pt x="43657" y="492918"/>
                  <a:pt x="52388" y="485775"/>
                  <a:pt x="52388" y="471487"/>
                </a:cubicBezTo>
                <a:lnTo>
                  <a:pt x="52388" y="321468"/>
                </a:lnTo>
                <a:cubicBezTo>
                  <a:pt x="46038" y="323056"/>
                  <a:pt x="36513" y="325437"/>
                  <a:pt x="23813" y="328612"/>
                </a:cubicBezTo>
                <a:cubicBezTo>
                  <a:pt x="14288" y="330200"/>
                  <a:pt x="6350" y="331787"/>
                  <a:pt x="0" y="333375"/>
                </a:cubicBezTo>
                <a:lnTo>
                  <a:pt x="0" y="273843"/>
                </a:lnTo>
                <a:cubicBezTo>
                  <a:pt x="19050" y="272256"/>
                  <a:pt x="36513" y="269081"/>
                  <a:pt x="52388" y="264318"/>
                </a:cubicBezTo>
                <a:lnTo>
                  <a:pt x="52388" y="128587"/>
                </a:lnTo>
                <a:lnTo>
                  <a:pt x="4763" y="128587"/>
                </a:lnTo>
                <a:lnTo>
                  <a:pt x="4763" y="80962"/>
                </a:lnTo>
                <a:lnTo>
                  <a:pt x="52388" y="80962"/>
                </a:lnTo>
                <a:close/>
                <a:moveTo>
                  <a:pt x="940594" y="0"/>
                </a:moveTo>
                <a:lnTo>
                  <a:pt x="1016794" y="0"/>
                </a:lnTo>
                <a:lnTo>
                  <a:pt x="1009650" y="50006"/>
                </a:lnTo>
                <a:lnTo>
                  <a:pt x="1143000" y="50006"/>
                </a:lnTo>
                <a:lnTo>
                  <a:pt x="1143000" y="100012"/>
                </a:lnTo>
                <a:lnTo>
                  <a:pt x="1000125" y="100012"/>
                </a:lnTo>
                <a:cubicBezTo>
                  <a:pt x="993775" y="130175"/>
                  <a:pt x="986631" y="157162"/>
                  <a:pt x="978694" y="180975"/>
                </a:cubicBezTo>
                <a:lnTo>
                  <a:pt x="1162050" y="180975"/>
                </a:lnTo>
                <a:lnTo>
                  <a:pt x="1162050" y="230981"/>
                </a:lnTo>
                <a:lnTo>
                  <a:pt x="962025" y="230981"/>
                </a:lnTo>
                <a:cubicBezTo>
                  <a:pt x="958850" y="240506"/>
                  <a:pt x="952500" y="255587"/>
                  <a:pt x="942975" y="276225"/>
                </a:cubicBezTo>
                <a:cubicBezTo>
                  <a:pt x="939800" y="285750"/>
                  <a:pt x="937419" y="292893"/>
                  <a:pt x="935831" y="297656"/>
                </a:cubicBezTo>
                <a:lnTo>
                  <a:pt x="1135856" y="297656"/>
                </a:lnTo>
                <a:lnTo>
                  <a:pt x="1135856" y="345281"/>
                </a:lnTo>
                <a:cubicBezTo>
                  <a:pt x="1108869" y="394493"/>
                  <a:pt x="1081088" y="432593"/>
                  <a:pt x="1052513" y="459581"/>
                </a:cubicBezTo>
                <a:cubicBezTo>
                  <a:pt x="1071563" y="467518"/>
                  <a:pt x="1095375" y="477837"/>
                  <a:pt x="1123950" y="490537"/>
                </a:cubicBezTo>
                <a:lnTo>
                  <a:pt x="1123950" y="557212"/>
                </a:lnTo>
                <a:cubicBezTo>
                  <a:pt x="1047750" y="517525"/>
                  <a:pt x="961232" y="484187"/>
                  <a:pt x="864394" y="457200"/>
                </a:cubicBezTo>
                <a:lnTo>
                  <a:pt x="864394" y="404812"/>
                </a:lnTo>
                <a:cubicBezTo>
                  <a:pt x="873919" y="406400"/>
                  <a:pt x="887413" y="409575"/>
                  <a:pt x="904875" y="414337"/>
                </a:cubicBezTo>
                <a:cubicBezTo>
                  <a:pt x="925513" y="419100"/>
                  <a:pt x="955675" y="427037"/>
                  <a:pt x="995363" y="438150"/>
                </a:cubicBezTo>
                <a:cubicBezTo>
                  <a:pt x="1014413" y="417512"/>
                  <a:pt x="1033463" y="386556"/>
                  <a:pt x="1052513" y="345281"/>
                </a:cubicBezTo>
                <a:lnTo>
                  <a:pt x="869156" y="345281"/>
                </a:lnTo>
                <a:lnTo>
                  <a:pt x="869156" y="297656"/>
                </a:lnTo>
                <a:cubicBezTo>
                  <a:pt x="878682" y="273843"/>
                  <a:pt x="886619" y="251618"/>
                  <a:pt x="892969" y="230981"/>
                </a:cubicBezTo>
                <a:lnTo>
                  <a:pt x="833438" y="230981"/>
                </a:lnTo>
                <a:lnTo>
                  <a:pt x="833438" y="180975"/>
                </a:lnTo>
                <a:lnTo>
                  <a:pt x="907256" y="180975"/>
                </a:lnTo>
                <a:cubicBezTo>
                  <a:pt x="910431" y="169862"/>
                  <a:pt x="914400" y="152400"/>
                  <a:pt x="919163" y="128587"/>
                </a:cubicBezTo>
                <a:cubicBezTo>
                  <a:pt x="922338" y="115887"/>
                  <a:pt x="924719" y="106362"/>
                  <a:pt x="926306" y="100012"/>
                </a:cubicBezTo>
                <a:lnTo>
                  <a:pt x="852488" y="100012"/>
                </a:lnTo>
                <a:lnTo>
                  <a:pt x="852488" y="50006"/>
                </a:lnTo>
                <a:lnTo>
                  <a:pt x="933450" y="50006"/>
                </a:lnTo>
                <a:close/>
                <a:moveTo>
                  <a:pt x="388144" y="0"/>
                </a:moveTo>
                <a:lnTo>
                  <a:pt x="442913" y="0"/>
                </a:lnTo>
                <a:lnTo>
                  <a:pt x="442913" y="42862"/>
                </a:lnTo>
                <a:lnTo>
                  <a:pt x="442913" y="61912"/>
                </a:lnTo>
                <a:lnTo>
                  <a:pt x="528638" y="61912"/>
                </a:lnTo>
                <a:lnTo>
                  <a:pt x="528638" y="369093"/>
                </a:lnTo>
                <a:cubicBezTo>
                  <a:pt x="530225" y="411956"/>
                  <a:pt x="509588" y="433387"/>
                  <a:pt x="466725" y="433387"/>
                </a:cubicBezTo>
                <a:lnTo>
                  <a:pt x="431006" y="433387"/>
                </a:lnTo>
                <a:lnTo>
                  <a:pt x="431006" y="390525"/>
                </a:lnTo>
                <a:lnTo>
                  <a:pt x="450056" y="390525"/>
                </a:lnTo>
                <a:cubicBezTo>
                  <a:pt x="465932" y="390525"/>
                  <a:pt x="473869" y="381000"/>
                  <a:pt x="473869" y="361950"/>
                </a:cubicBezTo>
                <a:lnTo>
                  <a:pt x="473869" y="107156"/>
                </a:lnTo>
                <a:lnTo>
                  <a:pt x="442913" y="107156"/>
                </a:lnTo>
                <a:cubicBezTo>
                  <a:pt x="444500" y="281781"/>
                  <a:pt x="415131" y="396875"/>
                  <a:pt x="354807" y="452437"/>
                </a:cubicBezTo>
                <a:lnTo>
                  <a:pt x="354807" y="385762"/>
                </a:lnTo>
                <a:cubicBezTo>
                  <a:pt x="377031" y="341312"/>
                  <a:pt x="388144" y="248443"/>
                  <a:pt x="388144" y="107156"/>
                </a:cubicBezTo>
                <a:lnTo>
                  <a:pt x="354807" y="107156"/>
                </a:lnTo>
                <a:lnTo>
                  <a:pt x="354807" y="61912"/>
                </a:lnTo>
                <a:lnTo>
                  <a:pt x="388144" y="619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0" y="5311066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5779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1"/>
            <a:ext cx="12192000" cy="1515291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5"/>
          <p:cNvSpPr txBox="1"/>
          <p:nvPr userDrawn="1"/>
        </p:nvSpPr>
        <p:spPr>
          <a:xfrm>
            <a:off x="655092" y="1024859"/>
            <a:ext cx="1655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600" dirty="0">
              <a:solidFill>
                <a:schemeClr val="bg1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 userDrawn="1"/>
        </p:nvSpPr>
        <p:spPr>
          <a:xfrm>
            <a:off x="655092" y="584329"/>
            <a:ext cx="165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目录页</a:t>
            </a:r>
            <a:endParaRPr lang="zh-CN" altLang="en-US" sz="2400" b="1" dirty="0">
              <a:solidFill>
                <a:schemeClr val="bg1"/>
              </a:solidFill>
              <a:ea typeface="微软雅黑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968500" y="2643565"/>
            <a:ext cx="8255000" cy="3115885"/>
            <a:chOff x="2324100" y="2762250"/>
            <a:chExt cx="7503160" cy="2832100"/>
          </a:xfrm>
          <a:solidFill>
            <a:srgbClr val="487AB5"/>
          </a:solidFill>
        </p:grpSpPr>
        <p:sp>
          <p:nvSpPr>
            <p:cNvPr id="21" name="六边形 20"/>
            <p:cNvSpPr/>
            <p:nvPr/>
          </p:nvSpPr>
          <p:spPr>
            <a:xfrm>
              <a:off x="3650848" y="27622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触目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可及</a:t>
              </a:r>
              <a:endParaRPr lang="zh-CN" altLang="en-US" sz="2800" b="1" dirty="0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3650848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培训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宣导</a:t>
              </a:r>
              <a:endParaRPr lang="zh-CN" altLang="en-US" sz="2800" b="1" dirty="0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6953653" y="27622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标杆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示范</a:t>
              </a:r>
              <a:endParaRPr lang="zh-CN" altLang="en-US" sz="2800" b="1" dirty="0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6953653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仪式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强化</a:t>
              </a:r>
              <a:endParaRPr lang="zh-CN" altLang="en-US" sz="2800" b="1" dirty="0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324100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成文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入册</a:t>
              </a:r>
              <a:endParaRPr lang="zh-CN" altLang="en-US" sz="2800" b="1" dirty="0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8280400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互动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参与</a:t>
              </a:r>
              <a:endParaRPr lang="zh-CN" altLang="en-US" sz="2800" b="1" dirty="0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4977596" y="3251199"/>
              <a:ext cx="2196169" cy="1893249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/>
                <a:t>机制</a:t>
              </a:r>
              <a:endParaRPr lang="en-US" altLang="zh-CN" sz="4400" b="1" dirty="0" smtClean="0"/>
            </a:p>
            <a:p>
              <a:pPr algn="ctr"/>
              <a:r>
                <a:rPr lang="zh-CN" altLang="en-US" sz="4400" b="1" dirty="0" smtClean="0"/>
                <a:t>保障</a:t>
              </a:r>
              <a:endParaRPr lang="zh-CN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8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1"/>
            <a:ext cx="12192000" cy="1515291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5"/>
          <p:cNvSpPr txBox="1"/>
          <p:nvPr userDrawn="1"/>
        </p:nvSpPr>
        <p:spPr>
          <a:xfrm>
            <a:off x="655092" y="1024859"/>
            <a:ext cx="1655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</a:p>
        </p:txBody>
      </p:sp>
      <p:sp>
        <p:nvSpPr>
          <p:cNvPr id="19" name="文本框 13"/>
          <p:cNvSpPr txBox="1"/>
          <p:nvPr userDrawn="1"/>
        </p:nvSpPr>
        <p:spPr>
          <a:xfrm>
            <a:off x="655092" y="584329"/>
            <a:ext cx="165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过渡页</a:t>
            </a: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968500" y="2643565"/>
            <a:ext cx="8255000" cy="3115885"/>
            <a:chOff x="2324100" y="2762250"/>
            <a:chExt cx="7503160" cy="2832100"/>
          </a:xfrm>
          <a:solidFill>
            <a:schemeClr val="bg1">
              <a:lumMod val="75000"/>
            </a:schemeClr>
          </a:solidFill>
        </p:grpSpPr>
        <p:sp>
          <p:nvSpPr>
            <p:cNvPr id="21" name="六边形 20"/>
            <p:cNvSpPr/>
            <p:nvPr/>
          </p:nvSpPr>
          <p:spPr>
            <a:xfrm>
              <a:off x="3650848" y="27622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触目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可及</a:t>
              </a:r>
              <a:endParaRPr lang="zh-CN" altLang="en-US" sz="2800" b="1" dirty="0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3650848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培训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宣导</a:t>
              </a:r>
              <a:endParaRPr lang="zh-CN" altLang="en-US" sz="2800" b="1" dirty="0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6953653" y="27622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标杆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示范</a:t>
              </a:r>
              <a:endParaRPr lang="zh-CN" altLang="en-US" sz="2800" b="1" dirty="0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6953653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仪式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强化</a:t>
              </a:r>
              <a:endParaRPr lang="zh-CN" altLang="en-US" sz="2800" b="1" dirty="0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324100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成文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入册</a:t>
              </a:r>
              <a:endParaRPr lang="zh-CN" altLang="en-US" sz="2800" b="1" dirty="0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8280400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/>
                <a:t>互动</a:t>
              </a:r>
              <a:endParaRPr lang="en-US" altLang="zh-CN" sz="2800" b="1" dirty="0" smtClean="0"/>
            </a:p>
            <a:p>
              <a:pPr algn="ctr"/>
              <a:r>
                <a:rPr lang="zh-CN" altLang="en-US" sz="2800" b="1" dirty="0" smtClean="0"/>
                <a:t>参与</a:t>
              </a:r>
              <a:endParaRPr lang="zh-CN" altLang="en-US" sz="2800" b="1" dirty="0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4977596" y="3251199"/>
              <a:ext cx="2196169" cy="1893249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/>
                <a:t>机制</a:t>
              </a:r>
              <a:endParaRPr lang="en-US" altLang="zh-CN" sz="4400" b="1" dirty="0" smtClean="0"/>
            </a:p>
            <a:p>
              <a:pPr algn="ctr"/>
              <a:r>
                <a:rPr lang="zh-CN" altLang="en-US" sz="4400" b="1" dirty="0" smtClean="0"/>
                <a:t>保障</a:t>
              </a:r>
              <a:endParaRPr lang="zh-CN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80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915297" y="282512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地方法一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成文入册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719889" y="1936234"/>
            <a:ext cx="4202689" cy="4202689"/>
            <a:chOff x="1719889" y="1936234"/>
            <a:chExt cx="4202689" cy="4202689"/>
          </a:xfrm>
        </p:grpSpPr>
        <p:sp>
          <p:nvSpPr>
            <p:cNvPr id="4" name="圆角矩形 3"/>
            <p:cNvSpPr/>
            <p:nvPr/>
          </p:nvSpPr>
          <p:spPr>
            <a:xfrm>
              <a:off x="1719889" y="1936234"/>
              <a:ext cx="4202689" cy="4202689"/>
            </a:xfrm>
            <a:prstGeom prst="roundRect">
              <a:avLst>
                <a:gd name="adj" fmla="val 3374"/>
              </a:avLst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93750" y="2110095"/>
              <a:ext cx="3854966" cy="3854966"/>
            </a:xfrm>
            <a:prstGeom prst="roundRect">
              <a:avLst>
                <a:gd name="adj" fmla="val 3374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0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915297" y="282512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地方法二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触目可及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719889" y="1936234"/>
            <a:ext cx="4202689" cy="4202689"/>
            <a:chOff x="1719889" y="1936234"/>
            <a:chExt cx="4202689" cy="4202689"/>
          </a:xfrm>
        </p:grpSpPr>
        <p:sp>
          <p:nvSpPr>
            <p:cNvPr id="4" name="圆角矩形 3"/>
            <p:cNvSpPr/>
            <p:nvPr/>
          </p:nvSpPr>
          <p:spPr>
            <a:xfrm>
              <a:off x="1719889" y="1936234"/>
              <a:ext cx="4202689" cy="4202689"/>
            </a:xfrm>
            <a:prstGeom prst="roundRect">
              <a:avLst>
                <a:gd name="adj" fmla="val 3374"/>
              </a:avLst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93750" y="2110095"/>
              <a:ext cx="3854966" cy="3854966"/>
            </a:xfrm>
            <a:prstGeom prst="roundRect">
              <a:avLst>
                <a:gd name="adj" fmla="val 3374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3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915297" y="282512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地方法三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培训宣导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719889" y="1936234"/>
            <a:ext cx="4202689" cy="4202689"/>
            <a:chOff x="1719889" y="1936234"/>
            <a:chExt cx="4202689" cy="4202689"/>
          </a:xfrm>
        </p:grpSpPr>
        <p:sp>
          <p:nvSpPr>
            <p:cNvPr id="5" name="圆角矩形 4"/>
            <p:cNvSpPr/>
            <p:nvPr/>
          </p:nvSpPr>
          <p:spPr>
            <a:xfrm>
              <a:off x="1719889" y="1936234"/>
              <a:ext cx="4202689" cy="4202689"/>
            </a:xfrm>
            <a:prstGeom prst="roundRect">
              <a:avLst>
                <a:gd name="adj" fmla="val 3374"/>
              </a:avLst>
            </a:prstGeom>
            <a:solidFill>
              <a:srgbClr val="487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93750" y="2110095"/>
              <a:ext cx="3854966" cy="3854966"/>
            </a:xfrm>
            <a:prstGeom prst="roundRect">
              <a:avLst>
                <a:gd name="adj" fmla="val 3374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8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836712"/>
            <a:ext cx="1620000" cy="180000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620000" y="836712"/>
            <a:ext cx="1057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098432" y="467380"/>
            <a:ext cx="1093568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541931" y="420130"/>
            <a:ext cx="344615" cy="344616"/>
            <a:chOff x="9679516" y="495230"/>
            <a:chExt cx="2009060" cy="20090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9679516" y="495230"/>
              <a:ext cx="2009060" cy="2009064"/>
            </a:xfrm>
            <a:custGeom>
              <a:avLst/>
              <a:gdLst>
                <a:gd name="T0" fmla="*/ 744 w 1488"/>
                <a:gd name="T1" fmla="*/ 0 h 1488"/>
                <a:gd name="T2" fmla="*/ 1488 w 1488"/>
                <a:gd name="T3" fmla="*/ 744 h 1488"/>
                <a:gd name="T4" fmla="*/ 744 w 1488"/>
                <a:gd name="T5" fmla="*/ 1488 h 1488"/>
                <a:gd name="T6" fmla="*/ 0 w 1488"/>
                <a:gd name="T7" fmla="*/ 744 h 1488"/>
                <a:gd name="T8" fmla="*/ 744 w 1488"/>
                <a:gd name="T9" fmla="*/ 0 h 1488"/>
                <a:gd name="T10" fmla="*/ 744 w 1488"/>
                <a:gd name="T11" fmla="*/ 122 h 1488"/>
                <a:gd name="T12" fmla="*/ 1366 w 1488"/>
                <a:gd name="T13" fmla="*/ 744 h 1488"/>
                <a:gd name="T14" fmla="*/ 744 w 1488"/>
                <a:gd name="T15" fmla="*/ 1366 h 1488"/>
                <a:gd name="T16" fmla="*/ 123 w 1488"/>
                <a:gd name="T17" fmla="*/ 744 h 1488"/>
                <a:gd name="T18" fmla="*/ 744 w 1488"/>
                <a:gd name="T19" fmla="*/ 122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8" h="1488">
                  <a:moveTo>
                    <a:pt x="744" y="0"/>
                  </a:moveTo>
                  <a:cubicBezTo>
                    <a:pt x="1155" y="0"/>
                    <a:pt x="1488" y="333"/>
                    <a:pt x="1488" y="744"/>
                  </a:cubicBezTo>
                  <a:cubicBezTo>
                    <a:pt x="1488" y="1155"/>
                    <a:pt x="1155" y="1488"/>
                    <a:pt x="744" y="1488"/>
                  </a:cubicBezTo>
                  <a:cubicBezTo>
                    <a:pt x="333" y="1488"/>
                    <a:pt x="0" y="1155"/>
                    <a:pt x="0" y="744"/>
                  </a:cubicBezTo>
                  <a:cubicBezTo>
                    <a:pt x="0" y="333"/>
                    <a:pt x="333" y="0"/>
                    <a:pt x="744" y="0"/>
                  </a:cubicBezTo>
                  <a:close/>
                  <a:moveTo>
                    <a:pt x="744" y="122"/>
                  </a:moveTo>
                  <a:cubicBezTo>
                    <a:pt x="1087" y="122"/>
                    <a:pt x="1366" y="401"/>
                    <a:pt x="1366" y="744"/>
                  </a:cubicBezTo>
                  <a:cubicBezTo>
                    <a:pt x="1366" y="1087"/>
                    <a:pt x="1087" y="1366"/>
                    <a:pt x="744" y="1366"/>
                  </a:cubicBezTo>
                  <a:cubicBezTo>
                    <a:pt x="401" y="1366"/>
                    <a:pt x="123" y="1087"/>
                    <a:pt x="123" y="744"/>
                  </a:cubicBezTo>
                  <a:cubicBezTo>
                    <a:pt x="123" y="401"/>
                    <a:pt x="401" y="122"/>
                    <a:pt x="744" y="122"/>
                  </a:cubicBez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0152236" y="1024227"/>
              <a:ext cx="1001717" cy="984836"/>
            </a:xfrm>
            <a:custGeom>
              <a:avLst/>
              <a:gdLst>
                <a:gd name="T0" fmla="*/ 159 w 743"/>
                <a:gd name="T1" fmla="*/ 673 h 726"/>
                <a:gd name="T2" fmla="*/ 613 w 743"/>
                <a:gd name="T3" fmla="*/ 206 h 726"/>
                <a:gd name="T4" fmla="*/ 606 w 743"/>
                <a:gd name="T5" fmla="*/ 456 h 726"/>
                <a:gd name="T6" fmla="*/ 725 w 743"/>
                <a:gd name="T7" fmla="*/ 454 h 726"/>
                <a:gd name="T8" fmla="*/ 740 w 743"/>
                <a:gd name="T9" fmla="*/ 76 h 726"/>
                <a:gd name="T10" fmla="*/ 626 w 743"/>
                <a:gd name="T11" fmla="*/ 1 h 726"/>
                <a:gd name="T12" fmla="*/ 283 w 743"/>
                <a:gd name="T13" fmla="*/ 8 h 726"/>
                <a:gd name="T14" fmla="*/ 281 w 743"/>
                <a:gd name="T15" fmla="*/ 138 h 726"/>
                <a:gd name="T16" fmla="*/ 496 w 743"/>
                <a:gd name="T17" fmla="*/ 140 h 726"/>
                <a:gd name="T18" fmla="*/ 63 w 743"/>
                <a:gd name="T19" fmla="*/ 595 h 726"/>
                <a:gd name="T20" fmla="*/ 159 w 743"/>
                <a:gd name="T21" fmla="*/ 673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3" h="726">
                  <a:moveTo>
                    <a:pt x="159" y="673"/>
                  </a:moveTo>
                  <a:cubicBezTo>
                    <a:pt x="311" y="517"/>
                    <a:pt x="462" y="362"/>
                    <a:pt x="613" y="206"/>
                  </a:cubicBezTo>
                  <a:cubicBezTo>
                    <a:pt x="611" y="289"/>
                    <a:pt x="608" y="373"/>
                    <a:pt x="606" y="456"/>
                  </a:cubicBezTo>
                  <a:cubicBezTo>
                    <a:pt x="605" y="519"/>
                    <a:pt x="722" y="549"/>
                    <a:pt x="725" y="454"/>
                  </a:cubicBezTo>
                  <a:cubicBezTo>
                    <a:pt x="730" y="328"/>
                    <a:pt x="735" y="202"/>
                    <a:pt x="740" y="76"/>
                  </a:cubicBezTo>
                  <a:cubicBezTo>
                    <a:pt x="743" y="2"/>
                    <a:pt x="684" y="0"/>
                    <a:pt x="626" y="1"/>
                  </a:cubicBezTo>
                  <a:cubicBezTo>
                    <a:pt x="511" y="4"/>
                    <a:pt x="397" y="6"/>
                    <a:pt x="283" y="8"/>
                  </a:cubicBezTo>
                  <a:cubicBezTo>
                    <a:pt x="196" y="10"/>
                    <a:pt x="219" y="137"/>
                    <a:pt x="281" y="138"/>
                  </a:cubicBezTo>
                  <a:cubicBezTo>
                    <a:pt x="352" y="138"/>
                    <a:pt x="424" y="139"/>
                    <a:pt x="496" y="140"/>
                  </a:cubicBezTo>
                  <a:cubicBezTo>
                    <a:pt x="351" y="291"/>
                    <a:pt x="207" y="443"/>
                    <a:pt x="63" y="595"/>
                  </a:cubicBezTo>
                  <a:cubicBezTo>
                    <a:pt x="0" y="661"/>
                    <a:pt x="108" y="726"/>
                    <a:pt x="159" y="673"/>
                  </a:cubicBez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3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1" r:id="rId4"/>
    <p:sldLayoutId id="2147483653" r:id="rId5"/>
    <p:sldLayoutId id="2147483655" r:id="rId6"/>
    <p:sldLayoutId id="2147483654" r:id="rId7"/>
    <p:sldLayoutId id="2147483650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7957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网络宣传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62970" y="3599181"/>
            <a:ext cx="3509830" cy="171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通过企业的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系统或邮件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进行持续的价值观诠释及案例展示；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信公众号定向传播；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官方微博宣传；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官方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网站展示。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2503859" y="2725236"/>
            <a:ext cx="2630849" cy="2630849"/>
          </a:xfrm>
          <a:custGeom>
            <a:avLst/>
            <a:gdLst>
              <a:gd name="T0" fmla="*/ 153 w 207"/>
              <a:gd name="T1" fmla="*/ 51 h 207"/>
              <a:gd name="T2" fmla="*/ 142 w 207"/>
              <a:gd name="T3" fmla="*/ 128 h 207"/>
              <a:gd name="T4" fmla="*/ 161 w 207"/>
              <a:gd name="T5" fmla="*/ 130 h 207"/>
              <a:gd name="T6" fmla="*/ 179 w 207"/>
              <a:gd name="T7" fmla="*/ 108 h 207"/>
              <a:gd name="T8" fmla="*/ 176 w 207"/>
              <a:gd name="T9" fmla="*/ 58 h 207"/>
              <a:gd name="T10" fmla="*/ 137 w 207"/>
              <a:gd name="T11" fmla="*/ 27 h 207"/>
              <a:gd name="T12" fmla="*/ 76 w 207"/>
              <a:gd name="T13" fmla="*/ 30 h 207"/>
              <a:gd name="T14" fmla="*/ 31 w 207"/>
              <a:gd name="T15" fmla="*/ 74 h 207"/>
              <a:gd name="T16" fmla="*/ 30 w 207"/>
              <a:gd name="T17" fmla="*/ 139 h 207"/>
              <a:gd name="T18" fmla="*/ 71 w 207"/>
              <a:gd name="T19" fmla="*/ 178 h 207"/>
              <a:gd name="T20" fmla="*/ 121 w 207"/>
              <a:gd name="T21" fmla="*/ 182 h 207"/>
              <a:gd name="T22" fmla="*/ 143 w 207"/>
              <a:gd name="T23" fmla="*/ 199 h 207"/>
              <a:gd name="T24" fmla="*/ 102 w 207"/>
              <a:gd name="T25" fmla="*/ 207 h 207"/>
              <a:gd name="T26" fmla="*/ 29 w 207"/>
              <a:gd name="T27" fmla="*/ 182 h 207"/>
              <a:gd name="T28" fmla="*/ 0 w 207"/>
              <a:gd name="T29" fmla="*/ 108 h 207"/>
              <a:gd name="T30" fmla="*/ 32 w 207"/>
              <a:gd name="T31" fmla="*/ 29 h 207"/>
              <a:gd name="T32" fmla="*/ 109 w 207"/>
              <a:gd name="T33" fmla="*/ 0 h 207"/>
              <a:gd name="T34" fmla="*/ 179 w 207"/>
              <a:gd name="T35" fmla="*/ 23 h 207"/>
              <a:gd name="T36" fmla="*/ 207 w 207"/>
              <a:gd name="T37" fmla="*/ 87 h 207"/>
              <a:gd name="T38" fmla="*/ 188 w 207"/>
              <a:gd name="T39" fmla="*/ 137 h 207"/>
              <a:gd name="T40" fmla="*/ 141 w 207"/>
              <a:gd name="T41" fmla="*/ 157 h 207"/>
              <a:gd name="T42" fmla="*/ 123 w 207"/>
              <a:gd name="T43" fmla="*/ 151 h 207"/>
              <a:gd name="T44" fmla="*/ 117 w 207"/>
              <a:gd name="T45" fmla="*/ 132 h 207"/>
              <a:gd name="T46" fmla="*/ 109 w 207"/>
              <a:gd name="T47" fmla="*/ 141 h 207"/>
              <a:gd name="T48" fmla="*/ 89 w 207"/>
              <a:gd name="T49" fmla="*/ 155 h 207"/>
              <a:gd name="T50" fmla="*/ 66 w 207"/>
              <a:gd name="T51" fmla="*/ 154 h 207"/>
              <a:gd name="T52" fmla="*/ 52 w 207"/>
              <a:gd name="T53" fmla="*/ 137 h 207"/>
              <a:gd name="T54" fmla="*/ 54 w 207"/>
              <a:gd name="T55" fmla="*/ 96 h 207"/>
              <a:gd name="T56" fmla="*/ 85 w 207"/>
              <a:gd name="T57" fmla="*/ 56 h 207"/>
              <a:gd name="T58" fmla="*/ 120 w 207"/>
              <a:gd name="T59" fmla="*/ 52 h 207"/>
              <a:gd name="T60" fmla="*/ 137 w 207"/>
              <a:gd name="T61" fmla="*/ 51 h 207"/>
              <a:gd name="T62" fmla="*/ 117 w 207"/>
              <a:gd name="T63" fmla="*/ 75 h 207"/>
              <a:gd name="T64" fmla="*/ 96 w 207"/>
              <a:gd name="T65" fmla="*/ 78 h 207"/>
              <a:gd name="T66" fmla="*/ 80 w 207"/>
              <a:gd name="T67" fmla="*/ 101 h 207"/>
              <a:gd name="T68" fmla="*/ 81 w 207"/>
              <a:gd name="T69" fmla="*/ 128 h 207"/>
              <a:gd name="T70" fmla="*/ 98 w 207"/>
              <a:gd name="T71" fmla="*/ 131 h 207"/>
              <a:gd name="T72" fmla="*/ 112 w 207"/>
              <a:gd name="T73" fmla="*/ 119 h 207"/>
              <a:gd name="T74" fmla="*/ 123 w 207"/>
              <a:gd name="T75" fmla="*/ 7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3428191" y="4292330"/>
            <a:ext cx="1701860" cy="1467121"/>
          </a:xfrm>
          <a:prstGeom prst="hexagon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培训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宣导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16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会</a:t>
            </a:r>
            <a:r>
              <a:rPr lang="zh-CN" altLang="en-US" sz="6600" b="1" dirty="0" smtClean="0">
                <a:solidFill>
                  <a:srgbClr val="487AB5"/>
                </a:solidFill>
              </a:rPr>
              <a:t>议宣导</a:t>
            </a:r>
            <a:endParaRPr lang="zh-CN" altLang="en-US" sz="6600" b="1" dirty="0">
              <a:solidFill>
                <a:srgbClr val="487AB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2730" y="3599181"/>
            <a:ext cx="465658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从上到下，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文化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发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布会到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各级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部门会议，逐级进行企业文化的宣导、学习和探讨，人力资源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企业文化部可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参与并协助。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22063" y="2681818"/>
            <a:ext cx="3094952" cy="2804581"/>
            <a:chOff x="5238751" y="5057776"/>
            <a:chExt cx="693738" cy="628651"/>
          </a:xfrm>
          <a:solidFill>
            <a:schemeClr val="bg1"/>
          </a:solidFill>
        </p:grpSpPr>
        <p:sp>
          <p:nvSpPr>
            <p:cNvPr id="6" name="Oval 2201"/>
            <p:cNvSpPr>
              <a:spLocks noChangeArrowheads="1"/>
            </p:cNvSpPr>
            <p:nvPr/>
          </p:nvSpPr>
          <p:spPr bwMode="auto">
            <a:xfrm>
              <a:off x="5630863" y="5057776"/>
              <a:ext cx="168275" cy="168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202"/>
            <p:cNvSpPr>
              <a:spLocks noEditPoints="1"/>
            </p:cNvSpPr>
            <p:nvPr/>
          </p:nvSpPr>
          <p:spPr bwMode="auto">
            <a:xfrm>
              <a:off x="5238751" y="5227639"/>
              <a:ext cx="693738" cy="458788"/>
            </a:xfrm>
            <a:custGeom>
              <a:avLst/>
              <a:gdLst>
                <a:gd name="T0" fmla="*/ 365 w 365"/>
                <a:gd name="T1" fmla="*/ 115 h 241"/>
                <a:gd name="T2" fmla="*/ 358 w 365"/>
                <a:gd name="T3" fmla="*/ 29 h 241"/>
                <a:gd name="T4" fmla="*/ 354 w 365"/>
                <a:gd name="T5" fmla="*/ 30 h 241"/>
                <a:gd name="T6" fmla="*/ 321 w 365"/>
                <a:gd name="T7" fmla="*/ 40 h 241"/>
                <a:gd name="T8" fmla="*/ 311 w 365"/>
                <a:gd name="T9" fmla="*/ 29 h 241"/>
                <a:gd name="T10" fmla="*/ 216 w 365"/>
                <a:gd name="T11" fmla="*/ 22 h 241"/>
                <a:gd name="T12" fmla="*/ 151 w 365"/>
                <a:gd name="T13" fmla="*/ 43 h 241"/>
                <a:gd name="T14" fmla="*/ 68 w 365"/>
                <a:gd name="T15" fmla="*/ 69 h 241"/>
                <a:gd name="T16" fmla="*/ 27 w 365"/>
                <a:gd name="T17" fmla="*/ 66 h 241"/>
                <a:gd name="T18" fmla="*/ 2 w 365"/>
                <a:gd name="T19" fmla="*/ 85 h 241"/>
                <a:gd name="T20" fmla="*/ 14 w 365"/>
                <a:gd name="T21" fmla="*/ 90 h 241"/>
                <a:gd name="T22" fmla="*/ 38 w 365"/>
                <a:gd name="T23" fmla="*/ 86 h 241"/>
                <a:gd name="T24" fmla="*/ 46 w 365"/>
                <a:gd name="T25" fmla="*/ 101 h 241"/>
                <a:gd name="T26" fmla="*/ 80 w 365"/>
                <a:gd name="T27" fmla="*/ 106 h 241"/>
                <a:gd name="T28" fmla="*/ 182 w 365"/>
                <a:gd name="T29" fmla="*/ 82 h 241"/>
                <a:gd name="T30" fmla="*/ 182 w 365"/>
                <a:gd name="T31" fmla="*/ 241 h 241"/>
                <a:gd name="T32" fmla="*/ 325 w 365"/>
                <a:gd name="T33" fmla="*/ 239 h 241"/>
                <a:gd name="T34" fmla="*/ 325 w 365"/>
                <a:gd name="T35" fmla="*/ 189 h 241"/>
                <a:gd name="T36" fmla="*/ 350 w 365"/>
                <a:gd name="T37" fmla="*/ 171 h 241"/>
                <a:gd name="T38" fmla="*/ 357 w 365"/>
                <a:gd name="T39" fmla="*/ 140 h 241"/>
                <a:gd name="T40" fmla="*/ 356 w 365"/>
                <a:gd name="T41" fmla="*/ 119 h 241"/>
                <a:gd name="T42" fmla="*/ 362 w 365"/>
                <a:gd name="T43" fmla="*/ 116 h 241"/>
                <a:gd name="T44" fmla="*/ 365 w 365"/>
                <a:gd name="T45" fmla="*/ 115 h 241"/>
                <a:gd name="T46" fmla="*/ 262 w 365"/>
                <a:gd name="T47" fmla="*/ 122 h 241"/>
                <a:gd name="T48" fmla="*/ 249 w 365"/>
                <a:gd name="T49" fmla="*/ 52 h 241"/>
                <a:gd name="T50" fmla="*/ 298 w 365"/>
                <a:gd name="T51" fmla="*/ 62 h 241"/>
                <a:gd name="T52" fmla="*/ 308 w 365"/>
                <a:gd name="T53" fmla="*/ 139 h 241"/>
                <a:gd name="T54" fmla="*/ 262 w 365"/>
                <a:gd name="T55" fmla="*/ 122 h 241"/>
                <a:gd name="T56" fmla="*/ 316 w 365"/>
                <a:gd name="T57" fmla="*/ 138 h 241"/>
                <a:gd name="T58" fmla="*/ 306 w 365"/>
                <a:gd name="T59" fmla="*/ 61 h 241"/>
                <a:gd name="T60" fmla="*/ 350 w 365"/>
                <a:gd name="T61" fmla="*/ 39 h 241"/>
                <a:gd name="T62" fmla="*/ 356 w 365"/>
                <a:gd name="T63" fmla="*/ 110 h 241"/>
                <a:gd name="T64" fmla="*/ 316 w 365"/>
                <a:gd name="T65" fmla="*/ 13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" h="241">
                  <a:moveTo>
                    <a:pt x="365" y="115"/>
                  </a:moveTo>
                  <a:cubicBezTo>
                    <a:pt x="358" y="29"/>
                    <a:pt x="358" y="29"/>
                    <a:pt x="358" y="29"/>
                  </a:cubicBezTo>
                  <a:cubicBezTo>
                    <a:pt x="354" y="30"/>
                    <a:pt x="354" y="30"/>
                    <a:pt x="354" y="30"/>
                  </a:cubicBezTo>
                  <a:cubicBezTo>
                    <a:pt x="353" y="30"/>
                    <a:pt x="337" y="32"/>
                    <a:pt x="321" y="40"/>
                  </a:cubicBezTo>
                  <a:cubicBezTo>
                    <a:pt x="315" y="33"/>
                    <a:pt x="311" y="30"/>
                    <a:pt x="311" y="29"/>
                  </a:cubicBezTo>
                  <a:cubicBezTo>
                    <a:pt x="281" y="0"/>
                    <a:pt x="219" y="21"/>
                    <a:pt x="216" y="22"/>
                  </a:cubicBezTo>
                  <a:cubicBezTo>
                    <a:pt x="216" y="22"/>
                    <a:pt x="184" y="32"/>
                    <a:pt x="151" y="43"/>
                  </a:cubicBezTo>
                  <a:cubicBezTo>
                    <a:pt x="115" y="55"/>
                    <a:pt x="77" y="67"/>
                    <a:pt x="68" y="69"/>
                  </a:cubicBezTo>
                  <a:cubicBezTo>
                    <a:pt x="63" y="66"/>
                    <a:pt x="49" y="57"/>
                    <a:pt x="27" y="66"/>
                  </a:cubicBezTo>
                  <a:cubicBezTo>
                    <a:pt x="9" y="73"/>
                    <a:pt x="0" y="80"/>
                    <a:pt x="2" y="85"/>
                  </a:cubicBezTo>
                  <a:cubicBezTo>
                    <a:pt x="3" y="91"/>
                    <a:pt x="12" y="90"/>
                    <a:pt x="14" y="90"/>
                  </a:cubicBezTo>
                  <a:cubicBezTo>
                    <a:pt x="14" y="90"/>
                    <a:pt x="32" y="87"/>
                    <a:pt x="38" y="86"/>
                  </a:cubicBezTo>
                  <a:cubicBezTo>
                    <a:pt x="39" y="90"/>
                    <a:pt x="40" y="96"/>
                    <a:pt x="46" y="101"/>
                  </a:cubicBezTo>
                  <a:cubicBezTo>
                    <a:pt x="53" y="107"/>
                    <a:pt x="65" y="109"/>
                    <a:pt x="80" y="106"/>
                  </a:cubicBezTo>
                  <a:cubicBezTo>
                    <a:pt x="103" y="101"/>
                    <a:pt x="164" y="86"/>
                    <a:pt x="182" y="82"/>
                  </a:cubicBezTo>
                  <a:cubicBezTo>
                    <a:pt x="182" y="92"/>
                    <a:pt x="182" y="241"/>
                    <a:pt x="182" y="241"/>
                  </a:cubicBezTo>
                  <a:cubicBezTo>
                    <a:pt x="325" y="239"/>
                    <a:pt x="325" y="239"/>
                    <a:pt x="325" y="239"/>
                  </a:cubicBezTo>
                  <a:cubicBezTo>
                    <a:pt x="325" y="239"/>
                    <a:pt x="325" y="195"/>
                    <a:pt x="325" y="189"/>
                  </a:cubicBezTo>
                  <a:cubicBezTo>
                    <a:pt x="336" y="186"/>
                    <a:pt x="345" y="181"/>
                    <a:pt x="350" y="171"/>
                  </a:cubicBezTo>
                  <a:cubicBezTo>
                    <a:pt x="356" y="162"/>
                    <a:pt x="357" y="151"/>
                    <a:pt x="357" y="140"/>
                  </a:cubicBezTo>
                  <a:cubicBezTo>
                    <a:pt x="357" y="133"/>
                    <a:pt x="357" y="125"/>
                    <a:pt x="356" y="119"/>
                  </a:cubicBezTo>
                  <a:cubicBezTo>
                    <a:pt x="358" y="118"/>
                    <a:pt x="360" y="117"/>
                    <a:pt x="362" y="116"/>
                  </a:cubicBezTo>
                  <a:lnTo>
                    <a:pt x="365" y="115"/>
                  </a:lnTo>
                  <a:close/>
                  <a:moveTo>
                    <a:pt x="262" y="122"/>
                  </a:moveTo>
                  <a:cubicBezTo>
                    <a:pt x="261" y="117"/>
                    <a:pt x="250" y="60"/>
                    <a:pt x="249" y="52"/>
                  </a:cubicBezTo>
                  <a:cubicBezTo>
                    <a:pt x="258" y="52"/>
                    <a:pt x="280" y="52"/>
                    <a:pt x="298" y="62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298" y="134"/>
                    <a:pt x="281" y="125"/>
                    <a:pt x="262" y="122"/>
                  </a:cubicBezTo>
                  <a:close/>
                  <a:moveTo>
                    <a:pt x="316" y="138"/>
                  </a:moveTo>
                  <a:cubicBezTo>
                    <a:pt x="306" y="61"/>
                    <a:pt x="306" y="61"/>
                    <a:pt x="306" y="61"/>
                  </a:cubicBezTo>
                  <a:cubicBezTo>
                    <a:pt x="320" y="47"/>
                    <a:pt x="342" y="41"/>
                    <a:pt x="350" y="39"/>
                  </a:cubicBezTo>
                  <a:cubicBezTo>
                    <a:pt x="351" y="47"/>
                    <a:pt x="356" y="105"/>
                    <a:pt x="356" y="110"/>
                  </a:cubicBezTo>
                  <a:cubicBezTo>
                    <a:pt x="339" y="117"/>
                    <a:pt x="324" y="131"/>
                    <a:pt x="316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36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新人培训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92730" y="3599181"/>
            <a:ext cx="4656587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公司企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业文化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标准课件，对新员工实施至少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小时的入职培训。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50600" y="2707783"/>
            <a:ext cx="2994132" cy="2926423"/>
            <a:chOff x="3325813" y="5146676"/>
            <a:chExt cx="631825" cy="617537"/>
          </a:xfrm>
          <a:solidFill>
            <a:schemeClr val="bg1"/>
          </a:solidFill>
        </p:grpSpPr>
        <p:sp>
          <p:nvSpPr>
            <p:cNvPr id="5" name="Freeform 2220"/>
            <p:cNvSpPr>
              <a:spLocks/>
            </p:cNvSpPr>
            <p:nvPr/>
          </p:nvSpPr>
          <p:spPr bwMode="auto">
            <a:xfrm>
              <a:off x="3325813" y="5643563"/>
              <a:ext cx="150813" cy="120650"/>
            </a:xfrm>
            <a:custGeom>
              <a:avLst/>
              <a:gdLst>
                <a:gd name="T0" fmla="*/ 77 w 79"/>
                <a:gd name="T1" fmla="*/ 64 h 64"/>
                <a:gd name="T2" fmla="*/ 39 w 79"/>
                <a:gd name="T3" fmla="*/ 4 h 64"/>
                <a:gd name="T4" fmla="*/ 2 w 79"/>
                <a:gd name="T5" fmla="*/ 64 h 64"/>
                <a:gd name="T6" fmla="*/ 77 w 79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64">
                  <a:moveTo>
                    <a:pt x="77" y="64"/>
                  </a:moveTo>
                  <a:cubicBezTo>
                    <a:pt x="79" y="0"/>
                    <a:pt x="39" y="4"/>
                    <a:pt x="39" y="4"/>
                  </a:cubicBezTo>
                  <a:cubicBezTo>
                    <a:pt x="39" y="4"/>
                    <a:pt x="0" y="0"/>
                    <a:pt x="2" y="64"/>
                  </a:cubicBezTo>
                  <a:lnTo>
                    <a:pt x="77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2221"/>
            <p:cNvSpPr>
              <a:spLocks noChangeArrowheads="1"/>
            </p:cNvSpPr>
            <p:nvPr/>
          </p:nvSpPr>
          <p:spPr bwMode="auto">
            <a:xfrm>
              <a:off x="3362326" y="5556251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222"/>
            <p:cNvSpPr>
              <a:spLocks/>
            </p:cNvSpPr>
            <p:nvPr/>
          </p:nvSpPr>
          <p:spPr bwMode="auto">
            <a:xfrm>
              <a:off x="3502026" y="5643563"/>
              <a:ext cx="149225" cy="120650"/>
            </a:xfrm>
            <a:custGeom>
              <a:avLst/>
              <a:gdLst>
                <a:gd name="T0" fmla="*/ 39 w 78"/>
                <a:gd name="T1" fmla="*/ 4 h 64"/>
                <a:gd name="T2" fmla="*/ 2 w 78"/>
                <a:gd name="T3" fmla="*/ 64 h 64"/>
                <a:gd name="T4" fmla="*/ 76 w 78"/>
                <a:gd name="T5" fmla="*/ 64 h 64"/>
                <a:gd name="T6" fmla="*/ 39 w 78"/>
                <a:gd name="T7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4">
                  <a:moveTo>
                    <a:pt x="39" y="4"/>
                  </a:moveTo>
                  <a:cubicBezTo>
                    <a:pt x="39" y="4"/>
                    <a:pt x="0" y="0"/>
                    <a:pt x="2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8" y="0"/>
                    <a:pt x="39" y="4"/>
                    <a:pt x="3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223"/>
            <p:cNvSpPr>
              <a:spLocks noChangeArrowheads="1"/>
            </p:cNvSpPr>
            <p:nvPr/>
          </p:nvSpPr>
          <p:spPr bwMode="auto">
            <a:xfrm>
              <a:off x="3538538" y="5556251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224"/>
            <p:cNvSpPr>
              <a:spLocks/>
            </p:cNvSpPr>
            <p:nvPr/>
          </p:nvSpPr>
          <p:spPr bwMode="auto">
            <a:xfrm>
              <a:off x="3678238" y="5643563"/>
              <a:ext cx="149225" cy="120650"/>
            </a:xfrm>
            <a:custGeom>
              <a:avLst/>
              <a:gdLst>
                <a:gd name="T0" fmla="*/ 40 w 79"/>
                <a:gd name="T1" fmla="*/ 4 h 64"/>
                <a:gd name="T2" fmla="*/ 2 w 79"/>
                <a:gd name="T3" fmla="*/ 64 h 64"/>
                <a:gd name="T4" fmla="*/ 77 w 79"/>
                <a:gd name="T5" fmla="*/ 64 h 64"/>
                <a:gd name="T6" fmla="*/ 40 w 79"/>
                <a:gd name="T7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64">
                  <a:moveTo>
                    <a:pt x="40" y="4"/>
                  </a:moveTo>
                  <a:cubicBezTo>
                    <a:pt x="40" y="4"/>
                    <a:pt x="0" y="0"/>
                    <a:pt x="2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9" y="0"/>
                    <a:pt x="40" y="4"/>
                    <a:pt x="4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225"/>
            <p:cNvSpPr>
              <a:spLocks noChangeArrowheads="1"/>
            </p:cNvSpPr>
            <p:nvPr/>
          </p:nvSpPr>
          <p:spPr bwMode="auto">
            <a:xfrm>
              <a:off x="3714751" y="5556251"/>
              <a:ext cx="77788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226"/>
            <p:cNvSpPr>
              <a:spLocks noChangeArrowheads="1"/>
            </p:cNvSpPr>
            <p:nvPr/>
          </p:nvSpPr>
          <p:spPr bwMode="auto">
            <a:xfrm>
              <a:off x="3813176" y="5211763"/>
              <a:ext cx="69850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227"/>
            <p:cNvSpPr>
              <a:spLocks noEditPoints="1"/>
            </p:cNvSpPr>
            <p:nvPr/>
          </p:nvSpPr>
          <p:spPr bwMode="auto">
            <a:xfrm>
              <a:off x="3328988" y="5146676"/>
              <a:ext cx="628650" cy="377825"/>
            </a:xfrm>
            <a:custGeom>
              <a:avLst/>
              <a:gdLst>
                <a:gd name="T0" fmla="*/ 261 w 330"/>
                <a:gd name="T1" fmla="*/ 153 h 199"/>
                <a:gd name="T2" fmla="*/ 262 w 330"/>
                <a:gd name="T3" fmla="*/ 168 h 199"/>
                <a:gd name="T4" fmla="*/ 309 w 330"/>
                <a:gd name="T5" fmla="*/ 169 h 199"/>
                <a:gd name="T6" fmla="*/ 323 w 330"/>
                <a:gd name="T7" fmla="*/ 134 h 199"/>
                <a:gd name="T8" fmla="*/ 313 w 330"/>
                <a:gd name="T9" fmla="*/ 107 h 199"/>
                <a:gd name="T10" fmla="*/ 271 w 330"/>
                <a:gd name="T11" fmla="*/ 81 h 199"/>
                <a:gd name="T12" fmla="*/ 232 w 330"/>
                <a:gd name="T13" fmla="*/ 109 h 199"/>
                <a:gd name="T14" fmla="*/ 222 w 330"/>
                <a:gd name="T15" fmla="*/ 127 h 199"/>
                <a:gd name="T16" fmla="*/ 207 w 330"/>
                <a:gd name="T17" fmla="*/ 120 h 199"/>
                <a:gd name="T18" fmla="*/ 207 w 330"/>
                <a:gd name="T19" fmla="*/ 0 h 199"/>
                <a:gd name="T20" fmla="*/ 204 w 330"/>
                <a:gd name="T21" fmla="*/ 0 h 199"/>
                <a:gd name="T22" fmla="*/ 0 w 330"/>
                <a:gd name="T23" fmla="*/ 0 h 199"/>
                <a:gd name="T24" fmla="*/ 0 w 330"/>
                <a:gd name="T25" fmla="*/ 178 h 199"/>
                <a:gd name="T26" fmla="*/ 207 w 330"/>
                <a:gd name="T27" fmla="*/ 178 h 199"/>
                <a:gd name="T28" fmla="*/ 207 w 330"/>
                <a:gd name="T29" fmla="*/ 147 h 199"/>
                <a:gd name="T30" fmla="*/ 212 w 330"/>
                <a:gd name="T31" fmla="*/ 150 h 199"/>
                <a:gd name="T32" fmla="*/ 239 w 330"/>
                <a:gd name="T33" fmla="*/ 148 h 199"/>
                <a:gd name="T34" fmla="*/ 239 w 330"/>
                <a:gd name="T35" fmla="*/ 199 h 199"/>
                <a:gd name="T36" fmla="*/ 310 w 330"/>
                <a:gd name="T37" fmla="*/ 199 h 199"/>
                <a:gd name="T38" fmla="*/ 311 w 330"/>
                <a:gd name="T39" fmla="*/ 173 h 199"/>
                <a:gd name="T40" fmla="*/ 257 w 330"/>
                <a:gd name="T41" fmla="*/ 173 h 199"/>
                <a:gd name="T42" fmla="*/ 257 w 330"/>
                <a:gd name="T43" fmla="*/ 124 h 199"/>
                <a:gd name="T44" fmla="*/ 299 w 330"/>
                <a:gd name="T45" fmla="*/ 124 h 199"/>
                <a:gd name="T46" fmla="*/ 299 w 330"/>
                <a:gd name="T47" fmla="*/ 145 h 199"/>
                <a:gd name="T48" fmla="*/ 261 w 330"/>
                <a:gd name="T49" fmla="*/ 153 h 199"/>
                <a:gd name="T50" fmla="*/ 202 w 330"/>
                <a:gd name="T51" fmla="*/ 173 h 199"/>
                <a:gd name="T52" fmla="*/ 5 w 330"/>
                <a:gd name="T53" fmla="*/ 173 h 199"/>
                <a:gd name="T54" fmla="*/ 5 w 330"/>
                <a:gd name="T55" fmla="*/ 6 h 199"/>
                <a:gd name="T56" fmla="*/ 202 w 330"/>
                <a:gd name="T57" fmla="*/ 6 h 199"/>
                <a:gd name="T58" fmla="*/ 202 w 330"/>
                <a:gd name="T59" fmla="*/ 117 h 199"/>
                <a:gd name="T60" fmla="*/ 180 w 330"/>
                <a:gd name="T61" fmla="*/ 107 h 199"/>
                <a:gd name="T62" fmla="*/ 177 w 330"/>
                <a:gd name="T63" fmla="*/ 112 h 199"/>
                <a:gd name="T64" fmla="*/ 113 w 330"/>
                <a:gd name="T65" fmla="*/ 77 h 199"/>
                <a:gd name="T66" fmla="*/ 110 w 330"/>
                <a:gd name="T67" fmla="*/ 83 h 199"/>
                <a:gd name="T68" fmla="*/ 174 w 330"/>
                <a:gd name="T69" fmla="*/ 118 h 199"/>
                <a:gd name="T70" fmla="*/ 171 w 330"/>
                <a:gd name="T71" fmla="*/ 124 h 199"/>
                <a:gd name="T72" fmla="*/ 202 w 330"/>
                <a:gd name="T73" fmla="*/ 144 h 199"/>
                <a:gd name="T74" fmla="*/ 202 w 330"/>
                <a:gd name="T75" fmla="*/ 17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0" h="199">
                  <a:moveTo>
                    <a:pt x="261" y="153"/>
                  </a:moveTo>
                  <a:cubicBezTo>
                    <a:pt x="261" y="156"/>
                    <a:pt x="261" y="165"/>
                    <a:pt x="262" y="168"/>
                  </a:cubicBezTo>
                  <a:cubicBezTo>
                    <a:pt x="265" y="168"/>
                    <a:pt x="309" y="169"/>
                    <a:pt x="309" y="169"/>
                  </a:cubicBezTo>
                  <a:cubicBezTo>
                    <a:pt x="317" y="168"/>
                    <a:pt x="330" y="162"/>
                    <a:pt x="323" y="134"/>
                  </a:cubicBezTo>
                  <a:cubicBezTo>
                    <a:pt x="320" y="122"/>
                    <a:pt x="318" y="116"/>
                    <a:pt x="313" y="107"/>
                  </a:cubicBezTo>
                  <a:cubicBezTo>
                    <a:pt x="299" y="78"/>
                    <a:pt x="271" y="81"/>
                    <a:pt x="271" y="81"/>
                  </a:cubicBezTo>
                  <a:cubicBezTo>
                    <a:pt x="271" y="81"/>
                    <a:pt x="249" y="80"/>
                    <a:pt x="232" y="109"/>
                  </a:cubicBezTo>
                  <a:cubicBezTo>
                    <a:pt x="228" y="116"/>
                    <a:pt x="225" y="121"/>
                    <a:pt x="222" y="127"/>
                  </a:cubicBezTo>
                  <a:cubicBezTo>
                    <a:pt x="207" y="120"/>
                    <a:pt x="207" y="120"/>
                    <a:pt x="207" y="12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07" y="178"/>
                    <a:pt x="207" y="178"/>
                    <a:pt x="207" y="178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9" y="148"/>
                    <a:pt x="210" y="149"/>
                    <a:pt x="212" y="150"/>
                  </a:cubicBezTo>
                  <a:cubicBezTo>
                    <a:pt x="230" y="159"/>
                    <a:pt x="239" y="148"/>
                    <a:pt x="239" y="148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310" y="199"/>
                    <a:pt x="310" y="199"/>
                    <a:pt x="310" y="199"/>
                  </a:cubicBezTo>
                  <a:cubicBezTo>
                    <a:pt x="311" y="173"/>
                    <a:pt x="311" y="173"/>
                    <a:pt x="311" y="173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7" y="124"/>
                    <a:pt x="257" y="124"/>
                    <a:pt x="257" y="124"/>
                  </a:cubicBezTo>
                  <a:cubicBezTo>
                    <a:pt x="299" y="124"/>
                    <a:pt x="299" y="124"/>
                    <a:pt x="299" y="124"/>
                  </a:cubicBezTo>
                  <a:cubicBezTo>
                    <a:pt x="299" y="145"/>
                    <a:pt x="299" y="145"/>
                    <a:pt x="299" y="145"/>
                  </a:cubicBezTo>
                  <a:cubicBezTo>
                    <a:pt x="299" y="145"/>
                    <a:pt x="264" y="153"/>
                    <a:pt x="261" y="153"/>
                  </a:cubicBezTo>
                  <a:close/>
                  <a:moveTo>
                    <a:pt x="202" y="173"/>
                  </a:moveTo>
                  <a:cubicBezTo>
                    <a:pt x="196" y="173"/>
                    <a:pt x="10" y="173"/>
                    <a:pt x="5" y="173"/>
                  </a:cubicBezTo>
                  <a:cubicBezTo>
                    <a:pt x="5" y="168"/>
                    <a:pt x="5" y="11"/>
                    <a:pt x="5" y="6"/>
                  </a:cubicBezTo>
                  <a:cubicBezTo>
                    <a:pt x="10" y="6"/>
                    <a:pt x="196" y="6"/>
                    <a:pt x="202" y="6"/>
                  </a:cubicBezTo>
                  <a:cubicBezTo>
                    <a:pt x="202" y="9"/>
                    <a:pt x="202" y="70"/>
                    <a:pt x="202" y="117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74" y="118"/>
                    <a:pt x="174" y="118"/>
                    <a:pt x="174" y="118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1" y="124"/>
                    <a:pt x="187" y="135"/>
                    <a:pt x="202" y="144"/>
                  </a:cubicBezTo>
                  <a:cubicBezTo>
                    <a:pt x="202" y="160"/>
                    <a:pt x="202" y="171"/>
                    <a:pt x="202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8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/>
          <p:nvPr/>
        </p:nvSpPr>
        <p:spPr>
          <a:xfrm>
            <a:off x="4887884" y="3181507"/>
            <a:ext cx="2416232" cy="2082958"/>
          </a:xfrm>
          <a:prstGeom prst="hexagon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/>
              <a:t>机制</a:t>
            </a:r>
            <a:endParaRPr lang="en-US" altLang="zh-CN" sz="4400" b="1" dirty="0" smtClean="0"/>
          </a:p>
          <a:p>
            <a:pPr algn="ctr"/>
            <a:r>
              <a:rPr lang="zh-CN" altLang="en-US" sz="4400" b="1" dirty="0" smtClean="0"/>
              <a:t>保障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493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398575" y="5269850"/>
            <a:ext cx="3625740" cy="730373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行为标准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62970" y="3599181"/>
            <a:ext cx="3509830" cy="2401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倡导与反对行为；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员工行为规范；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高压线；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典型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案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例；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说明：</a:t>
            </a:r>
            <a:r>
              <a:rPr lang="zh-CN" altLang="en-US" dirty="0">
                <a:solidFill>
                  <a:schemeClr val="bg1"/>
                </a:solidFill>
              </a:rPr>
              <a:t>以上内容完成后编入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企业文化手册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348318" y="2820473"/>
            <a:ext cx="2911362" cy="2449377"/>
            <a:chOff x="5146675" y="766763"/>
            <a:chExt cx="1590676" cy="1338263"/>
          </a:xfrm>
          <a:solidFill>
            <a:schemeClr val="bg1"/>
          </a:solidFill>
        </p:grpSpPr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675313" y="766763"/>
              <a:ext cx="533400" cy="534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5511800" y="1344613"/>
              <a:ext cx="860425" cy="760413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5900738" y="1319213"/>
              <a:ext cx="85725" cy="50800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5894388" y="1377951"/>
              <a:ext cx="95250" cy="130175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5432425" y="1427163"/>
              <a:ext cx="71438" cy="96838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5146675" y="1401763"/>
              <a:ext cx="465138" cy="568325"/>
            </a:xfrm>
            <a:custGeom>
              <a:avLst/>
              <a:gdLst>
                <a:gd name="T0" fmla="*/ 150 w 163"/>
                <a:gd name="T1" fmla="*/ 0 h 199"/>
                <a:gd name="T2" fmla="*/ 113 w 163"/>
                <a:gd name="T3" fmla="*/ 50 h 199"/>
                <a:gd name="T4" fmla="*/ 75 w 163"/>
                <a:gd name="T5" fmla="*/ 0 h 199"/>
                <a:gd name="T6" fmla="*/ 0 w 163"/>
                <a:gd name="T7" fmla="*/ 108 h 199"/>
                <a:gd name="T8" fmla="*/ 0 w 163"/>
                <a:gd name="T9" fmla="*/ 176 h 199"/>
                <a:gd name="T10" fmla="*/ 0 w 163"/>
                <a:gd name="T11" fmla="*/ 176 h 199"/>
                <a:gd name="T12" fmla="*/ 113 w 163"/>
                <a:gd name="T13" fmla="*/ 199 h 199"/>
                <a:gd name="T14" fmla="*/ 114 w 163"/>
                <a:gd name="T15" fmla="*/ 199 h 199"/>
                <a:gd name="T16" fmla="*/ 114 w 163"/>
                <a:gd name="T17" fmla="*/ 124 h 199"/>
                <a:gd name="T18" fmla="*/ 163 w 163"/>
                <a:gd name="T19" fmla="*/ 6 h 199"/>
                <a:gd name="T20" fmla="*/ 150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5438775" y="1381126"/>
              <a:ext cx="61913" cy="41275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5267325" y="966788"/>
              <a:ext cx="401638" cy="403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6386513" y="1381126"/>
              <a:ext cx="61913" cy="41275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7"/>
            <p:cNvSpPr>
              <a:spLocks/>
            </p:cNvSpPr>
            <p:nvPr/>
          </p:nvSpPr>
          <p:spPr bwMode="auto">
            <a:xfrm>
              <a:off x="6380163" y="1427163"/>
              <a:ext cx="71438" cy="96838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6215063" y="966788"/>
              <a:ext cx="403225" cy="403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6272213" y="1401763"/>
              <a:ext cx="465138" cy="568325"/>
            </a:xfrm>
            <a:custGeom>
              <a:avLst/>
              <a:gdLst>
                <a:gd name="T0" fmla="*/ 88 w 163"/>
                <a:gd name="T1" fmla="*/ 0 h 199"/>
                <a:gd name="T2" fmla="*/ 51 w 163"/>
                <a:gd name="T3" fmla="*/ 50 h 199"/>
                <a:gd name="T4" fmla="*/ 13 w 163"/>
                <a:gd name="T5" fmla="*/ 0 h 199"/>
                <a:gd name="T6" fmla="*/ 0 w 163"/>
                <a:gd name="T7" fmla="*/ 6 h 199"/>
                <a:gd name="T8" fmla="*/ 49 w 163"/>
                <a:gd name="T9" fmla="*/ 124 h 199"/>
                <a:gd name="T10" fmla="*/ 49 w 163"/>
                <a:gd name="T11" fmla="*/ 199 h 199"/>
                <a:gd name="T12" fmla="*/ 51 w 163"/>
                <a:gd name="T13" fmla="*/ 199 h 199"/>
                <a:gd name="T14" fmla="*/ 163 w 163"/>
                <a:gd name="T15" fmla="*/ 176 h 199"/>
                <a:gd name="T16" fmla="*/ 163 w 163"/>
                <a:gd name="T17" fmla="*/ 176 h 199"/>
                <a:gd name="T18" fmla="*/ 163 w 163"/>
                <a:gd name="T19" fmla="*/ 108 h 199"/>
                <a:gd name="T20" fmla="*/ 88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奖惩制度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92730" y="3599181"/>
            <a:ext cx="4656587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将奖惩制度和核心价值观结合起来，突出符合或违反核心价值观的奖惩办法。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44702" y="2378495"/>
            <a:ext cx="3055468" cy="3195871"/>
            <a:chOff x="7510463" y="4079876"/>
            <a:chExt cx="725488" cy="758825"/>
          </a:xfrm>
          <a:solidFill>
            <a:schemeClr val="bg1"/>
          </a:solidFill>
        </p:grpSpPr>
        <p:sp>
          <p:nvSpPr>
            <p:cNvPr id="26" name="Freeform 91"/>
            <p:cNvSpPr>
              <a:spLocks/>
            </p:cNvSpPr>
            <p:nvPr/>
          </p:nvSpPr>
          <p:spPr bwMode="auto">
            <a:xfrm>
              <a:off x="7748588" y="4229101"/>
              <a:ext cx="261938" cy="123825"/>
            </a:xfrm>
            <a:custGeom>
              <a:avLst/>
              <a:gdLst>
                <a:gd name="T0" fmla="*/ 0 w 138"/>
                <a:gd name="T1" fmla="*/ 9 h 65"/>
                <a:gd name="T2" fmla="*/ 75 w 138"/>
                <a:gd name="T3" fmla="*/ 58 h 65"/>
                <a:gd name="T4" fmla="*/ 80 w 138"/>
                <a:gd name="T5" fmla="*/ 27 h 65"/>
                <a:gd name="T6" fmla="*/ 132 w 138"/>
                <a:gd name="T7" fmla="*/ 65 h 65"/>
                <a:gd name="T8" fmla="*/ 138 w 138"/>
                <a:gd name="T9" fmla="*/ 56 h 65"/>
                <a:gd name="T10" fmla="*/ 72 w 138"/>
                <a:gd name="T11" fmla="*/ 7 h 65"/>
                <a:gd name="T12" fmla="*/ 67 w 138"/>
                <a:gd name="T13" fmla="*/ 40 h 65"/>
                <a:gd name="T14" fmla="*/ 6 w 138"/>
                <a:gd name="T15" fmla="*/ 0 h 65"/>
                <a:gd name="T16" fmla="*/ 0 w 138"/>
                <a:gd name="T17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65">
                  <a:moveTo>
                    <a:pt x="0" y="9"/>
                  </a:move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8" y="36"/>
                    <a:pt x="80" y="27"/>
                  </a:cubicBezTo>
                  <a:cubicBezTo>
                    <a:pt x="91" y="35"/>
                    <a:pt x="132" y="65"/>
                    <a:pt x="132" y="65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68" y="31"/>
                    <a:pt x="67" y="40"/>
                  </a:cubicBezTo>
                  <a:cubicBezTo>
                    <a:pt x="55" y="33"/>
                    <a:pt x="6" y="0"/>
                    <a:pt x="6" y="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2"/>
            <p:cNvSpPr>
              <a:spLocks/>
            </p:cNvSpPr>
            <p:nvPr/>
          </p:nvSpPr>
          <p:spPr bwMode="auto">
            <a:xfrm>
              <a:off x="7839076" y="4079876"/>
              <a:ext cx="206375" cy="209550"/>
            </a:xfrm>
            <a:custGeom>
              <a:avLst/>
              <a:gdLst>
                <a:gd name="T0" fmla="*/ 0 w 108"/>
                <a:gd name="T1" fmla="*/ 6 h 110"/>
                <a:gd name="T2" fmla="*/ 49 w 108"/>
                <a:gd name="T3" fmla="*/ 81 h 110"/>
                <a:gd name="T4" fmla="*/ 66 w 108"/>
                <a:gd name="T5" fmla="*/ 54 h 110"/>
                <a:gd name="T6" fmla="*/ 99 w 108"/>
                <a:gd name="T7" fmla="*/ 110 h 110"/>
                <a:gd name="T8" fmla="*/ 108 w 108"/>
                <a:gd name="T9" fmla="*/ 104 h 110"/>
                <a:gd name="T10" fmla="*/ 66 w 108"/>
                <a:gd name="T11" fmla="*/ 33 h 110"/>
                <a:gd name="T12" fmla="*/ 48 w 108"/>
                <a:gd name="T13" fmla="*/ 61 h 110"/>
                <a:gd name="T14" fmla="*/ 9 w 108"/>
                <a:gd name="T15" fmla="*/ 0 h 110"/>
                <a:gd name="T16" fmla="*/ 0 w 108"/>
                <a:gd name="T17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10">
                  <a:moveTo>
                    <a:pt x="0" y="6"/>
                  </a:move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61" y="62"/>
                    <a:pt x="66" y="54"/>
                  </a:cubicBezTo>
                  <a:cubicBezTo>
                    <a:pt x="73" y="66"/>
                    <a:pt x="99" y="110"/>
                    <a:pt x="99" y="110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54" y="53"/>
                    <a:pt x="48" y="61"/>
                  </a:cubicBezTo>
                  <a:cubicBezTo>
                    <a:pt x="41" y="50"/>
                    <a:pt x="9" y="0"/>
                    <a:pt x="9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3"/>
            <p:cNvSpPr>
              <a:spLocks/>
            </p:cNvSpPr>
            <p:nvPr/>
          </p:nvSpPr>
          <p:spPr bwMode="auto">
            <a:xfrm>
              <a:off x="7510463" y="4448176"/>
              <a:ext cx="217488" cy="390525"/>
            </a:xfrm>
            <a:custGeom>
              <a:avLst/>
              <a:gdLst>
                <a:gd name="T0" fmla="*/ 57 w 114"/>
                <a:gd name="T1" fmla="*/ 205 h 205"/>
                <a:gd name="T2" fmla="*/ 3 w 114"/>
                <a:gd name="T3" fmla="*/ 205 h 205"/>
                <a:gd name="T4" fmla="*/ 3 w 114"/>
                <a:gd name="T5" fmla="*/ 94 h 205"/>
                <a:gd name="T6" fmla="*/ 57 w 114"/>
                <a:gd name="T7" fmla="*/ 7 h 205"/>
                <a:gd name="T8" fmla="*/ 111 w 114"/>
                <a:gd name="T9" fmla="*/ 94 h 205"/>
                <a:gd name="T10" fmla="*/ 111 w 114"/>
                <a:gd name="T11" fmla="*/ 205 h 205"/>
                <a:gd name="T12" fmla="*/ 57 w 114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05">
                  <a:moveTo>
                    <a:pt x="57" y="205"/>
                  </a:moveTo>
                  <a:cubicBezTo>
                    <a:pt x="3" y="205"/>
                    <a:pt x="3" y="205"/>
                    <a:pt x="3" y="205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0" y="0"/>
                    <a:pt x="57" y="7"/>
                    <a:pt x="57" y="7"/>
                  </a:cubicBezTo>
                  <a:cubicBezTo>
                    <a:pt x="57" y="7"/>
                    <a:pt x="114" y="0"/>
                    <a:pt x="111" y="94"/>
                  </a:cubicBezTo>
                  <a:cubicBezTo>
                    <a:pt x="111" y="205"/>
                    <a:pt x="111" y="205"/>
                    <a:pt x="111" y="205"/>
                  </a:cubicBezTo>
                  <a:lnTo>
                    <a:pt x="57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94"/>
            <p:cNvSpPr>
              <a:spLocks noChangeArrowheads="1"/>
            </p:cNvSpPr>
            <p:nvPr/>
          </p:nvSpPr>
          <p:spPr bwMode="auto">
            <a:xfrm>
              <a:off x="7672388" y="4343401"/>
              <a:ext cx="125413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95"/>
            <p:cNvSpPr>
              <a:spLocks noChangeArrowheads="1"/>
            </p:cNvSpPr>
            <p:nvPr/>
          </p:nvSpPr>
          <p:spPr bwMode="auto">
            <a:xfrm>
              <a:off x="8045451" y="4310063"/>
              <a:ext cx="125413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7854951" y="4459288"/>
              <a:ext cx="381000" cy="379413"/>
            </a:xfrm>
            <a:custGeom>
              <a:avLst/>
              <a:gdLst>
                <a:gd name="T0" fmla="*/ 196 w 200"/>
                <a:gd name="T1" fmla="*/ 199 h 199"/>
                <a:gd name="T2" fmla="*/ 196 w 200"/>
                <a:gd name="T3" fmla="*/ 85 h 199"/>
                <a:gd name="T4" fmla="*/ 184 w 200"/>
                <a:gd name="T5" fmla="*/ 25 h 199"/>
                <a:gd name="T6" fmla="*/ 138 w 200"/>
                <a:gd name="T7" fmla="*/ 2 h 199"/>
                <a:gd name="T8" fmla="*/ 87 w 200"/>
                <a:gd name="T9" fmla="*/ 25 h 199"/>
                <a:gd name="T10" fmla="*/ 47 w 200"/>
                <a:gd name="T11" fmla="*/ 68 h 199"/>
                <a:gd name="T12" fmla="*/ 18 w 200"/>
                <a:gd name="T13" fmla="*/ 20 h 199"/>
                <a:gd name="T14" fmla="*/ 0 w 200"/>
                <a:gd name="T15" fmla="*/ 27 h 199"/>
                <a:gd name="T16" fmla="*/ 41 w 200"/>
                <a:gd name="T17" fmla="*/ 110 h 199"/>
                <a:gd name="T18" fmla="*/ 89 w 200"/>
                <a:gd name="T19" fmla="*/ 88 h 199"/>
                <a:gd name="T20" fmla="*/ 88 w 200"/>
                <a:gd name="T21" fmla="*/ 199 h 199"/>
                <a:gd name="T22" fmla="*/ 196 w 200"/>
                <a:gd name="T2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99">
                  <a:moveTo>
                    <a:pt x="196" y="199"/>
                  </a:moveTo>
                  <a:cubicBezTo>
                    <a:pt x="196" y="85"/>
                    <a:pt x="196" y="85"/>
                    <a:pt x="196" y="85"/>
                  </a:cubicBezTo>
                  <a:cubicBezTo>
                    <a:pt x="196" y="85"/>
                    <a:pt x="200" y="45"/>
                    <a:pt x="184" y="25"/>
                  </a:cubicBezTo>
                  <a:cubicBezTo>
                    <a:pt x="165" y="0"/>
                    <a:pt x="138" y="2"/>
                    <a:pt x="138" y="2"/>
                  </a:cubicBezTo>
                  <a:cubicBezTo>
                    <a:pt x="138" y="2"/>
                    <a:pt x="114" y="0"/>
                    <a:pt x="87" y="25"/>
                  </a:cubicBezTo>
                  <a:cubicBezTo>
                    <a:pt x="64" y="46"/>
                    <a:pt x="47" y="68"/>
                    <a:pt x="47" y="68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2" y="107"/>
                    <a:pt x="41" y="110"/>
                  </a:cubicBezTo>
                  <a:cubicBezTo>
                    <a:pt x="61" y="112"/>
                    <a:pt x="89" y="88"/>
                    <a:pt x="89" y="88"/>
                  </a:cubicBezTo>
                  <a:cubicBezTo>
                    <a:pt x="88" y="199"/>
                    <a:pt x="88" y="199"/>
                    <a:pt x="88" y="199"/>
                  </a:cubicBezTo>
                  <a:lnTo>
                    <a:pt x="196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2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考核评价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62970" y="3599181"/>
            <a:ext cx="3509830" cy="194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完善绩效考核中对文化符合度考核的具体标准，并在绩效考核中实施；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完善任职资格中对价值观要求的具体标准，并在招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聘员工或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干部选拔中实施。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63632" y="2479478"/>
            <a:ext cx="2766963" cy="3062158"/>
            <a:chOff x="6984118" y="1190267"/>
            <a:chExt cx="707498" cy="782978"/>
          </a:xfrm>
          <a:solidFill>
            <a:schemeClr val="bg1"/>
          </a:solidFill>
        </p:grpSpPr>
        <p:sp>
          <p:nvSpPr>
            <p:cNvPr id="12" name="Oval 146"/>
            <p:cNvSpPr>
              <a:spLocks noChangeArrowheads="1"/>
            </p:cNvSpPr>
            <p:nvPr/>
          </p:nvSpPr>
          <p:spPr bwMode="auto">
            <a:xfrm>
              <a:off x="7161244" y="1297952"/>
              <a:ext cx="143915" cy="167062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7"/>
            <p:cNvSpPr>
              <a:spLocks/>
            </p:cNvSpPr>
            <p:nvPr/>
          </p:nvSpPr>
          <p:spPr bwMode="auto">
            <a:xfrm>
              <a:off x="7235718" y="1478097"/>
              <a:ext cx="131838" cy="124793"/>
            </a:xfrm>
            <a:custGeom>
              <a:avLst/>
              <a:gdLst>
                <a:gd name="T0" fmla="*/ 279 w 285"/>
                <a:gd name="T1" fmla="*/ 99 h 272"/>
                <a:gd name="T2" fmla="*/ 95 w 285"/>
                <a:gd name="T3" fmla="*/ 0 h 272"/>
                <a:gd name="T4" fmla="*/ 2 w 285"/>
                <a:gd name="T5" fmla="*/ 268 h 272"/>
                <a:gd name="T6" fmla="*/ 1 w 285"/>
                <a:gd name="T7" fmla="*/ 269 h 272"/>
                <a:gd name="T8" fmla="*/ 0 w 285"/>
                <a:gd name="T9" fmla="*/ 272 h 272"/>
                <a:gd name="T10" fmla="*/ 2 w 285"/>
                <a:gd name="T11" fmla="*/ 272 h 272"/>
                <a:gd name="T12" fmla="*/ 72 w 285"/>
                <a:gd name="T13" fmla="*/ 262 h 272"/>
                <a:gd name="T14" fmla="*/ 90 w 285"/>
                <a:gd name="T15" fmla="*/ 258 h 272"/>
                <a:gd name="T16" fmla="*/ 194 w 285"/>
                <a:gd name="T17" fmla="*/ 207 h 272"/>
                <a:gd name="T18" fmla="*/ 255 w 285"/>
                <a:gd name="T19" fmla="*/ 150 h 272"/>
                <a:gd name="T20" fmla="*/ 285 w 285"/>
                <a:gd name="T21" fmla="*/ 109 h 272"/>
                <a:gd name="T22" fmla="*/ 282 w 285"/>
                <a:gd name="T23" fmla="*/ 104 h 272"/>
                <a:gd name="T24" fmla="*/ 279 w 285"/>
                <a:gd name="T25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272">
                  <a:moveTo>
                    <a:pt x="279" y="99"/>
                  </a:moveTo>
                  <a:cubicBezTo>
                    <a:pt x="236" y="38"/>
                    <a:pt x="174" y="0"/>
                    <a:pt x="95" y="0"/>
                  </a:cubicBezTo>
                  <a:cubicBezTo>
                    <a:pt x="2" y="268"/>
                    <a:pt x="2" y="268"/>
                    <a:pt x="2" y="268"/>
                  </a:cubicBezTo>
                  <a:cubicBezTo>
                    <a:pt x="1" y="269"/>
                    <a:pt x="1" y="269"/>
                    <a:pt x="1" y="269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1" y="272"/>
                    <a:pt x="1" y="272"/>
                    <a:pt x="2" y="272"/>
                  </a:cubicBezTo>
                  <a:cubicBezTo>
                    <a:pt x="25" y="271"/>
                    <a:pt x="49" y="268"/>
                    <a:pt x="72" y="262"/>
                  </a:cubicBezTo>
                  <a:cubicBezTo>
                    <a:pt x="79" y="261"/>
                    <a:pt x="84" y="259"/>
                    <a:pt x="90" y="258"/>
                  </a:cubicBezTo>
                  <a:cubicBezTo>
                    <a:pt x="127" y="246"/>
                    <a:pt x="162" y="229"/>
                    <a:pt x="194" y="207"/>
                  </a:cubicBezTo>
                  <a:cubicBezTo>
                    <a:pt x="216" y="190"/>
                    <a:pt x="237" y="171"/>
                    <a:pt x="255" y="150"/>
                  </a:cubicBezTo>
                  <a:cubicBezTo>
                    <a:pt x="266" y="137"/>
                    <a:pt x="276" y="123"/>
                    <a:pt x="285" y="109"/>
                  </a:cubicBezTo>
                  <a:cubicBezTo>
                    <a:pt x="284" y="107"/>
                    <a:pt x="283" y="105"/>
                    <a:pt x="282" y="104"/>
                  </a:cubicBezTo>
                  <a:cubicBezTo>
                    <a:pt x="281" y="102"/>
                    <a:pt x="280" y="100"/>
                    <a:pt x="279" y="9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8"/>
            <p:cNvSpPr>
              <a:spLocks/>
            </p:cNvSpPr>
            <p:nvPr/>
          </p:nvSpPr>
          <p:spPr bwMode="auto">
            <a:xfrm>
              <a:off x="7097841" y="1478097"/>
              <a:ext cx="130832" cy="124793"/>
            </a:xfrm>
            <a:custGeom>
              <a:avLst/>
              <a:gdLst>
                <a:gd name="T0" fmla="*/ 283 w 284"/>
                <a:gd name="T1" fmla="*/ 268 h 272"/>
                <a:gd name="T2" fmla="*/ 194 w 284"/>
                <a:gd name="T3" fmla="*/ 0 h 272"/>
                <a:gd name="T4" fmla="*/ 3 w 284"/>
                <a:gd name="T5" fmla="*/ 108 h 272"/>
                <a:gd name="T6" fmla="*/ 0 w 284"/>
                <a:gd name="T7" fmla="*/ 113 h 272"/>
                <a:gd name="T8" fmla="*/ 51 w 284"/>
                <a:gd name="T9" fmla="*/ 175 h 272"/>
                <a:gd name="T10" fmla="*/ 67 w 284"/>
                <a:gd name="T11" fmla="*/ 189 h 272"/>
                <a:gd name="T12" fmla="*/ 283 w 284"/>
                <a:gd name="T13" fmla="*/ 272 h 272"/>
                <a:gd name="T14" fmla="*/ 284 w 284"/>
                <a:gd name="T15" fmla="*/ 272 h 272"/>
                <a:gd name="T16" fmla="*/ 283 w 284"/>
                <a:gd name="T17" fmla="*/ 269 h 272"/>
                <a:gd name="T18" fmla="*/ 283 w 284"/>
                <a:gd name="T19" fmla="*/ 2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2">
                  <a:moveTo>
                    <a:pt x="283" y="268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10" y="0"/>
                    <a:pt x="46" y="41"/>
                    <a:pt x="3" y="108"/>
                  </a:cubicBezTo>
                  <a:cubicBezTo>
                    <a:pt x="2" y="109"/>
                    <a:pt x="1" y="111"/>
                    <a:pt x="0" y="113"/>
                  </a:cubicBezTo>
                  <a:cubicBezTo>
                    <a:pt x="15" y="135"/>
                    <a:pt x="32" y="157"/>
                    <a:pt x="51" y="175"/>
                  </a:cubicBezTo>
                  <a:cubicBezTo>
                    <a:pt x="57" y="180"/>
                    <a:pt x="62" y="185"/>
                    <a:pt x="67" y="189"/>
                  </a:cubicBezTo>
                  <a:cubicBezTo>
                    <a:pt x="127" y="241"/>
                    <a:pt x="204" y="270"/>
                    <a:pt x="283" y="272"/>
                  </a:cubicBezTo>
                  <a:cubicBezTo>
                    <a:pt x="283" y="272"/>
                    <a:pt x="284" y="272"/>
                    <a:pt x="284" y="272"/>
                  </a:cubicBezTo>
                  <a:cubicBezTo>
                    <a:pt x="283" y="269"/>
                    <a:pt x="283" y="269"/>
                    <a:pt x="283" y="269"/>
                  </a:cubicBezTo>
                  <a:lnTo>
                    <a:pt x="283" y="26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9"/>
            <p:cNvSpPr>
              <a:spLocks/>
            </p:cNvSpPr>
            <p:nvPr/>
          </p:nvSpPr>
          <p:spPr bwMode="auto">
            <a:xfrm>
              <a:off x="7208545" y="1477090"/>
              <a:ext cx="49314" cy="102653"/>
            </a:xfrm>
            <a:custGeom>
              <a:avLst/>
              <a:gdLst>
                <a:gd name="T0" fmla="*/ 0 w 49"/>
                <a:gd name="T1" fmla="*/ 26 h 102"/>
                <a:gd name="T2" fmla="*/ 25 w 49"/>
                <a:gd name="T3" fmla="*/ 102 h 102"/>
                <a:gd name="T4" fmla="*/ 49 w 49"/>
                <a:gd name="T5" fmla="*/ 26 h 102"/>
                <a:gd name="T6" fmla="*/ 25 w 49"/>
                <a:gd name="T7" fmla="*/ 0 h 102"/>
                <a:gd name="T8" fmla="*/ 0 w 49"/>
                <a:gd name="T9" fmla="*/ 2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02">
                  <a:moveTo>
                    <a:pt x="0" y="26"/>
                  </a:moveTo>
                  <a:lnTo>
                    <a:pt x="25" y="102"/>
                  </a:lnTo>
                  <a:lnTo>
                    <a:pt x="49" y="26"/>
                  </a:lnTo>
                  <a:lnTo>
                    <a:pt x="25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0"/>
            <p:cNvSpPr>
              <a:spLocks/>
            </p:cNvSpPr>
            <p:nvPr/>
          </p:nvSpPr>
          <p:spPr bwMode="auto">
            <a:xfrm>
              <a:off x="7148161" y="1658242"/>
              <a:ext cx="178133" cy="315003"/>
            </a:xfrm>
            <a:custGeom>
              <a:avLst/>
              <a:gdLst>
                <a:gd name="T0" fmla="*/ 323 w 387"/>
                <a:gd name="T1" fmla="*/ 23 h 685"/>
                <a:gd name="T2" fmla="*/ 195 w 387"/>
                <a:gd name="T3" fmla="*/ 43 h 685"/>
                <a:gd name="T4" fmla="*/ 181 w 387"/>
                <a:gd name="T5" fmla="*/ 43 h 685"/>
                <a:gd name="T6" fmla="*/ 170 w 387"/>
                <a:gd name="T7" fmla="*/ 43 h 685"/>
                <a:gd name="T8" fmla="*/ 108 w 387"/>
                <a:gd name="T9" fmla="*/ 38 h 685"/>
                <a:gd name="T10" fmla="*/ 100 w 387"/>
                <a:gd name="T11" fmla="*/ 36 h 685"/>
                <a:gd name="T12" fmla="*/ 63 w 387"/>
                <a:gd name="T13" fmla="*/ 29 h 685"/>
                <a:gd name="T14" fmla="*/ 0 w 387"/>
                <a:gd name="T15" fmla="*/ 10 h 685"/>
                <a:gd name="T16" fmla="*/ 0 w 387"/>
                <a:gd name="T17" fmla="*/ 210 h 685"/>
                <a:gd name="T18" fmla="*/ 43 w 387"/>
                <a:gd name="T19" fmla="*/ 252 h 685"/>
                <a:gd name="T20" fmla="*/ 63 w 387"/>
                <a:gd name="T21" fmla="*/ 247 h 685"/>
                <a:gd name="T22" fmla="*/ 63 w 387"/>
                <a:gd name="T23" fmla="*/ 277 h 685"/>
                <a:gd name="T24" fmla="*/ 63 w 387"/>
                <a:gd name="T25" fmla="*/ 286 h 685"/>
                <a:gd name="T26" fmla="*/ 63 w 387"/>
                <a:gd name="T27" fmla="*/ 622 h 685"/>
                <a:gd name="T28" fmla="*/ 128 w 387"/>
                <a:gd name="T29" fmla="*/ 685 h 685"/>
                <a:gd name="T30" fmla="*/ 193 w 387"/>
                <a:gd name="T31" fmla="*/ 629 h 685"/>
                <a:gd name="T32" fmla="*/ 258 w 387"/>
                <a:gd name="T33" fmla="*/ 685 h 685"/>
                <a:gd name="T34" fmla="*/ 323 w 387"/>
                <a:gd name="T35" fmla="*/ 622 h 685"/>
                <a:gd name="T36" fmla="*/ 323 w 387"/>
                <a:gd name="T37" fmla="*/ 294 h 685"/>
                <a:gd name="T38" fmla="*/ 323 w 387"/>
                <a:gd name="T39" fmla="*/ 286 h 685"/>
                <a:gd name="T40" fmla="*/ 323 w 387"/>
                <a:gd name="T41" fmla="*/ 247 h 685"/>
                <a:gd name="T42" fmla="*/ 343 w 387"/>
                <a:gd name="T43" fmla="*/ 252 h 685"/>
                <a:gd name="T44" fmla="*/ 374 w 387"/>
                <a:gd name="T45" fmla="*/ 240 h 685"/>
                <a:gd name="T46" fmla="*/ 387 w 387"/>
                <a:gd name="T47" fmla="*/ 210 h 685"/>
                <a:gd name="T48" fmla="*/ 387 w 387"/>
                <a:gd name="T49" fmla="*/ 0 h 685"/>
                <a:gd name="T50" fmla="*/ 323 w 387"/>
                <a:gd name="T51" fmla="*/ 2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685">
                  <a:moveTo>
                    <a:pt x="323" y="23"/>
                  </a:moveTo>
                  <a:cubicBezTo>
                    <a:pt x="282" y="35"/>
                    <a:pt x="239" y="42"/>
                    <a:pt x="195" y="43"/>
                  </a:cubicBezTo>
                  <a:cubicBezTo>
                    <a:pt x="190" y="43"/>
                    <a:pt x="185" y="43"/>
                    <a:pt x="181" y="43"/>
                  </a:cubicBezTo>
                  <a:cubicBezTo>
                    <a:pt x="177" y="43"/>
                    <a:pt x="173" y="43"/>
                    <a:pt x="170" y="43"/>
                  </a:cubicBezTo>
                  <a:cubicBezTo>
                    <a:pt x="149" y="42"/>
                    <a:pt x="128" y="41"/>
                    <a:pt x="108" y="38"/>
                  </a:cubicBezTo>
                  <a:cubicBezTo>
                    <a:pt x="105" y="37"/>
                    <a:pt x="102" y="37"/>
                    <a:pt x="100" y="36"/>
                  </a:cubicBezTo>
                  <a:cubicBezTo>
                    <a:pt x="87" y="34"/>
                    <a:pt x="75" y="32"/>
                    <a:pt x="63" y="29"/>
                  </a:cubicBezTo>
                  <a:cubicBezTo>
                    <a:pt x="41" y="24"/>
                    <a:pt x="20" y="17"/>
                    <a:pt x="0" y="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33"/>
                    <a:pt x="19" y="252"/>
                    <a:pt x="43" y="252"/>
                  </a:cubicBezTo>
                  <a:cubicBezTo>
                    <a:pt x="50" y="252"/>
                    <a:pt x="57" y="250"/>
                    <a:pt x="63" y="247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63" y="286"/>
                    <a:pt x="63" y="286"/>
                    <a:pt x="63" y="286"/>
                  </a:cubicBezTo>
                  <a:cubicBezTo>
                    <a:pt x="63" y="622"/>
                    <a:pt x="63" y="622"/>
                    <a:pt x="63" y="622"/>
                  </a:cubicBezTo>
                  <a:cubicBezTo>
                    <a:pt x="63" y="657"/>
                    <a:pt x="92" y="685"/>
                    <a:pt x="128" y="685"/>
                  </a:cubicBezTo>
                  <a:cubicBezTo>
                    <a:pt x="162" y="685"/>
                    <a:pt x="189" y="660"/>
                    <a:pt x="193" y="629"/>
                  </a:cubicBezTo>
                  <a:cubicBezTo>
                    <a:pt x="196" y="660"/>
                    <a:pt x="224" y="685"/>
                    <a:pt x="258" y="685"/>
                  </a:cubicBezTo>
                  <a:cubicBezTo>
                    <a:pt x="294" y="685"/>
                    <a:pt x="323" y="657"/>
                    <a:pt x="323" y="622"/>
                  </a:cubicBezTo>
                  <a:cubicBezTo>
                    <a:pt x="323" y="294"/>
                    <a:pt x="323" y="294"/>
                    <a:pt x="323" y="294"/>
                  </a:cubicBezTo>
                  <a:cubicBezTo>
                    <a:pt x="323" y="291"/>
                    <a:pt x="323" y="289"/>
                    <a:pt x="323" y="286"/>
                  </a:cubicBezTo>
                  <a:cubicBezTo>
                    <a:pt x="323" y="247"/>
                    <a:pt x="323" y="247"/>
                    <a:pt x="323" y="247"/>
                  </a:cubicBezTo>
                  <a:cubicBezTo>
                    <a:pt x="329" y="250"/>
                    <a:pt x="336" y="252"/>
                    <a:pt x="343" y="252"/>
                  </a:cubicBezTo>
                  <a:cubicBezTo>
                    <a:pt x="355" y="252"/>
                    <a:pt x="366" y="247"/>
                    <a:pt x="374" y="240"/>
                  </a:cubicBezTo>
                  <a:cubicBezTo>
                    <a:pt x="382" y="232"/>
                    <a:pt x="387" y="222"/>
                    <a:pt x="387" y="21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66" y="9"/>
                    <a:pt x="345" y="17"/>
                    <a:pt x="323" y="23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1"/>
            <p:cNvSpPr>
              <a:spLocks noEditPoints="1"/>
            </p:cNvSpPr>
            <p:nvPr/>
          </p:nvSpPr>
          <p:spPr bwMode="auto">
            <a:xfrm>
              <a:off x="6984118" y="1190267"/>
              <a:ext cx="707498" cy="654158"/>
            </a:xfrm>
            <a:custGeom>
              <a:avLst/>
              <a:gdLst>
                <a:gd name="T0" fmla="*/ 1483 w 1537"/>
                <a:gd name="T1" fmla="*/ 1206 h 1422"/>
                <a:gd name="T2" fmla="*/ 978 w 1537"/>
                <a:gd name="T3" fmla="*/ 775 h 1422"/>
                <a:gd name="T4" fmla="*/ 858 w 1537"/>
                <a:gd name="T5" fmla="*/ 176 h 1422"/>
                <a:gd name="T6" fmla="*/ 163 w 1537"/>
                <a:gd name="T7" fmla="*/ 232 h 1422"/>
                <a:gd name="T8" fmla="*/ 176 w 1537"/>
                <a:gd name="T9" fmla="*/ 886 h 1422"/>
                <a:gd name="T10" fmla="*/ 219 w 1537"/>
                <a:gd name="T11" fmla="*/ 927 h 1422"/>
                <a:gd name="T12" fmla="*/ 271 w 1537"/>
                <a:gd name="T13" fmla="*/ 966 h 1422"/>
                <a:gd name="T14" fmla="*/ 335 w 1537"/>
                <a:gd name="T15" fmla="*/ 1001 h 1422"/>
                <a:gd name="T16" fmla="*/ 459 w 1537"/>
                <a:gd name="T17" fmla="*/ 1038 h 1422"/>
                <a:gd name="T18" fmla="*/ 467 w 1537"/>
                <a:gd name="T19" fmla="*/ 1040 h 1422"/>
                <a:gd name="T20" fmla="*/ 527 w 1537"/>
                <a:gd name="T21" fmla="*/ 1045 h 1422"/>
                <a:gd name="T22" fmla="*/ 551 w 1537"/>
                <a:gd name="T23" fmla="*/ 1045 h 1422"/>
                <a:gd name="T24" fmla="*/ 741 w 1537"/>
                <a:gd name="T25" fmla="*/ 1001 h 1422"/>
                <a:gd name="T26" fmla="*/ 744 w 1537"/>
                <a:gd name="T27" fmla="*/ 1000 h 1422"/>
                <a:gd name="T28" fmla="*/ 759 w 1537"/>
                <a:gd name="T29" fmla="*/ 993 h 1422"/>
                <a:gd name="T30" fmla="*/ 780 w 1537"/>
                <a:gd name="T31" fmla="*/ 982 h 1422"/>
                <a:gd name="T32" fmla="*/ 829 w 1537"/>
                <a:gd name="T33" fmla="*/ 950 h 1422"/>
                <a:gd name="T34" fmla="*/ 839 w 1537"/>
                <a:gd name="T35" fmla="*/ 959 h 1422"/>
                <a:gd name="T36" fmla="*/ 1334 w 1537"/>
                <a:gd name="T37" fmla="*/ 1381 h 1422"/>
                <a:gd name="T38" fmla="*/ 1496 w 1537"/>
                <a:gd name="T39" fmla="*/ 1368 h 1422"/>
                <a:gd name="T40" fmla="*/ 1483 w 1537"/>
                <a:gd name="T41" fmla="*/ 1206 h 1422"/>
                <a:gd name="T42" fmla="*/ 641 w 1537"/>
                <a:gd name="T43" fmla="*/ 898 h 1422"/>
                <a:gd name="T44" fmla="*/ 623 w 1537"/>
                <a:gd name="T45" fmla="*/ 903 h 1422"/>
                <a:gd name="T46" fmla="*/ 549 w 1537"/>
                <a:gd name="T47" fmla="*/ 913 h 1422"/>
                <a:gd name="T48" fmla="*/ 529 w 1537"/>
                <a:gd name="T49" fmla="*/ 913 h 1422"/>
                <a:gd name="T50" fmla="*/ 304 w 1537"/>
                <a:gd name="T51" fmla="*/ 827 h 1422"/>
                <a:gd name="T52" fmla="*/ 288 w 1537"/>
                <a:gd name="T53" fmla="*/ 812 h 1422"/>
                <a:gd name="T54" fmla="*/ 231 w 1537"/>
                <a:gd name="T55" fmla="*/ 742 h 1422"/>
                <a:gd name="T56" fmla="*/ 263 w 1537"/>
                <a:gd name="T57" fmla="*/ 318 h 1422"/>
                <a:gd name="T58" fmla="*/ 773 w 1537"/>
                <a:gd name="T59" fmla="*/ 277 h 1422"/>
                <a:gd name="T60" fmla="*/ 885 w 1537"/>
                <a:gd name="T61" fmla="*/ 654 h 1422"/>
                <a:gd name="T62" fmla="*/ 861 w 1537"/>
                <a:gd name="T63" fmla="*/ 714 h 1422"/>
                <a:gd name="T64" fmla="*/ 848 w 1537"/>
                <a:gd name="T65" fmla="*/ 738 h 1422"/>
                <a:gd name="T66" fmla="*/ 814 w 1537"/>
                <a:gd name="T67" fmla="*/ 786 h 1422"/>
                <a:gd name="T68" fmla="*/ 750 w 1537"/>
                <a:gd name="T69" fmla="*/ 845 h 1422"/>
                <a:gd name="T70" fmla="*/ 641 w 1537"/>
                <a:gd name="T71" fmla="*/ 898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7" h="1422">
                  <a:moveTo>
                    <a:pt x="1483" y="1206"/>
                  </a:moveTo>
                  <a:cubicBezTo>
                    <a:pt x="978" y="775"/>
                    <a:pt x="978" y="775"/>
                    <a:pt x="978" y="775"/>
                  </a:cubicBezTo>
                  <a:cubicBezTo>
                    <a:pt x="1079" y="577"/>
                    <a:pt x="1035" y="327"/>
                    <a:pt x="858" y="176"/>
                  </a:cubicBezTo>
                  <a:cubicBezTo>
                    <a:pt x="651" y="0"/>
                    <a:pt x="339" y="25"/>
                    <a:pt x="163" y="232"/>
                  </a:cubicBezTo>
                  <a:cubicBezTo>
                    <a:pt x="0" y="424"/>
                    <a:pt x="9" y="706"/>
                    <a:pt x="176" y="886"/>
                  </a:cubicBezTo>
                  <a:cubicBezTo>
                    <a:pt x="189" y="901"/>
                    <a:pt x="203" y="914"/>
                    <a:pt x="219" y="927"/>
                  </a:cubicBezTo>
                  <a:cubicBezTo>
                    <a:pt x="235" y="942"/>
                    <a:pt x="253" y="955"/>
                    <a:pt x="271" y="966"/>
                  </a:cubicBezTo>
                  <a:cubicBezTo>
                    <a:pt x="292" y="980"/>
                    <a:pt x="313" y="991"/>
                    <a:pt x="335" y="1001"/>
                  </a:cubicBezTo>
                  <a:cubicBezTo>
                    <a:pt x="375" y="1019"/>
                    <a:pt x="417" y="1032"/>
                    <a:pt x="459" y="1038"/>
                  </a:cubicBezTo>
                  <a:cubicBezTo>
                    <a:pt x="462" y="1039"/>
                    <a:pt x="464" y="1039"/>
                    <a:pt x="467" y="1040"/>
                  </a:cubicBezTo>
                  <a:cubicBezTo>
                    <a:pt x="487" y="1042"/>
                    <a:pt x="507" y="1044"/>
                    <a:pt x="527" y="1045"/>
                  </a:cubicBezTo>
                  <a:cubicBezTo>
                    <a:pt x="535" y="1045"/>
                    <a:pt x="543" y="1045"/>
                    <a:pt x="551" y="1045"/>
                  </a:cubicBezTo>
                  <a:cubicBezTo>
                    <a:pt x="616" y="1043"/>
                    <a:pt x="681" y="1028"/>
                    <a:pt x="741" y="1001"/>
                  </a:cubicBezTo>
                  <a:cubicBezTo>
                    <a:pt x="742" y="1001"/>
                    <a:pt x="743" y="1000"/>
                    <a:pt x="744" y="1000"/>
                  </a:cubicBezTo>
                  <a:cubicBezTo>
                    <a:pt x="749" y="998"/>
                    <a:pt x="754" y="995"/>
                    <a:pt x="759" y="993"/>
                  </a:cubicBezTo>
                  <a:cubicBezTo>
                    <a:pt x="766" y="989"/>
                    <a:pt x="773" y="986"/>
                    <a:pt x="780" y="982"/>
                  </a:cubicBezTo>
                  <a:cubicBezTo>
                    <a:pt x="797" y="972"/>
                    <a:pt x="813" y="962"/>
                    <a:pt x="829" y="950"/>
                  </a:cubicBezTo>
                  <a:cubicBezTo>
                    <a:pt x="839" y="959"/>
                    <a:pt x="839" y="959"/>
                    <a:pt x="839" y="959"/>
                  </a:cubicBezTo>
                  <a:cubicBezTo>
                    <a:pt x="1334" y="1381"/>
                    <a:pt x="1334" y="1381"/>
                    <a:pt x="1334" y="1381"/>
                  </a:cubicBezTo>
                  <a:cubicBezTo>
                    <a:pt x="1383" y="1422"/>
                    <a:pt x="1455" y="1416"/>
                    <a:pt x="1496" y="1368"/>
                  </a:cubicBezTo>
                  <a:cubicBezTo>
                    <a:pt x="1537" y="1319"/>
                    <a:pt x="1532" y="1247"/>
                    <a:pt x="1483" y="1206"/>
                  </a:cubicBezTo>
                  <a:close/>
                  <a:moveTo>
                    <a:pt x="641" y="898"/>
                  </a:moveTo>
                  <a:cubicBezTo>
                    <a:pt x="635" y="900"/>
                    <a:pt x="629" y="902"/>
                    <a:pt x="623" y="903"/>
                  </a:cubicBezTo>
                  <a:cubicBezTo>
                    <a:pt x="599" y="909"/>
                    <a:pt x="574" y="912"/>
                    <a:pt x="549" y="913"/>
                  </a:cubicBezTo>
                  <a:cubicBezTo>
                    <a:pt x="542" y="913"/>
                    <a:pt x="536" y="913"/>
                    <a:pt x="529" y="913"/>
                  </a:cubicBezTo>
                  <a:cubicBezTo>
                    <a:pt x="449" y="911"/>
                    <a:pt x="370" y="883"/>
                    <a:pt x="304" y="827"/>
                  </a:cubicBezTo>
                  <a:cubicBezTo>
                    <a:pt x="298" y="822"/>
                    <a:pt x="293" y="817"/>
                    <a:pt x="288" y="812"/>
                  </a:cubicBezTo>
                  <a:cubicBezTo>
                    <a:pt x="266" y="791"/>
                    <a:pt x="247" y="767"/>
                    <a:pt x="231" y="742"/>
                  </a:cubicBezTo>
                  <a:cubicBezTo>
                    <a:pt x="151" y="612"/>
                    <a:pt x="159" y="440"/>
                    <a:pt x="263" y="318"/>
                  </a:cubicBezTo>
                  <a:cubicBezTo>
                    <a:pt x="392" y="166"/>
                    <a:pt x="621" y="148"/>
                    <a:pt x="773" y="277"/>
                  </a:cubicBezTo>
                  <a:cubicBezTo>
                    <a:pt x="885" y="372"/>
                    <a:pt x="924" y="521"/>
                    <a:pt x="885" y="654"/>
                  </a:cubicBezTo>
                  <a:cubicBezTo>
                    <a:pt x="879" y="675"/>
                    <a:pt x="871" y="695"/>
                    <a:pt x="861" y="714"/>
                  </a:cubicBezTo>
                  <a:cubicBezTo>
                    <a:pt x="857" y="722"/>
                    <a:pt x="853" y="730"/>
                    <a:pt x="848" y="738"/>
                  </a:cubicBezTo>
                  <a:cubicBezTo>
                    <a:pt x="838" y="755"/>
                    <a:pt x="827" y="771"/>
                    <a:pt x="814" y="786"/>
                  </a:cubicBezTo>
                  <a:cubicBezTo>
                    <a:pt x="794" y="809"/>
                    <a:pt x="773" y="828"/>
                    <a:pt x="750" y="845"/>
                  </a:cubicBezTo>
                  <a:cubicBezTo>
                    <a:pt x="717" y="869"/>
                    <a:pt x="680" y="887"/>
                    <a:pt x="641" y="89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2"/>
            <p:cNvSpPr>
              <a:spLocks noEditPoints="1"/>
            </p:cNvSpPr>
            <p:nvPr/>
          </p:nvSpPr>
          <p:spPr bwMode="auto">
            <a:xfrm>
              <a:off x="7260877" y="1973244"/>
              <a:ext cx="13083" cy="0"/>
            </a:xfrm>
            <a:custGeom>
              <a:avLst/>
              <a:gdLst>
                <a:gd name="T0" fmla="*/ 25 w 30"/>
                <a:gd name="T1" fmla="*/ 0 h 1"/>
                <a:gd name="T2" fmla="*/ 15 w 30"/>
                <a:gd name="T3" fmla="*/ 1 h 1"/>
                <a:gd name="T4" fmla="*/ 30 w 30"/>
                <a:gd name="T5" fmla="*/ 1 h 1"/>
                <a:gd name="T6" fmla="*/ 25 w 30"/>
                <a:gd name="T7" fmla="*/ 0 h 1"/>
                <a:gd name="T8" fmla="*/ 4 w 30"/>
                <a:gd name="T9" fmla="*/ 0 h 1"/>
                <a:gd name="T10" fmla="*/ 0 w 30"/>
                <a:gd name="T11" fmla="*/ 1 h 1"/>
                <a:gd name="T12" fmla="*/ 15 w 30"/>
                <a:gd name="T13" fmla="*/ 1 h 1"/>
                <a:gd name="T14" fmla="*/ 4 w 30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">
                  <a:moveTo>
                    <a:pt x="25" y="0"/>
                  </a:moveTo>
                  <a:cubicBezTo>
                    <a:pt x="22" y="0"/>
                    <a:pt x="18" y="1"/>
                    <a:pt x="1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3"/>
            <p:cNvSpPr>
              <a:spLocks/>
            </p:cNvSpPr>
            <p:nvPr/>
          </p:nvSpPr>
          <p:spPr bwMode="auto">
            <a:xfrm>
              <a:off x="7261884" y="1972238"/>
              <a:ext cx="10064" cy="1007"/>
            </a:xfrm>
            <a:custGeom>
              <a:avLst/>
              <a:gdLst>
                <a:gd name="T0" fmla="*/ 11 w 21"/>
                <a:gd name="T1" fmla="*/ 0 h 2"/>
                <a:gd name="T2" fmla="*/ 11 w 21"/>
                <a:gd name="T3" fmla="*/ 0 h 2"/>
                <a:gd name="T4" fmla="*/ 0 w 21"/>
                <a:gd name="T5" fmla="*/ 1 h 2"/>
                <a:gd name="T6" fmla="*/ 11 w 21"/>
                <a:gd name="T7" fmla="*/ 2 h 2"/>
                <a:gd name="T8" fmla="*/ 11 w 21"/>
                <a:gd name="T9" fmla="*/ 2 h 2"/>
                <a:gd name="T10" fmla="*/ 21 w 21"/>
                <a:gd name="T11" fmla="*/ 1 h 2"/>
                <a:gd name="T12" fmla="*/ 11 w 2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1"/>
                  </a:cubicBezTo>
                  <a:cubicBezTo>
                    <a:pt x="3" y="1"/>
                    <a:pt x="7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1"/>
                    <a:pt x="21" y="1"/>
                  </a:cubicBezTo>
                  <a:cubicBezTo>
                    <a:pt x="18" y="0"/>
                    <a:pt x="14" y="0"/>
                    <a:pt x="11" y="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4"/>
            <p:cNvSpPr>
              <a:spLocks noEditPoints="1"/>
            </p:cNvSpPr>
            <p:nvPr/>
          </p:nvSpPr>
          <p:spPr bwMode="auto">
            <a:xfrm>
              <a:off x="7200494" y="1973244"/>
              <a:ext cx="14090" cy="0"/>
            </a:xfrm>
            <a:custGeom>
              <a:avLst/>
              <a:gdLst>
                <a:gd name="T0" fmla="*/ 4 w 30"/>
                <a:gd name="T1" fmla="*/ 0 h 1"/>
                <a:gd name="T2" fmla="*/ 0 w 30"/>
                <a:gd name="T3" fmla="*/ 1 h 1"/>
                <a:gd name="T4" fmla="*/ 15 w 30"/>
                <a:gd name="T5" fmla="*/ 1 h 1"/>
                <a:gd name="T6" fmla="*/ 4 w 30"/>
                <a:gd name="T7" fmla="*/ 0 h 1"/>
                <a:gd name="T8" fmla="*/ 26 w 30"/>
                <a:gd name="T9" fmla="*/ 0 h 1"/>
                <a:gd name="T10" fmla="*/ 15 w 30"/>
                <a:gd name="T11" fmla="*/ 1 h 1"/>
                <a:gd name="T12" fmla="*/ 30 w 30"/>
                <a:gd name="T13" fmla="*/ 1 h 1"/>
                <a:gd name="T14" fmla="*/ 26 w 30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8" y="0"/>
                    <a:pt x="4" y="0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5"/>
            <p:cNvSpPr>
              <a:spLocks/>
            </p:cNvSpPr>
            <p:nvPr/>
          </p:nvSpPr>
          <p:spPr bwMode="auto">
            <a:xfrm>
              <a:off x="7202506" y="1972238"/>
              <a:ext cx="10064" cy="1007"/>
            </a:xfrm>
            <a:custGeom>
              <a:avLst/>
              <a:gdLst>
                <a:gd name="T0" fmla="*/ 11 w 22"/>
                <a:gd name="T1" fmla="*/ 0 h 2"/>
                <a:gd name="T2" fmla="*/ 11 w 22"/>
                <a:gd name="T3" fmla="*/ 0 h 2"/>
                <a:gd name="T4" fmla="*/ 0 w 22"/>
                <a:gd name="T5" fmla="*/ 1 h 2"/>
                <a:gd name="T6" fmla="*/ 11 w 22"/>
                <a:gd name="T7" fmla="*/ 2 h 2"/>
                <a:gd name="T8" fmla="*/ 11 w 22"/>
                <a:gd name="T9" fmla="*/ 2 h 2"/>
                <a:gd name="T10" fmla="*/ 22 w 22"/>
                <a:gd name="T11" fmla="*/ 1 h 2"/>
                <a:gd name="T12" fmla="*/ 11 w 2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4" y="1"/>
                    <a:pt x="7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2"/>
                    <a:pt x="18" y="1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7061948" y="2643566"/>
            <a:ext cx="1701860" cy="1467121"/>
          </a:xfrm>
          <a:prstGeom prst="hexagon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标杆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示范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89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持续宣传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62970" y="3599181"/>
            <a:ext cx="3509830" cy="133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持续搜集并宣传标杆人物案例；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该案例每年集中完善到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企业文化故事集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中去。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434688" y="2658972"/>
            <a:ext cx="2459283" cy="2916376"/>
            <a:chOff x="2473326" y="3122613"/>
            <a:chExt cx="606425" cy="719138"/>
          </a:xfrm>
          <a:solidFill>
            <a:schemeClr val="bg1"/>
          </a:solidFill>
        </p:grpSpPr>
        <p:sp>
          <p:nvSpPr>
            <p:cNvPr id="17" name="Freeform 2253"/>
            <p:cNvSpPr>
              <a:spLocks noEditPoints="1"/>
            </p:cNvSpPr>
            <p:nvPr/>
          </p:nvSpPr>
          <p:spPr bwMode="auto">
            <a:xfrm>
              <a:off x="2833688" y="3663951"/>
              <a:ext cx="246063" cy="174625"/>
            </a:xfrm>
            <a:custGeom>
              <a:avLst/>
              <a:gdLst>
                <a:gd name="T0" fmla="*/ 65 w 130"/>
                <a:gd name="T1" fmla="*/ 64 h 91"/>
                <a:gd name="T2" fmla="*/ 92 w 130"/>
                <a:gd name="T3" fmla="*/ 91 h 91"/>
                <a:gd name="T4" fmla="*/ 113 w 130"/>
                <a:gd name="T5" fmla="*/ 91 h 91"/>
                <a:gd name="T6" fmla="*/ 76 w 130"/>
                <a:gd name="T7" fmla="*/ 54 h 91"/>
                <a:gd name="T8" fmla="*/ 130 w 130"/>
                <a:gd name="T9" fmla="*/ 0 h 91"/>
                <a:gd name="T10" fmla="*/ 111 w 130"/>
                <a:gd name="T11" fmla="*/ 0 h 91"/>
                <a:gd name="T12" fmla="*/ 0 w 130"/>
                <a:gd name="T13" fmla="*/ 0 h 91"/>
                <a:gd name="T14" fmla="*/ 54 w 130"/>
                <a:gd name="T15" fmla="*/ 54 h 91"/>
                <a:gd name="T16" fmla="*/ 16 w 130"/>
                <a:gd name="T17" fmla="*/ 91 h 91"/>
                <a:gd name="T18" fmla="*/ 38 w 130"/>
                <a:gd name="T19" fmla="*/ 91 h 91"/>
                <a:gd name="T20" fmla="*/ 65 w 130"/>
                <a:gd name="T21" fmla="*/ 64 h 91"/>
                <a:gd name="T22" fmla="*/ 37 w 130"/>
                <a:gd name="T23" fmla="*/ 15 h 91"/>
                <a:gd name="T24" fmla="*/ 93 w 130"/>
                <a:gd name="T25" fmla="*/ 15 h 91"/>
                <a:gd name="T26" fmla="*/ 65 w 130"/>
                <a:gd name="T27" fmla="*/ 43 h 91"/>
                <a:gd name="T28" fmla="*/ 37 w 130"/>
                <a:gd name="T29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91">
                  <a:moveTo>
                    <a:pt x="65" y="64"/>
                  </a:moveTo>
                  <a:cubicBezTo>
                    <a:pt x="74" y="74"/>
                    <a:pt x="84" y="84"/>
                    <a:pt x="92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08" y="86"/>
                    <a:pt x="91" y="70"/>
                    <a:pt x="76" y="54"/>
                  </a:cubicBezTo>
                  <a:cubicBezTo>
                    <a:pt x="96" y="33"/>
                    <a:pt x="130" y="0"/>
                    <a:pt x="13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4" y="33"/>
                    <a:pt x="54" y="54"/>
                  </a:cubicBezTo>
                  <a:cubicBezTo>
                    <a:pt x="38" y="70"/>
                    <a:pt x="21" y="86"/>
                    <a:pt x="16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45" y="84"/>
                    <a:pt x="55" y="74"/>
                    <a:pt x="65" y="64"/>
                  </a:cubicBezTo>
                  <a:close/>
                  <a:moveTo>
                    <a:pt x="37" y="15"/>
                  </a:moveTo>
                  <a:cubicBezTo>
                    <a:pt x="55" y="15"/>
                    <a:pt x="75" y="15"/>
                    <a:pt x="93" y="15"/>
                  </a:cubicBezTo>
                  <a:cubicBezTo>
                    <a:pt x="86" y="22"/>
                    <a:pt x="78" y="29"/>
                    <a:pt x="65" y="43"/>
                  </a:cubicBezTo>
                  <a:cubicBezTo>
                    <a:pt x="51" y="29"/>
                    <a:pt x="44" y="22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2254"/>
            <p:cNvSpPr>
              <a:spLocks noChangeArrowheads="1"/>
            </p:cNvSpPr>
            <p:nvPr/>
          </p:nvSpPr>
          <p:spPr bwMode="auto">
            <a:xfrm>
              <a:off x="2886076" y="3130551"/>
              <a:ext cx="12223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55"/>
            <p:cNvSpPr>
              <a:spLocks/>
            </p:cNvSpPr>
            <p:nvPr/>
          </p:nvSpPr>
          <p:spPr bwMode="auto">
            <a:xfrm>
              <a:off x="2644776" y="3198813"/>
              <a:ext cx="430213" cy="642938"/>
            </a:xfrm>
            <a:custGeom>
              <a:avLst/>
              <a:gdLst>
                <a:gd name="T0" fmla="*/ 211 w 226"/>
                <a:gd name="T1" fmla="*/ 98 h 338"/>
                <a:gd name="T2" fmla="*/ 176 w 226"/>
                <a:gd name="T3" fmla="*/ 45 h 338"/>
                <a:gd name="T4" fmla="*/ 129 w 226"/>
                <a:gd name="T5" fmla="*/ 58 h 338"/>
                <a:gd name="T6" fmla="*/ 98 w 226"/>
                <a:gd name="T7" fmla="*/ 74 h 338"/>
                <a:gd name="T8" fmla="*/ 102 w 226"/>
                <a:gd name="T9" fmla="*/ 4 h 338"/>
                <a:gd name="T10" fmla="*/ 81 w 226"/>
                <a:gd name="T11" fmla="*/ 0 h 338"/>
                <a:gd name="T12" fmla="*/ 67 w 226"/>
                <a:gd name="T13" fmla="*/ 64 h 338"/>
                <a:gd name="T14" fmla="*/ 79 w 226"/>
                <a:gd name="T15" fmla="*/ 111 h 338"/>
                <a:gd name="T16" fmla="*/ 134 w 226"/>
                <a:gd name="T17" fmla="*/ 99 h 338"/>
                <a:gd name="T18" fmla="*/ 133 w 226"/>
                <a:gd name="T19" fmla="*/ 148 h 338"/>
                <a:gd name="T20" fmla="*/ 36 w 226"/>
                <a:gd name="T21" fmla="*/ 131 h 338"/>
                <a:gd name="T22" fmla="*/ 31 w 226"/>
                <a:gd name="T23" fmla="*/ 214 h 338"/>
                <a:gd name="T24" fmla="*/ 38 w 226"/>
                <a:gd name="T25" fmla="*/ 214 h 338"/>
                <a:gd name="T26" fmla="*/ 47 w 226"/>
                <a:gd name="T27" fmla="*/ 214 h 338"/>
                <a:gd name="T28" fmla="*/ 56 w 226"/>
                <a:gd name="T29" fmla="*/ 214 h 338"/>
                <a:gd name="T30" fmla="*/ 56 w 226"/>
                <a:gd name="T31" fmla="*/ 213 h 338"/>
                <a:gd name="T32" fmla="*/ 60 w 226"/>
                <a:gd name="T33" fmla="*/ 166 h 338"/>
                <a:gd name="T34" fmla="*/ 90 w 226"/>
                <a:gd name="T35" fmla="*/ 177 h 338"/>
                <a:gd name="T36" fmla="*/ 66 w 226"/>
                <a:gd name="T37" fmla="*/ 188 h 338"/>
                <a:gd name="T38" fmla="*/ 63 w 226"/>
                <a:gd name="T39" fmla="*/ 222 h 338"/>
                <a:gd name="T40" fmla="*/ 36 w 226"/>
                <a:gd name="T41" fmla="*/ 222 h 338"/>
                <a:gd name="T42" fmla="*/ 0 w 226"/>
                <a:gd name="T43" fmla="*/ 328 h 338"/>
                <a:gd name="T44" fmla="*/ 25 w 226"/>
                <a:gd name="T45" fmla="*/ 338 h 338"/>
                <a:gd name="T46" fmla="*/ 82 w 226"/>
                <a:gd name="T47" fmla="*/ 230 h 338"/>
                <a:gd name="T48" fmla="*/ 169 w 226"/>
                <a:gd name="T49" fmla="*/ 216 h 338"/>
                <a:gd name="T50" fmla="*/ 211 w 226"/>
                <a:gd name="T51" fmla="*/ 9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" h="338">
                  <a:moveTo>
                    <a:pt x="211" y="98"/>
                  </a:moveTo>
                  <a:cubicBezTo>
                    <a:pt x="207" y="42"/>
                    <a:pt x="176" y="45"/>
                    <a:pt x="176" y="45"/>
                  </a:cubicBezTo>
                  <a:cubicBezTo>
                    <a:pt x="176" y="45"/>
                    <a:pt x="160" y="41"/>
                    <a:pt x="129" y="58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72" y="35"/>
                    <a:pt x="67" y="64"/>
                  </a:cubicBezTo>
                  <a:cubicBezTo>
                    <a:pt x="63" y="85"/>
                    <a:pt x="65" y="104"/>
                    <a:pt x="79" y="111"/>
                  </a:cubicBezTo>
                  <a:cubicBezTo>
                    <a:pt x="98" y="122"/>
                    <a:pt x="134" y="99"/>
                    <a:pt x="134" y="99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133" y="148"/>
                    <a:pt x="62" y="116"/>
                    <a:pt x="36" y="131"/>
                  </a:cubicBezTo>
                  <a:cubicBezTo>
                    <a:pt x="9" y="147"/>
                    <a:pt x="31" y="214"/>
                    <a:pt x="31" y="214"/>
                  </a:cubicBezTo>
                  <a:cubicBezTo>
                    <a:pt x="33" y="214"/>
                    <a:pt x="36" y="214"/>
                    <a:pt x="38" y="214"/>
                  </a:cubicBezTo>
                  <a:cubicBezTo>
                    <a:pt x="41" y="214"/>
                    <a:pt x="45" y="214"/>
                    <a:pt x="47" y="214"/>
                  </a:cubicBezTo>
                  <a:cubicBezTo>
                    <a:pt x="51" y="214"/>
                    <a:pt x="54" y="214"/>
                    <a:pt x="56" y="214"/>
                  </a:cubicBezTo>
                  <a:cubicBezTo>
                    <a:pt x="56" y="214"/>
                    <a:pt x="56" y="213"/>
                    <a:pt x="56" y="213"/>
                  </a:cubicBezTo>
                  <a:cubicBezTo>
                    <a:pt x="56" y="209"/>
                    <a:pt x="60" y="166"/>
                    <a:pt x="60" y="166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3" y="222"/>
                    <a:pt x="63" y="222"/>
                    <a:pt x="63" y="222"/>
                  </a:cubicBezTo>
                  <a:cubicBezTo>
                    <a:pt x="36" y="222"/>
                    <a:pt x="36" y="222"/>
                    <a:pt x="36" y="222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5" y="338"/>
                    <a:pt x="25" y="338"/>
                    <a:pt x="25" y="338"/>
                  </a:cubicBezTo>
                  <a:cubicBezTo>
                    <a:pt x="82" y="230"/>
                    <a:pt x="82" y="230"/>
                    <a:pt x="82" y="230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226" y="208"/>
                    <a:pt x="211" y="98"/>
                    <a:pt x="211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56"/>
            <p:cNvSpPr>
              <a:spLocks/>
            </p:cNvSpPr>
            <p:nvPr/>
          </p:nvSpPr>
          <p:spPr bwMode="auto">
            <a:xfrm>
              <a:off x="2624138" y="3155951"/>
              <a:ext cx="149225" cy="138113"/>
            </a:xfrm>
            <a:custGeom>
              <a:avLst/>
              <a:gdLst>
                <a:gd name="T0" fmla="*/ 0 w 94"/>
                <a:gd name="T1" fmla="*/ 0 h 87"/>
                <a:gd name="T2" fmla="*/ 0 w 94"/>
                <a:gd name="T3" fmla="*/ 44 h 87"/>
                <a:gd name="T4" fmla="*/ 0 w 94"/>
                <a:gd name="T5" fmla="*/ 87 h 87"/>
                <a:gd name="T6" fmla="*/ 91 w 94"/>
                <a:gd name="T7" fmla="*/ 54 h 87"/>
                <a:gd name="T8" fmla="*/ 94 w 94"/>
                <a:gd name="T9" fmla="*/ 35 h 87"/>
                <a:gd name="T10" fmla="*/ 0 w 94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87">
                  <a:moveTo>
                    <a:pt x="0" y="0"/>
                  </a:moveTo>
                  <a:lnTo>
                    <a:pt x="0" y="44"/>
                  </a:lnTo>
                  <a:lnTo>
                    <a:pt x="0" y="87"/>
                  </a:lnTo>
                  <a:lnTo>
                    <a:pt x="91" y="54"/>
                  </a:lnTo>
                  <a:lnTo>
                    <a:pt x="94" y="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57"/>
            <p:cNvSpPr>
              <a:spLocks/>
            </p:cNvSpPr>
            <p:nvPr/>
          </p:nvSpPr>
          <p:spPr bwMode="auto">
            <a:xfrm>
              <a:off x="2482851" y="3122613"/>
              <a:ext cx="88900" cy="55563"/>
            </a:xfrm>
            <a:custGeom>
              <a:avLst/>
              <a:gdLst>
                <a:gd name="T0" fmla="*/ 0 w 56"/>
                <a:gd name="T1" fmla="*/ 8 h 35"/>
                <a:gd name="T2" fmla="*/ 53 w 56"/>
                <a:gd name="T3" fmla="*/ 35 h 35"/>
                <a:gd name="T4" fmla="*/ 56 w 56"/>
                <a:gd name="T5" fmla="*/ 26 h 35"/>
                <a:gd name="T6" fmla="*/ 5 w 56"/>
                <a:gd name="T7" fmla="*/ 0 h 35"/>
                <a:gd name="T8" fmla="*/ 0 w 56"/>
                <a:gd name="T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5">
                  <a:moveTo>
                    <a:pt x="0" y="8"/>
                  </a:moveTo>
                  <a:lnTo>
                    <a:pt x="53" y="35"/>
                  </a:lnTo>
                  <a:lnTo>
                    <a:pt x="56" y="26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58"/>
            <p:cNvSpPr>
              <a:spLocks noChangeArrowheads="1"/>
            </p:cNvSpPr>
            <p:nvPr/>
          </p:nvSpPr>
          <p:spPr bwMode="auto">
            <a:xfrm>
              <a:off x="2473326" y="3217863"/>
              <a:ext cx="809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59"/>
            <p:cNvSpPr>
              <a:spLocks/>
            </p:cNvSpPr>
            <p:nvPr/>
          </p:nvSpPr>
          <p:spPr bwMode="auto">
            <a:xfrm>
              <a:off x="2482851" y="3273426"/>
              <a:ext cx="88900" cy="53975"/>
            </a:xfrm>
            <a:custGeom>
              <a:avLst/>
              <a:gdLst>
                <a:gd name="T0" fmla="*/ 0 w 56"/>
                <a:gd name="T1" fmla="*/ 26 h 34"/>
                <a:gd name="T2" fmla="*/ 5 w 56"/>
                <a:gd name="T3" fmla="*/ 34 h 34"/>
                <a:gd name="T4" fmla="*/ 56 w 56"/>
                <a:gd name="T5" fmla="*/ 8 h 34"/>
                <a:gd name="T6" fmla="*/ 53 w 56"/>
                <a:gd name="T7" fmla="*/ 0 h 34"/>
                <a:gd name="T8" fmla="*/ 0 w 56"/>
                <a:gd name="T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4">
                  <a:moveTo>
                    <a:pt x="0" y="26"/>
                  </a:moveTo>
                  <a:lnTo>
                    <a:pt x="5" y="34"/>
                  </a:lnTo>
                  <a:lnTo>
                    <a:pt x="56" y="8"/>
                  </a:lnTo>
                  <a:lnTo>
                    <a:pt x="5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47616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98575" y="5500935"/>
            <a:ext cx="3625740" cy="499288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现身说法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62970" y="3599181"/>
            <a:ext cx="3509830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邀请高层领导开展论坛，阐述对核心价值观的理解及具体案例；</a:t>
            </a:r>
            <a:endParaRPr lang="en-US" altLang="zh-CN" dirty="0"/>
          </a:p>
          <a:p>
            <a:r>
              <a:rPr lang="zh-CN" altLang="en-US" dirty="0"/>
              <a:t>邀请被表彰或宣传的标杆人物现身说法。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398576" y="5565913"/>
            <a:ext cx="362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上活</a:t>
            </a:r>
            <a:r>
              <a:rPr lang="zh-CN" altLang="en-US" dirty="0" smtClean="0">
                <a:solidFill>
                  <a:schemeClr val="bg1"/>
                </a:solidFill>
              </a:rPr>
              <a:t>动要求员工必须轮流参加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79676" y="2606766"/>
            <a:ext cx="2414296" cy="3032356"/>
            <a:chOff x="2479676" y="2143126"/>
            <a:chExt cx="595313" cy="747713"/>
          </a:xfrm>
          <a:solidFill>
            <a:schemeClr val="bg1"/>
          </a:solidFill>
        </p:grpSpPr>
        <p:sp>
          <p:nvSpPr>
            <p:cNvPr id="7" name="Rectangle 2260"/>
            <p:cNvSpPr>
              <a:spLocks noChangeArrowheads="1"/>
            </p:cNvSpPr>
            <p:nvPr/>
          </p:nvSpPr>
          <p:spPr bwMode="auto">
            <a:xfrm>
              <a:off x="2838451" y="2143126"/>
              <a:ext cx="23653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261"/>
            <p:cNvSpPr>
              <a:spLocks noChangeArrowheads="1"/>
            </p:cNvSpPr>
            <p:nvPr/>
          </p:nvSpPr>
          <p:spPr bwMode="auto">
            <a:xfrm>
              <a:off x="2609851" y="2184401"/>
              <a:ext cx="120650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262"/>
            <p:cNvSpPr>
              <a:spLocks/>
            </p:cNvSpPr>
            <p:nvPr/>
          </p:nvSpPr>
          <p:spPr bwMode="auto">
            <a:xfrm>
              <a:off x="2532063" y="2339976"/>
              <a:ext cx="331788" cy="215900"/>
            </a:xfrm>
            <a:custGeom>
              <a:avLst/>
              <a:gdLst>
                <a:gd name="T0" fmla="*/ 169 w 174"/>
                <a:gd name="T1" fmla="*/ 71 h 113"/>
                <a:gd name="T2" fmla="*/ 137 w 174"/>
                <a:gd name="T3" fmla="*/ 71 h 113"/>
                <a:gd name="T4" fmla="*/ 144 w 174"/>
                <a:gd name="T5" fmla="*/ 27 h 113"/>
                <a:gd name="T6" fmla="*/ 140 w 174"/>
                <a:gd name="T7" fmla="*/ 7 h 113"/>
                <a:gd name="T8" fmla="*/ 122 w 174"/>
                <a:gd name="T9" fmla="*/ 0 h 113"/>
                <a:gd name="T10" fmla="*/ 73 w 174"/>
                <a:gd name="T11" fmla="*/ 0 h 113"/>
                <a:gd name="T12" fmla="*/ 23 w 174"/>
                <a:gd name="T13" fmla="*/ 0 h 113"/>
                <a:gd name="T14" fmla="*/ 5 w 174"/>
                <a:gd name="T15" fmla="*/ 7 h 113"/>
                <a:gd name="T16" fmla="*/ 0 w 174"/>
                <a:gd name="T17" fmla="*/ 22 h 113"/>
                <a:gd name="T18" fmla="*/ 1 w 174"/>
                <a:gd name="T19" fmla="*/ 28 h 113"/>
                <a:gd name="T20" fmla="*/ 16 w 174"/>
                <a:gd name="T21" fmla="*/ 113 h 113"/>
                <a:gd name="T22" fmla="*/ 28 w 174"/>
                <a:gd name="T23" fmla="*/ 113 h 113"/>
                <a:gd name="T24" fmla="*/ 28 w 174"/>
                <a:gd name="T25" fmla="*/ 109 h 113"/>
                <a:gd name="T26" fmla="*/ 28 w 174"/>
                <a:gd name="T27" fmla="*/ 70 h 113"/>
                <a:gd name="T28" fmla="*/ 28 w 174"/>
                <a:gd name="T29" fmla="*/ 69 h 113"/>
                <a:gd name="T30" fmla="*/ 45 w 174"/>
                <a:gd name="T31" fmla="*/ 46 h 113"/>
                <a:gd name="T32" fmla="*/ 49 w 174"/>
                <a:gd name="T33" fmla="*/ 27 h 113"/>
                <a:gd name="T34" fmla="*/ 69 w 174"/>
                <a:gd name="T35" fmla="*/ 19 h 113"/>
                <a:gd name="T36" fmla="*/ 68 w 174"/>
                <a:gd name="T37" fmla="*/ 41 h 113"/>
                <a:gd name="T38" fmla="*/ 51 w 174"/>
                <a:gd name="T39" fmla="*/ 50 h 113"/>
                <a:gd name="T40" fmla="*/ 35 w 174"/>
                <a:gd name="T41" fmla="*/ 72 h 113"/>
                <a:gd name="T42" fmla="*/ 35 w 174"/>
                <a:gd name="T43" fmla="*/ 109 h 113"/>
                <a:gd name="T44" fmla="*/ 35 w 174"/>
                <a:gd name="T45" fmla="*/ 113 h 113"/>
                <a:gd name="T46" fmla="*/ 51 w 174"/>
                <a:gd name="T47" fmla="*/ 113 h 113"/>
                <a:gd name="T48" fmla="*/ 59 w 174"/>
                <a:gd name="T49" fmla="*/ 113 h 113"/>
                <a:gd name="T50" fmla="*/ 69 w 174"/>
                <a:gd name="T51" fmla="*/ 79 h 113"/>
                <a:gd name="T52" fmla="*/ 164 w 174"/>
                <a:gd name="T53" fmla="*/ 79 h 113"/>
                <a:gd name="T54" fmla="*/ 155 w 174"/>
                <a:gd name="T55" fmla="*/ 113 h 113"/>
                <a:gd name="T56" fmla="*/ 162 w 174"/>
                <a:gd name="T57" fmla="*/ 113 h 113"/>
                <a:gd name="T58" fmla="*/ 174 w 174"/>
                <a:gd name="T59" fmla="*/ 71 h 113"/>
                <a:gd name="T60" fmla="*/ 169 w 174"/>
                <a:gd name="T61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113">
                  <a:moveTo>
                    <a:pt x="169" y="71"/>
                  </a:moveTo>
                  <a:cubicBezTo>
                    <a:pt x="137" y="71"/>
                    <a:pt x="137" y="71"/>
                    <a:pt x="137" y="71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4" y="27"/>
                    <a:pt x="147" y="15"/>
                    <a:pt x="140" y="7"/>
                  </a:cubicBezTo>
                  <a:cubicBezTo>
                    <a:pt x="136" y="2"/>
                    <a:pt x="130" y="0"/>
                    <a:pt x="12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0"/>
                    <a:pt x="9" y="2"/>
                    <a:pt x="5" y="7"/>
                  </a:cubicBezTo>
                  <a:cubicBezTo>
                    <a:pt x="1" y="12"/>
                    <a:pt x="0" y="18"/>
                    <a:pt x="0" y="22"/>
                  </a:cubicBezTo>
                  <a:cubicBezTo>
                    <a:pt x="0" y="25"/>
                    <a:pt x="1" y="27"/>
                    <a:pt x="1" y="28"/>
                  </a:cubicBezTo>
                  <a:cubicBezTo>
                    <a:pt x="1" y="28"/>
                    <a:pt x="13" y="95"/>
                    <a:pt x="16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2" y="41"/>
                    <a:pt x="44" y="33"/>
                    <a:pt x="49" y="27"/>
                  </a:cubicBezTo>
                  <a:cubicBezTo>
                    <a:pt x="54" y="18"/>
                    <a:pt x="64" y="15"/>
                    <a:pt x="69" y="19"/>
                  </a:cubicBezTo>
                  <a:cubicBezTo>
                    <a:pt x="74" y="22"/>
                    <a:pt x="74" y="32"/>
                    <a:pt x="68" y="41"/>
                  </a:cubicBezTo>
                  <a:cubicBezTo>
                    <a:pt x="63" y="47"/>
                    <a:pt x="56" y="51"/>
                    <a:pt x="51" y="50"/>
                  </a:cubicBezTo>
                  <a:cubicBezTo>
                    <a:pt x="44" y="60"/>
                    <a:pt x="36" y="71"/>
                    <a:pt x="35" y="72"/>
                  </a:cubicBezTo>
                  <a:cubicBezTo>
                    <a:pt x="35" y="74"/>
                    <a:pt x="35" y="95"/>
                    <a:pt x="35" y="109"/>
                  </a:cubicBezTo>
                  <a:cubicBezTo>
                    <a:pt x="35" y="110"/>
                    <a:pt x="35" y="112"/>
                    <a:pt x="35" y="113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63" y="100"/>
                    <a:pt x="68" y="82"/>
                    <a:pt x="69" y="79"/>
                  </a:cubicBezTo>
                  <a:cubicBezTo>
                    <a:pt x="74" y="79"/>
                    <a:pt x="155" y="79"/>
                    <a:pt x="164" y="79"/>
                  </a:cubicBezTo>
                  <a:cubicBezTo>
                    <a:pt x="163" y="84"/>
                    <a:pt x="158" y="102"/>
                    <a:pt x="155" y="113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74" y="71"/>
                    <a:pt x="174" y="71"/>
                    <a:pt x="174" y="71"/>
                  </a:cubicBezTo>
                  <a:lnTo>
                    <a:pt x="1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263"/>
            <p:cNvSpPr>
              <a:spLocks noChangeArrowheads="1"/>
            </p:cNvSpPr>
            <p:nvPr/>
          </p:nvSpPr>
          <p:spPr bwMode="auto">
            <a:xfrm>
              <a:off x="2479676" y="2578101"/>
              <a:ext cx="595313" cy="312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2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7061948" y="4292330"/>
            <a:ext cx="1701860" cy="1467121"/>
          </a:xfrm>
          <a:prstGeom prst="hexagon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仪式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强化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62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入职宣读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62970" y="3599181"/>
            <a:ext cx="3509830" cy="143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/>
              <a:t>对</a:t>
            </a:r>
            <a:r>
              <a:rPr lang="zh-CN" altLang="en-US" dirty="0"/>
              <a:t>企业</a:t>
            </a:r>
            <a:r>
              <a:rPr lang="zh-CN" altLang="en-US" dirty="0" smtClean="0"/>
              <a:t>愿</a:t>
            </a:r>
            <a:r>
              <a:rPr lang="zh-CN" altLang="en-US" dirty="0"/>
              <a:t>景、使命、核心价值观在入职仪式上进行集体朗诵；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如无入职仪式，可以在企业文化培训上引领大家集体朗读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321774" y="2892180"/>
            <a:ext cx="2924153" cy="2233612"/>
            <a:chOff x="3525838" y="2338388"/>
            <a:chExt cx="1089025" cy="831851"/>
          </a:xfrm>
          <a:solidFill>
            <a:schemeClr val="bg1"/>
          </a:solidFill>
        </p:grpSpPr>
        <p:sp>
          <p:nvSpPr>
            <p:cNvPr id="8" name="Oval 24"/>
            <p:cNvSpPr>
              <a:spLocks noChangeArrowheads="1"/>
            </p:cNvSpPr>
            <p:nvPr/>
          </p:nvSpPr>
          <p:spPr bwMode="auto">
            <a:xfrm>
              <a:off x="3621088" y="2771776"/>
              <a:ext cx="147638" cy="160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5"/>
            <p:cNvSpPr>
              <a:spLocks/>
            </p:cNvSpPr>
            <p:nvPr/>
          </p:nvSpPr>
          <p:spPr bwMode="auto">
            <a:xfrm>
              <a:off x="3525838" y="2949576"/>
              <a:ext cx="336550" cy="220663"/>
            </a:xfrm>
            <a:custGeom>
              <a:avLst/>
              <a:gdLst>
                <a:gd name="T0" fmla="*/ 20 w 114"/>
                <a:gd name="T1" fmla="*/ 65 h 74"/>
                <a:gd name="T2" fmla="*/ 20 w 114"/>
                <a:gd name="T3" fmla="*/ 58 h 74"/>
                <a:gd name="T4" fmla="*/ 20 w 114"/>
                <a:gd name="T5" fmla="*/ 54 h 74"/>
                <a:gd name="T6" fmla="*/ 23 w 114"/>
                <a:gd name="T7" fmla="*/ 53 h 74"/>
                <a:gd name="T8" fmla="*/ 23 w 114"/>
                <a:gd name="T9" fmla="*/ 57 h 74"/>
                <a:gd name="T10" fmla="*/ 23 w 114"/>
                <a:gd name="T11" fmla="*/ 72 h 74"/>
                <a:gd name="T12" fmla="*/ 23 w 114"/>
                <a:gd name="T13" fmla="*/ 74 h 74"/>
                <a:gd name="T14" fmla="*/ 90 w 114"/>
                <a:gd name="T15" fmla="*/ 74 h 74"/>
                <a:gd name="T16" fmla="*/ 90 w 114"/>
                <a:gd name="T17" fmla="*/ 72 h 74"/>
                <a:gd name="T18" fmla="*/ 91 w 114"/>
                <a:gd name="T19" fmla="*/ 57 h 74"/>
                <a:gd name="T20" fmla="*/ 91 w 114"/>
                <a:gd name="T21" fmla="*/ 53 h 74"/>
                <a:gd name="T22" fmla="*/ 94 w 114"/>
                <a:gd name="T23" fmla="*/ 54 h 74"/>
                <a:gd name="T24" fmla="*/ 94 w 114"/>
                <a:gd name="T25" fmla="*/ 58 h 74"/>
                <a:gd name="T26" fmla="*/ 94 w 114"/>
                <a:gd name="T27" fmla="*/ 65 h 74"/>
                <a:gd name="T28" fmla="*/ 94 w 114"/>
                <a:gd name="T29" fmla="*/ 74 h 74"/>
                <a:gd name="T30" fmla="*/ 113 w 114"/>
                <a:gd name="T31" fmla="*/ 74 h 74"/>
                <a:gd name="T32" fmla="*/ 114 w 114"/>
                <a:gd name="T33" fmla="*/ 62 h 74"/>
                <a:gd name="T34" fmla="*/ 114 w 114"/>
                <a:gd name="T35" fmla="*/ 47 h 74"/>
                <a:gd name="T36" fmla="*/ 107 w 114"/>
                <a:gd name="T37" fmla="*/ 21 h 74"/>
                <a:gd name="T38" fmla="*/ 84 w 114"/>
                <a:gd name="T39" fmla="*/ 6 h 74"/>
                <a:gd name="T40" fmla="*/ 53 w 114"/>
                <a:gd name="T41" fmla="*/ 1 h 74"/>
                <a:gd name="T42" fmla="*/ 7 w 114"/>
                <a:gd name="T43" fmla="*/ 21 h 74"/>
                <a:gd name="T44" fmla="*/ 7 w 114"/>
                <a:gd name="T45" fmla="*/ 21 h 74"/>
                <a:gd name="T46" fmla="*/ 0 w 114"/>
                <a:gd name="T47" fmla="*/ 47 h 74"/>
                <a:gd name="T48" fmla="*/ 0 w 114"/>
                <a:gd name="T49" fmla="*/ 62 h 74"/>
                <a:gd name="T50" fmla="*/ 0 w 114"/>
                <a:gd name="T51" fmla="*/ 74 h 74"/>
                <a:gd name="T52" fmla="*/ 19 w 114"/>
                <a:gd name="T53" fmla="*/ 74 h 74"/>
                <a:gd name="T54" fmla="*/ 20 w 114"/>
                <a:gd name="T5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74">
                  <a:moveTo>
                    <a:pt x="20" y="65"/>
                  </a:moveTo>
                  <a:cubicBezTo>
                    <a:pt x="20" y="63"/>
                    <a:pt x="20" y="61"/>
                    <a:pt x="20" y="58"/>
                  </a:cubicBezTo>
                  <a:cubicBezTo>
                    <a:pt x="20" y="57"/>
                    <a:pt x="20" y="56"/>
                    <a:pt x="20" y="54"/>
                  </a:cubicBezTo>
                  <a:cubicBezTo>
                    <a:pt x="20" y="53"/>
                    <a:pt x="21" y="52"/>
                    <a:pt x="23" y="53"/>
                  </a:cubicBezTo>
                  <a:cubicBezTo>
                    <a:pt x="23" y="53"/>
                    <a:pt x="23" y="56"/>
                    <a:pt x="23" y="57"/>
                  </a:cubicBezTo>
                  <a:cubicBezTo>
                    <a:pt x="23" y="63"/>
                    <a:pt x="23" y="67"/>
                    <a:pt x="23" y="72"/>
                  </a:cubicBezTo>
                  <a:cubicBezTo>
                    <a:pt x="23" y="72"/>
                    <a:pt x="23" y="73"/>
                    <a:pt x="23" y="7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3"/>
                    <a:pt x="90" y="72"/>
                    <a:pt x="90" y="72"/>
                  </a:cubicBezTo>
                  <a:cubicBezTo>
                    <a:pt x="90" y="67"/>
                    <a:pt x="90" y="63"/>
                    <a:pt x="91" y="57"/>
                  </a:cubicBezTo>
                  <a:cubicBezTo>
                    <a:pt x="91" y="56"/>
                    <a:pt x="91" y="53"/>
                    <a:pt x="91" y="53"/>
                  </a:cubicBezTo>
                  <a:cubicBezTo>
                    <a:pt x="92" y="52"/>
                    <a:pt x="93" y="53"/>
                    <a:pt x="94" y="54"/>
                  </a:cubicBezTo>
                  <a:cubicBezTo>
                    <a:pt x="94" y="56"/>
                    <a:pt x="94" y="57"/>
                    <a:pt x="94" y="58"/>
                  </a:cubicBezTo>
                  <a:cubicBezTo>
                    <a:pt x="94" y="61"/>
                    <a:pt x="94" y="63"/>
                    <a:pt x="94" y="65"/>
                  </a:cubicBezTo>
                  <a:cubicBezTo>
                    <a:pt x="94" y="65"/>
                    <a:pt x="94" y="69"/>
                    <a:pt x="94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4" y="70"/>
                    <a:pt x="114" y="66"/>
                    <a:pt x="114" y="62"/>
                  </a:cubicBezTo>
                  <a:cubicBezTo>
                    <a:pt x="114" y="57"/>
                    <a:pt x="114" y="52"/>
                    <a:pt x="114" y="47"/>
                  </a:cubicBezTo>
                  <a:cubicBezTo>
                    <a:pt x="113" y="38"/>
                    <a:pt x="112" y="29"/>
                    <a:pt x="107" y="21"/>
                  </a:cubicBezTo>
                  <a:cubicBezTo>
                    <a:pt x="102" y="12"/>
                    <a:pt x="93" y="8"/>
                    <a:pt x="84" y="6"/>
                  </a:cubicBezTo>
                  <a:cubicBezTo>
                    <a:pt x="69" y="0"/>
                    <a:pt x="53" y="1"/>
                    <a:pt x="53" y="1"/>
                  </a:cubicBezTo>
                  <a:cubicBezTo>
                    <a:pt x="17" y="2"/>
                    <a:pt x="8" y="18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2" y="29"/>
                    <a:pt x="1" y="38"/>
                    <a:pt x="0" y="47"/>
                  </a:cubicBezTo>
                  <a:cubicBezTo>
                    <a:pt x="0" y="52"/>
                    <a:pt x="0" y="57"/>
                    <a:pt x="0" y="62"/>
                  </a:cubicBezTo>
                  <a:cubicBezTo>
                    <a:pt x="0" y="66"/>
                    <a:pt x="0" y="70"/>
                    <a:pt x="0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9" y="69"/>
                    <a:pt x="20" y="65"/>
                    <a:pt x="2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3997325" y="2771776"/>
              <a:ext cx="144463" cy="160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3900488" y="2949576"/>
              <a:ext cx="336550" cy="220663"/>
            </a:xfrm>
            <a:custGeom>
              <a:avLst/>
              <a:gdLst>
                <a:gd name="T0" fmla="*/ 20 w 114"/>
                <a:gd name="T1" fmla="*/ 65 h 74"/>
                <a:gd name="T2" fmla="*/ 20 w 114"/>
                <a:gd name="T3" fmla="*/ 58 h 74"/>
                <a:gd name="T4" fmla="*/ 20 w 114"/>
                <a:gd name="T5" fmla="*/ 54 h 74"/>
                <a:gd name="T6" fmla="*/ 23 w 114"/>
                <a:gd name="T7" fmla="*/ 53 h 74"/>
                <a:gd name="T8" fmla="*/ 24 w 114"/>
                <a:gd name="T9" fmla="*/ 57 h 74"/>
                <a:gd name="T10" fmla="*/ 24 w 114"/>
                <a:gd name="T11" fmla="*/ 72 h 74"/>
                <a:gd name="T12" fmla="*/ 24 w 114"/>
                <a:gd name="T13" fmla="*/ 74 h 74"/>
                <a:gd name="T14" fmla="*/ 91 w 114"/>
                <a:gd name="T15" fmla="*/ 74 h 74"/>
                <a:gd name="T16" fmla="*/ 91 w 114"/>
                <a:gd name="T17" fmla="*/ 72 h 74"/>
                <a:gd name="T18" fmla="*/ 91 w 114"/>
                <a:gd name="T19" fmla="*/ 57 h 74"/>
                <a:gd name="T20" fmla="*/ 92 w 114"/>
                <a:gd name="T21" fmla="*/ 53 h 74"/>
                <a:gd name="T22" fmla="*/ 94 w 114"/>
                <a:gd name="T23" fmla="*/ 54 h 74"/>
                <a:gd name="T24" fmla="*/ 94 w 114"/>
                <a:gd name="T25" fmla="*/ 58 h 74"/>
                <a:gd name="T26" fmla="*/ 95 w 114"/>
                <a:gd name="T27" fmla="*/ 65 h 74"/>
                <a:gd name="T28" fmla="*/ 95 w 114"/>
                <a:gd name="T29" fmla="*/ 74 h 74"/>
                <a:gd name="T30" fmla="*/ 114 w 114"/>
                <a:gd name="T31" fmla="*/ 74 h 74"/>
                <a:gd name="T32" fmla="*/ 114 w 114"/>
                <a:gd name="T33" fmla="*/ 62 h 74"/>
                <a:gd name="T34" fmla="*/ 114 w 114"/>
                <a:gd name="T35" fmla="*/ 47 h 74"/>
                <a:gd name="T36" fmla="*/ 108 w 114"/>
                <a:gd name="T37" fmla="*/ 21 h 74"/>
                <a:gd name="T38" fmla="*/ 84 w 114"/>
                <a:gd name="T39" fmla="*/ 6 h 74"/>
                <a:gd name="T40" fmla="*/ 53 w 114"/>
                <a:gd name="T41" fmla="*/ 1 h 74"/>
                <a:gd name="T42" fmla="*/ 7 w 114"/>
                <a:gd name="T43" fmla="*/ 21 h 74"/>
                <a:gd name="T44" fmla="*/ 7 w 114"/>
                <a:gd name="T45" fmla="*/ 21 h 74"/>
                <a:gd name="T46" fmla="*/ 0 w 114"/>
                <a:gd name="T47" fmla="*/ 47 h 74"/>
                <a:gd name="T48" fmla="*/ 0 w 114"/>
                <a:gd name="T49" fmla="*/ 62 h 74"/>
                <a:gd name="T50" fmla="*/ 1 w 114"/>
                <a:gd name="T51" fmla="*/ 74 h 74"/>
                <a:gd name="T52" fmla="*/ 20 w 114"/>
                <a:gd name="T53" fmla="*/ 74 h 74"/>
                <a:gd name="T54" fmla="*/ 20 w 114"/>
                <a:gd name="T5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74">
                  <a:moveTo>
                    <a:pt x="20" y="65"/>
                  </a:moveTo>
                  <a:cubicBezTo>
                    <a:pt x="20" y="63"/>
                    <a:pt x="20" y="61"/>
                    <a:pt x="20" y="58"/>
                  </a:cubicBezTo>
                  <a:cubicBezTo>
                    <a:pt x="20" y="57"/>
                    <a:pt x="20" y="56"/>
                    <a:pt x="20" y="54"/>
                  </a:cubicBezTo>
                  <a:cubicBezTo>
                    <a:pt x="21" y="53"/>
                    <a:pt x="22" y="52"/>
                    <a:pt x="23" y="53"/>
                  </a:cubicBezTo>
                  <a:cubicBezTo>
                    <a:pt x="24" y="53"/>
                    <a:pt x="24" y="56"/>
                    <a:pt x="24" y="57"/>
                  </a:cubicBezTo>
                  <a:cubicBezTo>
                    <a:pt x="24" y="63"/>
                    <a:pt x="24" y="67"/>
                    <a:pt x="24" y="72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3"/>
                    <a:pt x="91" y="72"/>
                    <a:pt x="91" y="72"/>
                  </a:cubicBezTo>
                  <a:cubicBezTo>
                    <a:pt x="91" y="67"/>
                    <a:pt x="91" y="63"/>
                    <a:pt x="91" y="57"/>
                  </a:cubicBezTo>
                  <a:cubicBezTo>
                    <a:pt x="91" y="56"/>
                    <a:pt x="91" y="53"/>
                    <a:pt x="92" y="53"/>
                  </a:cubicBezTo>
                  <a:cubicBezTo>
                    <a:pt x="93" y="52"/>
                    <a:pt x="94" y="53"/>
                    <a:pt x="94" y="54"/>
                  </a:cubicBezTo>
                  <a:cubicBezTo>
                    <a:pt x="94" y="56"/>
                    <a:pt x="94" y="57"/>
                    <a:pt x="94" y="58"/>
                  </a:cubicBezTo>
                  <a:cubicBezTo>
                    <a:pt x="94" y="61"/>
                    <a:pt x="95" y="63"/>
                    <a:pt x="95" y="65"/>
                  </a:cubicBezTo>
                  <a:cubicBezTo>
                    <a:pt x="95" y="65"/>
                    <a:pt x="95" y="69"/>
                    <a:pt x="95" y="74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4" y="70"/>
                    <a:pt x="114" y="66"/>
                    <a:pt x="114" y="62"/>
                  </a:cubicBezTo>
                  <a:cubicBezTo>
                    <a:pt x="114" y="57"/>
                    <a:pt x="114" y="52"/>
                    <a:pt x="114" y="47"/>
                  </a:cubicBezTo>
                  <a:cubicBezTo>
                    <a:pt x="114" y="38"/>
                    <a:pt x="112" y="29"/>
                    <a:pt x="108" y="21"/>
                  </a:cubicBezTo>
                  <a:cubicBezTo>
                    <a:pt x="102" y="12"/>
                    <a:pt x="93" y="8"/>
                    <a:pt x="84" y="6"/>
                  </a:cubicBezTo>
                  <a:cubicBezTo>
                    <a:pt x="69" y="0"/>
                    <a:pt x="53" y="1"/>
                    <a:pt x="53" y="1"/>
                  </a:cubicBezTo>
                  <a:cubicBezTo>
                    <a:pt x="18" y="2"/>
                    <a:pt x="9" y="18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2" y="29"/>
                    <a:pt x="1" y="38"/>
                    <a:pt x="0" y="47"/>
                  </a:cubicBezTo>
                  <a:cubicBezTo>
                    <a:pt x="0" y="52"/>
                    <a:pt x="0" y="57"/>
                    <a:pt x="0" y="62"/>
                  </a:cubicBezTo>
                  <a:cubicBezTo>
                    <a:pt x="0" y="66"/>
                    <a:pt x="1" y="70"/>
                    <a:pt x="1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0" y="69"/>
                    <a:pt x="20" y="65"/>
                    <a:pt x="2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28"/>
            <p:cNvSpPr>
              <a:spLocks noChangeArrowheads="1"/>
            </p:cNvSpPr>
            <p:nvPr/>
          </p:nvSpPr>
          <p:spPr bwMode="auto">
            <a:xfrm>
              <a:off x="3814763" y="2681288"/>
              <a:ext cx="144463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3762375" y="2860676"/>
              <a:ext cx="247650" cy="166688"/>
            </a:xfrm>
            <a:custGeom>
              <a:avLst/>
              <a:gdLst>
                <a:gd name="T0" fmla="*/ 53 w 84"/>
                <a:gd name="T1" fmla="*/ 39 h 56"/>
                <a:gd name="T2" fmla="*/ 84 w 84"/>
                <a:gd name="T3" fmla="*/ 24 h 56"/>
                <a:gd name="T4" fmla="*/ 81 w 84"/>
                <a:gd name="T5" fmla="*/ 15 h 56"/>
                <a:gd name="T6" fmla="*/ 63 w 84"/>
                <a:gd name="T7" fmla="*/ 4 h 56"/>
                <a:gd name="T8" fmla="*/ 39 w 84"/>
                <a:gd name="T9" fmla="*/ 0 h 56"/>
                <a:gd name="T10" fmla="*/ 4 w 84"/>
                <a:gd name="T11" fmla="*/ 15 h 56"/>
                <a:gd name="T12" fmla="*/ 0 w 84"/>
                <a:gd name="T13" fmla="*/ 24 h 56"/>
                <a:gd name="T14" fmla="*/ 15 w 84"/>
                <a:gd name="T15" fmla="*/ 27 h 56"/>
                <a:gd name="T16" fmla="*/ 32 w 84"/>
                <a:gd name="T17" fmla="*/ 39 h 56"/>
                <a:gd name="T18" fmla="*/ 37 w 84"/>
                <a:gd name="T19" fmla="*/ 56 h 56"/>
                <a:gd name="T20" fmla="*/ 48 w 84"/>
                <a:gd name="T21" fmla="*/ 56 h 56"/>
                <a:gd name="T22" fmla="*/ 53 w 84"/>
                <a:gd name="T23" fmla="*/ 39 h 56"/>
                <a:gd name="T24" fmla="*/ 53 w 84"/>
                <a:gd name="T25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6">
                  <a:moveTo>
                    <a:pt x="53" y="39"/>
                  </a:moveTo>
                  <a:cubicBezTo>
                    <a:pt x="54" y="37"/>
                    <a:pt x="61" y="26"/>
                    <a:pt x="84" y="24"/>
                  </a:cubicBezTo>
                  <a:cubicBezTo>
                    <a:pt x="84" y="21"/>
                    <a:pt x="82" y="18"/>
                    <a:pt x="81" y="15"/>
                  </a:cubicBezTo>
                  <a:cubicBezTo>
                    <a:pt x="77" y="9"/>
                    <a:pt x="70" y="5"/>
                    <a:pt x="63" y="4"/>
                  </a:cubicBezTo>
                  <a:cubicBezTo>
                    <a:pt x="51" y="0"/>
                    <a:pt x="39" y="0"/>
                    <a:pt x="39" y="0"/>
                  </a:cubicBezTo>
                  <a:cubicBezTo>
                    <a:pt x="26" y="1"/>
                    <a:pt x="12" y="4"/>
                    <a:pt x="4" y="15"/>
                  </a:cubicBezTo>
                  <a:cubicBezTo>
                    <a:pt x="2" y="18"/>
                    <a:pt x="1" y="21"/>
                    <a:pt x="0" y="24"/>
                  </a:cubicBezTo>
                  <a:cubicBezTo>
                    <a:pt x="5" y="25"/>
                    <a:pt x="10" y="26"/>
                    <a:pt x="15" y="27"/>
                  </a:cubicBezTo>
                  <a:cubicBezTo>
                    <a:pt x="22" y="29"/>
                    <a:pt x="28" y="32"/>
                    <a:pt x="32" y="39"/>
                  </a:cubicBezTo>
                  <a:cubicBezTo>
                    <a:pt x="35" y="44"/>
                    <a:pt x="37" y="50"/>
                    <a:pt x="37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9" y="50"/>
                    <a:pt x="50" y="44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30"/>
            <p:cNvSpPr>
              <a:spLocks noChangeArrowheads="1"/>
            </p:cNvSpPr>
            <p:nvPr/>
          </p:nvSpPr>
          <p:spPr bwMode="auto">
            <a:xfrm>
              <a:off x="4181475" y="2681288"/>
              <a:ext cx="144463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4127500" y="2860676"/>
              <a:ext cx="247650" cy="166688"/>
            </a:xfrm>
            <a:custGeom>
              <a:avLst/>
              <a:gdLst>
                <a:gd name="T0" fmla="*/ 53 w 84"/>
                <a:gd name="T1" fmla="*/ 39 h 56"/>
                <a:gd name="T2" fmla="*/ 84 w 84"/>
                <a:gd name="T3" fmla="*/ 24 h 56"/>
                <a:gd name="T4" fmla="*/ 81 w 84"/>
                <a:gd name="T5" fmla="*/ 15 h 56"/>
                <a:gd name="T6" fmla="*/ 63 w 84"/>
                <a:gd name="T7" fmla="*/ 4 h 56"/>
                <a:gd name="T8" fmla="*/ 39 w 84"/>
                <a:gd name="T9" fmla="*/ 0 h 56"/>
                <a:gd name="T10" fmla="*/ 9 w 84"/>
                <a:gd name="T11" fmla="*/ 9 h 56"/>
                <a:gd name="T12" fmla="*/ 4 w 84"/>
                <a:gd name="T13" fmla="*/ 14 h 56"/>
                <a:gd name="T14" fmla="*/ 4 w 84"/>
                <a:gd name="T15" fmla="*/ 15 h 56"/>
                <a:gd name="T16" fmla="*/ 4 w 84"/>
                <a:gd name="T17" fmla="*/ 15 h 56"/>
                <a:gd name="T18" fmla="*/ 0 w 84"/>
                <a:gd name="T19" fmla="*/ 24 h 56"/>
                <a:gd name="T20" fmla="*/ 14 w 84"/>
                <a:gd name="T21" fmla="*/ 27 h 56"/>
                <a:gd name="T22" fmla="*/ 32 w 84"/>
                <a:gd name="T23" fmla="*/ 39 h 56"/>
                <a:gd name="T24" fmla="*/ 37 w 84"/>
                <a:gd name="T25" fmla="*/ 56 h 56"/>
                <a:gd name="T26" fmla="*/ 48 w 84"/>
                <a:gd name="T27" fmla="*/ 56 h 56"/>
                <a:gd name="T28" fmla="*/ 53 w 84"/>
                <a:gd name="T29" fmla="*/ 39 h 56"/>
                <a:gd name="T30" fmla="*/ 53 w 84"/>
                <a:gd name="T31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6">
                  <a:moveTo>
                    <a:pt x="53" y="39"/>
                  </a:moveTo>
                  <a:cubicBezTo>
                    <a:pt x="54" y="37"/>
                    <a:pt x="60" y="26"/>
                    <a:pt x="84" y="24"/>
                  </a:cubicBezTo>
                  <a:cubicBezTo>
                    <a:pt x="83" y="21"/>
                    <a:pt x="82" y="18"/>
                    <a:pt x="81" y="15"/>
                  </a:cubicBezTo>
                  <a:cubicBezTo>
                    <a:pt x="77" y="9"/>
                    <a:pt x="70" y="5"/>
                    <a:pt x="63" y="4"/>
                  </a:cubicBezTo>
                  <a:cubicBezTo>
                    <a:pt x="51" y="0"/>
                    <a:pt x="39" y="0"/>
                    <a:pt x="39" y="0"/>
                  </a:cubicBezTo>
                  <a:cubicBezTo>
                    <a:pt x="23" y="1"/>
                    <a:pt x="14" y="5"/>
                    <a:pt x="9" y="9"/>
                  </a:cubicBezTo>
                  <a:cubicBezTo>
                    <a:pt x="8" y="11"/>
                    <a:pt x="6" y="13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8"/>
                    <a:pt x="1" y="21"/>
                    <a:pt x="0" y="24"/>
                  </a:cubicBezTo>
                  <a:cubicBezTo>
                    <a:pt x="4" y="24"/>
                    <a:pt x="9" y="25"/>
                    <a:pt x="14" y="27"/>
                  </a:cubicBezTo>
                  <a:cubicBezTo>
                    <a:pt x="21" y="29"/>
                    <a:pt x="28" y="32"/>
                    <a:pt x="32" y="39"/>
                  </a:cubicBezTo>
                  <a:cubicBezTo>
                    <a:pt x="35" y="44"/>
                    <a:pt x="37" y="50"/>
                    <a:pt x="37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9" y="50"/>
                    <a:pt x="50" y="44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32"/>
            <p:cNvSpPr>
              <a:spLocks noChangeArrowheads="1"/>
            </p:cNvSpPr>
            <p:nvPr/>
          </p:nvSpPr>
          <p:spPr bwMode="auto">
            <a:xfrm>
              <a:off x="4371975" y="2771776"/>
              <a:ext cx="144463" cy="160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4275138" y="2949576"/>
              <a:ext cx="339725" cy="220663"/>
            </a:xfrm>
            <a:custGeom>
              <a:avLst/>
              <a:gdLst>
                <a:gd name="T0" fmla="*/ 20 w 115"/>
                <a:gd name="T1" fmla="*/ 65 h 74"/>
                <a:gd name="T2" fmla="*/ 20 w 115"/>
                <a:gd name="T3" fmla="*/ 58 h 74"/>
                <a:gd name="T4" fmla="*/ 21 w 115"/>
                <a:gd name="T5" fmla="*/ 54 h 74"/>
                <a:gd name="T6" fmla="*/ 23 w 115"/>
                <a:gd name="T7" fmla="*/ 53 h 74"/>
                <a:gd name="T8" fmla="*/ 24 w 115"/>
                <a:gd name="T9" fmla="*/ 57 h 74"/>
                <a:gd name="T10" fmla="*/ 24 w 115"/>
                <a:gd name="T11" fmla="*/ 72 h 74"/>
                <a:gd name="T12" fmla="*/ 24 w 115"/>
                <a:gd name="T13" fmla="*/ 74 h 74"/>
                <a:gd name="T14" fmla="*/ 91 w 115"/>
                <a:gd name="T15" fmla="*/ 74 h 74"/>
                <a:gd name="T16" fmla="*/ 91 w 115"/>
                <a:gd name="T17" fmla="*/ 72 h 74"/>
                <a:gd name="T18" fmla="*/ 91 w 115"/>
                <a:gd name="T19" fmla="*/ 57 h 74"/>
                <a:gd name="T20" fmla="*/ 92 w 115"/>
                <a:gd name="T21" fmla="*/ 53 h 74"/>
                <a:gd name="T22" fmla="*/ 95 w 115"/>
                <a:gd name="T23" fmla="*/ 54 h 74"/>
                <a:gd name="T24" fmla="*/ 95 w 115"/>
                <a:gd name="T25" fmla="*/ 58 h 74"/>
                <a:gd name="T26" fmla="*/ 95 w 115"/>
                <a:gd name="T27" fmla="*/ 65 h 74"/>
                <a:gd name="T28" fmla="*/ 95 w 115"/>
                <a:gd name="T29" fmla="*/ 74 h 74"/>
                <a:gd name="T30" fmla="*/ 114 w 115"/>
                <a:gd name="T31" fmla="*/ 74 h 74"/>
                <a:gd name="T32" fmla="*/ 115 w 115"/>
                <a:gd name="T33" fmla="*/ 62 h 74"/>
                <a:gd name="T34" fmla="*/ 114 w 115"/>
                <a:gd name="T35" fmla="*/ 47 h 74"/>
                <a:gd name="T36" fmla="*/ 108 w 115"/>
                <a:gd name="T37" fmla="*/ 21 h 74"/>
                <a:gd name="T38" fmla="*/ 85 w 115"/>
                <a:gd name="T39" fmla="*/ 6 h 74"/>
                <a:gd name="T40" fmla="*/ 54 w 115"/>
                <a:gd name="T41" fmla="*/ 1 h 74"/>
                <a:gd name="T42" fmla="*/ 8 w 115"/>
                <a:gd name="T43" fmla="*/ 21 h 74"/>
                <a:gd name="T44" fmla="*/ 7 w 115"/>
                <a:gd name="T45" fmla="*/ 21 h 74"/>
                <a:gd name="T46" fmla="*/ 1 w 115"/>
                <a:gd name="T47" fmla="*/ 47 h 74"/>
                <a:gd name="T48" fmla="*/ 1 w 115"/>
                <a:gd name="T49" fmla="*/ 62 h 74"/>
                <a:gd name="T50" fmla="*/ 1 w 115"/>
                <a:gd name="T51" fmla="*/ 74 h 74"/>
                <a:gd name="T52" fmla="*/ 20 w 115"/>
                <a:gd name="T53" fmla="*/ 74 h 74"/>
                <a:gd name="T54" fmla="*/ 20 w 115"/>
                <a:gd name="T5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74">
                  <a:moveTo>
                    <a:pt x="20" y="65"/>
                  </a:moveTo>
                  <a:cubicBezTo>
                    <a:pt x="20" y="63"/>
                    <a:pt x="20" y="61"/>
                    <a:pt x="20" y="58"/>
                  </a:cubicBezTo>
                  <a:cubicBezTo>
                    <a:pt x="20" y="57"/>
                    <a:pt x="20" y="56"/>
                    <a:pt x="21" y="54"/>
                  </a:cubicBezTo>
                  <a:cubicBezTo>
                    <a:pt x="21" y="53"/>
                    <a:pt x="22" y="52"/>
                    <a:pt x="23" y="53"/>
                  </a:cubicBezTo>
                  <a:cubicBezTo>
                    <a:pt x="24" y="53"/>
                    <a:pt x="24" y="56"/>
                    <a:pt x="24" y="57"/>
                  </a:cubicBezTo>
                  <a:cubicBezTo>
                    <a:pt x="24" y="63"/>
                    <a:pt x="24" y="67"/>
                    <a:pt x="24" y="72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3"/>
                    <a:pt x="91" y="72"/>
                    <a:pt x="91" y="72"/>
                  </a:cubicBezTo>
                  <a:cubicBezTo>
                    <a:pt x="91" y="67"/>
                    <a:pt x="91" y="63"/>
                    <a:pt x="91" y="57"/>
                  </a:cubicBezTo>
                  <a:cubicBezTo>
                    <a:pt x="91" y="56"/>
                    <a:pt x="91" y="53"/>
                    <a:pt x="92" y="53"/>
                  </a:cubicBezTo>
                  <a:cubicBezTo>
                    <a:pt x="93" y="52"/>
                    <a:pt x="94" y="53"/>
                    <a:pt x="95" y="54"/>
                  </a:cubicBezTo>
                  <a:cubicBezTo>
                    <a:pt x="95" y="56"/>
                    <a:pt x="95" y="57"/>
                    <a:pt x="95" y="58"/>
                  </a:cubicBezTo>
                  <a:cubicBezTo>
                    <a:pt x="95" y="61"/>
                    <a:pt x="95" y="63"/>
                    <a:pt x="95" y="65"/>
                  </a:cubicBezTo>
                  <a:cubicBezTo>
                    <a:pt x="95" y="65"/>
                    <a:pt x="95" y="69"/>
                    <a:pt x="95" y="74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4" y="70"/>
                    <a:pt x="114" y="66"/>
                    <a:pt x="115" y="62"/>
                  </a:cubicBezTo>
                  <a:cubicBezTo>
                    <a:pt x="115" y="57"/>
                    <a:pt x="115" y="52"/>
                    <a:pt x="114" y="47"/>
                  </a:cubicBezTo>
                  <a:cubicBezTo>
                    <a:pt x="114" y="38"/>
                    <a:pt x="112" y="29"/>
                    <a:pt x="108" y="21"/>
                  </a:cubicBezTo>
                  <a:cubicBezTo>
                    <a:pt x="103" y="12"/>
                    <a:pt x="94" y="8"/>
                    <a:pt x="85" y="6"/>
                  </a:cubicBezTo>
                  <a:cubicBezTo>
                    <a:pt x="69" y="0"/>
                    <a:pt x="54" y="1"/>
                    <a:pt x="54" y="1"/>
                  </a:cubicBezTo>
                  <a:cubicBezTo>
                    <a:pt x="18" y="2"/>
                    <a:pt x="9" y="18"/>
                    <a:pt x="8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3" y="29"/>
                    <a:pt x="1" y="38"/>
                    <a:pt x="1" y="47"/>
                  </a:cubicBezTo>
                  <a:cubicBezTo>
                    <a:pt x="0" y="52"/>
                    <a:pt x="0" y="57"/>
                    <a:pt x="1" y="62"/>
                  </a:cubicBezTo>
                  <a:cubicBezTo>
                    <a:pt x="1" y="66"/>
                    <a:pt x="1" y="70"/>
                    <a:pt x="1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0" y="69"/>
                    <a:pt x="20" y="65"/>
                    <a:pt x="2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3951288" y="28400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3625850" y="2338388"/>
              <a:ext cx="823913" cy="522288"/>
            </a:xfrm>
            <a:custGeom>
              <a:avLst/>
              <a:gdLst>
                <a:gd name="T0" fmla="*/ 0 w 279"/>
                <a:gd name="T1" fmla="*/ 147 h 175"/>
                <a:gd name="T2" fmla="*/ 23 w 279"/>
                <a:gd name="T3" fmla="*/ 136 h 175"/>
                <a:gd name="T4" fmla="*/ 53 w 279"/>
                <a:gd name="T5" fmla="*/ 167 h 175"/>
                <a:gd name="T6" fmla="*/ 52 w 279"/>
                <a:gd name="T7" fmla="*/ 175 h 175"/>
                <a:gd name="T8" fmla="*/ 52 w 279"/>
                <a:gd name="T9" fmla="*/ 175 h 175"/>
                <a:gd name="T10" fmla="*/ 66 w 279"/>
                <a:gd name="T11" fmla="*/ 168 h 175"/>
                <a:gd name="T12" fmla="*/ 56 w 279"/>
                <a:gd name="T13" fmla="*/ 143 h 175"/>
                <a:gd name="T14" fmla="*/ 88 w 279"/>
                <a:gd name="T15" fmla="*/ 108 h 175"/>
                <a:gd name="T16" fmla="*/ 121 w 279"/>
                <a:gd name="T17" fmla="*/ 143 h 175"/>
                <a:gd name="T18" fmla="*/ 110 w 279"/>
                <a:gd name="T19" fmla="*/ 168 h 175"/>
                <a:gd name="T20" fmla="*/ 110 w 279"/>
                <a:gd name="T21" fmla="*/ 168 h 175"/>
                <a:gd name="T22" fmla="*/ 110 w 279"/>
                <a:gd name="T23" fmla="*/ 169 h 175"/>
                <a:gd name="T24" fmla="*/ 110 w 279"/>
                <a:gd name="T25" fmla="*/ 169 h 175"/>
                <a:gd name="T26" fmla="*/ 120 w 279"/>
                <a:gd name="T27" fmla="*/ 172 h 175"/>
                <a:gd name="T28" fmla="*/ 120 w 279"/>
                <a:gd name="T29" fmla="*/ 167 h 175"/>
                <a:gd name="T30" fmla="*/ 150 w 279"/>
                <a:gd name="T31" fmla="*/ 136 h 175"/>
                <a:gd name="T32" fmla="*/ 180 w 279"/>
                <a:gd name="T33" fmla="*/ 167 h 175"/>
                <a:gd name="T34" fmla="*/ 180 w 279"/>
                <a:gd name="T35" fmla="*/ 172 h 175"/>
                <a:gd name="T36" fmla="*/ 190 w 279"/>
                <a:gd name="T37" fmla="*/ 168 h 175"/>
                <a:gd name="T38" fmla="*/ 179 w 279"/>
                <a:gd name="T39" fmla="*/ 143 h 175"/>
                <a:gd name="T40" fmla="*/ 212 w 279"/>
                <a:gd name="T41" fmla="*/ 108 h 175"/>
                <a:gd name="T42" fmla="*/ 245 w 279"/>
                <a:gd name="T43" fmla="*/ 143 h 175"/>
                <a:gd name="T44" fmla="*/ 234 w 279"/>
                <a:gd name="T45" fmla="*/ 169 h 175"/>
                <a:gd name="T46" fmla="*/ 234 w 279"/>
                <a:gd name="T47" fmla="*/ 169 h 175"/>
                <a:gd name="T48" fmla="*/ 247 w 279"/>
                <a:gd name="T49" fmla="*/ 174 h 175"/>
                <a:gd name="T50" fmla="*/ 247 w 279"/>
                <a:gd name="T51" fmla="*/ 167 h 175"/>
                <a:gd name="T52" fmla="*/ 278 w 279"/>
                <a:gd name="T53" fmla="*/ 136 h 175"/>
                <a:gd name="T54" fmla="*/ 279 w 279"/>
                <a:gd name="T55" fmla="*/ 136 h 175"/>
                <a:gd name="T56" fmla="*/ 279 w 279"/>
                <a:gd name="T57" fmla="*/ 0 h 175"/>
                <a:gd name="T58" fmla="*/ 0 w 279"/>
                <a:gd name="T59" fmla="*/ 0 h 175"/>
                <a:gd name="T60" fmla="*/ 0 w 279"/>
                <a:gd name="T61" fmla="*/ 14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9" h="175">
                  <a:moveTo>
                    <a:pt x="0" y="147"/>
                  </a:moveTo>
                  <a:cubicBezTo>
                    <a:pt x="6" y="140"/>
                    <a:pt x="14" y="136"/>
                    <a:pt x="23" y="136"/>
                  </a:cubicBezTo>
                  <a:cubicBezTo>
                    <a:pt x="40" y="136"/>
                    <a:pt x="53" y="150"/>
                    <a:pt x="53" y="167"/>
                  </a:cubicBezTo>
                  <a:cubicBezTo>
                    <a:pt x="53" y="170"/>
                    <a:pt x="53" y="172"/>
                    <a:pt x="52" y="175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6" y="172"/>
                    <a:pt x="58" y="169"/>
                    <a:pt x="66" y="168"/>
                  </a:cubicBezTo>
                  <a:cubicBezTo>
                    <a:pt x="59" y="161"/>
                    <a:pt x="56" y="152"/>
                    <a:pt x="56" y="143"/>
                  </a:cubicBezTo>
                  <a:cubicBezTo>
                    <a:pt x="56" y="123"/>
                    <a:pt x="70" y="108"/>
                    <a:pt x="88" y="108"/>
                  </a:cubicBezTo>
                  <a:cubicBezTo>
                    <a:pt x="106" y="108"/>
                    <a:pt x="121" y="123"/>
                    <a:pt x="121" y="143"/>
                  </a:cubicBezTo>
                  <a:cubicBezTo>
                    <a:pt x="121" y="153"/>
                    <a:pt x="117" y="162"/>
                    <a:pt x="110" y="168"/>
                  </a:cubicBezTo>
                  <a:cubicBezTo>
                    <a:pt x="111" y="169"/>
                    <a:pt x="111" y="169"/>
                    <a:pt x="110" y="168"/>
                  </a:cubicBezTo>
                  <a:cubicBezTo>
                    <a:pt x="110" y="169"/>
                    <a:pt x="110" y="169"/>
                    <a:pt x="110" y="169"/>
                  </a:cubicBezTo>
                  <a:cubicBezTo>
                    <a:pt x="110" y="169"/>
                    <a:pt x="110" y="169"/>
                    <a:pt x="110" y="169"/>
                  </a:cubicBezTo>
                  <a:cubicBezTo>
                    <a:pt x="114" y="170"/>
                    <a:pt x="117" y="171"/>
                    <a:pt x="120" y="172"/>
                  </a:cubicBezTo>
                  <a:cubicBezTo>
                    <a:pt x="120" y="171"/>
                    <a:pt x="120" y="169"/>
                    <a:pt x="120" y="167"/>
                  </a:cubicBezTo>
                  <a:cubicBezTo>
                    <a:pt x="120" y="150"/>
                    <a:pt x="133" y="136"/>
                    <a:pt x="150" y="136"/>
                  </a:cubicBezTo>
                  <a:cubicBezTo>
                    <a:pt x="167" y="136"/>
                    <a:pt x="180" y="150"/>
                    <a:pt x="180" y="167"/>
                  </a:cubicBezTo>
                  <a:cubicBezTo>
                    <a:pt x="180" y="169"/>
                    <a:pt x="180" y="171"/>
                    <a:pt x="180" y="172"/>
                  </a:cubicBezTo>
                  <a:cubicBezTo>
                    <a:pt x="183" y="171"/>
                    <a:pt x="186" y="169"/>
                    <a:pt x="190" y="168"/>
                  </a:cubicBezTo>
                  <a:cubicBezTo>
                    <a:pt x="183" y="162"/>
                    <a:pt x="179" y="153"/>
                    <a:pt x="179" y="143"/>
                  </a:cubicBezTo>
                  <a:cubicBezTo>
                    <a:pt x="179" y="123"/>
                    <a:pt x="194" y="108"/>
                    <a:pt x="212" y="108"/>
                  </a:cubicBezTo>
                  <a:cubicBezTo>
                    <a:pt x="230" y="108"/>
                    <a:pt x="245" y="123"/>
                    <a:pt x="245" y="143"/>
                  </a:cubicBezTo>
                  <a:cubicBezTo>
                    <a:pt x="245" y="153"/>
                    <a:pt x="241" y="162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9" y="170"/>
                    <a:pt x="242" y="171"/>
                    <a:pt x="247" y="174"/>
                  </a:cubicBezTo>
                  <a:cubicBezTo>
                    <a:pt x="246" y="172"/>
                    <a:pt x="247" y="169"/>
                    <a:pt x="247" y="167"/>
                  </a:cubicBezTo>
                  <a:cubicBezTo>
                    <a:pt x="248" y="148"/>
                    <a:pt x="261" y="136"/>
                    <a:pt x="278" y="136"/>
                  </a:cubicBezTo>
                  <a:cubicBezTo>
                    <a:pt x="278" y="136"/>
                    <a:pt x="279" y="136"/>
                    <a:pt x="279" y="136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会前宣读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62970" y="3599181"/>
            <a:ext cx="35098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企业文化发</a:t>
            </a:r>
            <a:r>
              <a:rPr lang="zh-CN" altLang="en-US" dirty="0"/>
              <a:t>布会：设置集体朗诵</a:t>
            </a:r>
            <a:r>
              <a:rPr lang="zh-CN" altLang="en-US"/>
              <a:t>环</a:t>
            </a:r>
            <a:r>
              <a:rPr lang="zh-CN" altLang="en-US" smtClean="0"/>
              <a:t>节；</a:t>
            </a:r>
            <a:endParaRPr lang="en-US" altLang="zh-CN" dirty="0"/>
          </a:p>
          <a:p>
            <a:r>
              <a:rPr lang="zh-CN" altLang="en-US" dirty="0" smtClean="0"/>
              <a:t>工作例</a:t>
            </a:r>
            <a:r>
              <a:rPr lang="zh-CN" altLang="en-US" dirty="0"/>
              <a:t>会：会前集体朗诵；</a:t>
            </a:r>
            <a:endParaRPr lang="en-US" altLang="zh-CN" dirty="0"/>
          </a:p>
          <a:p>
            <a:r>
              <a:rPr lang="zh-CN" altLang="en-US" dirty="0" smtClean="0"/>
              <a:t>每年年</a:t>
            </a:r>
            <a:r>
              <a:rPr lang="zh-CN" altLang="en-US" dirty="0"/>
              <a:t>会：会前集体朗诵（气势宏大）；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601533" y="2496635"/>
            <a:ext cx="2272474" cy="3088930"/>
            <a:chOff x="4467226" y="5057776"/>
            <a:chExt cx="265113" cy="360363"/>
          </a:xfrm>
          <a:solidFill>
            <a:schemeClr val="bg1"/>
          </a:solidFill>
        </p:grpSpPr>
        <p:sp>
          <p:nvSpPr>
            <p:cNvPr id="5" name="Freeform 2218"/>
            <p:cNvSpPr>
              <a:spLocks noEditPoints="1"/>
            </p:cNvSpPr>
            <p:nvPr/>
          </p:nvSpPr>
          <p:spPr bwMode="auto">
            <a:xfrm>
              <a:off x="4467226" y="5162551"/>
              <a:ext cx="265113" cy="255588"/>
            </a:xfrm>
            <a:custGeom>
              <a:avLst/>
              <a:gdLst>
                <a:gd name="T0" fmla="*/ 122 w 139"/>
                <a:gd name="T1" fmla="*/ 5 h 135"/>
                <a:gd name="T2" fmla="*/ 84 w 139"/>
                <a:gd name="T3" fmla="*/ 1 h 135"/>
                <a:gd name="T4" fmla="*/ 45 w 139"/>
                <a:gd name="T5" fmla="*/ 5 h 135"/>
                <a:gd name="T6" fmla="*/ 30 w 139"/>
                <a:gd name="T7" fmla="*/ 18 h 135"/>
                <a:gd name="T8" fmla="*/ 13 w 139"/>
                <a:gd name="T9" fmla="*/ 82 h 135"/>
                <a:gd name="T10" fmla="*/ 35 w 139"/>
                <a:gd name="T11" fmla="*/ 91 h 135"/>
                <a:gd name="T12" fmla="*/ 41 w 139"/>
                <a:gd name="T13" fmla="*/ 135 h 135"/>
                <a:gd name="T14" fmla="*/ 48 w 139"/>
                <a:gd name="T15" fmla="*/ 135 h 135"/>
                <a:gd name="T16" fmla="*/ 119 w 139"/>
                <a:gd name="T17" fmla="*/ 135 h 135"/>
                <a:gd name="T18" fmla="*/ 126 w 139"/>
                <a:gd name="T19" fmla="*/ 135 h 135"/>
                <a:gd name="T20" fmla="*/ 139 w 139"/>
                <a:gd name="T21" fmla="*/ 31 h 135"/>
                <a:gd name="T22" fmla="*/ 122 w 139"/>
                <a:gd name="T23" fmla="*/ 5 h 135"/>
                <a:gd name="T24" fmla="*/ 41 w 139"/>
                <a:gd name="T25" fmla="*/ 55 h 135"/>
                <a:gd name="T26" fmla="*/ 38 w 139"/>
                <a:gd name="T27" fmla="*/ 41 h 135"/>
                <a:gd name="T28" fmla="*/ 39 w 139"/>
                <a:gd name="T29" fmla="*/ 41 h 135"/>
                <a:gd name="T30" fmla="*/ 53 w 139"/>
                <a:gd name="T31" fmla="*/ 40 h 135"/>
                <a:gd name="T32" fmla="*/ 55 w 139"/>
                <a:gd name="T33" fmla="*/ 42 h 135"/>
                <a:gd name="T34" fmla="*/ 55 w 139"/>
                <a:gd name="T35" fmla="*/ 49 h 135"/>
                <a:gd name="T36" fmla="*/ 41 w 139"/>
                <a:gd name="T37" fmla="*/ 55 h 135"/>
                <a:gd name="T38" fmla="*/ 90 w 139"/>
                <a:gd name="T39" fmla="*/ 69 h 135"/>
                <a:gd name="T40" fmla="*/ 50 w 139"/>
                <a:gd name="T41" fmla="*/ 69 h 135"/>
                <a:gd name="T42" fmla="*/ 50 w 139"/>
                <a:gd name="T43" fmla="*/ 60 h 135"/>
                <a:gd name="T44" fmla="*/ 61 w 139"/>
                <a:gd name="T45" fmla="*/ 53 h 135"/>
                <a:gd name="T46" fmla="*/ 62 w 139"/>
                <a:gd name="T47" fmla="*/ 40 h 135"/>
                <a:gd name="T48" fmla="*/ 57 w 139"/>
                <a:gd name="T49" fmla="*/ 34 h 135"/>
                <a:gd name="T50" fmla="*/ 50 w 139"/>
                <a:gd name="T51" fmla="*/ 32 h 135"/>
                <a:gd name="T52" fmla="*/ 50 w 139"/>
                <a:gd name="T53" fmla="*/ 20 h 135"/>
                <a:gd name="T54" fmla="*/ 90 w 139"/>
                <a:gd name="T55" fmla="*/ 20 h 135"/>
                <a:gd name="T56" fmla="*/ 90 w 139"/>
                <a:gd name="T57" fmla="*/ 6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9" h="135">
                  <a:moveTo>
                    <a:pt x="122" y="5"/>
                  </a:moveTo>
                  <a:cubicBezTo>
                    <a:pt x="113" y="1"/>
                    <a:pt x="100" y="0"/>
                    <a:pt x="84" y="1"/>
                  </a:cubicBezTo>
                  <a:cubicBezTo>
                    <a:pt x="67" y="0"/>
                    <a:pt x="55" y="2"/>
                    <a:pt x="45" y="5"/>
                  </a:cubicBezTo>
                  <a:cubicBezTo>
                    <a:pt x="36" y="7"/>
                    <a:pt x="30" y="17"/>
                    <a:pt x="30" y="18"/>
                  </a:cubicBezTo>
                  <a:cubicBezTo>
                    <a:pt x="27" y="22"/>
                    <a:pt x="0" y="63"/>
                    <a:pt x="13" y="82"/>
                  </a:cubicBezTo>
                  <a:cubicBezTo>
                    <a:pt x="17" y="89"/>
                    <a:pt x="24" y="92"/>
                    <a:pt x="35" y="91"/>
                  </a:cubicBezTo>
                  <a:cubicBezTo>
                    <a:pt x="37" y="105"/>
                    <a:pt x="39" y="120"/>
                    <a:pt x="41" y="135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33" y="91"/>
                    <a:pt x="139" y="46"/>
                    <a:pt x="139" y="31"/>
                  </a:cubicBezTo>
                  <a:cubicBezTo>
                    <a:pt x="139" y="18"/>
                    <a:pt x="133" y="8"/>
                    <a:pt x="122" y="5"/>
                  </a:cubicBezTo>
                  <a:close/>
                  <a:moveTo>
                    <a:pt x="41" y="55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9" y="41"/>
                    <a:pt x="39" y="41"/>
                  </a:cubicBezTo>
                  <a:cubicBezTo>
                    <a:pt x="43" y="39"/>
                    <a:pt x="50" y="38"/>
                    <a:pt x="53" y="40"/>
                  </a:cubicBezTo>
                  <a:cubicBezTo>
                    <a:pt x="54" y="40"/>
                    <a:pt x="55" y="41"/>
                    <a:pt x="55" y="42"/>
                  </a:cubicBezTo>
                  <a:cubicBezTo>
                    <a:pt x="57" y="45"/>
                    <a:pt x="56" y="48"/>
                    <a:pt x="55" y="49"/>
                  </a:cubicBezTo>
                  <a:cubicBezTo>
                    <a:pt x="53" y="51"/>
                    <a:pt x="48" y="53"/>
                    <a:pt x="41" y="55"/>
                  </a:cubicBezTo>
                  <a:close/>
                  <a:moveTo>
                    <a:pt x="90" y="69"/>
                  </a:moveTo>
                  <a:cubicBezTo>
                    <a:pt x="84" y="69"/>
                    <a:pt x="56" y="69"/>
                    <a:pt x="50" y="69"/>
                  </a:cubicBezTo>
                  <a:cubicBezTo>
                    <a:pt x="50" y="68"/>
                    <a:pt x="50" y="64"/>
                    <a:pt x="50" y="60"/>
                  </a:cubicBezTo>
                  <a:cubicBezTo>
                    <a:pt x="55" y="58"/>
                    <a:pt x="59" y="56"/>
                    <a:pt x="61" y="53"/>
                  </a:cubicBezTo>
                  <a:cubicBezTo>
                    <a:pt x="63" y="49"/>
                    <a:pt x="64" y="45"/>
                    <a:pt x="62" y="40"/>
                  </a:cubicBezTo>
                  <a:cubicBezTo>
                    <a:pt x="61" y="38"/>
                    <a:pt x="60" y="35"/>
                    <a:pt x="57" y="34"/>
                  </a:cubicBezTo>
                  <a:cubicBezTo>
                    <a:pt x="55" y="33"/>
                    <a:pt x="53" y="32"/>
                    <a:pt x="50" y="32"/>
                  </a:cubicBezTo>
                  <a:cubicBezTo>
                    <a:pt x="50" y="26"/>
                    <a:pt x="50" y="22"/>
                    <a:pt x="50" y="20"/>
                  </a:cubicBezTo>
                  <a:cubicBezTo>
                    <a:pt x="56" y="20"/>
                    <a:pt x="84" y="20"/>
                    <a:pt x="90" y="20"/>
                  </a:cubicBezTo>
                  <a:cubicBezTo>
                    <a:pt x="90" y="26"/>
                    <a:pt x="90" y="63"/>
                    <a:pt x="9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219"/>
            <p:cNvSpPr>
              <a:spLocks noEditPoints="1"/>
            </p:cNvSpPr>
            <p:nvPr/>
          </p:nvSpPr>
          <p:spPr bwMode="auto">
            <a:xfrm>
              <a:off x="4581526" y="5057776"/>
              <a:ext cx="87313" cy="87313"/>
            </a:xfrm>
            <a:custGeom>
              <a:avLst/>
              <a:gdLst>
                <a:gd name="T0" fmla="*/ 23 w 46"/>
                <a:gd name="T1" fmla="*/ 46 h 46"/>
                <a:gd name="T2" fmla="*/ 46 w 46"/>
                <a:gd name="T3" fmla="*/ 23 h 46"/>
                <a:gd name="T4" fmla="*/ 23 w 46"/>
                <a:gd name="T5" fmla="*/ 0 h 46"/>
                <a:gd name="T6" fmla="*/ 0 w 46"/>
                <a:gd name="T7" fmla="*/ 23 h 46"/>
                <a:gd name="T8" fmla="*/ 23 w 46"/>
                <a:gd name="T9" fmla="*/ 46 h 46"/>
                <a:gd name="T10" fmla="*/ 23 w 46"/>
                <a:gd name="T11" fmla="*/ 8 h 46"/>
                <a:gd name="T12" fmla="*/ 39 w 46"/>
                <a:gd name="T13" fmla="*/ 23 h 46"/>
                <a:gd name="T14" fmla="*/ 23 w 46"/>
                <a:gd name="T15" fmla="*/ 39 h 46"/>
                <a:gd name="T16" fmla="*/ 7 w 46"/>
                <a:gd name="T17" fmla="*/ 23 h 46"/>
                <a:gd name="T18" fmla="*/ 23 w 46"/>
                <a:gd name="T1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46"/>
                  </a:moveTo>
                  <a:cubicBezTo>
                    <a:pt x="35" y="46"/>
                    <a:pt x="46" y="36"/>
                    <a:pt x="46" y="23"/>
                  </a:cubicBezTo>
                  <a:cubicBezTo>
                    <a:pt x="46" y="11"/>
                    <a:pt x="35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lose/>
                  <a:moveTo>
                    <a:pt x="23" y="8"/>
                  </a:moveTo>
                  <a:cubicBezTo>
                    <a:pt x="31" y="8"/>
                    <a:pt x="39" y="15"/>
                    <a:pt x="39" y="23"/>
                  </a:cubicBezTo>
                  <a:cubicBezTo>
                    <a:pt x="39" y="32"/>
                    <a:pt x="31" y="39"/>
                    <a:pt x="23" y="39"/>
                  </a:cubicBezTo>
                  <a:cubicBezTo>
                    <a:pt x="14" y="39"/>
                    <a:pt x="7" y="32"/>
                    <a:pt x="7" y="23"/>
                  </a:cubicBezTo>
                  <a:cubicBezTo>
                    <a:pt x="7" y="15"/>
                    <a:pt x="14" y="8"/>
                    <a:pt x="2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16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92730" y="3599181"/>
            <a:ext cx="4656587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在年会颁奖时，当表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彰结束，拍合影后，朗诵完毕再归位。</a:t>
            </a:r>
          </a:p>
        </p:txBody>
      </p:sp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领奖宣读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421719" y="2526406"/>
            <a:ext cx="2779774" cy="2927686"/>
            <a:chOff x="3081338" y="4806950"/>
            <a:chExt cx="1879600" cy="1979613"/>
          </a:xfrm>
          <a:solidFill>
            <a:schemeClr val="bg1"/>
          </a:solidFill>
        </p:grpSpPr>
        <p:sp>
          <p:nvSpPr>
            <p:cNvPr id="36" name="Freeform 250"/>
            <p:cNvSpPr>
              <a:spLocks/>
            </p:cNvSpPr>
            <p:nvPr/>
          </p:nvSpPr>
          <p:spPr bwMode="auto">
            <a:xfrm>
              <a:off x="4473576" y="5588000"/>
              <a:ext cx="114300" cy="425450"/>
            </a:xfrm>
            <a:custGeom>
              <a:avLst/>
              <a:gdLst>
                <a:gd name="T0" fmla="*/ 90 w 142"/>
                <a:gd name="T1" fmla="*/ 490 h 536"/>
                <a:gd name="T2" fmla="*/ 90 w 142"/>
                <a:gd name="T3" fmla="*/ 490 h 536"/>
                <a:gd name="T4" fmla="*/ 90 w 142"/>
                <a:gd name="T5" fmla="*/ 499 h 536"/>
                <a:gd name="T6" fmla="*/ 86 w 142"/>
                <a:gd name="T7" fmla="*/ 507 h 536"/>
                <a:gd name="T8" fmla="*/ 83 w 142"/>
                <a:gd name="T9" fmla="*/ 515 h 536"/>
                <a:gd name="T10" fmla="*/ 78 w 142"/>
                <a:gd name="T11" fmla="*/ 522 h 536"/>
                <a:gd name="T12" fmla="*/ 71 w 142"/>
                <a:gd name="T13" fmla="*/ 527 h 536"/>
                <a:gd name="T14" fmla="*/ 62 w 142"/>
                <a:gd name="T15" fmla="*/ 532 h 536"/>
                <a:gd name="T16" fmla="*/ 54 w 142"/>
                <a:gd name="T17" fmla="*/ 534 h 536"/>
                <a:gd name="T18" fmla="*/ 44 w 142"/>
                <a:gd name="T19" fmla="*/ 536 h 536"/>
                <a:gd name="T20" fmla="*/ 44 w 142"/>
                <a:gd name="T21" fmla="*/ 536 h 536"/>
                <a:gd name="T22" fmla="*/ 44 w 142"/>
                <a:gd name="T23" fmla="*/ 536 h 536"/>
                <a:gd name="T24" fmla="*/ 35 w 142"/>
                <a:gd name="T25" fmla="*/ 534 h 536"/>
                <a:gd name="T26" fmla="*/ 27 w 142"/>
                <a:gd name="T27" fmla="*/ 532 h 536"/>
                <a:gd name="T28" fmla="*/ 18 w 142"/>
                <a:gd name="T29" fmla="*/ 527 h 536"/>
                <a:gd name="T30" fmla="*/ 12 w 142"/>
                <a:gd name="T31" fmla="*/ 522 h 536"/>
                <a:gd name="T32" fmla="*/ 7 w 142"/>
                <a:gd name="T33" fmla="*/ 515 h 536"/>
                <a:gd name="T34" fmla="*/ 3 w 142"/>
                <a:gd name="T35" fmla="*/ 507 h 536"/>
                <a:gd name="T36" fmla="*/ 0 w 142"/>
                <a:gd name="T37" fmla="*/ 499 h 536"/>
                <a:gd name="T38" fmla="*/ 0 w 142"/>
                <a:gd name="T39" fmla="*/ 490 h 536"/>
                <a:gd name="T40" fmla="*/ 52 w 142"/>
                <a:gd name="T41" fmla="*/ 46 h 536"/>
                <a:gd name="T42" fmla="*/ 52 w 142"/>
                <a:gd name="T43" fmla="*/ 46 h 536"/>
                <a:gd name="T44" fmla="*/ 52 w 142"/>
                <a:gd name="T45" fmla="*/ 38 h 536"/>
                <a:gd name="T46" fmla="*/ 56 w 142"/>
                <a:gd name="T47" fmla="*/ 29 h 536"/>
                <a:gd name="T48" fmla="*/ 59 w 142"/>
                <a:gd name="T49" fmla="*/ 21 h 536"/>
                <a:gd name="T50" fmla="*/ 66 w 142"/>
                <a:gd name="T51" fmla="*/ 14 h 536"/>
                <a:gd name="T52" fmla="*/ 71 w 142"/>
                <a:gd name="T53" fmla="*/ 9 h 536"/>
                <a:gd name="T54" fmla="*/ 79 w 142"/>
                <a:gd name="T55" fmla="*/ 5 h 536"/>
                <a:gd name="T56" fmla="*/ 88 w 142"/>
                <a:gd name="T57" fmla="*/ 2 h 536"/>
                <a:gd name="T58" fmla="*/ 96 w 142"/>
                <a:gd name="T59" fmla="*/ 0 h 536"/>
                <a:gd name="T60" fmla="*/ 96 w 142"/>
                <a:gd name="T61" fmla="*/ 0 h 536"/>
                <a:gd name="T62" fmla="*/ 96 w 142"/>
                <a:gd name="T63" fmla="*/ 0 h 536"/>
                <a:gd name="T64" fmla="*/ 107 w 142"/>
                <a:gd name="T65" fmla="*/ 2 h 536"/>
                <a:gd name="T66" fmla="*/ 115 w 142"/>
                <a:gd name="T67" fmla="*/ 5 h 536"/>
                <a:gd name="T68" fmla="*/ 123 w 142"/>
                <a:gd name="T69" fmla="*/ 9 h 536"/>
                <a:gd name="T70" fmla="*/ 130 w 142"/>
                <a:gd name="T71" fmla="*/ 14 h 536"/>
                <a:gd name="T72" fmla="*/ 135 w 142"/>
                <a:gd name="T73" fmla="*/ 21 h 536"/>
                <a:gd name="T74" fmla="*/ 139 w 142"/>
                <a:gd name="T75" fmla="*/ 29 h 536"/>
                <a:gd name="T76" fmla="*/ 142 w 142"/>
                <a:gd name="T77" fmla="*/ 38 h 536"/>
                <a:gd name="T78" fmla="*/ 142 w 142"/>
                <a:gd name="T79" fmla="*/ 46 h 536"/>
                <a:gd name="T80" fmla="*/ 90 w 142"/>
                <a:gd name="T81" fmla="*/ 49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536">
                  <a:moveTo>
                    <a:pt x="90" y="490"/>
                  </a:moveTo>
                  <a:lnTo>
                    <a:pt x="90" y="490"/>
                  </a:lnTo>
                  <a:lnTo>
                    <a:pt x="90" y="499"/>
                  </a:lnTo>
                  <a:lnTo>
                    <a:pt x="86" y="507"/>
                  </a:lnTo>
                  <a:lnTo>
                    <a:pt x="83" y="515"/>
                  </a:lnTo>
                  <a:lnTo>
                    <a:pt x="78" y="522"/>
                  </a:lnTo>
                  <a:lnTo>
                    <a:pt x="71" y="527"/>
                  </a:lnTo>
                  <a:lnTo>
                    <a:pt x="62" y="532"/>
                  </a:lnTo>
                  <a:lnTo>
                    <a:pt x="54" y="534"/>
                  </a:lnTo>
                  <a:lnTo>
                    <a:pt x="44" y="536"/>
                  </a:lnTo>
                  <a:lnTo>
                    <a:pt x="44" y="536"/>
                  </a:lnTo>
                  <a:lnTo>
                    <a:pt x="44" y="536"/>
                  </a:lnTo>
                  <a:lnTo>
                    <a:pt x="35" y="534"/>
                  </a:lnTo>
                  <a:lnTo>
                    <a:pt x="27" y="532"/>
                  </a:lnTo>
                  <a:lnTo>
                    <a:pt x="18" y="527"/>
                  </a:lnTo>
                  <a:lnTo>
                    <a:pt x="12" y="522"/>
                  </a:lnTo>
                  <a:lnTo>
                    <a:pt x="7" y="515"/>
                  </a:lnTo>
                  <a:lnTo>
                    <a:pt x="3" y="507"/>
                  </a:lnTo>
                  <a:lnTo>
                    <a:pt x="0" y="499"/>
                  </a:lnTo>
                  <a:lnTo>
                    <a:pt x="0" y="490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38"/>
                  </a:lnTo>
                  <a:lnTo>
                    <a:pt x="56" y="29"/>
                  </a:lnTo>
                  <a:lnTo>
                    <a:pt x="59" y="21"/>
                  </a:lnTo>
                  <a:lnTo>
                    <a:pt x="66" y="14"/>
                  </a:lnTo>
                  <a:lnTo>
                    <a:pt x="71" y="9"/>
                  </a:lnTo>
                  <a:lnTo>
                    <a:pt x="79" y="5"/>
                  </a:lnTo>
                  <a:lnTo>
                    <a:pt x="88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7" y="2"/>
                  </a:lnTo>
                  <a:lnTo>
                    <a:pt x="115" y="5"/>
                  </a:lnTo>
                  <a:lnTo>
                    <a:pt x="123" y="9"/>
                  </a:lnTo>
                  <a:lnTo>
                    <a:pt x="130" y="14"/>
                  </a:lnTo>
                  <a:lnTo>
                    <a:pt x="135" y="21"/>
                  </a:lnTo>
                  <a:lnTo>
                    <a:pt x="139" y="29"/>
                  </a:lnTo>
                  <a:lnTo>
                    <a:pt x="142" y="38"/>
                  </a:lnTo>
                  <a:lnTo>
                    <a:pt x="142" y="46"/>
                  </a:lnTo>
                  <a:lnTo>
                    <a:pt x="90" y="4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51"/>
            <p:cNvSpPr>
              <a:spLocks/>
            </p:cNvSpPr>
            <p:nvPr/>
          </p:nvSpPr>
          <p:spPr bwMode="auto">
            <a:xfrm>
              <a:off x="4808538" y="5588000"/>
              <a:ext cx="114300" cy="425450"/>
            </a:xfrm>
            <a:custGeom>
              <a:avLst/>
              <a:gdLst>
                <a:gd name="T0" fmla="*/ 144 w 144"/>
                <a:gd name="T1" fmla="*/ 490 h 536"/>
                <a:gd name="T2" fmla="*/ 144 w 144"/>
                <a:gd name="T3" fmla="*/ 490 h 536"/>
                <a:gd name="T4" fmla="*/ 142 w 144"/>
                <a:gd name="T5" fmla="*/ 499 h 536"/>
                <a:gd name="T6" fmla="*/ 140 w 144"/>
                <a:gd name="T7" fmla="*/ 507 h 536"/>
                <a:gd name="T8" fmla="*/ 135 w 144"/>
                <a:gd name="T9" fmla="*/ 515 h 536"/>
                <a:gd name="T10" fmla="*/ 130 w 144"/>
                <a:gd name="T11" fmla="*/ 522 h 536"/>
                <a:gd name="T12" fmla="*/ 123 w 144"/>
                <a:gd name="T13" fmla="*/ 527 h 536"/>
                <a:gd name="T14" fmla="*/ 115 w 144"/>
                <a:gd name="T15" fmla="*/ 532 h 536"/>
                <a:gd name="T16" fmla="*/ 106 w 144"/>
                <a:gd name="T17" fmla="*/ 534 h 536"/>
                <a:gd name="T18" fmla="*/ 98 w 144"/>
                <a:gd name="T19" fmla="*/ 536 h 536"/>
                <a:gd name="T20" fmla="*/ 98 w 144"/>
                <a:gd name="T21" fmla="*/ 536 h 536"/>
                <a:gd name="T22" fmla="*/ 98 w 144"/>
                <a:gd name="T23" fmla="*/ 536 h 536"/>
                <a:gd name="T24" fmla="*/ 88 w 144"/>
                <a:gd name="T25" fmla="*/ 534 h 536"/>
                <a:gd name="T26" fmla="*/ 79 w 144"/>
                <a:gd name="T27" fmla="*/ 532 h 536"/>
                <a:gd name="T28" fmla="*/ 72 w 144"/>
                <a:gd name="T29" fmla="*/ 527 h 536"/>
                <a:gd name="T30" fmla="*/ 66 w 144"/>
                <a:gd name="T31" fmla="*/ 522 h 536"/>
                <a:gd name="T32" fmla="*/ 59 w 144"/>
                <a:gd name="T33" fmla="*/ 515 h 536"/>
                <a:gd name="T34" fmla="*/ 55 w 144"/>
                <a:gd name="T35" fmla="*/ 507 h 536"/>
                <a:gd name="T36" fmla="*/ 52 w 144"/>
                <a:gd name="T37" fmla="*/ 499 h 536"/>
                <a:gd name="T38" fmla="*/ 52 w 144"/>
                <a:gd name="T39" fmla="*/ 490 h 536"/>
                <a:gd name="T40" fmla="*/ 0 w 144"/>
                <a:gd name="T41" fmla="*/ 46 h 536"/>
                <a:gd name="T42" fmla="*/ 0 w 144"/>
                <a:gd name="T43" fmla="*/ 46 h 536"/>
                <a:gd name="T44" fmla="*/ 0 w 144"/>
                <a:gd name="T45" fmla="*/ 38 h 536"/>
                <a:gd name="T46" fmla="*/ 3 w 144"/>
                <a:gd name="T47" fmla="*/ 29 h 536"/>
                <a:gd name="T48" fmla="*/ 6 w 144"/>
                <a:gd name="T49" fmla="*/ 21 h 536"/>
                <a:gd name="T50" fmla="*/ 13 w 144"/>
                <a:gd name="T51" fmla="*/ 14 h 536"/>
                <a:gd name="T52" fmla="*/ 20 w 144"/>
                <a:gd name="T53" fmla="*/ 9 h 536"/>
                <a:gd name="T54" fmla="*/ 27 w 144"/>
                <a:gd name="T55" fmla="*/ 5 h 536"/>
                <a:gd name="T56" fmla="*/ 35 w 144"/>
                <a:gd name="T57" fmla="*/ 2 h 536"/>
                <a:gd name="T58" fmla="*/ 45 w 144"/>
                <a:gd name="T59" fmla="*/ 0 h 536"/>
                <a:gd name="T60" fmla="*/ 45 w 144"/>
                <a:gd name="T61" fmla="*/ 0 h 536"/>
                <a:gd name="T62" fmla="*/ 45 w 144"/>
                <a:gd name="T63" fmla="*/ 0 h 536"/>
                <a:gd name="T64" fmla="*/ 54 w 144"/>
                <a:gd name="T65" fmla="*/ 2 h 536"/>
                <a:gd name="T66" fmla="*/ 62 w 144"/>
                <a:gd name="T67" fmla="*/ 5 h 536"/>
                <a:gd name="T68" fmla="*/ 71 w 144"/>
                <a:gd name="T69" fmla="*/ 9 h 536"/>
                <a:gd name="T70" fmla="*/ 78 w 144"/>
                <a:gd name="T71" fmla="*/ 14 h 536"/>
                <a:gd name="T72" fmla="*/ 83 w 144"/>
                <a:gd name="T73" fmla="*/ 21 h 536"/>
                <a:gd name="T74" fmla="*/ 88 w 144"/>
                <a:gd name="T75" fmla="*/ 29 h 536"/>
                <a:gd name="T76" fmla="*/ 89 w 144"/>
                <a:gd name="T77" fmla="*/ 38 h 536"/>
                <a:gd name="T78" fmla="*/ 91 w 144"/>
                <a:gd name="T79" fmla="*/ 46 h 536"/>
                <a:gd name="T80" fmla="*/ 144 w 144"/>
                <a:gd name="T81" fmla="*/ 49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536">
                  <a:moveTo>
                    <a:pt x="144" y="490"/>
                  </a:moveTo>
                  <a:lnTo>
                    <a:pt x="144" y="490"/>
                  </a:lnTo>
                  <a:lnTo>
                    <a:pt x="142" y="499"/>
                  </a:lnTo>
                  <a:lnTo>
                    <a:pt x="140" y="507"/>
                  </a:lnTo>
                  <a:lnTo>
                    <a:pt x="135" y="515"/>
                  </a:lnTo>
                  <a:lnTo>
                    <a:pt x="130" y="522"/>
                  </a:lnTo>
                  <a:lnTo>
                    <a:pt x="123" y="527"/>
                  </a:lnTo>
                  <a:lnTo>
                    <a:pt x="115" y="532"/>
                  </a:lnTo>
                  <a:lnTo>
                    <a:pt x="106" y="534"/>
                  </a:lnTo>
                  <a:lnTo>
                    <a:pt x="98" y="536"/>
                  </a:lnTo>
                  <a:lnTo>
                    <a:pt x="98" y="536"/>
                  </a:lnTo>
                  <a:lnTo>
                    <a:pt x="98" y="536"/>
                  </a:lnTo>
                  <a:lnTo>
                    <a:pt x="88" y="534"/>
                  </a:lnTo>
                  <a:lnTo>
                    <a:pt x="79" y="532"/>
                  </a:lnTo>
                  <a:lnTo>
                    <a:pt x="72" y="527"/>
                  </a:lnTo>
                  <a:lnTo>
                    <a:pt x="66" y="522"/>
                  </a:lnTo>
                  <a:lnTo>
                    <a:pt x="59" y="515"/>
                  </a:lnTo>
                  <a:lnTo>
                    <a:pt x="55" y="507"/>
                  </a:lnTo>
                  <a:lnTo>
                    <a:pt x="52" y="499"/>
                  </a:lnTo>
                  <a:lnTo>
                    <a:pt x="52" y="49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3" y="29"/>
                  </a:lnTo>
                  <a:lnTo>
                    <a:pt x="6" y="21"/>
                  </a:lnTo>
                  <a:lnTo>
                    <a:pt x="13" y="14"/>
                  </a:lnTo>
                  <a:lnTo>
                    <a:pt x="20" y="9"/>
                  </a:lnTo>
                  <a:lnTo>
                    <a:pt x="27" y="5"/>
                  </a:lnTo>
                  <a:lnTo>
                    <a:pt x="35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4" y="2"/>
                  </a:lnTo>
                  <a:lnTo>
                    <a:pt x="62" y="5"/>
                  </a:lnTo>
                  <a:lnTo>
                    <a:pt x="71" y="9"/>
                  </a:lnTo>
                  <a:lnTo>
                    <a:pt x="78" y="14"/>
                  </a:lnTo>
                  <a:lnTo>
                    <a:pt x="83" y="21"/>
                  </a:lnTo>
                  <a:lnTo>
                    <a:pt x="88" y="29"/>
                  </a:lnTo>
                  <a:lnTo>
                    <a:pt x="89" y="38"/>
                  </a:lnTo>
                  <a:lnTo>
                    <a:pt x="91" y="46"/>
                  </a:lnTo>
                  <a:lnTo>
                    <a:pt x="144" y="4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52"/>
            <p:cNvSpPr>
              <a:spLocks/>
            </p:cNvSpPr>
            <p:nvPr/>
          </p:nvSpPr>
          <p:spPr bwMode="auto">
            <a:xfrm>
              <a:off x="4591051" y="5340350"/>
              <a:ext cx="214313" cy="214313"/>
            </a:xfrm>
            <a:custGeom>
              <a:avLst/>
              <a:gdLst>
                <a:gd name="T0" fmla="*/ 134 w 270"/>
                <a:gd name="T1" fmla="*/ 269 h 269"/>
                <a:gd name="T2" fmla="*/ 161 w 270"/>
                <a:gd name="T3" fmla="*/ 267 h 269"/>
                <a:gd name="T4" fmla="*/ 187 w 270"/>
                <a:gd name="T5" fmla="*/ 259 h 269"/>
                <a:gd name="T6" fmla="*/ 209 w 270"/>
                <a:gd name="T7" fmla="*/ 247 h 269"/>
                <a:gd name="T8" fmla="*/ 229 w 270"/>
                <a:gd name="T9" fmla="*/ 230 h 269"/>
                <a:gd name="T10" fmla="*/ 246 w 270"/>
                <a:gd name="T11" fmla="*/ 210 h 269"/>
                <a:gd name="T12" fmla="*/ 258 w 270"/>
                <a:gd name="T13" fmla="*/ 188 h 269"/>
                <a:gd name="T14" fmla="*/ 266 w 270"/>
                <a:gd name="T15" fmla="*/ 162 h 269"/>
                <a:gd name="T16" fmla="*/ 270 w 270"/>
                <a:gd name="T17" fmla="*/ 135 h 269"/>
                <a:gd name="T18" fmla="*/ 268 w 270"/>
                <a:gd name="T19" fmla="*/ 122 h 269"/>
                <a:gd name="T20" fmla="*/ 263 w 270"/>
                <a:gd name="T21" fmla="*/ 95 h 269"/>
                <a:gd name="T22" fmla="*/ 253 w 270"/>
                <a:gd name="T23" fmla="*/ 71 h 269"/>
                <a:gd name="T24" fmla="*/ 237 w 270"/>
                <a:gd name="T25" fmla="*/ 49 h 269"/>
                <a:gd name="T26" fmla="*/ 220 w 270"/>
                <a:gd name="T27" fmla="*/ 30 h 269"/>
                <a:gd name="T28" fmla="*/ 198 w 270"/>
                <a:gd name="T29" fmla="*/ 17 h 269"/>
                <a:gd name="T30" fmla="*/ 175 w 270"/>
                <a:gd name="T31" fmla="*/ 6 h 269"/>
                <a:gd name="T32" fmla="*/ 148 w 270"/>
                <a:gd name="T33" fmla="*/ 1 h 269"/>
                <a:gd name="T34" fmla="*/ 134 w 270"/>
                <a:gd name="T35" fmla="*/ 0 h 269"/>
                <a:gd name="T36" fmla="*/ 107 w 270"/>
                <a:gd name="T37" fmla="*/ 3 h 269"/>
                <a:gd name="T38" fmla="*/ 81 w 270"/>
                <a:gd name="T39" fmla="*/ 10 h 269"/>
                <a:gd name="T40" fmla="*/ 59 w 270"/>
                <a:gd name="T41" fmla="*/ 23 h 269"/>
                <a:gd name="T42" fmla="*/ 39 w 270"/>
                <a:gd name="T43" fmla="*/ 39 h 269"/>
                <a:gd name="T44" fmla="*/ 22 w 270"/>
                <a:gd name="T45" fmla="*/ 59 h 269"/>
                <a:gd name="T46" fmla="*/ 10 w 270"/>
                <a:gd name="T47" fmla="*/ 83 h 269"/>
                <a:gd name="T48" fmla="*/ 2 w 270"/>
                <a:gd name="T49" fmla="*/ 108 h 269"/>
                <a:gd name="T50" fmla="*/ 0 w 270"/>
                <a:gd name="T51" fmla="*/ 135 h 269"/>
                <a:gd name="T52" fmla="*/ 0 w 270"/>
                <a:gd name="T53" fmla="*/ 149 h 269"/>
                <a:gd name="T54" fmla="*/ 5 w 270"/>
                <a:gd name="T55" fmla="*/ 174 h 269"/>
                <a:gd name="T56" fmla="*/ 15 w 270"/>
                <a:gd name="T57" fmla="*/ 200 h 269"/>
                <a:gd name="T58" fmla="*/ 31 w 270"/>
                <a:gd name="T59" fmla="*/ 220 h 269"/>
                <a:gd name="T60" fmla="*/ 48 w 270"/>
                <a:gd name="T61" fmla="*/ 239 h 269"/>
                <a:gd name="T62" fmla="*/ 70 w 270"/>
                <a:gd name="T63" fmla="*/ 254 h 269"/>
                <a:gd name="T64" fmla="*/ 93 w 270"/>
                <a:gd name="T65" fmla="*/ 264 h 269"/>
                <a:gd name="T66" fmla="*/ 120 w 270"/>
                <a:gd name="T67" fmla="*/ 269 h 269"/>
                <a:gd name="T68" fmla="*/ 134 w 270"/>
                <a:gd name="T6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0" h="269">
                  <a:moveTo>
                    <a:pt x="134" y="269"/>
                  </a:moveTo>
                  <a:lnTo>
                    <a:pt x="134" y="269"/>
                  </a:lnTo>
                  <a:lnTo>
                    <a:pt x="148" y="269"/>
                  </a:lnTo>
                  <a:lnTo>
                    <a:pt x="161" y="267"/>
                  </a:lnTo>
                  <a:lnTo>
                    <a:pt x="175" y="264"/>
                  </a:lnTo>
                  <a:lnTo>
                    <a:pt x="187" y="259"/>
                  </a:lnTo>
                  <a:lnTo>
                    <a:pt x="198" y="254"/>
                  </a:lnTo>
                  <a:lnTo>
                    <a:pt x="209" y="247"/>
                  </a:lnTo>
                  <a:lnTo>
                    <a:pt x="220" y="239"/>
                  </a:lnTo>
                  <a:lnTo>
                    <a:pt x="229" y="230"/>
                  </a:lnTo>
                  <a:lnTo>
                    <a:pt x="237" y="220"/>
                  </a:lnTo>
                  <a:lnTo>
                    <a:pt x="246" y="210"/>
                  </a:lnTo>
                  <a:lnTo>
                    <a:pt x="253" y="200"/>
                  </a:lnTo>
                  <a:lnTo>
                    <a:pt x="258" y="188"/>
                  </a:lnTo>
                  <a:lnTo>
                    <a:pt x="263" y="174"/>
                  </a:lnTo>
                  <a:lnTo>
                    <a:pt x="266" y="162"/>
                  </a:lnTo>
                  <a:lnTo>
                    <a:pt x="268" y="149"/>
                  </a:lnTo>
                  <a:lnTo>
                    <a:pt x="270" y="135"/>
                  </a:lnTo>
                  <a:lnTo>
                    <a:pt x="270" y="135"/>
                  </a:lnTo>
                  <a:lnTo>
                    <a:pt x="268" y="122"/>
                  </a:lnTo>
                  <a:lnTo>
                    <a:pt x="266" y="108"/>
                  </a:lnTo>
                  <a:lnTo>
                    <a:pt x="263" y="95"/>
                  </a:lnTo>
                  <a:lnTo>
                    <a:pt x="258" y="83"/>
                  </a:lnTo>
                  <a:lnTo>
                    <a:pt x="253" y="71"/>
                  </a:lnTo>
                  <a:lnTo>
                    <a:pt x="246" y="59"/>
                  </a:lnTo>
                  <a:lnTo>
                    <a:pt x="237" y="49"/>
                  </a:lnTo>
                  <a:lnTo>
                    <a:pt x="229" y="39"/>
                  </a:lnTo>
                  <a:lnTo>
                    <a:pt x="220" y="30"/>
                  </a:lnTo>
                  <a:lnTo>
                    <a:pt x="209" y="23"/>
                  </a:lnTo>
                  <a:lnTo>
                    <a:pt x="198" y="17"/>
                  </a:lnTo>
                  <a:lnTo>
                    <a:pt x="187" y="10"/>
                  </a:lnTo>
                  <a:lnTo>
                    <a:pt x="175" y="6"/>
                  </a:lnTo>
                  <a:lnTo>
                    <a:pt x="161" y="3"/>
                  </a:lnTo>
                  <a:lnTo>
                    <a:pt x="148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0" y="1"/>
                  </a:lnTo>
                  <a:lnTo>
                    <a:pt x="107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70" y="17"/>
                  </a:lnTo>
                  <a:lnTo>
                    <a:pt x="59" y="23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1" y="49"/>
                  </a:lnTo>
                  <a:lnTo>
                    <a:pt x="22" y="59"/>
                  </a:lnTo>
                  <a:lnTo>
                    <a:pt x="15" y="71"/>
                  </a:lnTo>
                  <a:lnTo>
                    <a:pt x="10" y="83"/>
                  </a:lnTo>
                  <a:lnTo>
                    <a:pt x="5" y="95"/>
                  </a:lnTo>
                  <a:lnTo>
                    <a:pt x="2" y="108"/>
                  </a:lnTo>
                  <a:lnTo>
                    <a:pt x="0" y="122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5" y="174"/>
                  </a:lnTo>
                  <a:lnTo>
                    <a:pt x="10" y="188"/>
                  </a:lnTo>
                  <a:lnTo>
                    <a:pt x="15" y="200"/>
                  </a:lnTo>
                  <a:lnTo>
                    <a:pt x="22" y="210"/>
                  </a:lnTo>
                  <a:lnTo>
                    <a:pt x="31" y="220"/>
                  </a:lnTo>
                  <a:lnTo>
                    <a:pt x="39" y="230"/>
                  </a:lnTo>
                  <a:lnTo>
                    <a:pt x="48" y="239"/>
                  </a:lnTo>
                  <a:lnTo>
                    <a:pt x="59" y="247"/>
                  </a:lnTo>
                  <a:lnTo>
                    <a:pt x="70" y="254"/>
                  </a:lnTo>
                  <a:lnTo>
                    <a:pt x="81" y="259"/>
                  </a:lnTo>
                  <a:lnTo>
                    <a:pt x="93" y="264"/>
                  </a:lnTo>
                  <a:lnTo>
                    <a:pt x="107" y="267"/>
                  </a:lnTo>
                  <a:lnTo>
                    <a:pt x="120" y="269"/>
                  </a:lnTo>
                  <a:lnTo>
                    <a:pt x="134" y="269"/>
                  </a:lnTo>
                  <a:lnTo>
                    <a:pt x="134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53"/>
            <p:cNvSpPr>
              <a:spLocks/>
            </p:cNvSpPr>
            <p:nvPr/>
          </p:nvSpPr>
          <p:spPr bwMode="auto">
            <a:xfrm>
              <a:off x="4578351" y="5900738"/>
              <a:ext cx="101600" cy="474663"/>
            </a:xfrm>
            <a:custGeom>
              <a:avLst/>
              <a:gdLst>
                <a:gd name="T0" fmla="*/ 127 w 127"/>
                <a:gd name="T1" fmla="*/ 534 h 599"/>
                <a:gd name="T2" fmla="*/ 127 w 127"/>
                <a:gd name="T3" fmla="*/ 534 h 599"/>
                <a:gd name="T4" fmla="*/ 125 w 127"/>
                <a:gd name="T5" fmla="*/ 548 h 599"/>
                <a:gd name="T6" fmla="*/ 122 w 127"/>
                <a:gd name="T7" fmla="*/ 560 h 599"/>
                <a:gd name="T8" fmla="*/ 115 w 127"/>
                <a:gd name="T9" fmla="*/ 570 h 599"/>
                <a:gd name="T10" fmla="*/ 108 w 127"/>
                <a:gd name="T11" fmla="*/ 580 h 599"/>
                <a:gd name="T12" fmla="*/ 98 w 127"/>
                <a:gd name="T13" fmla="*/ 587 h 599"/>
                <a:gd name="T14" fmla="*/ 88 w 127"/>
                <a:gd name="T15" fmla="*/ 593 h 599"/>
                <a:gd name="T16" fmla="*/ 76 w 127"/>
                <a:gd name="T17" fmla="*/ 597 h 599"/>
                <a:gd name="T18" fmla="*/ 63 w 127"/>
                <a:gd name="T19" fmla="*/ 599 h 599"/>
                <a:gd name="T20" fmla="*/ 63 w 127"/>
                <a:gd name="T21" fmla="*/ 599 h 599"/>
                <a:gd name="T22" fmla="*/ 63 w 127"/>
                <a:gd name="T23" fmla="*/ 599 h 599"/>
                <a:gd name="T24" fmla="*/ 51 w 127"/>
                <a:gd name="T25" fmla="*/ 597 h 599"/>
                <a:gd name="T26" fmla="*/ 39 w 127"/>
                <a:gd name="T27" fmla="*/ 593 h 599"/>
                <a:gd name="T28" fmla="*/ 27 w 127"/>
                <a:gd name="T29" fmla="*/ 587 h 599"/>
                <a:gd name="T30" fmla="*/ 19 w 127"/>
                <a:gd name="T31" fmla="*/ 580 h 599"/>
                <a:gd name="T32" fmla="*/ 10 w 127"/>
                <a:gd name="T33" fmla="*/ 570 h 599"/>
                <a:gd name="T34" fmla="*/ 5 w 127"/>
                <a:gd name="T35" fmla="*/ 560 h 599"/>
                <a:gd name="T36" fmla="*/ 2 w 127"/>
                <a:gd name="T37" fmla="*/ 548 h 599"/>
                <a:gd name="T38" fmla="*/ 0 w 127"/>
                <a:gd name="T39" fmla="*/ 534 h 599"/>
                <a:gd name="T40" fmla="*/ 0 w 127"/>
                <a:gd name="T41" fmla="*/ 65 h 599"/>
                <a:gd name="T42" fmla="*/ 0 w 127"/>
                <a:gd name="T43" fmla="*/ 65 h 599"/>
                <a:gd name="T44" fmla="*/ 2 w 127"/>
                <a:gd name="T45" fmla="*/ 51 h 599"/>
                <a:gd name="T46" fmla="*/ 5 w 127"/>
                <a:gd name="T47" fmla="*/ 39 h 599"/>
                <a:gd name="T48" fmla="*/ 10 w 127"/>
                <a:gd name="T49" fmla="*/ 29 h 599"/>
                <a:gd name="T50" fmla="*/ 19 w 127"/>
                <a:gd name="T51" fmla="*/ 19 h 599"/>
                <a:gd name="T52" fmla="*/ 27 w 127"/>
                <a:gd name="T53" fmla="*/ 12 h 599"/>
                <a:gd name="T54" fmla="*/ 39 w 127"/>
                <a:gd name="T55" fmla="*/ 6 h 599"/>
                <a:gd name="T56" fmla="*/ 51 w 127"/>
                <a:gd name="T57" fmla="*/ 2 h 599"/>
                <a:gd name="T58" fmla="*/ 63 w 127"/>
                <a:gd name="T59" fmla="*/ 0 h 599"/>
                <a:gd name="T60" fmla="*/ 63 w 127"/>
                <a:gd name="T61" fmla="*/ 0 h 599"/>
                <a:gd name="T62" fmla="*/ 63 w 127"/>
                <a:gd name="T63" fmla="*/ 0 h 599"/>
                <a:gd name="T64" fmla="*/ 76 w 127"/>
                <a:gd name="T65" fmla="*/ 2 h 599"/>
                <a:gd name="T66" fmla="*/ 88 w 127"/>
                <a:gd name="T67" fmla="*/ 6 h 599"/>
                <a:gd name="T68" fmla="*/ 98 w 127"/>
                <a:gd name="T69" fmla="*/ 12 h 599"/>
                <a:gd name="T70" fmla="*/ 108 w 127"/>
                <a:gd name="T71" fmla="*/ 19 h 599"/>
                <a:gd name="T72" fmla="*/ 115 w 127"/>
                <a:gd name="T73" fmla="*/ 29 h 599"/>
                <a:gd name="T74" fmla="*/ 122 w 127"/>
                <a:gd name="T75" fmla="*/ 39 h 599"/>
                <a:gd name="T76" fmla="*/ 125 w 127"/>
                <a:gd name="T77" fmla="*/ 51 h 599"/>
                <a:gd name="T78" fmla="*/ 127 w 127"/>
                <a:gd name="T79" fmla="*/ 65 h 599"/>
                <a:gd name="T80" fmla="*/ 127 w 127"/>
                <a:gd name="T81" fmla="*/ 53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7" h="599">
                  <a:moveTo>
                    <a:pt x="127" y="534"/>
                  </a:moveTo>
                  <a:lnTo>
                    <a:pt x="127" y="534"/>
                  </a:lnTo>
                  <a:lnTo>
                    <a:pt x="125" y="548"/>
                  </a:lnTo>
                  <a:lnTo>
                    <a:pt x="122" y="560"/>
                  </a:lnTo>
                  <a:lnTo>
                    <a:pt x="115" y="570"/>
                  </a:lnTo>
                  <a:lnTo>
                    <a:pt x="108" y="580"/>
                  </a:lnTo>
                  <a:lnTo>
                    <a:pt x="98" y="587"/>
                  </a:lnTo>
                  <a:lnTo>
                    <a:pt x="88" y="593"/>
                  </a:lnTo>
                  <a:lnTo>
                    <a:pt x="76" y="597"/>
                  </a:lnTo>
                  <a:lnTo>
                    <a:pt x="63" y="599"/>
                  </a:lnTo>
                  <a:lnTo>
                    <a:pt x="63" y="599"/>
                  </a:lnTo>
                  <a:lnTo>
                    <a:pt x="63" y="599"/>
                  </a:lnTo>
                  <a:lnTo>
                    <a:pt x="51" y="597"/>
                  </a:lnTo>
                  <a:lnTo>
                    <a:pt x="39" y="593"/>
                  </a:lnTo>
                  <a:lnTo>
                    <a:pt x="27" y="587"/>
                  </a:lnTo>
                  <a:lnTo>
                    <a:pt x="19" y="580"/>
                  </a:lnTo>
                  <a:lnTo>
                    <a:pt x="10" y="570"/>
                  </a:lnTo>
                  <a:lnTo>
                    <a:pt x="5" y="560"/>
                  </a:lnTo>
                  <a:lnTo>
                    <a:pt x="2" y="548"/>
                  </a:lnTo>
                  <a:lnTo>
                    <a:pt x="0" y="534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0" y="29"/>
                  </a:lnTo>
                  <a:lnTo>
                    <a:pt x="19" y="19"/>
                  </a:lnTo>
                  <a:lnTo>
                    <a:pt x="27" y="12"/>
                  </a:lnTo>
                  <a:lnTo>
                    <a:pt x="39" y="6"/>
                  </a:lnTo>
                  <a:lnTo>
                    <a:pt x="51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98" y="12"/>
                  </a:lnTo>
                  <a:lnTo>
                    <a:pt x="108" y="19"/>
                  </a:lnTo>
                  <a:lnTo>
                    <a:pt x="115" y="29"/>
                  </a:lnTo>
                  <a:lnTo>
                    <a:pt x="122" y="39"/>
                  </a:lnTo>
                  <a:lnTo>
                    <a:pt x="125" y="51"/>
                  </a:lnTo>
                  <a:lnTo>
                    <a:pt x="127" y="65"/>
                  </a:lnTo>
                  <a:lnTo>
                    <a:pt x="127" y="5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54"/>
            <p:cNvSpPr>
              <a:spLocks/>
            </p:cNvSpPr>
            <p:nvPr/>
          </p:nvSpPr>
          <p:spPr bwMode="auto">
            <a:xfrm>
              <a:off x="4718051" y="5900738"/>
              <a:ext cx="100013" cy="474663"/>
            </a:xfrm>
            <a:custGeom>
              <a:avLst/>
              <a:gdLst>
                <a:gd name="T0" fmla="*/ 127 w 127"/>
                <a:gd name="T1" fmla="*/ 534 h 599"/>
                <a:gd name="T2" fmla="*/ 127 w 127"/>
                <a:gd name="T3" fmla="*/ 534 h 599"/>
                <a:gd name="T4" fmla="*/ 126 w 127"/>
                <a:gd name="T5" fmla="*/ 548 h 599"/>
                <a:gd name="T6" fmla="*/ 122 w 127"/>
                <a:gd name="T7" fmla="*/ 560 h 599"/>
                <a:gd name="T8" fmla="*/ 116 w 127"/>
                <a:gd name="T9" fmla="*/ 570 h 599"/>
                <a:gd name="T10" fmla="*/ 109 w 127"/>
                <a:gd name="T11" fmla="*/ 580 h 599"/>
                <a:gd name="T12" fmla="*/ 99 w 127"/>
                <a:gd name="T13" fmla="*/ 587 h 599"/>
                <a:gd name="T14" fmla="*/ 88 w 127"/>
                <a:gd name="T15" fmla="*/ 593 h 599"/>
                <a:gd name="T16" fmla="*/ 77 w 127"/>
                <a:gd name="T17" fmla="*/ 597 h 599"/>
                <a:gd name="T18" fmla="*/ 63 w 127"/>
                <a:gd name="T19" fmla="*/ 599 h 599"/>
                <a:gd name="T20" fmla="*/ 63 w 127"/>
                <a:gd name="T21" fmla="*/ 599 h 599"/>
                <a:gd name="T22" fmla="*/ 63 w 127"/>
                <a:gd name="T23" fmla="*/ 599 h 599"/>
                <a:gd name="T24" fmla="*/ 51 w 127"/>
                <a:gd name="T25" fmla="*/ 597 h 599"/>
                <a:gd name="T26" fmla="*/ 39 w 127"/>
                <a:gd name="T27" fmla="*/ 593 h 599"/>
                <a:gd name="T28" fmla="*/ 28 w 127"/>
                <a:gd name="T29" fmla="*/ 587 h 599"/>
                <a:gd name="T30" fmla="*/ 19 w 127"/>
                <a:gd name="T31" fmla="*/ 580 h 599"/>
                <a:gd name="T32" fmla="*/ 11 w 127"/>
                <a:gd name="T33" fmla="*/ 570 h 599"/>
                <a:gd name="T34" fmla="*/ 5 w 127"/>
                <a:gd name="T35" fmla="*/ 560 h 599"/>
                <a:gd name="T36" fmla="*/ 2 w 127"/>
                <a:gd name="T37" fmla="*/ 548 h 599"/>
                <a:gd name="T38" fmla="*/ 0 w 127"/>
                <a:gd name="T39" fmla="*/ 534 h 599"/>
                <a:gd name="T40" fmla="*/ 0 w 127"/>
                <a:gd name="T41" fmla="*/ 65 h 599"/>
                <a:gd name="T42" fmla="*/ 0 w 127"/>
                <a:gd name="T43" fmla="*/ 65 h 599"/>
                <a:gd name="T44" fmla="*/ 2 w 127"/>
                <a:gd name="T45" fmla="*/ 51 h 599"/>
                <a:gd name="T46" fmla="*/ 5 w 127"/>
                <a:gd name="T47" fmla="*/ 39 h 599"/>
                <a:gd name="T48" fmla="*/ 11 w 127"/>
                <a:gd name="T49" fmla="*/ 29 h 599"/>
                <a:gd name="T50" fmla="*/ 19 w 127"/>
                <a:gd name="T51" fmla="*/ 19 h 599"/>
                <a:gd name="T52" fmla="*/ 28 w 127"/>
                <a:gd name="T53" fmla="*/ 12 h 599"/>
                <a:gd name="T54" fmla="*/ 39 w 127"/>
                <a:gd name="T55" fmla="*/ 6 h 599"/>
                <a:gd name="T56" fmla="*/ 51 w 127"/>
                <a:gd name="T57" fmla="*/ 2 h 599"/>
                <a:gd name="T58" fmla="*/ 63 w 127"/>
                <a:gd name="T59" fmla="*/ 0 h 599"/>
                <a:gd name="T60" fmla="*/ 63 w 127"/>
                <a:gd name="T61" fmla="*/ 0 h 599"/>
                <a:gd name="T62" fmla="*/ 63 w 127"/>
                <a:gd name="T63" fmla="*/ 0 h 599"/>
                <a:gd name="T64" fmla="*/ 77 w 127"/>
                <a:gd name="T65" fmla="*/ 2 h 599"/>
                <a:gd name="T66" fmla="*/ 88 w 127"/>
                <a:gd name="T67" fmla="*/ 6 h 599"/>
                <a:gd name="T68" fmla="*/ 99 w 127"/>
                <a:gd name="T69" fmla="*/ 12 h 599"/>
                <a:gd name="T70" fmla="*/ 109 w 127"/>
                <a:gd name="T71" fmla="*/ 19 h 599"/>
                <a:gd name="T72" fmla="*/ 116 w 127"/>
                <a:gd name="T73" fmla="*/ 29 h 599"/>
                <a:gd name="T74" fmla="*/ 122 w 127"/>
                <a:gd name="T75" fmla="*/ 39 h 599"/>
                <a:gd name="T76" fmla="*/ 126 w 127"/>
                <a:gd name="T77" fmla="*/ 51 h 599"/>
                <a:gd name="T78" fmla="*/ 127 w 127"/>
                <a:gd name="T79" fmla="*/ 65 h 599"/>
                <a:gd name="T80" fmla="*/ 127 w 127"/>
                <a:gd name="T81" fmla="*/ 53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7" h="599">
                  <a:moveTo>
                    <a:pt x="127" y="534"/>
                  </a:moveTo>
                  <a:lnTo>
                    <a:pt x="127" y="534"/>
                  </a:lnTo>
                  <a:lnTo>
                    <a:pt x="126" y="548"/>
                  </a:lnTo>
                  <a:lnTo>
                    <a:pt x="122" y="560"/>
                  </a:lnTo>
                  <a:lnTo>
                    <a:pt x="116" y="570"/>
                  </a:lnTo>
                  <a:lnTo>
                    <a:pt x="109" y="580"/>
                  </a:lnTo>
                  <a:lnTo>
                    <a:pt x="99" y="587"/>
                  </a:lnTo>
                  <a:lnTo>
                    <a:pt x="88" y="593"/>
                  </a:lnTo>
                  <a:lnTo>
                    <a:pt x="77" y="597"/>
                  </a:lnTo>
                  <a:lnTo>
                    <a:pt x="63" y="599"/>
                  </a:lnTo>
                  <a:lnTo>
                    <a:pt x="63" y="599"/>
                  </a:lnTo>
                  <a:lnTo>
                    <a:pt x="63" y="599"/>
                  </a:lnTo>
                  <a:lnTo>
                    <a:pt x="51" y="597"/>
                  </a:lnTo>
                  <a:lnTo>
                    <a:pt x="39" y="593"/>
                  </a:lnTo>
                  <a:lnTo>
                    <a:pt x="28" y="587"/>
                  </a:lnTo>
                  <a:lnTo>
                    <a:pt x="19" y="580"/>
                  </a:lnTo>
                  <a:lnTo>
                    <a:pt x="11" y="570"/>
                  </a:lnTo>
                  <a:lnTo>
                    <a:pt x="5" y="560"/>
                  </a:lnTo>
                  <a:lnTo>
                    <a:pt x="2" y="548"/>
                  </a:lnTo>
                  <a:lnTo>
                    <a:pt x="0" y="534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9"/>
                  </a:lnTo>
                  <a:lnTo>
                    <a:pt x="19" y="19"/>
                  </a:lnTo>
                  <a:lnTo>
                    <a:pt x="28" y="12"/>
                  </a:lnTo>
                  <a:lnTo>
                    <a:pt x="39" y="6"/>
                  </a:lnTo>
                  <a:lnTo>
                    <a:pt x="51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7" y="2"/>
                  </a:lnTo>
                  <a:lnTo>
                    <a:pt x="88" y="6"/>
                  </a:lnTo>
                  <a:lnTo>
                    <a:pt x="99" y="12"/>
                  </a:lnTo>
                  <a:lnTo>
                    <a:pt x="109" y="19"/>
                  </a:lnTo>
                  <a:lnTo>
                    <a:pt x="116" y="29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5"/>
                  </a:lnTo>
                  <a:lnTo>
                    <a:pt x="127" y="5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5"/>
            <p:cNvSpPr>
              <a:spLocks/>
            </p:cNvSpPr>
            <p:nvPr/>
          </p:nvSpPr>
          <p:spPr bwMode="auto">
            <a:xfrm>
              <a:off x="4518026" y="5564188"/>
              <a:ext cx="360363" cy="406400"/>
            </a:xfrm>
            <a:custGeom>
              <a:avLst/>
              <a:gdLst>
                <a:gd name="T0" fmla="*/ 384 w 454"/>
                <a:gd name="T1" fmla="*/ 434 h 512"/>
                <a:gd name="T2" fmla="*/ 381 w 454"/>
                <a:gd name="T3" fmla="*/ 457 h 512"/>
                <a:gd name="T4" fmla="*/ 374 w 454"/>
                <a:gd name="T5" fmla="*/ 476 h 512"/>
                <a:gd name="T6" fmla="*/ 362 w 454"/>
                <a:gd name="T7" fmla="*/ 490 h 512"/>
                <a:gd name="T8" fmla="*/ 345 w 454"/>
                <a:gd name="T9" fmla="*/ 500 h 512"/>
                <a:gd name="T10" fmla="*/ 305 w 454"/>
                <a:gd name="T11" fmla="*/ 510 h 512"/>
                <a:gd name="T12" fmla="*/ 254 w 454"/>
                <a:gd name="T13" fmla="*/ 512 h 512"/>
                <a:gd name="T14" fmla="*/ 198 w 454"/>
                <a:gd name="T15" fmla="*/ 512 h 512"/>
                <a:gd name="T16" fmla="*/ 149 w 454"/>
                <a:gd name="T17" fmla="*/ 510 h 512"/>
                <a:gd name="T18" fmla="*/ 106 w 454"/>
                <a:gd name="T19" fmla="*/ 500 h 512"/>
                <a:gd name="T20" fmla="*/ 91 w 454"/>
                <a:gd name="T21" fmla="*/ 490 h 512"/>
                <a:gd name="T22" fmla="*/ 79 w 454"/>
                <a:gd name="T23" fmla="*/ 476 h 512"/>
                <a:gd name="T24" fmla="*/ 71 w 454"/>
                <a:gd name="T25" fmla="*/ 457 h 512"/>
                <a:gd name="T26" fmla="*/ 69 w 454"/>
                <a:gd name="T27" fmla="*/ 434 h 512"/>
                <a:gd name="T28" fmla="*/ 69 w 454"/>
                <a:gd name="T29" fmla="*/ 130 h 512"/>
                <a:gd name="T30" fmla="*/ 27 w 454"/>
                <a:gd name="T31" fmla="*/ 103 h 512"/>
                <a:gd name="T32" fmla="*/ 10 w 454"/>
                <a:gd name="T33" fmla="*/ 88 h 512"/>
                <a:gd name="T34" fmla="*/ 1 w 454"/>
                <a:gd name="T35" fmla="*/ 73 h 512"/>
                <a:gd name="T36" fmla="*/ 0 w 454"/>
                <a:gd name="T37" fmla="*/ 61 h 512"/>
                <a:gd name="T38" fmla="*/ 5 w 454"/>
                <a:gd name="T39" fmla="*/ 49 h 512"/>
                <a:gd name="T40" fmla="*/ 22 w 454"/>
                <a:gd name="T41" fmla="*/ 34 h 512"/>
                <a:gd name="T42" fmla="*/ 56 w 454"/>
                <a:gd name="T43" fmla="*/ 20 h 512"/>
                <a:gd name="T44" fmla="*/ 100 w 454"/>
                <a:gd name="T45" fmla="*/ 10 h 512"/>
                <a:gd name="T46" fmla="*/ 164 w 454"/>
                <a:gd name="T47" fmla="*/ 2 h 512"/>
                <a:gd name="T48" fmla="*/ 254 w 454"/>
                <a:gd name="T49" fmla="*/ 0 h 512"/>
                <a:gd name="T50" fmla="*/ 288 w 454"/>
                <a:gd name="T51" fmla="*/ 2 h 512"/>
                <a:gd name="T52" fmla="*/ 354 w 454"/>
                <a:gd name="T53" fmla="*/ 10 h 512"/>
                <a:gd name="T54" fmla="*/ 398 w 454"/>
                <a:gd name="T55" fmla="*/ 20 h 512"/>
                <a:gd name="T56" fmla="*/ 433 w 454"/>
                <a:gd name="T57" fmla="*/ 35 h 512"/>
                <a:gd name="T58" fmla="*/ 450 w 454"/>
                <a:gd name="T59" fmla="*/ 51 h 512"/>
                <a:gd name="T60" fmla="*/ 454 w 454"/>
                <a:gd name="T61" fmla="*/ 63 h 512"/>
                <a:gd name="T62" fmla="*/ 452 w 454"/>
                <a:gd name="T63" fmla="*/ 74 h 512"/>
                <a:gd name="T64" fmla="*/ 444 w 454"/>
                <a:gd name="T65" fmla="*/ 88 h 512"/>
                <a:gd name="T66" fmla="*/ 427 w 454"/>
                <a:gd name="T67" fmla="*/ 103 h 512"/>
                <a:gd name="T68" fmla="*/ 384 w 454"/>
                <a:gd name="T69" fmla="*/ 13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4" h="512">
                  <a:moveTo>
                    <a:pt x="384" y="434"/>
                  </a:moveTo>
                  <a:lnTo>
                    <a:pt x="384" y="434"/>
                  </a:lnTo>
                  <a:lnTo>
                    <a:pt x="383" y="447"/>
                  </a:lnTo>
                  <a:lnTo>
                    <a:pt x="381" y="457"/>
                  </a:lnTo>
                  <a:lnTo>
                    <a:pt x="377" y="468"/>
                  </a:lnTo>
                  <a:lnTo>
                    <a:pt x="374" y="476"/>
                  </a:lnTo>
                  <a:lnTo>
                    <a:pt x="367" y="483"/>
                  </a:lnTo>
                  <a:lnTo>
                    <a:pt x="362" y="490"/>
                  </a:lnTo>
                  <a:lnTo>
                    <a:pt x="354" y="495"/>
                  </a:lnTo>
                  <a:lnTo>
                    <a:pt x="345" y="500"/>
                  </a:lnTo>
                  <a:lnTo>
                    <a:pt x="327" y="506"/>
                  </a:lnTo>
                  <a:lnTo>
                    <a:pt x="305" y="510"/>
                  </a:lnTo>
                  <a:lnTo>
                    <a:pt x="279" y="512"/>
                  </a:lnTo>
                  <a:lnTo>
                    <a:pt x="254" y="512"/>
                  </a:lnTo>
                  <a:lnTo>
                    <a:pt x="198" y="512"/>
                  </a:lnTo>
                  <a:lnTo>
                    <a:pt x="198" y="512"/>
                  </a:lnTo>
                  <a:lnTo>
                    <a:pt x="172" y="512"/>
                  </a:lnTo>
                  <a:lnTo>
                    <a:pt x="149" y="510"/>
                  </a:lnTo>
                  <a:lnTo>
                    <a:pt x="125" y="506"/>
                  </a:lnTo>
                  <a:lnTo>
                    <a:pt x="106" y="500"/>
                  </a:lnTo>
                  <a:lnTo>
                    <a:pt x="98" y="495"/>
                  </a:lnTo>
                  <a:lnTo>
                    <a:pt x="91" y="490"/>
                  </a:lnTo>
                  <a:lnTo>
                    <a:pt x="84" y="483"/>
                  </a:lnTo>
                  <a:lnTo>
                    <a:pt x="79" y="476"/>
                  </a:lnTo>
                  <a:lnTo>
                    <a:pt x="74" y="468"/>
                  </a:lnTo>
                  <a:lnTo>
                    <a:pt x="71" y="457"/>
                  </a:lnTo>
                  <a:lnTo>
                    <a:pt x="69" y="447"/>
                  </a:lnTo>
                  <a:lnTo>
                    <a:pt x="69" y="434"/>
                  </a:lnTo>
                  <a:lnTo>
                    <a:pt x="69" y="130"/>
                  </a:lnTo>
                  <a:lnTo>
                    <a:pt x="69" y="130"/>
                  </a:lnTo>
                  <a:lnTo>
                    <a:pt x="39" y="112"/>
                  </a:lnTo>
                  <a:lnTo>
                    <a:pt x="27" y="103"/>
                  </a:lnTo>
                  <a:lnTo>
                    <a:pt x="18" y="95"/>
                  </a:lnTo>
                  <a:lnTo>
                    <a:pt x="10" y="88"/>
                  </a:lnTo>
                  <a:lnTo>
                    <a:pt x="5" y="80"/>
                  </a:lnTo>
                  <a:lnTo>
                    <a:pt x="1" y="73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1" y="54"/>
                  </a:lnTo>
                  <a:lnTo>
                    <a:pt x="5" y="49"/>
                  </a:lnTo>
                  <a:lnTo>
                    <a:pt x="10" y="44"/>
                  </a:lnTo>
                  <a:lnTo>
                    <a:pt x="22" y="34"/>
                  </a:lnTo>
                  <a:lnTo>
                    <a:pt x="37" y="27"/>
                  </a:lnTo>
                  <a:lnTo>
                    <a:pt x="56" y="20"/>
                  </a:lnTo>
                  <a:lnTo>
                    <a:pt x="78" y="13"/>
                  </a:lnTo>
                  <a:lnTo>
                    <a:pt x="100" y="10"/>
                  </a:lnTo>
                  <a:lnTo>
                    <a:pt x="122" y="5"/>
                  </a:lnTo>
                  <a:lnTo>
                    <a:pt x="164" y="2"/>
                  </a:lnTo>
                  <a:lnTo>
                    <a:pt x="198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88" y="2"/>
                  </a:lnTo>
                  <a:lnTo>
                    <a:pt x="332" y="7"/>
                  </a:lnTo>
                  <a:lnTo>
                    <a:pt x="354" y="10"/>
                  </a:lnTo>
                  <a:lnTo>
                    <a:pt x="377" y="15"/>
                  </a:lnTo>
                  <a:lnTo>
                    <a:pt x="398" y="20"/>
                  </a:lnTo>
                  <a:lnTo>
                    <a:pt x="416" y="27"/>
                  </a:lnTo>
                  <a:lnTo>
                    <a:pt x="433" y="35"/>
                  </a:lnTo>
                  <a:lnTo>
                    <a:pt x="445" y="46"/>
                  </a:lnTo>
                  <a:lnTo>
                    <a:pt x="450" y="51"/>
                  </a:lnTo>
                  <a:lnTo>
                    <a:pt x="452" y="56"/>
                  </a:lnTo>
                  <a:lnTo>
                    <a:pt x="454" y="63"/>
                  </a:lnTo>
                  <a:lnTo>
                    <a:pt x="454" y="68"/>
                  </a:lnTo>
                  <a:lnTo>
                    <a:pt x="452" y="74"/>
                  </a:lnTo>
                  <a:lnTo>
                    <a:pt x="449" y="81"/>
                  </a:lnTo>
                  <a:lnTo>
                    <a:pt x="444" y="88"/>
                  </a:lnTo>
                  <a:lnTo>
                    <a:pt x="437" y="96"/>
                  </a:lnTo>
                  <a:lnTo>
                    <a:pt x="427" y="103"/>
                  </a:lnTo>
                  <a:lnTo>
                    <a:pt x="415" y="112"/>
                  </a:lnTo>
                  <a:lnTo>
                    <a:pt x="384" y="130"/>
                  </a:lnTo>
                  <a:lnTo>
                    <a:pt x="384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56"/>
            <p:cNvSpPr>
              <a:spLocks/>
            </p:cNvSpPr>
            <p:nvPr/>
          </p:nvSpPr>
          <p:spPr bwMode="auto">
            <a:xfrm>
              <a:off x="3162301" y="5842000"/>
              <a:ext cx="112713" cy="423863"/>
            </a:xfrm>
            <a:custGeom>
              <a:avLst/>
              <a:gdLst>
                <a:gd name="T0" fmla="*/ 89 w 142"/>
                <a:gd name="T1" fmla="*/ 488 h 533"/>
                <a:gd name="T2" fmla="*/ 89 w 142"/>
                <a:gd name="T3" fmla="*/ 488 h 533"/>
                <a:gd name="T4" fmla="*/ 89 w 142"/>
                <a:gd name="T5" fmla="*/ 496 h 533"/>
                <a:gd name="T6" fmla="*/ 86 w 142"/>
                <a:gd name="T7" fmla="*/ 506 h 533"/>
                <a:gd name="T8" fmla="*/ 83 w 142"/>
                <a:gd name="T9" fmla="*/ 513 h 533"/>
                <a:gd name="T10" fmla="*/ 78 w 142"/>
                <a:gd name="T11" fmla="*/ 520 h 533"/>
                <a:gd name="T12" fmla="*/ 71 w 142"/>
                <a:gd name="T13" fmla="*/ 525 h 533"/>
                <a:gd name="T14" fmla="*/ 62 w 142"/>
                <a:gd name="T15" fmla="*/ 530 h 533"/>
                <a:gd name="T16" fmla="*/ 54 w 142"/>
                <a:gd name="T17" fmla="*/ 532 h 533"/>
                <a:gd name="T18" fmla="*/ 45 w 142"/>
                <a:gd name="T19" fmla="*/ 533 h 533"/>
                <a:gd name="T20" fmla="*/ 45 w 142"/>
                <a:gd name="T21" fmla="*/ 533 h 533"/>
                <a:gd name="T22" fmla="*/ 45 w 142"/>
                <a:gd name="T23" fmla="*/ 533 h 533"/>
                <a:gd name="T24" fmla="*/ 35 w 142"/>
                <a:gd name="T25" fmla="*/ 532 h 533"/>
                <a:gd name="T26" fmla="*/ 27 w 142"/>
                <a:gd name="T27" fmla="*/ 530 h 533"/>
                <a:gd name="T28" fmla="*/ 18 w 142"/>
                <a:gd name="T29" fmla="*/ 525 h 533"/>
                <a:gd name="T30" fmla="*/ 13 w 142"/>
                <a:gd name="T31" fmla="*/ 520 h 533"/>
                <a:gd name="T32" fmla="*/ 6 w 142"/>
                <a:gd name="T33" fmla="*/ 513 h 533"/>
                <a:gd name="T34" fmla="*/ 3 w 142"/>
                <a:gd name="T35" fmla="*/ 506 h 533"/>
                <a:gd name="T36" fmla="*/ 0 w 142"/>
                <a:gd name="T37" fmla="*/ 496 h 533"/>
                <a:gd name="T38" fmla="*/ 0 w 142"/>
                <a:gd name="T39" fmla="*/ 488 h 533"/>
                <a:gd name="T40" fmla="*/ 52 w 142"/>
                <a:gd name="T41" fmla="*/ 45 h 533"/>
                <a:gd name="T42" fmla="*/ 52 w 142"/>
                <a:gd name="T43" fmla="*/ 45 h 533"/>
                <a:gd name="T44" fmla="*/ 52 w 142"/>
                <a:gd name="T45" fmla="*/ 35 h 533"/>
                <a:gd name="T46" fmla="*/ 56 w 142"/>
                <a:gd name="T47" fmla="*/ 27 h 533"/>
                <a:gd name="T48" fmla="*/ 59 w 142"/>
                <a:gd name="T49" fmla="*/ 18 h 533"/>
                <a:gd name="T50" fmla="*/ 66 w 142"/>
                <a:gd name="T51" fmla="*/ 11 h 533"/>
                <a:gd name="T52" fmla="*/ 72 w 142"/>
                <a:gd name="T53" fmla="*/ 6 h 533"/>
                <a:gd name="T54" fmla="*/ 79 w 142"/>
                <a:gd name="T55" fmla="*/ 3 h 533"/>
                <a:gd name="T56" fmla="*/ 88 w 142"/>
                <a:gd name="T57" fmla="*/ 0 h 533"/>
                <a:gd name="T58" fmla="*/ 98 w 142"/>
                <a:gd name="T59" fmla="*/ 0 h 533"/>
                <a:gd name="T60" fmla="*/ 98 w 142"/>
                <a:gd name="T61" fmla="*/ 0 h 533"/>
                <a:gd name="T62" fmla="*/ 98 w 142"/>
                <a:gd name="T63" fmla="*/ 0 h 533"/>
                <a:gd name="T64" fmla="*/ 106 w 142"/>
                <a:gd name="T65" fmla="*/ 0 h 533"/>
                <a:gd name="T66" fmla="*/ 115 w 142"/>
                <a:gd name="T67" fmla="*/ 3 h 533"/>
                <a:gd name="T68" fmla="*/ 123 w 142"/>
                <a:gd name="T69" fmla="*/ 6 h 533"/>
                <a:gd name="T70" fmla="*/ 130 w 142"/>
                <a:gd name="T71" fmla="*/ 11 h 533"/>
                <a:gd name="T72" fmla="*/ 135 w 142"/>
                <a:gd name="T73" fmla="*/ 18 h 533"/>
                <a:gd name="T74" fmla="*/ 139 w 142"/>
                <a:gd name="T75" fmla="*/ 27 h 533"/>
                <a:gd name="T76" fmla="*/ 142 w 142"/>
                <a:gd name="T77" fmla="*/ 35 h 533"/>
                <a:gd name="T78" fmla="*/ 142 w 142"/>
                <a:gd name="T79" fmla="*/ 45 h 533"/>
                <a:gd name="T80" fmla="*/ 89 w 142"/>
                <a:gd name="T81" fmla="*/ 488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533">
                  <a:moveTo>
                    <a:pt x="89" y="488"/>
                  </a:moveTo>
                  <a:lnTo>
                    <a:pt x="89" y="488"/>
                  </a:lnTo>
                  <a:lnTo>
                    <a:pt x="89" y="496"/>
                  </a:lnTo>
                  <a:lnTo>
                    <a:pt x="86" y="506"/>
                  </a:lnTo>
                  <a:lnTo>
                    <a:pt x="83" y="513"/>
                  </a:lnTo>
                  <a:lnTo>
                    <a:pt x="78" y="520"/>
                  </a:lnTo>
                  <a:lnTo>
                    <a:pt x="71" y="525"/>
                  </a:lnTo>
                  <a:lnTo>
                    <a:pt x="62" y="530"/>
                  </a:lnTo>
                  <a:lnTo>
                    <a:pt x="54" y="532"/>
                  </a:lnTo>
                  <a:lnTo>
                    <a:pt x="45" y="533"/>
                  </a:lnTo>
                  <a:lnTo>
                    <a:pt x="45" y="533"/>
                  </a:lnTo>
                  <a:lnTo>
                    <a:pt x="45" y="533"/>
                  </a:lnTo>
                  <a:lnTo>
                    <a:pt x="35" y="532"/>
                  </a:lnTo>
                  <a:lnTo>
                    <a:pt x="27" y="530"/>
                  </a:lnTo>
                  <a:lnTo>
                    <a:pt x="18" y="525"/>
                  </a:lnTo>
                  <a:lnTo>
                    <a:pt x="13" y="520"/>
                  </a:lnTo>
                  <a:lnTo>
                    <a:pt x="6" y="513"/>
                  </a:lnTo>
                  <a:lnTo>
                    <a:pt x="3" y="506"/>
                  </a:lnTo>
                  <a:lnTo>
                    <a:pt x="0" y="496"/>
                  </a:lnTo>
                  <a:lnTo>
                    <a:pt x="0" y="488"/>
                  </a:lnTo>
                  <a:lnTo>
                    <a:pt x="52" y="45"/>
                  </a:lnTo>
                  <a:lnTo>
                    <a:pt x="52" y="45"/>
                  </a:lnTo>
                  <a:lnTo>
                    <a:pt x="52" y="35"/>
                  </a:lnTo>
                  <a:lnTo>
                    <a:pt x="56" y="27"/>
                  </a:lnTo>
                  <a:lnTo>
                    <a:pt x="59" y="18"/>
                  </a:lnTo>
                  <a:lnTo>
                    <a:pt x="66" y="11"/>
                  </a:lnTo>
                  <a:lnTo>
                    <a:pt x="72" y="6"/>
                  </a:lnTo>
                  <a:lnTo>
                    <a:pt x="79" y="3"/>
                  </a:lnTo>
                  <a:lnTo>
                    <a:pt x="8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0"/>
                  </a:lnTo>
                  <a:lnTo>
                    <a:pt x="115" y="3"/>
                  </a:lnTo>
                  <a:lnTo>
                    <a:pt x="123" y="6"/>
                  </a:lnTo>
                  <a:lnTo>
                    <a:pt x="130" y="11"/>
                  </a:lnTo>
                  <a:lnTo>
                    <a:pt x="135" y="18"/>
                  </a:lnTo>
                  <a:lnTo>
                    <a:pt x="139" y="27"/>
                  </a:lnTo>
                  <a:lnTo>
                    <a:pt x="142" y="35"/>
                  </a:lnTo>
                  <a:lnTo>
                    <a:pt x="142" y="45"/>
                  </a:lnTo>
                  <a:lnTo>
                    <a:pt x="89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57"/>
            <p:cNvSpPr>
              <a:spLocks/>
            </p:cNvSpPr>
            <p:nvPr/>
          </p:nvSpPr>
          <p:spPr bwMode="auto">
            <a:xfrm>
              <a:off x="3497263" y="5842000"/>
              <a:ext cx="114300" cy="423863"/>
            </a:xfrm>
            <a:custGeom>
              <a:avLst/>
              <a:gdLst>
                <a:gd name="T0" fmla="*/ 144 w 144"/>
                <a:gd name="T1" fmla="*/ 488 h 533"/>
                <a:gd name="T2" fmla="*/ 144 w 144"/>
                <a:gd name="T3" fmla="*/ 488 h 533"/>
                <a:gd name="T4" fmla="*/ 143 w 144"/>
                <a:gd name="T5" fmla="*/ 496 h 533"/>
                <a:gd name="T6" fmla="*/ 141 w 144"/>
                <a:gd name="T7" fmla="*/ 506 h 533"/>
                <a:gd name="T8" fmla="*/ 136 w 144"/>
                <a:gd name="T9" fmla="*/ 513 h 533"/>
                <a:gd name="T10" fmla="*/ 131 w 144"/>
                <a:gd name="T11" fmla="*/ 520 h 533"/>
                <a:gd name="T12" fmla="*/ 124 w 144"/>
                <a:gd name="T13" fmla="*/ 525 h 533"/>
                <a:gd name="T14" fmla="*/ 116 w 144"/>
                <a:gd name="T15" fmla="*/ 530 h 533"/>
                <a:gd name="T16" fmla="*/ 107 w 144"/>
                <a:gd name="T17" fmla="*/ 532 h 533"/>
                <a:gd name="T18" fmla="*/ 99 w 144"/>
                <a:gd name="T19" fmla="*/ 533 h 533"/>
                <a:gd name="T20" fmla="*/ 99 w 144"/>
                <a:gd name="T21" fmla="*/ 533 h 533"/>
                <a:gd name="T22" fmla="*/ 99 w 144"/>
                <a:gd name="T23" fmla="*/ 533 h 533"/>
                <a:gd name="T24" fmla="*/ 88 w 144"/>
                <a:gd name="T25" fmla="*/ 532 h 533"/>
                <a:gd name="T26" fmla="*/ 80 w 144"/>
                <a:gd name="T27" fmla="*/ 530 h 533"/>
                <a:gd name="T28" fmla="*/ 73 w 144"/>
                <a:gd name="T29" fmla="*/ 525 h 533"/>
                <a:gd name="T30" fmla="*/ 66 w 144"/>
                <a:gd name="T31" fmla="*/ 520 h 533"/>
                <a:gd name="T32" fmla="*/ 61 w 144"/>
                <a:gd name="T33" fmla="*/ 513 h 533"/>
                <a:gd name="T34" fmla="*/ 56 w 144"/>
                <a:gd name="T35" fmla="*/ 506 h 533"/>
                <a:gd name="T36" fmla="*/ 53 w 144"/>
                <a:gd name="T37" fmla="*/ 496 h 533"/>
                <a:gd name="T38" fmla="*/ 53 w 144"/>
                <a:gd name="T39" fmla="*/ 488 h 533"/>
                <a:gd name="T40" fmla="*/ 0 w 144"/>
                <a:gd name="T41" fmla="*/ 45 h 533"/>
                <a:gd name="T42" fmla="*/ 0 w 144"/>
                <a:gd name="T43" fmla="*/ 45 h 533"/>
                <a:gd name="T44" fmla="*/ 0 w 144"/>
                <a:gd name="T45" fmla="*/ 35 h 533"/>
                <a:gd name="T46" fmla="*/ 4 w 144"/>
                <a:gd name="T47" fmla="*/ 27 h 533"/>
                <a:gd name="T48" fmla="*/ 7 w 144"/>
                <a:gd name="T49" fmla="*/ 18 h 533"/>
                <a:gd name="T50" fmla="*/ 14 w 144"/>
                <a:gd name="T51" fmla="*/ 11 h 533"/>
                <a:gd name="T52" fmla="*/ 21 w 144"/>
                <a:gd name="T53" fmla="*/ 6 h 533"/>
                <a:gd name="T54" fmla="*/ 28 w 144"/>
                <a:gd name="T55" fmla="*/ 3 h 533"/>
                <a:gd name="T56" fmla="*/ 36 w 144"/>
                <a:gd name="T57" fmla="*/ 0 h 533"/>
                <a:gd name="T58" fmla="*/ 46 w 144"/>
                <a:gd name="T59" fmla="*/ 0 h 533"/>
                <a:gd name="T60" fmla="*/ 46 w 144"/>
                <a:gd name="T61" fmla="*/ 0 h 533"/>
                <a:gd name="T62" fmla="*/ 46 w 144"/>
                <a:gd name="T63" fmla="*/ 0 h 533"/>
                <a:gd name="T64" fmla="*/ 55 w 144"/>
                <a:gd name="T65" fmla="*/ 0 h 533"/>
                <a:gd name="T66" fmla="*/ 63 w 144"/>
                <a:gd name="T67" fmla="*/ 3 h 533"/>
                <a:gd name="T68" fmla="*/ 72 w 144"/>
                <a:gd name="T69" fmla="*/ 6 h 533"/>
                <a:gd name="T70" fmla="*/ 78 w 144"/>
                <a:gd name="T71" fmla="*/ 11 h 533"/>
                <a:gd name="T72" fmla="*/ 83 w 144"/>
                <a:gd name="T73" fmla="*/ 18 h 533"/>
                <a:gd name="T74" fmla="*/ 88 w 144"/>
                <a:gd name="T75" fmla="*/ 27 h 533"/>
                <a:gd name="T76" fmla="*/ 90 w 144"/>
                <a:gd name="T77" fmla="*/ 35 h 533"/>
                <a:gd name="T78" fmla="*/ 92 w 144"/>
                <a:gd name="T79" fmla="*/ 45 h 533"/>
                <a:gd name="T80" fmla="*/ 144 w 144"/>
                <a:gd name="T81" fmla="*/ 488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533">
                  <a:moveTo>
                    <a:pt x="144" y="488"/>
                  </a:moveTo>
                  <a:lnTo>
                    <a:pt x="144" y="488"/>
                  </a:lnTo>
                  <a:lnTo>
                    <a:pt x="143" y="496"/>
                  </a:lnTo>
                  <a:lnTo>
                    <a:pt x="141" y="506"/>
                  </a:lnTo>
                  <a:lnTo>
                    <a:pt x="136" y="513"/>
                  </a:lnTo>
                  <a:lnTo>
                    <a:pt x="131" y="520"/>
                  </a:lnTo>
                  <a:lnTo>
                    <a:pt x="124" y="525"/>
                  </a:lnTo>
                  <a:lnTo>
                    <a:pt x="116" y="530"/>
                  </a:lnTo>
                  <a:lnTo>
                    <a:pt x="107" y="532"/>
                  </a:lnTo>
                  <a:lnTo>
                    <a:pt x="99" y="533"/>
                  </a:lnTo>
                  <a:lnTo>
                    <a:pt x="99" y="533"/>
                  </a:lnTo>
                  <a:lnTo>
                    <a:pt x="99" y="533"/>
                  </a:lnTo>
                  <a:lnTo>
                    <a:pt x="88" y="532"/>
                  </a:lnTo>
                  <a:lnTo>
                    <a:pt x="80" y="530"/>
                  </a:lnTo>
                  <a:lnTo>
                    <a:pt x="73" y="525"/>
                  </a:lnTo>
                  <a:lnTo>
                    <a:pt x="66" y="520"/>
                  </a:lnTo>
                  <a:lnTo>
                    <a:pt x="61" y="513"/>
                  </a:lnTo>
                  <a:lnTo>
                    <a:pt x="56" y="506"/>
                  </a:lnTo>
                  <a:lnTo>
                    <a:pt x="53" y="496"/>
                  </a:lnTo>
                  <a:lnTo>
                    <a:pt x="53" y="48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4" y="27"/>
                  </a:lnTo>
                  <a:lnTo>
                    <a:pt x="7" y="18"/>
                  </a:lnTo>
                  <a:lnTo>
                    <a:pt x="14" y="11"/>
                  </a:lnTo>
                  <a:lnTo>
                    <a:pt x="21" y="6"/>
                  </a:lnTo>
                  <a:lnTo>
                    <a:pt x="28" y="3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2" y="6"/>
                  </a:lnTo>
                  <a:lnTo>
                    <a:pt x="78" y="11"/>
                  </a:lnTo>
                  <a:lnTo>
                    <a:pt x="83" y="18"/>
                  </a:lnTo>
                  <a:lnTo>
                    <a:pt x="88" y="27"/>
                  </a:lnTo>
                  <a:lnTo>
                    <a:pt x="90" y="35"/>
                  </a:lnTo>
                  <a:lnTo>
                    <a:pt x="92" y="45"/>
                  </a:lnTo>
                  <a:lnTo>
                    <a:pt x="144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58"/>
            <p:cNvSpPr>
              <a:spLocks/>
            </p:cNvSpPr>
            <p:nvPr/>
          </p:nvSpPr>
          <p:spPr bwMode="auto">
            <a:xfrm>
              <a:off x="3278188" y="5594350"/>
              <a:ext cx="214313" cy="212725"/>
            </a:xfrm>
            <a:custGeom>
              <a:avLst/>
              <a:gdLst>
                <a:gd name="T0" fmla="*/ 134 w 269"/>
                <a:gd name="T1" fmla="*/ 270 h 270"/>
                <a:gd name="T2" fmla="*/ 161 w 269"/>
                <a:gd name="T3" fmla="*/ 268 h 270"/>
                <a:gd name="T4" fmla="*/ 186 w 269"/>
                <a:gd name="T5" fmla="*/ 259 h 270"/>
                <a:gd name="T6" fmla="*/ 208 w 269"/>
                <a:gd name="T7" fmla="*/ 248 h 270"/>
                <a:gd name="T8" fmla="*/ 229 w 269"/>
                <a:gd name="T9" fmla="*/ 231 h 270"/>
                <a:gd name="T10" fmla="*/ 246 w 269"/>
                <a:gd name="T11" fmla="*/ 210 h 270"/>
                <a:gd name="T12" fmla="*/ 257 w 269"/>
                <a:gd name="T13" fmla="*/ 188 h 270"/>
                <a:gd name="T14" fmla="*/ 266 w 269"/>
                <a:gd name="T15" fmla="*/ 163 h 270"/>
                <a:gd name="T16" fmla="*/ 269 w 269"/>
                <a:gd name="T17" fmla="*/ 136 h 270"/>
                <a:gd name="T18" fmla="*/ 268 w 269"/>
                <a:gd name="T19" fmla="*/ 122 h 270"/>
                <a:gd name="T20" fmla="*/ 263 w 269"/>
                <a:gd name="T21" fmla="*/ 95 h 270"/>
                <a:gd name="T22" fmla="*/ 252 w 269"/>
                <a:gd name="T23" fmla="*/ 71 h 270"/>
                <a:gd name="T24" fmla="*/ 237 w 269"/>
                <a:gd name="T25" fmla="*/ 49 h 270"/>
                <a:gd name="T26" fmla="*/ 220 w 269"/>
                <a:gd name="T27" fmla="*/ 31 h 270"/>
                <a:gd name="T28" fmla="*/ 198 w 269"/>
                <a:gd name="T29" fmla="*/ 17 h 270"/>
                <a:gd name="T30" fmla="*/ 174 w 269"/>
                <a:gd name="T31" fmla="*/ 7 h 270"/>
                <a:gd name="T32" fmla="*/ 147 w 269"/>
                <a:gd name="T33" fmla="*/ 2 h 270"/>
                <a:gd name="T34" fmla="*/ 134 w 269"/>
                <a:gd name="T35" fmla="*/ 0 h 270"/>
                <a:gd name="T36" fmla="*/ 107 w 269"/>
                <a:gd name="T37" fmla="*/ 4 h 270"/>
                <a:gd name="T38" fmla="*/ 81 w 269"/>
                <a:gd name="T39" fmla="*/ 12 h 270"/>
                <a:gd name="T40" fmla="*/ 59 w 269"/>
                <a:gd name="T41" fmla="*/ 24 h 270"/>
                <a:gd name="T42" fmla="*/ 39 w 269"/>
                <a:gd name="T43" fmla="*/ 41 h 270"/>
                <a:gd name="T44" fmla="*/ 22 w 269"/>
                <a:gd name="T45" fmla="*/ 59 h 270"/>
                <a:gd name="T46" fmla="*/ 10 w 269"/>
                <a:gd name="T47" fmla="*/ 83 h 270"/>
                <a:gd name="T48" fmla="*/ 2 w 269"/>
                <a:gd name="T49" fmla="*/ 109 h 270"/>
                <a:gd name="T50" fmla="*/ 0 w 269"/>
                <a:gd name="T51" fmla="*/ 136 h 270"/>
                <a:gd name="T52" fmla="*/ 0 w 269"/>
                <a:gd name="T53" fmla="*/ 149 h 270"/>
                <a:gd name="T54" fmla="*/ 5 w 269"/>
                <a:gd name="T55" fmla="*/ 175 h 270"/>
                <a:gd name="T56" fmla="*/ 15 w 269"/>
                <a:gd name="T57" fmla="*/ 200 h 270"/>
                <a:gd name="T58" fmla="*/ 30 w 269"/>
                <a:gd name="T59" fmla="*/ 220 h 270"/>
                <a:gd name="T60" fmla="*/ 47 w 269"/>
                <a:gd name="T61" fmla="*/ 239 h 270"/>
                <a:gd name="T62" fmla="*/ 69 w 269"/>
                <a:gd name="T63" fmla="*/ 254 h 270"/>
                <a:gd name="T64" fmla="*/ 93 w 269"/>
                <a:gd name="T65" fmla="*/ 264 h 270"/>
                <a:gd name="T66" fmla="*/ 120 w 269"/>
                <a:gd name="T67" fmla="*/ 270 h 270"/>
                <a:gd name="T68" fmla="*/ 134 w 269"/>
                <a:gd name="T6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70">
                  <a:moveTo>
                    <a:pt x="134" y="270"/>
                  </a:moveTo>
                  <a:lnTo>
                    <a:pt x="134" y="270"/>
                  </a:lnTo>
                  <a:lnTo>
                    <a:pt x="147" y="270"/>
                  </a:lnTo>
                  <a:lnTo>
                    <a:pt x="161" y="268"/>
                  </a:lnTo>
                  <a:lnTo>
                    <a:pt x="174" y="264"/>
                  </a:lnTo>
                  <a:lnTo>
                    <a:pt x="186" y="259"/>
                  </a:lnTo>
                  <a:lnTo>
                    <a:pt x="198" y="254"/>
                  </a:lnTo>
                  <a:lnTo>
                    <a:pt x="208" y="248"/>
                  </a:lnTo>
                  <a:lnTo>
                    <a:pt x="220" y="239"/>
                  </a:lnTo>
                  <a:lnTo>
                    <a:pt x="229" y="231"/>
                  </a:lnTo>
                  <a:lnTo>
                    <a:pt x="237" y="220"/>
                  </a:lnTo>
                  <a:lnTo>
                    <a:pt x="246" y="210"/>
                  </a:lnTo>
                  <a:lnTo>
                    <a:pt x="252" y="200"/>
                  </a:lnTo>
                  <a:lnTo>
                    <a:pt x="257" y="188"/>
                  </a:lnTo>
                  <a:lnTo>
                    <a:pt x="263" y="175"/>
                  </a:lnTo>
                  <a:lnTo>
                    <a:pt x="266" y="163"/>
                  </a:lnTo>
                  <a:lnTo>
                    <a:pt x="268" y="149"/>
                  </a:lnTo>
                  <a:lnTo>
                    <a:pt x="269" y="136"/>
                  </a:lnTo>
                  <a:lnTo>
                    <a:pt x="269" y="136"/>
                  </a:lnTo>
                  <a:lnTo>
                    <a:pt x="268" y="122"/>
                  </a:lnTo>
                  <a:lnTo>
                    <a:pt x="266" y="109"/>
                  </a:lnTo>
                  <a:lnTo>
                    <a:pt x="263" y="95"/>
                  </a:lnTo>
                  <a:lnTo>
                    <a:pt x="257" y="83"/>
                  </a:lnTo>
                  <a:lnTo>
                    <a:pt x="252" y="71"/>
                  </a:lnTo>
                  <a:lnTo>
                    <a:pt x="246" y="59"/>
                  </a:lnTo>
                  <a:lnTo>
                    <a:pt x="237" y="49"/>
                  </a:lnTo>
                  <a:lnTo>
                    <a:pt x="229" y="41"/>
                  </a:lnTo>
                  <a:lnTo>
                    <a:pt x="220" y="31"/>
                  </a:lnTo>
                  <a:lnTo>
                    <a:pt x="208" y="24"/>
                  </a:lnTo>
                  <a:lnTo>
                    <a:pt x="198" y="17"/>
                  </a:lnTo>
                  <a:lnTo>
                    <a:pt x="186" y="12"/>
                  </a:lnTo>
                  <a:lnTo>
                    <a:pt x="174" y="7"/>
                  </a:lnTo>
                  <a:lnTo>
                    <a:pt x="161" y="4"/>
                  </a:lnTo>
                  <a:lnTo>
                    <a:pt x="147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0" y="2"/>
                  </a:lnTo>
                  <a:lnTo>
                    <a:pt x="107" y="4"/>
                  </a:lnTo>
                  <a:lnTo>
                    <a:pt x="93" y="7"/>
                  </a:lnTo>
                  <a:lnTo>
                    <a:pt x="81" y="12"/>
                  </a:lnTo>
                  <a:lnTo>
                    <a:pt x="69" y="17"/>
                  </a:lnTo>
                  <a:lnTo>
                    <a:pt x="59" y="24"/>
                  </a:lnTo>
                  <a:lnTo>
                    <a:pt x="47" y="31"/>
                  </a:lnTo>
                  <a:lnTo>
                    <a:pt x="39" y="41"/>
                  </a:lnTo>
                  <a:lnTo>
                    <a:pt x="30" y="49"/>
                  </a:lnTo>
                  <a:lnTo>
                    <a:pt x="22" y="59"/>
                  </a:lnTo>
                  <a:lnTo>
                    <a:pt x="15" y="71"/>
                  </a:lnTo>
                  <a:lnTo>
                    <a:pt x="10" y="83"/>
                  </a:lnTo>
                  <a:lnTo>
                    <a:pt x="5" y="95"/>
                  </a:lnTo>
                  <a:lnTo>
                    <a:pt x="2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3"/>
                  </a:lnTo>
                  <a:lnTo>
                    <a:pt x="5" y="175"/>
                  </a:lnTo>
                  <a:lnTo>
                    <a:pt x="10" y="188"/>
                  </a:lnTo>
                  <a:lnTo>
                    <a:pt x="15" y="200"/>
                  </a:lnTo>
                  <a:lnTo>
                    <a:pt x="22" y="210"/>
                  </a:lnTo>
                  <a:lnTo>
                    <a:pt x="30" y="220"/>
                  </a:lnTo>
                  <a:lnTo>
                    <a:pt x="39" y="231"/>
                  </a:lnTo>
                  <a:lnTo>
                    <a:pt x="47" y="239"/>
                  </a:lnTo>
                  <a:lnTo>
                    <a:pt x="59" y="248"/>
                  </a:lnTo>
                  <a:lnTo>
                    <a:pt x="69" y="254"/>
                  </a:lnTo>
                  <a:lnTo>
                    <a:pt x="81" y="259"/>
                  </a:lnTo>
                  <a:lnTo>
                    <a:pt x="93" y="264"/>
                  </a:lnTo>
                  <a:lnTo>
                    <a:pt x="107" y="268"/>
                  </a:lnTo>
                  <a:lnTo>
                    <a:pt x="120" y="270"/>
                  </a:lnTo>
                  <a:lnTo>
                    <a:pt x="134" y="270"/>
                  </a:lnTo>
                  <a:lnTo>
                    <a:pt x="134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59"/>
            <p:cNvSpPr>
              <a:spLocks/>
            </p:cNvSpPr>
            <p:nvPr/>
          </p:nvSpPr>
          <p:spPr bwMode="auto">
            <a:xfrm>
              <a:off x="3267076" y="6153150"/>
              <a:ext cx="100013" cy="474663"/>
            </a:xfrm>
            <a:custGeom>
              <a:avLst/>
              <a:gdLst>
                <a:gd name="T0" fmla="*/ 127 w 127"/>
                <a:gd name="T1" fmla="*/ 534 h 598"/>
                <a:gd name="T2" fmla="*/ 127 w 127"/>
                <a:gd name="T3" fmla="*/ 534 h 598"/>
                <a:gd name="T4" fmla="*/ 125 w 127"/>
                <a:gd name="T5" fmla="*/ 547 h 598"/>
                <a:gd name="T6" fmla="*/ 122 w 127"/>
                <a:gd name="T7" fmla="*/ 559 h 598"/>
                <a:gd name="T8" fmla="*/ 115 w 127"/>
                <a:gd name="T9" fmla="*/ 569 h 598"/>
                <a:gd name="T10" fmla="*/ 108 w 127"/>
                <a:gd name="T11" fmla="*/ 579 h 598"/>
                <a:gd name="T12" fmla="*/ 98 w 127"/>
                <a:gd name="T13" fmla="*/ 586 h 598"/>
                <a:gd name="T14" fmla="*/ 88 w 127"/>
                <a:gd name="T15" fmla="*/ 593 h 598"/>
                <a:gd name="T16" fmla="*/ 76 w 127"/>
                <a:gd name="T17" fmla="*/ 596 h 598"/>
                <a:gd name="T18" fmla="*/ 62 w 127"/>
                <a:gd name="T19" fmla="*/ 598 h 598"/>
                <a:gd name="T20" fmla="*/ 62 w 127"/>
                <a:gd name="T21" fmla="*/ 598 h 598"/>
                <a:gd name="T22" fmla="*/ 62 w 127"/>
                <a:gd name="T23" fmla="*/ 598 h 598"/>
                <a:gd name="T24" fmla="*/ 51 w 127"/>
                <a:gd name="T25" fmla="*/ 596 h 598"/>
                <a:gd name="T26" fmla="*/ 39 w 127"/>
                <a:gd name="T27" fmla="*/ 593 h 598"/>
                <a:gd name="T28" fmla="*/ 27 w 127"/>
                <a:gd name="T29" fmla="*/ 586 h 598"/>
                <a:gd name="T30" fmla="*/ 18 w 127"/>
                <a:gd name="T31" fmla="*/ 579 h 598"/>
                <a:gd name="T32" fmla="*/ 10 w 127"/>
                <a:gd name="T33" fmla="*/ 569 h 598"/>
                <a:gd name="T34" fmla="*/ 5 w 127"/>
                <a:gd name="T35" fmla="*/ 559 h 598"/>
                <a:gd name="T36" fmla="*/ 1 w 127"/>
                <a:gd name="T37" fmla="*/ 547 h 598"/>
                <a:gd name="T38" fmla="*/ 0 w 127"/>
                <a:gd name="T39" fmla="*/ 534 h 598"/>
                <a:gd name="T40" fmla="*/ 0 w 127"/>
                <a:gd name="T41" fmla="*/ 64 h 598"/>
                <a:gd name="T42" fmla="*/ 0 w 127"/>
                <a:gd name="T43" fmla="*/ 64 h 598"/>
                <a:gd name="T44" fmla="*/ 1 w 127"/>
                <a:gd name="T45" fmla="*/ 51 h 598"/>
                <a:gd name="T46" fmla="*/ 5 w 127"/>
                <a:gd name="T47" fmla="*/ 39 h 598"/>
                <a:gd name="T48" fmla="*/ 10 w 127"/>
                <a:gd name="T49" fmla="*/ 29 h 598"/>
                <a:gd name="T50" fmla="*/ 18 w 127"/>
                <a:gd name="T51" fmla="*/ 19 h 598"/>
                <a:gd name="T52" fmla="*/ 27 w 127"/>
                <a:gd name="T53" fmla="*/ 12 h 598"/>
                <a:gd name="T54" fmla="*/ 39 w 127"/>
                <a:gd name="T55" fmla="*/ 5 h 598"/>
                <a:gd name="T56" fmla="*/ 51 w 127"/>
                <a:gd name="T57" fmla="*/ 2 h 598"/>
                <a:gd name="T58" fmla="*/ 62 w 127"/>
                <a:gd name="T59" fmla="*/ 0 h 598"/>
                <a:gd name="T60" fmla="*/ 62 w 127"/>
                <a:gd name="T61" fmla="*/ 0 h 598"/>
                <a:gd name="T62" fmla="*/ 62 w 127"/>
                <a:gd name="T63" fmla="*/ 0 h 598"/>
                <a:gd name="T64" fmla="*/ 76 w 127"/>
                <a:gd name="T65" fmla="*/ 2 h 598"/>
                <a:gd name="T66" fmla="*/ 88 w 127"/>
                <a:gd name="T67" fmla="*/ 5 h 598"/>
                <a:gd name="T68" fmla="*/ 98 w 127"/>
                <a:gd name="T69" fmla="*/ 12 h 598"/>
                <a:gd name="T70" fmla="*/ 108 w 127"/>
                <a:gd name="T71" fmla="*/ 19 h 598"/>
                <a:gd name="T72" fmla="*/ 115 w 127"/>
                <a:gd name="T73" fmla="*/ 29 h 598"/>
                <a:gd name="T74" fmla="*/ 122 w 127"/>
                <a:gd name="T75" fmla="*/ 39 h 598"/>
                <a:gd name="T76" fmla="*/ 125 w 127"/>
                <a:gd name="T77" fmla="*/ 51 h 598"/>
                <a:gd name="T78" fmla="*/ 127 w 127"/>
                <a:gd name="T79" fmla="*/ 64 h 598"/>
                <a:gd name="T80" fmla="*/ 127 w 127"/>
                <a:gd name="T81" fmla="*/ 53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7" h="598">
                  <a:moveTo>
                    <a:pt x="127" y="534"/>
                  </a:moveTo>
                  <a:lnTo>
                    <a:pt x="127" y="534"/>
                  </a:lnTo>
                  <a:lnTo>
                    <a:pt x="125" y="547"/>
                  </a:lnTo>
                  <a:lnTo>
                    <a:pt x="122" y="559"/>
                  </a:lnTo>
                  <a:lnTo>
                    <a:pt x="115" y="569"/>
                  </a:lnTo>
                  <a:lnTo>
                    <a:pt x="108" y="579"/>
                  </a:lnTo>
                  <a:lnTo>
                    <a:pt x="98" y="586"/>
                  </a:lnTo>
                  <a:lnTo>
                    <a:pt x="88" y="593"/>
                  </a:lnTo>
                  <a:lnTo>
                    <a:pt x="76" y="596"/>
                  </a:lnTo>
                  <a:lnTo>
                    <a:pt x="62" y="598"/>
                  </a:lnTo>
                  <a:lnTo>
                    <a:pt x="62" y="598"/>
                  </a:lnTo>
                  <a:lnTo>
                    <a:pt x="62" y="598"/>
                  </a:lnTo>
                  <a:lnTo>
                    <a:pt x="51" y="596"/>
                  </a:lnTo>
                  <a:lnTo>
                    <a:pt x="39" y="593"/>
                  </a:lnTo>
                  <a:lnTo>
                    <a:pt x="27" y="586"/>
                  </a:lnTo>
                  <a:lnTo>
                    <a:pt x="18" y="579"/>
                  </a:lnTo>
                  <a:lnTo>
                    <a:pt x="10" y="569"/>
                  </a:lnTo>
                  <a:lnTo>
                    <a:pt x="5" y="559"/>
                  </a:lnTo>
                  <a:lnTo>
                    <a:pt x="1" y="547"/>
                  </a:lnTo>
                  <a:lnTo>
                    <a:pt x="0" y="53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" y="51"/>
                  </a:lnTo>
                  <a:lnTo>
                    <a:pt x="5" y="39"/>
                  </a:lnTo>
                  <a:lnTo>
                    <a:pt x="10" y="29"/>
                  </a:lnTo>
                  <a:lnTo>
                    <a:pt x="18" y="19"/>
                  </a:lnTo>
                  <a:lnTo>
                    <a:pt x="27" y="12"/>
                  </a:lnTo>
                  <a:lnTo>
                    <a:pt x="39" y="5"/>
                  </a:lnTo>
                  <a:lnTo>
                    <a:pt x="51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6" y="2"/>
                  </a:lnTo>
                  <a:lnTo>
                    <a:pt x="88" y="5"/>
                  </a:lnTo>
                  <a:lnTo>
                    <a:pt x="98" y="12"/>
                  </a:lnTo>
                  <a:lnTo>
                    <a:pt x="108" y="19"/>
                  </a:lnTo>
                  <a:lnTo>
                    <a:pt x="115" y="29"/>
                  </a:lnTo>
                  <a:lnTo>
                    <a:pt x="122" y="39"/>
                  </a:lnTo>
                  <a:lnTo>
                    <a:pt x="125" y="51"/>
                  </a:lnTo>
                  <a:lnTo>
                    <a:pt x="127" y="64"/>
                  </a:lnTo>
                  <a:lnTo>
                    <a:pt x="127" y="5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60"/>
            <p:cNvSpPr>
              <a:spLocks/>
            </p:cNvSpPr>
            <p:nvPr/>
          </p:nvSpPr>
          <p:spPr bwMode="auto">
            <a:xfrm>
              <a:off x="3405188" y="6153150"/>
              <a:ext cx="101600" cy="474663"/>
            </a:xfrm>
            <a:custGeom>
              <a:avLst/>
              <a:gdLst>
                <a:gd name="T0" fmla="*/ 127 w 127"/>
                <a:gd name="T1" fmla="*/ 534 h 598"/>
                <a:gd name="T2" fmla="*/ 127 w 127"/>
                <a:gd name="T3" fmla="*/ 534 h 598"/>
                <a:gd name="T4" fmla="*/ 126 w 127"/>
                <a:gd name="T5" fmla="*/ 547 h 598"/>
                <a:gd name="T6" fmla="*/ 122 w 127"/>
                <a:gd name="T7" fmla="*/ 559 h 598"/>
                <a:gd name="T8" fmla="*/ 115 w 127"/>
                <a:gd name="T9" fmla="*/ 569 h 598"/>
                <a:gd name="T10" fmla="*/ 109 w 127"/>
                <a:gd name="T11" fmla="*/ 579 h 598"/>
                <a:gd name="T12" fmla="*/ 98 w 127"/>
                <a:gd name="T13" fmla="*/ 586 h 598"/>
                <a:gd name="T14" fmla="*/ 88 w 127"/>
                <a:gd name="T15" fmla="*/ 593 h 598"/>
                <a:gd name="T16" fmla="*/ 76 w 127"/>
                <a:gd name="T17" fmla="*/ 596 h 598"/>
                <a:gd name="T18" fmla="*/ 63 w 127"/>
                <a:gd name="T19" fmla="*/ 598 h 598"/>
                <a:gd name="T20" fmla="*/ 63 w 127"/>
                <a:gd name="T21" fmla="*/ 598 h 598"/>
                <a:gd name="T22" fmla="*/ 63 w 127"/>
                <a:gd name="T23" fmla="*/ 598 h 598"/>
                <a:gd name="T24" fmla="*/ 51 w 127"/>
                <a:gd name="T25" fmla="*/ 596 h 598"/>
                <a:gd name="T26" fmla="*/ 39 w 127"/>
                <a:gd name="T27" fmla="*/ 593 h 598"/>
                <a:gd name="T28" fmla="*/ 27 w 127"/>
                <a:gd name="T29" fmla="*/ 586 h 598"/>
                <a:gd name="T30" fmla="*/ 19 w 127"/>
                <a:gd name="T31" fmla="*/ 579 h 598"/>
                <a:gd name="T32" fmla="*/ 10 w 127"/>
                <a:gd name="T33" fmla="*/ 569 h 598"/>
                <a:gd name="T34" fmla="*/ 5 w 127"/>
                <a:gd name="T35" fmla="*/ 559 h 598"/>
                <a:gd name="T36" fmla="*/ 2 w 127"/>
                <a:gd name="T37" fmla="*/ 547 h 598"/>
                <a:gd name="T38" fmla="*/ 0 w 127"/>
                <a:gd name="T39" fmla="*/ 534 h 598"/>
                <a:gd name="T40" fmla="*/ 0 w 127"/>
                <a:gd name="T41" fmla="*/ 64 h 598"/>
                <a:gd name="T42" fmla="*/ 0 w 127"/>
                <a:gd name="T43" fmla="*/ 64 h 598"/>
                <a:gd name="T44" fmla="*/ 2 w 127"/>
                <a:gd name="T45" fmla="*/ 51 h 598"/>
                <a:gd name="T46" fmla="*/ 5 w 127"/>
                <a:gd name="T47" fmla="*/ 39 h 598"/>
                <a:gd name="T48" fmla="*/ 10 w 127"/>
                <a:gd name="T49" fmla="*/ 29 h 598"/>
                <a:gd name="T50" fmla="*/ 19 w 127"/>
                <a:gd name="T51" fmla="*/ 19 h 598"/>
                <a:gd name="T52" fmla="*/ 27 w 127"/>
                <a:gd name="T53" fmla="*/ 12 h 598"/>
                <a:gd name="T54" fmla="*/ 39 w 127"/>
                <a:gd name="T55" fmla="*/ 5 h 598"/>
                <a:gd name="T56" fmla="*/ 51 w 127"/>
                <a:gd name="T57" fmla="*/ 2 h 598"/>
                <a:gd name="T58" fmla="*/ 63 w 127"/>
                <a:gd name="T59" fmla="*/ 0 h 598"/>
                <a:gd name="T60" fmla="*/ 63 w 127"/>
                <a:gd name="T61" fmla="*/ 0 h 598"/>
                <a:gd name="T62" fmla="*/ 63 w 127"/>
                <a:gd name="T63" fmla="*/ 0 h 598"/>
                <a:gd name="T64" fmla="*/ 76 w 127"/>
                <a:gd name="T65" fmla="*/ 2 h 598"/>
                <a:gd name="T66" fmla="*/ 88 w 127"/>
                <a:gd name="T67" fmla="*/ 5 h 598"/>
                <a:gd name="T68" fmla="*/ 98 w 127"/>
                <a:gd name="T69" fmla="*/ 12 h 598"/>
                <a:gd name="T70" fmla="*/ 109 w 127"/>
                <a:gd name="T71" fmla="*/ 19 h 598"/>
                <a:gd name="T72" fmla="*/ 115 w 127"/>
                <a:gd name="T73" fmla="*/ 29 h 598"/>
                <a:gd name="T74" fmla="*/ 122 w 127"/>
                <a:gd name="T75" fmla="*/ 39 h 598"/>
                <a:gd name="T76" fmla="*/ 126 w 127"/>
                <a:gd name="T77" fmla="*/ 51 h 598"/>
                <a:gd name="T78" fmla="*/ 127 w 127"/>
                <a:gd name="T79" fmla="*/ 64 h 598"/>
                <a:gd name="T80" fmla="*/ 127 w 127"/>
                <a:gd name="T81" fmla="*/ 53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7" h="598">
                  <a:moveTo>
                    <a:pt x="127" y="534"/>
                  </a:moveTo>
                  <a:lnTo>
                    <a:pt x="127" y="534"/>
                  </a:lnTo>
                  <a:lnTo>
                    <a:pt x="126" y="547"/>
                  </a:lnTo>
                  <a:lnTo>
                    <a:pt x="122" y="559"/>
                  </a:lnTo>
                  <a:lnTo>
                    <a:pt x="115" y="569"/>
                  </a:lnTo>
                  <a:lnTo>
                    <a:pt x="109" y="579"/>
                  </a:lnTo>
                  <a:lnTo>
                    <a:pt x="98" y="586"/>
                  </a:lnTo>
                  <a:lnTo>
                    <a:pt x="88" y="593"/>
                  </a:lnTo>
                  <a:lnTo>
                    <a:pt x="76" y="596"/>
                  </a:lnTo>
                  <a:lnTo>
                    <a:pt x="63" y="598"/>
                  </a:lnTo>
                  <a:lnTo>
                    <a:pt x="63" y="598"/>
                  </a:lnTo>
                  <a:lnTo>
                    <a:pt x="63" y="598"/>
                  </a:lnTo>
                  <a:lnTo>
                    <a:pt x="51" y="596"/>
                  </a:lnTo>
                  <a:lnTo>
                    <a:pt x="39" y="593"/>
                  </a:lnTo>
                  <a:lnTo>
                    <a:pt x="27" y="586"/>
                  </a:lnTo>
                  <a:lnTo>
                    <a:pt x="19" y="579"/>
                  </a:lnTo>
                  <a:lnTo>
                    <a:pt x="10" y="569"/>
                  </a:lnTo>
                  <a:lnTo>
                    <a:pt x="5" y="559"/>
                  </a:lnTo>
                  <a:lnTo>
                    <a:pt x="2" y="547"/>
                  </a:lnTo>
                  <a:lnTo>
                    <a:pt x="0" y="53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0" y="29"/>
                  </a:lnTo>
                  <a:lnTo>
                    <a:pt x="19" y="19"/>
                  </a:lnTo>
                  <a:lnTo>
                    <a:pt x="27" y="12"/>
                  </a:lnTo>
                  <a:lnTo>
                    <a:pt x="39" y="5"/>
                  </a:lnTo>
                  <a:lnTo>
                    <a:pt x="51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6" y="2"/>
                  </a:lnTo>
                  <a:lnTo>
                    <a:pt x="88" y="5"/>
                  </a:lnTo>
                  <a:lnTo>
                    <a:pt x="98" y="12"/>
                  </a:lnTo>
                  <a:lnTo>
                    <a:pt x="109" y="19"/>
                  </a:lnTo>
                  <a:lnTo>
                    <a:pt x="115" y="29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4"/>
                  </a:lnTo>
                  <a:lnTo>
                    <a:pt x="127" y="5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61"/>
            <p:cNvSpPr>
              <a:spLocks/>
            </p:cNvSpPr>
            <p:nvPr/>
          </p:nvSpPr>
          <p:spPr bwMode="auto">
            <a:xfrm>
              <a:off x="3206751" y="5816600"/>
              <a:ext cx="360363" cy="406400"/>
            </a:xfrm>
            <a:custGeom>
              <a:avLst/>
              <a:gdLst>
                <a:gd name="T0" fmla="*/ 384 w 453"/>
                <a:gd name="T1" fmla="*/ 434 h 512"/>
                <a:gd name="T2" fmla="*/ 381 w 453"/>
                <a:gd name="T3" fmla="*/ 458 h 512"/>
                <a:gd name="T4" fmla="*/ 374 w 453"/>
                <a:gd name="T5" fmla="*/ 477 h 512"/>
                <a:gd name="T6" fmla="*/ 362 w 453"/>
                <a:gd name="T7" fmla="*/ 490 h 512"/>
                <a:gd name="T8" fmla="*/ 345 w 453"/>
                <a:gd name="T9" fmla="*/ 500 h 512"/>
                <a:gd name="T10" fmla="*/ 304 w 453"/>
                <a:gd name="T11" fmla="*/ 510 h 512"/>
                <a:gd name="T12" fmla="*/ 254 w 453"/>
                <a:gd name="T13" fmla="*/ 512 h 512"/>
                <a:gd name="T14" fmla="*/ 198 w 453"/>
                <a:gd name="T15" fmla="*/ 512 h 512"/>
                <a:gd name="T16" fmla="*/ 149 w 453"/>
                <a:gd name="T17" fmla="*/ 510 h 512"/>
                <a:gd name="T18" fmla="*/ 106 w 453"/>
                <a:gd name="T19" fmla="*/ 500 h 512"/>
                <a:gd name="T20" fmla="*/ 91 w 453"/>
                <a:gd name="T21" fmla="*/ 490 h 512"/>
                <a:gd name="T22" fmla="*/ 79 w 453"/>
                <a:gd name="T23" fmla="*/ 477 h 512"/>
                <a:gd name="T24" fmla="*/ 71 w 453"/>
                <a:gd name="T25" fmla="*/ 458 h 512"/>
                <a:gd name="T26" fmla="*/ 69 w 453"/>
                <a:gd name="T27" fmla="*/ 434 h 512"/>
                <a:gd name="T28" fmla="*/ 69 w 453"/>
                <a:gd name="T29" fmla="*/ 131 h 512"/>
                <a:gd name="T30" fmla="*/ 27 w 453"/>
                <a:gd name="T31" fmla="*/ 104 h 512"/>
                <a:gd name="T32" fmla="*/ 10 w 453"/>
                <a:gd name="T33" fmla="*/ 89 h 512"/>
                <a:gd name="T34" fmla="*/ 1 w 453"/>
                <a:gd name="T35" fmla="*/ 73 h 512"/>
                <a:gd name="T36" fmla="*/ 0 w 453"/>
                <a:gd name="T37" fmla="*/ 61 h 512"/>
                <a:gd name="T38" fmla="*/ 5 w 453"/>
                <a:gd name="T39" fmla="*/ 50 h 512"/>
                <a:gd name="T40" fmla="*/ 22 w 453"/>
                <a:gd name="T41" fmla="*/ 36 h 512"/>
                <a:gd name="T42" fmla="*/ 55 w 453"/>
                <a:gd name="T43" fmla="*/ 21 h 512"/>
                <a:gd name="T44" fmla="*/ 99 w 453"/>
                <a:gd name="T45" fmla="*/ 11 h 512"/>
                <a:gd name="T46" fmla="*/ 164 w 453"/>
                <a:gd name="T47" fmla="*/ 2 h 512"/>
                <a:gd name="T48" fmla="*/ 254 w 453"/>
                <a:gd name="T49" fmla="*/ 0 h 512"/>
                <a:gd name="T50" fmla="*/ 287 w 453"/>
                <a:gd name="T51" fmla="*/ 2 h 512"/>
                <a:gd name="T52" fmla="*/ 354 w 453"/>
                <a:gd name="T53" fmla="*/ 11 h 512"/>
                <a:gd name="T54" fmla="*/ 398 w 453"/>
                <a:gd name="T55" fmla="*/ 22 h 512"/>
                <a:gd name="T56" fmla="*/ 433 w 453"/>
                <a:gd name="T57" fmla="*/ 38 h 512"/>
                <a:gd name="T58" fmla="*/ 450 w 453"/>
                <a:gd name="T59" fmla="*/ 51 h 512"/>
                <a:gd name="T60" fmla="*/ 453 w 453"/>
                <a:gd name="T61" fmla="*/ 63 h 512"/>
                <a:gd name="T62" fmla="*/ 452 w 453"/>
                <a:gd name="T63" fmla="*/ 75 h 512"/>
                <a:gd name="T64" fmla="*/ 443 w 453"/>
                <a:gd name="T65" fmla="*/ 89 h 512"/>
                <a:gd name="T66" fmla="*/ 426 w 453"/>
                <a:gd name="T67" fmla="*/ 105 h 512"/>
                <a:gd name="T68" fmla="*/ 384 w 453"/>
                <a:gd name="T69" fmla="*/ 13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3" h="512">
                  <a:moveTo>
                    <a:pt x="384" y="434"/>
                  </a:moveTo>
                  <a:lnTo>
                    <a:pt x="384" y="434"/>
                  </a:lnTo>
                  <a:lnTo>
                    <a:pt x="382" y="448"/>
                  </a:lnTo>
                  <a:lnTo>
                    <a:pt x="381" y="458"/>
                  </a:lnTo>
                  <a:lnTo>
                    <a:pt x="377" y="468"/>
                  </a:lnTo>
                  <a:lnTo>
                    <a:pt x="374" y="477"/>
                  </a:lnTo>
                  <a:lnTo>
                    <a:pt x="367" y="485"/>
                  </a:lnTo>
                  <a:lnTo>
                    <a:pt x="362" y="490"/>
                  </a:lnTo>
                  <a:lnTo>
                    <a:pt x="354" y="495"/>
                  </a:lnTo>
                  <a:lnTo>
                    <a:pt x="345" y="500"/>
                  </a:lnTo>
                  <a:lnTo>
                    <a:pt x="326" y="507"/>
                  </a:lnTo>
                  <a:lnTo>
                    <a:pt x="304" y="510"/>
                  </a:lnTo>
                  <a:lnTo>
                    <a:pt x="279" y="512"/>
                  </a:lnTo>
                  <a:lnTo>
                    <a:pt x="254" y="512"/>
                  </a:lnTo>
                  <a:lnTo>
                    <a:pt x="198" y="512"/>
                  </a:lnTo>
                  <a:lnTo>
                    <a:pt x="198" y="512"/>
                  </a:lnTo>
                  <a:lnTo>
                    <a:pt x="172" y="512"/>
                  </a:lnTo>
                  <a:lnTo>
                    <a:pt x="149" y="510"/>
                  </a:lnTo>
                  <a:lnTo>
                    <a:pt x="127" y="507"/>
                  </a:lnTo>
                  <a:lnTo>
                    <a:pt x="106" y="500"/>
                  </a:lnTo>
                  <a:lnTo>
                    <a:pt x="98" y="495"/>
                  </a:lnTo>
                  <a:lnTo>
                    <a:pt x="91" y="490"/>
                  </a:lnTo>
                  <a:lnTo>
                    <a:pt x="84" y="485"/>
                  </a:lnTo>
                  <a:lnTo>
                    <a:pt x="79" y="477"/>
                  </a:lnTo>
                  <a:lnTo>
                    <a:pt x="74" y="468"/>
                  </a:lnTo>
                  <a:lnTo>
                    <a:pt x="71" y="458"/>
                  </a:lnTo>
                  <a:lnTo>
                    <a:pt x="69" y="448"/>
                  </a:lnTo>
                  <a:lnTo>
                    <a:pt x="69" y="434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38" y="112"/>
                  </a:lnTo>
                  <a:lnTo>
                    <a:pt x="27" y="104"/>
                  </a:lnTo>
                  <a:lnTo>
                    <a:pt x="18" y="95"/>
                  </a:lnTo>
                  <a:lnTo>
                    <a:pt x="10" y="89"/>
                  </a:lnTo>
                  <a:lnTo>
                    <a:pt x="5" y="80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1" y="55"/>
                  </a:lnTo>
                  <a:lnTo>
                    <a:pt x="5" y="50"/>
                  </a:lnTo>
                  <a:lnTo>
                    <a:pt x="10" y="44"/>
                  </a:lnTo>
                  <a:lnTo>
                    <a:pt x="22" y="36"/>
                  </a:lnTo>
                  <a:lnTo>
                    <a:pt x="37" y="28"/>
                  </a:lnTo>
                  <a:lnTo>
                    <a:pt x="55" y="21"/>
                  </a:lnTo>
                  <a:lnTo>
                    <a:pt x="77" y="14"/>
                  </a:lnTo>
                  <a:lnTo>
                    <a:pt x="99" y="11"/>
                  </a:lnTo>
                  <a:lnTo>
                    <a:pt x="121" y="7"/>
                  </a:lnTo>
                  <a:lnTo>
                    <a:pt x="164" y="2"/>
                  </a:lnTo>
                  <a:lnTo>
                    <a:pt x="198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87" y="2"/>
                  </a:lnTo>
                  <a:lnTo>
                    <a:pt x="332" y="7"/>
                  </a:lnTo>
                  <a:lnTo>
                    <a:pt x="354" y="11"/>
                  </a:lnTo>
                  <a:lnTo>
                    <a:pt x="377" y="16"/>
                  </a:lnTo>
                  <a:lnTo>
                    <a:pt x="398" y="22"/>
                  </a:lnTo>
                  <a:lnTo>
                    <a:pt x="418" y="29"/>
                  </a:lnTo>
                  <a:lnTo>
                    <a:pt x="433" y="38"/>
                  </a:lnTo>
                  <a:lnTo>
                    <a:pt x="445" y="46"/>
                  </a:lnTo>
                  <a:lnTo>
                    <a:pt x="450" y="51"/>
                  </a:lnTo>
                  <a:lnTo>
                    <a:pt x="452" y="56"/>
                  </a:lnTo>
                  <a:lnTo>
                    <a:pt x="453" y="63"/>
                  </a:lnTo>
                  <a:lnTo>
                    <a:pt x="453" y="68"/>
                  </a:lnTo>
                  <a:lnTo>
                    <a:pt x="452" y="75"/>
                  </a:lnTo>
                  <a:lnTo>
                    <a:pt x="448" y="82"/>
                  </a:lnTo>
                  <a:lnTo>
                    <a:pt x="443" y="89"/>
                  </a:lnTo>
                  <a:lnTo>
                    <a:pt x="437" y="97"/>
                  </a:lnTo>
                  <a:lnTo>
                    <a:pt x="426" y="105"/>
                  </a:lnTo>
                  <a:lnTo>
                    <a:pt x="415" y="112"/>
                  </a:lnTo>
                  <a:lnTo>
                    <a:pt x="384" y="131"/>
                  </a:lnTo>
                  <a:lnTo>
                    <a:pt x="384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262"/>
            <p:cNvSpPr>
              <a:spLocks noChangeArrowheads="1"/>
            </p:cNvSpPr>
            <p:nvPr/>
          </p:nvSpPr>
          <p:spPr bwMode="auto">
            <a:xfrm>
              <a:off x="3705226" y="6088063"/>
              <a:ext cx="558800" cy="698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263"/>
            <p:cNvSpPr>
              <a:spLocks noChangeArrowheads="1"/>
            </p:cNvSpPr>
            <p:nvPr/>
          </p:nvSpPr>
          <p:spPr bwMode="auto">
            <a:xfrm>
              <a:off x="4402138" y="6357938"/>
              <a:ext cx="558800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264"/>
            <p:cNvSpPr>
              <a:spLocks noChangeArrowheads="1"/>
            </p:cNvSpPr>
            <p:nvPr/>
          </p:nvSpPr>
          <p:spPr bwMode="auto">
            <a:xfrm>
              <a:off x="3081338" y="6616700"/>
              <a:ext cx="558800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65"/>
            <p:cNvSpPr>
              <a:spLocks/>
            </p:cNvSpPr>
            <p:nvPr/>
          </p:nvSpPr>
          <p:spPr bwMode="auto">
            <a:xfrm>
              <a:off x="3689351" y="5051425"/>
              <a:ext cx="198438" cy="231775"/>
            </a:xfrm>
            <a:custGeom>
              <a:avLst/>
              <a:gdLst>
                <a:gd name="T0" fmla="*/ 13 w 250"/>
                <a:gd name="T1" fmla="*/ 87 h 292"/>
                <a:gd name="T2" fmla="*/ 13 w 250"/>
                <a:gd name="T3" fmla="*/ 87 h 292"/>
                <a:gd name="T4" fmla="*/ 8 w 250"/>
                <a:gd name="T5" fmla="*/ 80 h 292"/>
                <a:gd name="T6" fmla="*/ 3 w 250"/>
                <a:gd name="T7" fmla="*/ 70 h 292"/>
                <a:gd name="T8" fmla="*/ 0 w 250"/>
                <a:gd name="T9" fmla="*/ 61 h 292"/>
                <a:gd name="T10" fmla="*/ 0 w 250"/>
                <a:gd name="T11" fmla="*/ 51 h 292"/>
                <a:gd name="T12" fmla="*/ 0 w 250"/>
                <a:gd name="T13" fmla="*/ 41 h 292"/>
                <a:gd name="T14" fmla="*/ 3 w 250"/>
                <a:gd name="T15" fmla="*/ 33 h 292"/>
                <a:gd name="T16" fmla="*/ 8 w 250"/>
                <a:gd name="T17" fmla="*/ 24 h 292"/>
                <a:gd name="T18" fmla="*/ 13 w 250"/>
                <a:gd name="T19" fmla="*/ 16 h 292"/>
                <a:gd name="T20" fmla="*/ 13 w 250"/>
                <a:gd name="T21" fmla="*/ 16 h 292"/>
                <a:gd name="T22" fmla="*/ 13 w 250"/>
                <a:gd name="T23" fmla="*/ 16 h 292"/>
                <a:gd name="T24" fmla="*/ 22 w 250"/>
                <a:gd name="T25" fmla="*/ 9 h 292"/>
                <a:gd name="T26" fmla="*/ 30 w 250"/>
                <a:gd name="T27" fmla="*/ 4 h 292"/>
                <a:gd name="T28" fmla="*/ 40 w 250"/>
                <a:gd name="T29" fmla="*/ 2 h 292"/>
                <a:gd name="T30" fmla="*/ 50 w 250"/>
                <a:gd name="T31" fmla="*/ 0 h 292"/>
                <a:gd name="T32" fmla="*/ 59 w 250"/>
                <a:gd name="T33" fmla="*/ 2 h 292"/>
                <a:gd name="T34" fmla="*/ 69 w 250"/>
                <a:gd name="T35" fmla="*/ 4 h 292"/>
                <a:gd name="T36" fmla="*/ 78 w 250"/>
                <a:gd name="T37" fmla="*/ 9 h 292"/>
                <a:gd name="T38" fmla="*/ 86 w 250"/>
                <a:gd name="T39" fmla="*/ 16 h 292"/>
                <a:gd name="T40" fmla="*/ 235 w 250"/>
                <a:gd name="T41" fmla="*/ 205 h 292"/>
                <a:gd name="T42" fmla="*/ 235 w 250"/>
                <a:gd name="T43" fmla="*/ 205 h 292"/>
                <a:gd name="T44" fmla="*/ 242 w 250"/>
                <a:gd name="T45" fmla="*/ 214 h 292"/>
                <a:gd name="T46" fmla="*/ 247 w 250"/>
                <a:gd name="T47" fmla="*/ 222 h 292"/>
                <a:gd name="T48" fmla="*/ 250 w 250"/>
                <a:gd name="T49" fmla="*/ 231 h 292"/>
                <a:gd name="T50" fmla="*/ 250 w 250"/>
                <a:gd name="T51" fmla="*/ 241 h 292"/>
                <a:gd name="T52" fmla="*/ 250 w 250"/>
                <a:gd name="T53" fmla="*/ 251 h 292"/>
                <a:gd name="T54" fmla="*/ 247 w 250"/>
                <a:gd name="T55" fmla="*/ 260 h 292"/>
                <a:gd name="T56" fmla="*/ 242 w 250"/>
                <a:gd name="T57" fmla="*/ 270 h 292"/>
                <a:gd name="T58" fmla="*/ 235 w 250"/>
                <a:gd name="T59" fmla="*/ 277 h 292"/>
                <a:gd name="T60" fmla="*/ 235 w 250"/>
                <a:gd name="T61" fmla="*/ 277 h 292"/>
                <a:gd name="T62" fmla="*/ 235 w 250"/>
                <a:gd name="T63" fmla="*/ 277 h 292"/>
                <a:gd name="T64" fmla="*/ 228 w 250"/>
                <a:gd name="T65" fmla="*/ 283 h 292"/>
                <a:gd name="T66" fmla="*/ 218 w 250"/>
                <a:gd name="T67" fmla="*/ 288 h 292"/>
                <a:gd name="T68" fmla="*/ 210 w 250"/>
                <a:gd name="T69" fmla="*/ 292 h 292"/>
                <a:gd name="T70" fmla="*/ 199 w 250"/>
                <a:gd name="T71" fmla="*/ 292 h 292"/>
                <a:gd name="T72" fmla="*/ 189 w 250"/>
                <a:gd name="T73" fmla="*/ 292 h 292"/>
                <a:gd name="T74" fmla="*/ 181 w 250"/>
                <a:gd name="T75" fmla="*/ 288 h 292"/>
                <a:gd name="T76" fmla="*/ 171 w 250"/>
                <a:gd name="T77" fmla="*/ 283 h 292"/>
                <a:gd name="T78" fmla="*/ 164 w 250"/>
                <a:gd name="T79" fmla="*/ 277 h 292"/>
                <a:gd name="T80" fmla="*/ 13 w 250"/>
                <a:gd name="T81" fmla="*/ 8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0" h="292">
                  <a:moveTo>
                    <a:pt x="13" y="87"/>
                  </a:moveTo>
                  <a:lnTo>
                    <a:pt x="13" y="87"/>
                  </a:lnTo>
                  <a:lnTo>
                    <a:pt x="8" y="80"/>
                  </a:lnTo>
                  <a:lnTo>
                    <a:pt x="3" y="70"/>
                  </a:lnTo>
                  <a:lnTo>
                    <a:pt x="0" y="61"/>
                  </a:lnTo>
                  <a:lnTo>
                    <a:pt x="0" y="51"/>
                  </a:lnTo>
                  <a:lnTo>
                    <a:pt x="0" y="41"/>
                  </a:lnTo>
                  <a:lnTo>
                    <a:pt x="3" y="33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22" y="9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59" y="2"/>
                  </a:lnTo>
                  <a:lnTo>
                    <a:pt x="69" y="4"/>
                  </a:lnTo>
                  <a:lnTo>
                    <a:pt x="78" y="9"/>
                  </a:lnTo>
                  <a:lnTo>
                    <a:pt x="86" y="16"/>
                  </a:lnTo>
                  <a:lnTo>
                    <a:pt x="235" y="205"/>
                  </a:lnTo>
                  <a:lnTo>
                    <a:pt x="235" y="205"/>
                  </a:lnTo>
                  <a:lnTo>
                    <a:pt x="242" y="214"/>
                  </a:lnTo>
                  <a:lnTo>
                    <a:pt x="247" y="222"/>
                  </a:lnTo>
                  <a:lnTo>
                    <a:pt x="250" y="231"/>
                  </a:lnTo>
                  <a:lnTo>
                    <a:pt x="250" y="241"/>
                  </a:lnTo>
                  <a:lnTo>
                    <a:pt x="250" y="251"/>
                  </a:lnTo>
                  <a:lnTo>
                    <a:pt x="247" y="260"/>
                  </a:lnTo>
                  <a:lnTo>
                    <a:pt x="242" y="270"/>
                  </a:lnTo>
                  <a:lnTo>
                    <a:pt x="235" y="277"/>
                  </a:lnTo>
                  <a:lnTo>
                    <a:pt x="235" y="277"/>
                  </a:lnTo>
                  <a:lnTo>
                    <a:pt x="235" y="277"/>
                  </a:lnTo>
                  <a:lnTo>
                    <a:pt x="228" y="283"/>
                  </a:lnTo>
                  <a:lnTo>
                    <a:pt x="218" y="288"/>
                  </a:lnTo>
                  <a:lnTo>
                    <a:pt x="210" y="292"/>
                  </a:lnTo>
                  <a:lnTo>
                    <a:pt x="199" y="292"/>
                  </a:lnTo>
                  <a:lnTo>
                    <a:pt x="189" y="292"/>
                  </a:lnTo>
                  <a:lnTo>
                    <a:pt x="181" y="288"/>
                  </a:lnTo>
                  <a:lnTo>
                    <a:pt x="171" y="283"/>
                  </a:lnTo>
                  <a:lnTo>
                    <a:pt x="164" y="277"/>
                  </a:lnTo>
                  <a:lnTo>
                    <a:pt x="1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66"/>
            <p:cNvSpPr>
              <a:spLocks/>
            </p:cNvSpPr>
            <p:nvPr/>
          </p:nvSpPr>
          <p:spPr bwMode="auto">
            <a:xfrm>
              <a:off x="3689351" y="4859338"/>
              <a:ext cx="87313" cy="271463"/>
            </a:xfrm>
            <a:custGeom>
              <a:avLst/>
              <a:gdLst>
                <a:gd name="T0" fmla="*/ 8 w 110"/>
                <a:gd name="T1" fmla="*/ 54 h 342"/>
                <a:gd name="T2" fmla="*/ 8 w 110"/>
                <a:gd name="T3" fmla="*/ 54 h 342"/>
                <a:gd name="T4" fmla="*/ 8 w 110"/>
                <a:gd name="T5" fmla="*/ 44 h 342"/>
                <a:gd name="T6" fmla="*/ 11 w 110"/>
                <a:gd name="T7" fmla="*/ 34 h 342"/>
                <a:gd name="T8" fmla="*/ 15 w 110"/>
                <a:gd name="T9" fmla="*/ 25 h 342"/>
                <a:gd name="T10" fmla="*/ 20 w 110"/>
                <a:gd name="T11" fmla="*/ 17 h 342"/>
                <a:gd name="T12" fmla="*/ 27 w 110"/>
                <a:gd name="T13" fmla="*/ 10 h 342"/>
                <a:gd name="T14" fmla="*/ 35 w 110"/>
                <a:gd name="T15" fmla="*/ 5 h 342"/>
                <a:gd name="T16" fmla="*/ 45 w 110"/>
                <a:gd name="T17" fmla="*/ 2 h 342"/>
                <a:gd name="T18" fmla="*/ 56 w 110"/>
                <a:gd name="T19" fmla="*/ 0 h 342"/>
                <a:gd name="T20" fmla="*/ 56 w 110"/>
                <a:gd name="T21" fmla="*/ 0 h 342"/>
                <a:gd name="T22" fmla="*/ 56 w 110"/>
                <a:gd name="T23" fmla="*/ 0 h 342"/>
                <a:gd name="T24" fmla="*/ 66 w 110"/>
                <a:gd name="T25" fmla="*/ 0 h 342"/>
                <a:gd name="T26" fmla="*/ 76 w 110"/>
                <a:gd name="T27" fmla="*/ 2 h 342"/>
                <a:gd name="T28" fmla="*/ 84 w 110"/>
                <a:gd name="T29" fmla="*/ 5 h 342"/>
                <a:gd name="T30" fmla="*/ 93 w 110"/>
                <a:gd name="T31" fmla="*/ 12 h 342"/>
                <a:gd name="T32" fmla="*/ 100 w 110"/>
                <a:gd name="T33" fmla="*/ 19 h 342"/>
                <a:gd name="T34" fmla="*/ 105 w 110"/>
                <a:gd name="T35" fmla="*/ 27 h 342"/>
                <a:gd name="T36" fmla="*/ 108 w 110"/>
                <a:gd name="T37" fmla="*/ 36 h 342"/>
                <a:gd name="T38" fmla="*/ 110 w 110"/>
                <a:gd name="T39" fmla="*/ 46 h 342"/>
                <a:gd name="T40" fmla="*/ 101 w 110"/>
                <a:gd name="T41" fmla="*/ 288 h 342"/>
                <a:gd name="T42" fmla="*/ 101 w 110"/>
                <a:gd name="T43" fmla="*/ 288 h 342"/>
                <a:gd name="T44" fmla="*/ 101 w 110"/>
                <a:gd name="T45" fmla="*/ 298 h 342"/>
                <a:gd name="T46" fmla="*/ 100 w 110"/>
                <a:gd name="T47" fmla="*/ 308 h 342"/>
                <a:gd name="T48" fmla="*/ 94 w 110"/>
                <a:gd name="T49" fmla="*/ 317 h 342"/>
                <a:gd name="T50" fmla="*/ 89 w 110"/>
                <a:gd name="T51" fmla="*/ 325 h 342"/>
                <a:gd name="T52" fmla="*/ 83 w 110"/>
                <a:gd name="T53" fmla="*/ 332 h 342"/>
                <a:gd name="T54" fmla="*/ 74 w 110"/>
                <a:gd name="T55" fmla="*/ 337 h 342"/>
                <a:gd name="T56" fmla="*/ 66 w 110"/>
                <a:gd name="T57" fmla="*/ 341 h 342"/>
                <a:gd name="T58" fmla="*/ 56 w 110"/>
                <a:gd name="T59" fmla="*/ 342 h 342"/>
                <a:gd name="T60" fmla="*/ 56 w 110"/>
                <a:gd name="T61" fmla="*/ 342 h 342"/>
                <a:gd name="T62" fmla="*/ 56 w 110"/>
                <a:gd name="T63" fmla="*/ 342 h 342"/>
                <a:gd name="T64" fmla="*/ 45 w 110"/>
                <a:gd name="T65" fmla="*/ 342 h 342"/>
                <a:gd name="T66" fmla="*/ 35 w 110"/>
                <a:gd name="T67" fmla="*/ 341 h 342"/>
                <a:gd name="T68" fmla="*/ 25 w 110"/>
                <a:gd name="T69" fmla="*/ 336 h 342"/>
                <a:gd name="T70" fmla="*/ 18 w 110"/>
                <a:gd name="T71" fmla="*/ 330 h 342"/>
                <a:gd name="T72" fmla="*/ 11 w 110"/>
                <a:gd name="T73" fmla="*/ 324 h 342"/>
                <a:gd name="T74" fmla="*/ 6 w 110"/>
                <a:gd name="T75" fmla="*/ 315 h 342"/>
                <a:gd name="T76" fmla="*/ 1 w 110"/>
                <a:gd name="T77" fmla="*/ 305 h 342"/>
                <a:gd name="T78" fmla="*/ 0 w 110"/>
                <a:gd name="T79" fmla="*/ 295 h 342"/>
                <a:gd name="T80" fmla="*/ 8 w 110"/>
                <a:gd name="T81" fmla="*/ 5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342">
                  <a:moveTo>
                    <a:pt x="8" y="54"/>
                  </a:moveTo>
                  <a:lnTo>
                    <a:pt x="8" y="54"/>
                  </a:lnTo>
                  <a:lnTo>
                    <a:pt x="8" y="44"/>
                  </a:lnTo>
                  <a:lnTo>
                    <a:pt x="11" y="34"/>
                  </a:lnTo>
                  <a:lnTo>
                    <a:pt x="15" y="25"/>
                  </a:lnTo>
                  <a:lnTo>
                    <a:pt x="20" y="17"/>
                  </a:lnTo>
                  <a:lnTo>
                    <a:pt x="27" y="10"/>
                  </a:lnTo>
                  <a:lnTo>
                    <a:pt x="35" y="5"/>
                  </a:lnTo>
                  <a:lnTo>
                    <a:pt x="45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6" y="2"/>
                  </a:lnTo>
                  <a:lnTo>
                    <a:pt x="84" y="5"/>
                  </a:lnTo>
                  <a:lnTo>
                    <a:pt x="93" y="12"/>
                  </a:lnTo>
                  <a:lnTo>
                    <a:pt x="100" y="19"/>
                  </a:lnTo>
                  <a:lnTo>
                    <a:pt x="105" y="27"/>
                  </a:lnTo>
                  <a:lnTo>
                    <a:pt x="108" y="36"/>
                  </a:lnTo>
                  <a:lnTo>
                    <a:pt x="110" y="46"/>
                  </a:lnTo>
                  <a:lnTo>
                    <a:pt x="101" y="288"/>
                  </a:lnTo>
                  <a:lnTo>
                    <a:pt x="101" y="288"/>
                  </a:lnTo>
                  <a:lnTo>
                    <a:pt x="101" y="298"/>
                  </a:lnTo>
                  <a:lnTo>
                    <a:pt x="100" y="308"/>
                  </a:lnTo>
                  <a:lnTo>
                    <a:pt x="94" y="317"/>
                  </a:lnTo>
                  <a:lnTo>
                    <a:pt x="89" y="325"/>
                  </a:lnTo>
                  <a:lnTo>
                    <a:pt x="83" y="332"/>
                  </a:lnTo>
                  <a:lnTo>
                    <a:pt x="74" y="337"/>
                  </a:lnTo>
                  <a:lnTo>
                    <a:pt x="66" y="341"/>
                  </a:lnTo>
                  <a:lnTo>
                    <a:pt x="56" y="342"/>
                  </a:lnTo>
                  <a:lnTo>
                    <a:pt x="56" y="342"/>
                  </a:lnTo>
                  <a:lnTo>
                    <a:pt x="56" y="342"/>
                  </a:lnTo>
                  <a:lnTo>
                    <a:pt x="45" y="342"/>
                  </a:lnTo>
                  <a:lnTo>
                    <a:pt x="35" y="341"/>
                  </a:lnTo>
                  <a:lnTo>
                    <a:pt x="25" y="336"/>
                  </a:lnTo>
                  <a:lnTo>
                    <a:pt x="18" y="330"/>
                  </a:lnTo>
                  <a:lnTo>
                    <a:pt x="11" y="324"/>
                  </a:lnTo>
                  <a:lnTo>
                    <a:pt x="6" y="315"/>
                  </a:lnTo>
                  <a:lnTo>
                    <a:pt x="1" y="305"/>
                  </a:lnTo>
                  <a:lnTo>
                    <a:pt x="0" y="295"/>
                  </a:lnTo>
                  <a:lnTo>
                    <a:pt x="8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7"/>
            <p:cNvSpPr>
              <a:spLocks/>
            </p:cNvSpPr>
            <p:nvPr/>
          </p:nvSpPr>
          <p:spPr bwMode="auto">
            <a:xfrm>
              <a:off x="4130676" y="4806950"/>
              <a:ext cx="157163" cy="471488"/>
            </a:xfrm>
            <a:custGeom>
              <a:avLst/>
              <a:gdLst>
                <a:gd name="T0" fmla="*/ 96 w 196"/>
                <a:gd name="T1" fmla="*/ 36 h 593"/>
                <a:gd name="T2" fmla="*/ 96 w 196"/>
                <a:gd name="T3" fmla="*/ 36 h 593"/>
                <a:gd name="T4" fmla="*/ 100 w 196"/>
                <a:gd name="T5" fmla="*/ 27 h 593"/>
                <a:gd name="T6" fmla="*/ 107 w 196"/>
                <a:gd name="T7" fmla="*/ 19 h 593"/>
                <a:gd name="T8" fmla="*/ 113 w 196"/>
                <a:gd name="T9" fmla="*/ 12 h 593"/>
                <a:gd name="T10" fmla="*/ 122 w 196"/>
                <a:gd name="T11" fmla="*/ 7 h 593"/>
                <a:gd name="T12" fmla="*/ 130 w 196"/>
                <a:gd name="T13" fmla="*/ 3 h 593"/>
                <a:gd name="T14" fmla="*/ 140 w 196"/>
                <a:gd name="T15" fmla="*/ 0 h 593"/>
                <a:gd name="T16" fmla="*/ 151 w 196"/>
                <a:gd name="T17" fmla="*/ 0 h 593"/>
                <a:gd name="T18" fmla="*/ 161 w 196"/>
                <a:gd name="T19" fmla="*/ 3 h 593"/>
                <a:gd name="T20" fmla="*/ 161 w 196"/>
                <a:gd name="T21" fmla="*/ 3 h 593"/>
                <a:gd name="T22" fmla="*/ 161 w 196"/>
                <a:gd name="T23" fmla="*/ 3 h 593"/>
                <a:gd name="T24" fmla="*/ 169 w 196"/>
                <a:gd name="T25" fmla="*/ 7 h 593"/>
                <a:gd name="T26" fmla="*/ 178 w 196"/>
                <a:gd name="T27" fmla="*/ 14 h 593"/>
                <a:gd name="T28" fmla="*/ 185 w 196"/>
                <a:gd name="T29" fmla="*/ 20 h 593"/>
                <a:gd name="T30" fmla="*/ 190 w 196"/>
                <a:gd name="T31" fmla="*/ 29 h 593"/>
                <a:gd name="T32" fmla="*/ 195 w 196"/>
                <a:gd name="T33" fmla="*/ 37 h 593"/>
                <a:gd name="T34" fmla="*/ 196 w 196"/>
                <a:gd name="T35" fmla="*/ 47 h 593"/>
                <a:gd name="T36" fmla="*/ 196 w 196"/>
                <a:gd name="T37" fmla="*/ 58 h 593"/>
                <a:gd name="T38" fmla="*/ 193 w 196"/>
                <a:gd name="T39" fmla="*/ 68 h 593"/>
                <a:gd name="T40" fmla="*/ 100 w 196"/>
                <a:gd name="T41" fmla="*/ 557 h 593"/>
                <a:gd name="T42" fmla="*/ 100 w 196"/>
                <a:gd name="T43" fmla="*/ 557 h 593"/>
                <a:gd name="T44" fmla="*/ 95 w 196"/>
                <a:gd name="T45" fmla="*/ 568 h 593"/>
                <a:gd name="T46" fmla="*/ 90 w 196"/>
                <a:gd name="T47" fmla="*/ 576 h 593"/>
                <a:gd name="T48" fmla="*/ 83 w 196"/>
                <a:gd name="T49" fmla="*/ 583 h 593"/>
                <a:gd name="T50" fmla="*/ 74 w 196"/>
                <a:gd name="T51" fmla="*/ 588 h 593"/>
                <a:gd name="T52" fmla="*/ 66 w 196"/>
                <a:gd name="T53" fmla="*/ 591 h 593"/>
                <a:gd name="T54" fmla="*/ 56 w 196"/>
                <a:gd name="T55" fmla="*/ 593 h 593"/>
                <a:gd name="T56" fmla="*/ 46 w 196"/>
                <a:gd name="T57" fmla="*/ 593 h 593"/>
                <a:gd name="T58" fmla="*/ 35 w 196"/>
                <a:gd name="T59" fmla="*/ 591 h 593"/>
                <a:gd name="T60" fmla="*/ 35 w 196"/>
                <a:gd name="T61" fmla="*/ 591 h 593"/>
                <a:gd name="T62" fmla="*/ 35 w 196"/>
                <a:gd name="T63" fmla="*/ 591 h 593"/>
                <a:gd name="T64" fmla="*/ 25 w 196"/>
                <a:gd name="T65" fmla="*/ 586 h 593"/>
                <a:gd name="T66" fmla="*/ 19 w 196"/>
                <a:gd name="T67" fmla="*/ 581 h 593"/>
                <a:gd name="T68" fmla="*/ 10 w 196"/>
                <a:gd name="T69" fmla="*/ 574 h 593"/>
                <a:gd name="T70" fmla="*/ 5 w 196"/>
                <a:gd name="T71" fmla="*/ 566 h 593"/>
                <a:gd name="T72" fmla="*/ 2 w 196"/>
                <a:gd name="T73" fmla="*/ 557 h 593"/>
                <a:gd name="T74" fmla="*/ 0 w 196"/>
                <a:gd name="T75" fmla="*/ 547 h 593"/>
                <a:gd name="T76" fmla="*/ 0 w 196"/>
                <a:gd name="T77" fmla="*/ 537 h 593"/>
                <a:gd name="T78" fmla="*/ 2 w 196"/>
                <a:gd name="T79" fmla="*/ 527 h 593"/>
                <a:gd name="T80" fmla="*/ 96 w 196"/>
                <a:gd name="T81" fmla="*/ 36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593">
                  <a:moveTo>
                    <a:pt x="96" y="36"/>
                  </a:moveTo>
                  <a:lnTo>
                    <a:pt x="96" y="36"/>
                  </a:lnTo>
                  <a:lnTo>
                    <a:pt x="100" y="27"/>
                  </a:lnTo>
                  <a:lnTo>
                    <a:pt x="107" y="19"/>
                  </a:lnTo>
                  <a:lnTo>
                    <a:pt x="113" y="12"/>
                  </a:lnTo>
                  <a:lnTo>
                    <a:pt x="122" y="7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51" y="0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9" y="7"/>
                  </a:lnTo>
                  <a:lnTo>
                    <a:pt x="178" y="14"/>
                  </a:lnTo>
                  <a:lnTo>
                    <a:pt x="185" y="20"/>
                  </a:lnTo>
                  <a:lnTo>
                    <a:pt x="190" y="29"/>
                  </a:lnTo>
                  <a:lnTo>
                    <a:pt x="195" y="37"/>
                  </a:lnTo>
                  <a:lnTo>
                    <a:pt x="196" y="47"/>
                  </a:lnTo>
                  <a:lnTo>
                    <a:pt x="196" y="58"/>
                  </a:lnTo>
                  <a:lnTo>
                    <a:pt x="193" y="68"/>
                  </a:lnTo>
                  <a:lnTo>
                    <a:pt x="100" y="557"/>
                  </a:lnTo>
                  <a:lnTo>
                    <a:pt x="100" y="557"/>
                  </a:lnTo>
                  <a:lnTo>
                    <a:pt x="95" y="568"/>
                  </a:lnTo>
                  <a:lnTo>
                    <a:pt x="90" y="576"/>
                  </a:lnTo>
                  <a:lnTo>
                    <a:pt x="83" y="583"/>
                  </a:lnTo>
                  <a:lnTo>
                    <a:pt x="74" y="588"/>
                  </a:lnTo>
                  <a:lnTo>
                    <a:pt x="66" y="591"/>
                  </a:lnTo>
                  <a:lnTo>
                    <a:pt x="56" y="593"/>
                  </a:lnTo>
                  <a:lnTo>
                    <a:pt x="46" y="593"/>
                  </a:lnTo>
                  <a:lnTo>
                    <a:pt x="35" y="591"/>
                  </a:lnTo>
                  <a:lnTo>
                    <a:pt x="35" y="591"/>
                  </a:lnTo>
                  <a:lnTo>
                    <a:pt x="35" y="591"/>
                  </a:lnTo>
                  <a:lnTo>
                    <a:pt x="25" y="586"/>
                  </a:lnTo>
                  <a:lnTo>
                    <a:pt x="19" y="581"/>
                  </a:lnTo>
                  <a:lnTo>
                    <a:pt x="10" y="574"/>
                  </a:lnTo>
                  <a:lnTo>
                    <a:pt x="5" y="566"/>
                  </a:lnTo>
                  <a:lnTo>
                    <a:pt x="2" y="557"/>
                  </a:lnTo>
                  <a:lnTo>
                    <a:pt x="0" y="547"/>
                  </a:lnTo>
                  <a:lnTo>
                    <a:pt x="0" y="537"/>
                  </a:lnTo>
                  <a:lnTo>
                    <a:pt x="2" y="527"/>
                  </a:lnTo>
                  <a:lnTo>
                    <a:pt x="9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68"/>
            <p:cNvSpPr>
              <a:spLocks/>
            </p:cNvSpPr>
            <p:nvPr/>
          </p:nvSpPr>
          <p:spPr bwMode="auto">
            <a:xfrm>
              <a:off x="3884613" y="4938713"/>
              <a:ext cx="239713" cy="239713"/>
            </a:xfrm>
            <a:custGeom>
              <a:avLst/>
              <a:gdLst>
                <a:gd name="T0" fmla="*/ 151 w 301"/>
                <a:gd name="T1" fmla="*/ 302 h 302"/>
                <a:gd name="T2" fmla="*/ 181 w 301"/>
                <a:gd name="T3" fmla="*/ 298 h 302"/>
                <a:gd name="T4" fmla="*/ 210 w 301"/>
                <a:gd name="T5" fmla="*/ 290 h 302"/>
                <a:gd name="T6" fmla="*/ 235 w 301"/>
                <a:gd name="T7" fmla="*/ 276 h 302"/>
                <a:gd name="T8" fmla="*/ 257 w 301"/>
                <a:gd name="T9" fmla="*/ 258 h 302"/>
                <a:gd name="T10" fmla="*/ 276 w 301"/>
                <a:gd name="T11" fmla="*/ 236 h 302"/>
                <a:gd name="T12" fmla="*/ 290 w 301"/>
                <a:gd name="T13" fmla="*/ 208 h 302"/>
                <a:gd name="T14" fmla="*/ 300 w 301"/>
                <a:gd name="T15" fmla="*/ 181 h 302"/>
                <a:gd name="T16" fmla="*/ 301 w 301"/>
                <a:gd name="T17" fmla="*/ 151 h 302"/>
                <a:gd name="T18" fmla="*/ 301 w 301"/>
                <a:gd name="T19" fmla="*/ 136 h 302"/>
                <a:gd name="T20" fmla="*/ 295 w 301"/>
                <a:gd name="T21" fmla="*/ 105 h 302"/>
                <a:gd name="T22" fmla="*/ 284 w 301"/>
                <a:gd name="T23" fmla="*/ 78 h 302"/>
                <a:gd name="T24" fmla="*/ 268 w 301"/>
                <a:gd name="T25" fmla="*/ 54 h 302"/>
                <a:gd name="T26" fmla="*/ 247 w 301"/>
                <a:gd name="T27" fmla="*/ 34 h 302"/>
                <a:gd name="T28" fmla="*/ 224 w 301"/>
                <a:gd name="T29" fmla="*/ 19 h 302"/>
                <a:gd name="T30" fmla="*/ 196 w 301"/>
                <a:gd name="T31" fmla="*/ 7 h 302"/>
                <a:gd name="T32" fmla="*/ 166 w 301"/>
                <a:gd name="T33" fmla="*/ 0 h 302"/>
                <a:gd name="T34" fmla="*/ 151 w 301"/>
                <a:gd name="T35" fmla="*/ 0 h 302"/>
                <a:gd name="T36" fmla="*/ 120 w 301"/>
                <a:gd name="T37" fmla="*/ 3 h 302"/>
                <a:gd name="T38" fmla="*/ 93 w 301"/>
                <a:gd name="T39" fmla="*/ 12 h 302"/>
                <a:gd name="T40" fmla="*/ 66 w 301"/>
                <a:gd name="T41" fmla="*/ 25 h 302"/>
                <a:gd name="T42" fmla="*/ 44 w 301"/>
                <a:gd name="T43" fmla="*/ 44 h 302"/>
                <a:gd name="T44" fmla="*/ 25 w 301"/>
                <a:gd name="T45" fmla="*/ 66 h 302"/>
                <a:gd name="T46" fmla="*/ 12 w 301"/>
                <a:gd name="T47" fmla="*/ 92 h 302"/>
                <a:gd name="T48" fmla="*/ 3 w 301"/>
                <a:gd name="T49" fmla="*/ 120 h 302"/>
                <a:gd name="T50" fmla="*/ 0 w 301"/>
                <a:gd name="T51" fmla="*/ 151 h 302"/>
                <a:gd name="T52" fmla="*/ 2 w 301"/>
                <a:gd name="T53" fmla="*/ 166 h 302"/>
                <a:gd name="T54" fmla="*/ 7 w 301"/>
                <a:gd name="T55" fmla="*/ 195 h 302"/>
                <a:gd name="T56" fmla="*/ 19 w 301"/>
                <a:gd name="T57" fmla="*/ 222 h 302"/>
                <a:gd name="T58" fmla="*/ 35 w 301"/>
                <a:gd name="T59" fmla="*/ 246 h 302"/>
                <a:gd name="T60" fmla="*/ 56 w 301"/>
                <a:gd name="T61" fmla="*/ 266 h 302"/>
                <a:gd name="T62" fmla="*/ 80 w 301"/>
                <a:gd name="T63" fmla="*/ 283 h 302"/>
                <a:gd name="T64" fmla="*/ 107 w 301"/>
                <a:gd name="T65" fmla="*/ 295 h 302"/>
                <a:gd name="T66" fmla="*/ 135 w 301"/>
                <a:gd name="T67" fmla="*/ 300 h 302"/>
                <a:gd name="T68" fmla="*/ 151 w 301"/>
                <a:gd name="T6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302">
                  <a:moveTo>
                    <a:pt x="151" y="302"/>
                  </a:moveTo>
                  <a:lnTo>
                    <a:pt x="151" y="302"/>
                  </a:lnTo>
                  <a:lnTo>
                    <a:pt x="166" y="300"/>
                  </a:lnTo>
                  <a:lnTo>
                    <a:pt x="181" y="298"/>
                  </a:lnTo>
                  <a:lnTo>
                    <a:pt x="196" y="295"/>
                  </a:lnTo>
                  <a:lnTo>
                    <a:pt x="210" y="290"/>
                  </a:lnTo>
                  <a:lnTo>
                    <a:pt x="224" y="283"/>
                  </a:lnTo>
                  <a:lnTo>
                    <a:pt x="235" y="276"/>
                  </a:lnTo>
                  <a:lnTo>
                    <a:pt x="247" y="266"/>
                  </a:lnTo>
                  <a:lnTo>
                    <a:pt x="257" y="258"/>
                  </a:lnTo>
                  <a:lnTo>
                    <a:pt x="268" y="246"/>
                  </a:lnTo>
                  <a:lnTo>
                    <a:pt x="276" y="236"/>
                  </a:lnTo>
                  <a:lnTo>
                    <a:pt x="284" y="222"/>
                  </a:lnTo>
                  <a:lnTo>
                    <a:pt x="290" y="208"/>
                  </a:lnTo>
                  <a:lnTo>
                    <a:pt x="295" y="195"/>
                  </a:lnTo>
                  <a:lnTo>
                    <a:pt x="300" y="181"/>
                  </a:lnTo>
                  <a:lnTo>
                    <a:pt x="301" y="166"/>
                  </a:lnTo>
                  <a:lnTo>
                    <a:pt x="301" y="151"/>
                  </a:lnTo>
                  <a:lnTo>
                    <a:pt x="301" y="151"/>
                  </a:lnTo>
                  <a:lnTo>
                    <a:pt x="301" y="136"/>
                  </a:lnTo>
                  <a:lnTo>
                    <a:pt x="300" y="120"/>
                  </a:lnTo>
                  <a:lnTo>
                    <a:pt x="295" y="105"/>
                  </a:lnTo>
                  <a:lnTo>
                    <a:pt x="290" y="92"/>
                  </a:lnTo>
                  <a:lnTo>
                    <a:pt x="284" y="78"/>
                  </a:lnTo>
                  <a:lnTo>
                    <a:pt x="276" y="66"/>
                  </a:lnTo>
                  <a:lnTo>
                    <a:pt x="268" y="54"/>
                  </a:lnTo>
                  <a:lnTo>
                    <a:pt x="257" y="44"/>
                  </a:lnTo>
                  <a:lnTo>
                    <a:pt x="247" y="34"/>
                  </a:lnTo>
                  <a:lnTo>
                    <a:pt x="235" y="25"/>
                  </a:lnTo>
                  <a:lnTo>
                    <a:pt x="224" y="19"/>
                  </a:lnTo>
                  <a:lnTo>
                    <a:pt x="210" y="12"/>
                  </a:lnTo>
                  <a:lnTo>
                    <a:pt x="196" y="7"/>
                  </a:lnTo>
                  <a:lnTo>
                    <a:pt x="181" y="3"/>
                  </a:lnTo>
                  <a:lnTo>
                    <a:pt x="166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5" y="0"/>
                  </a:lnTo>
                  <a:lnTo>
                    <a:pt x="120" y="3"/>
                  </a:lnTo>
                  <a:lnTo>
                    <a:pt x="107" y="7"/>
                  </a:lnTo>
                  <a:lnTo>
                    <a:pt x="93" y="12"/>
                  </a:lnTo>
                  <a:lnTo>
                    <a:pt x="80" y="19"/>
                  </a:lnTo>
                  <a:lnTo>
                    <a:pt x="66" y="25"/>
                  </a:lnTo>
                  <a:lnTo>
                    <a:pt x="56" y="34"/>
                  </a:lnTo>
                  <a:lnTo>
                    <a:pt x="44" y="44"/>
                  </a:lnTo>
                  <a:lnTo>
                    <a:pt x="35" y="54"/>
                  </a:lnTo>
                  <a:lnTo>
                    <a:pt x="25" y="66"/>
                  </a:lnTo>
                  <a:lnTo>
                    <a:pt x="19" y="78"/>
                  </a:lnTo>
                  <a:lnTo>
                    <a:pt x="12" y="92"/>
                  </a:lnTo>
                  <a:lnTo>
                    <a:pt x="7" y="105"/>
                  </a:lnTo>
                  <a:lnTo>
                    <a:pt x="3" y="120"/>
                  </a:lnTo>
                  <a:lnTo>
                    <a:pt x="2" y="136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6"/>
                  </a:lnTo>
                  <a:lnTo>
                    <a:pt x="3" y="181"/>
                  </a:lnTo>
                  <a:lnTo>
                    <a:pt x="7" y="195"/>
                  </a:lnTo>
                  <a:lnTo>
                    <a:pt x="12" y="208"/>
                  </a:lnTo>
                  <a:lnTo>
                    <a:pt x="19" y="222"/>
                  </a:lnTo>
                  <a:lnTo>
                    <a:pt x="25" y="236"/>
                  </a:lnTo>
                  <a:lnTo>
                    <a:pt x="35" y="246"/>
                  </a:lnTo>
                  <a:lnTo>
                    <a:pt x="44" y="258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80" y="283"/>
                  </a:lnTo>
                  <a:lnTo>
                    <a:pt x="93" y="290"/>
                  </a:lnTo>
                  <a:lnTo>
                    <a:pt x="107" y="295"/>
                  </a:lnTo>
                  <a:lnTo>
                    <a:pt x="120" y="298"/>
                  </a:lnTo>
                  <a:lnTo>
                    <a:pt x="135" y="300"/>
                  </a:lnTo>
                  <a:lnTo>
                    <a:pt x="151" y="302"/>
                  </a:lnTo>
                  <a:lnTo>
                    <a:pt x="151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69"/>
            <p:cNvSpPr>
              <a:spLocks/>
            </p:cNvSpPr>
            <p:nvPr/>
          </p:nvSpPr>
          <p:spPr bwMode="auto">
            <a:xfrm>
              <a:off x="3873501" y="5565775"/>
              <a:ext cx="111125" cy="530225"/>
            </a:xfrm>
            <a:custGeom>
              <a:avLst/>
              <a:gdLst>
                <a:gd name="T0" fmla="*/ 140 w 140"/>
                <a:gd name="T1" fmla="*/ 596 h 667"/>
                <a:gd name="T2" fmla="*/ 140 w 140"/>
                <a:gd name="T3" fmla="*/ 596 h 667"/>
                <a:gd name="T4" fmla="*/ 139 w 140"/>
                <a:gd name="T5" fmla="*/ 611 h 667"/>
                <a:gd name="T6" fmla="*/ 135 w 140"/>
                <a:gd name="T7" fmla="*/ 625 h 667"/>
                <a:gd name="T8" fmla="*/ 128 w 140"/>
                <a:gd name="T9" fmla="*/ 637 h 667"/>
                <a:gd name="T10" fmla="*/ 120 w 140"/>
                <a:gd name="T11" fmla="*/ 647 h 667"/>
                <a:gd name="T12" fmla="*/ 110 w 140"/>
                <a:gd name="T13" fmla="*/ 655 h 667"/>
                <a:gd name="T14" fmla="*/ 98 w 140"/>
                <a:gd name="T15" fmla="*/ 662 h 667"/>
                <a:gd name="T16" fmla="*/ 84 w 140"/>
                <a:gd name="T17" fmla="*/ 665 h 667"/>
                <a:gd name="T18" fmla="*/ 69 w 140"/>
                <a:gd name="T19" fmla="*/ 667 h 667"/>
                <a:gd name="T20" fmla="*/ 69 w 140"/>
                <a:gd name="T21" fmla="*/ 667 h 667"/>
                <a:gd name="T22" fmla="*/ 69 w 140"/>
                <a:gd name="T23" fmla="*/ 667 h 667"/>
                <a:gd name="T24" fmla="*/ 56 w 140"/>
                <a:gd name="T25" fmla="*/ 665 h 667"/>
                <a:gd name="T26" fmla="*/ 42 w 140"/>
                <a:gd name="T27" fmla="*/ 662 h 667"/>
                <a:gd name="T28" fmla="*/ 30 w 140"/>
                <a:gd name="T29" fmla="*/ 655 h 667"/>
                <a:gd name="T30" fmla="*/ 20 w 140"/>
                <a:gd name="T31" fmla="*/ 647 h 667"/>
                <a:gd name="T32" fmla="*/ 12 w 140"/>
                <a:gd name="T33" fmla="*/ 637 h 667"/>
                <a:gd name="T34" fmla="*/ 5 w 140"/>
                <a:gd name="T35" fmla="*/ 625 h 667"/>
                <a:gd name="T36" fmla="*/ 0 w 140"/>
                <a:gd name="T37" fmla="*/ 611 h 667"/>
                <a:gd name="T38" fmla="*/ 0 w 140"/>
                <a:gd name="T39" fmla="*/ 596 h 667"/>
                <a:gd name="T40" fmla="*/ 0 w 140"/>
                <a:gd name="T41" fmla="*/ 71 h 667"/>
                <a:gd name="T42" fmla="*/ 0 w 140"/>
                <a:gd name="T43" fmla="*/ 71 h 667"/>
                <a:gd name="T44" fmla="*/ 0 w 140"/>
                <a:gd name="T45" fmla="*/ 55 h 667"/>
                <a:gd name="T46" fmla="*/ 5 w 140"/>
                <a:gd name="T47" fmla="*/ 42 h 667"/>
                <a:gd name="T48" fmla="*/ 12 w 140"/>
                <a:gd name="T49" fmla="*/ 30 h 667"/>
                <a:gd name="T50" fmla="*/ 20 w 140"/>
                <a:gd name="T51" fmla="*/ 20 h 667"/>
                <a:gd name="T52" fmla="*/ 30 w 140"/>
                <a:gd name="T53" fmla="*/ 11 h 667"/>
                <a:gd name="T54" fmla="*/ 42 w 140"/>
                <a:gd name="T55" fmla="*/ 5 h 667"/>
                <a:gd name="T56" fmla="*/ 56 w 140"/>
                <a:gd name="T57" fmla="*/ 1 h 667"/>
                <a:gd name="T58" fmla="*/ 69 w 140"/>
                <a:gd name="T59" fmla="*/ 0 h 667"/>
                <a:gd name="T60" fmla="*/ 69 w 140"/>
                <a:gd name="T61" fmla="*/ 0 h 667"/>
                <a:gd name="T62" fmla="*/ 69 w 140"/>
                <a:gd name="T63" fmla="*/ 0 h 667"/>
                <a:gd name="T64" fmla="*/ 84 w 140"/>
                <a:gd name="T65" fmla="*/ 1 h 667"/>
                <a:gd name="T66" fmla="*/ 98 w 140"/>
                <a:gd name="T67" fmla="*/ 5 h 667"/>
                <a:gd name="T68" fmla="*/ 110 w 140"/>
                <a:gd name="T69" fmla="*/ 11 h 667"/>
                <a:gd name="T70" fmla="*/ 120 w 140"/>
                <a:gd name="T71" fmla="*/ 20 h 667"/>
                <a:gd name="T72" fmla="*/ 128 w 140"/>
                <a:gd name="T73" fmla="*/ 30 h 667"/>
                <a:gd name="T74" fmla="*/ 135 w 140"/>
                <a:gd name="T75" fmla="*/ 42 h 667"/>
                <a:gd name="T76" fmla="*/ 139 w 140"/>
                <a:gd name="T77" fmla="*/ 55 h 667"/>
                <a:gd name="T78" fmla="*/ 140 w 140"/>
                <a:gd name="T79" fmla="*/ 71 h 667"/>
                <a:gd name="T80" fmla="*/ 140 w 140"/>
                <a:gd name="T81" fmla="*/ 59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67">
                  <a:moveTo>
                    <a:pt x="140" y="596"/>
                  </a:moveTo>
                  <a:lnTo>
                    <a:pt x="140" y="596"/>
                  </a:lnTo>
                  <a:lnTo>
                    <a:pt x="139" y="611"/>
                  </a:lnTo>
                  <a:lnTo>
                    <a:pt x="135" y="625"/>
                  </a:lnTo>
                  <a:lnTo>
                    <a:pt x="128" y="637"/>
                  </a:lnTo>
                  <a:lnTo>
                    <a:pt x="120" y="647"/>
                  </a:lnTo>
                  <a:lnTo>
                    <a:pt x="110" y="655"/>
                  </a:lnTo>
                  <a:lnTo>
                    <a:pt x="98" y="662"/>
                  </a:lnTo>
                  <a:lnTo>
                    <a:pt x="84" y="665"/>
                  </a:lnTo>
                  <a:lnTo>
                    <a:pt x="69" y="667"/>
                  </a:lnTo>
                  <a:lnTo>
                    <a:pt x="69" y="667"/>
                  </a:lnTo>
                  <a:lnTo>
                    <a:pt x="69" y="667"/>
                  </a:lnTo>
                  <a:lnTo>
                    <a:pt x="56" y="665"/>
                  </a:lnTo>
                  <a:lnTo>
                    <a:pt x="42" y="662"/>
                  </a:lnTo>
                  <a:lnTo>
                    <a:pt x="30" y="655"/>
                  </a:lnTo>
                  <a:lnTo>
                    <a:pt x="20" y="647"/>
                  </a:lnTo>
                  <a:lnTo>
                    <a:pt x="12" y="637"/>
                  </a:lnTo>
                  <a:lnTo>
                    <a:pt x="5" y="625"/>
                  </a:lnTo>
                  <a:lnTo>
                    <a:pt x="0" y="611"/>
                  </a:lnTo>
                  <a:lnTo>
                    <a:pt x="0" y="59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55"/>
                  </a:lnTo>
                  <a:lnTo>
                    <a:pt x="5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1"/>
                  </a:lnTo>
                  <a:lnTo>
                    <a:pt x="42" y="5"/>
                  </a:lnTo>
                  <a:lnTo>
                    <a:pt x="56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8" y="5"/>
                  </a:lnTo>
                  <a:lnTo>
                    <a:pt x="110" y="11"/>
                  </a:lnTo>
                  <a:lnTo>
                    <a:pt x="120" y="20"/>
                  </a:lnTo>
                  <a:lnTo>
                    <a:pt x="128" y="30"/>
                  </a:lnTo>
                  <a:lnTo>
                    <a:pt x="135" y="42"/>
                  </a:lnTo>
                  <a:lnTo>
                    <a:pt x="139" y="55"/>
                  </a:lnTo>
                  <a:lnTo>
                    <a:pt x="140" y="71"/>
                  </a:lnTo>
                  <a:lnTo>
                    <a:pt x="140" y="5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70"/>
            <p:cNvSpPr>
              <a:spLocks/>
            </p:cNvSpPr>
            <p:nvPr/>
          </p:nvSpPr>
          <p:spPr bwMode="auto">
            <a:xfrm>
              <a:off x="4027488" y="5565775"/>
              <a:ext cx="112713" cy="530225"/>
            </a:xfrm>
            <a:custGeom>
              <a:avLst/>
              <a:gdLst>
                <a:gd name="T0" fmla="*/ 143 w 143"/>
                <a:gd name="T1" fmla="*/ 596 h 667"/>
                <a:gd name="T2" fmla="*/ 143 w 143"/>
                <a:gd name="T3" fmla="*/ 596 h 667"/>
                <a:gd name="T4" fmla="*/ 141 w 143"/>
                <a:gd name="T5" fmla="*/ 611 h 667"/>
                <a:gd name="T6" fmla="*/ 136 w 143"/>
                <a:gd name="T7" fmla="*/ 625 h 667"/>
                <a:gd name="T8" fmla="*/ 129 w 143"/>
                <a:gd name="T9" fmla="*/ 637 h 667"/>
                <a:gd name="T10" fmla="*/ 121 w 143"/>
                <a:gd name="T11" fmla="*/ 647 h 667"/>
                <a:gd name="T12" fmla="*/ 111 w 143"/>
                <a:gd name="T13" fmla="*/ 655 h 667"/>
                <a:gd name="T14" fmla="*/ 99 w 143"/>
                <a:gd name="T15" fmla="*/ 662 h 667"/>
                <a:gd name="T16" fmla="*/ 85 w 143"/>
                <a:gd name="T17" fmla="*/ 665 h 667"/>
                <a:gd name="T18" fmla="*/ 72 w 143"/>
                <a:gd name="T19" fmla="*/ 667 h 667"/>
                <a:gd name="T20" fmla="*/ 72 w 143"/>
                <a:gd name="T21" fmla="*/ 667 h 667"/>
                <a:gd name="T22" fmla="*/ 72 w 143"/>
                <a:gd name="T23" fmla="*/ 667 h 667"/>
                <a:gd name="T24" fmla="*/ 56 w 143"/>
                <a:gd name="T25" fmla="*/ 665 h 667"/>
                <a:gd name="T26" fmla="*/ 43 w 143"/>
                <a:gd name="T27" fmla="*/ 662 h 667"/>
                <a:gd name="T28" fmla="*/ 31 w 143"/>
                <a:gd name="T29" fmla="*/ 655 h 667"/>
                <a:gd name="T30" fmla="*/ 21 w 143"/>
                <a:gd name="T31" fmla="*/ 647 h 667"/>
                <a:gd name="T32" fmla="*/ 12 w 143"/>
                <a:gd name="T33" fmla="*/ 637 h 667"/>
                <a:gd name="T34" fmla="*/ 6 w 143"/>
                <a:gd name="T35" fmla="*/ 625 h 667"/>
                <a:gd name="T36" fmla="*/ 2 w 143"/>
                <a:gd name="T37" fmla="*/ 611 h 667"/>
                <a:gd name="T38" fmla="*/ 0 w 143"/>
                <a:gd name="T39" fmla="*/ 596 h 667"/>
                <a:gd name="T40" fmla="*/ 0 w 143"/>
                <a:gd name="T41" fmla="*/ 71 h 667"/>
                <a:gd name="T42" fmla="*/ 0 w 143"/>
                <a:gd name="T43" fmla="*/ 71 h 667"/>
                <a:gd name="T44" fmla="*/ 2 w 143"/>
                <a:gd name="T45" fmla="*/ 55 h 667"/>
                <a:gd name="T46" fmla="*/ 6 w 143"/>
                <a:gd name="T47" fmla="*/ 42 h 667"/>
                <a:gd name="T48" fmla="*/ 12 w 143"/>
                <a:gd name="T49" fmla="*/ 30 h 667"/>
                <a:gd name="T50" fmla="*/ 21 w 143"/>
                <a:gd name="T51" fmla="*/ 20 h 667"/>
                <a:gd name="T52" fmla="*/ 31 w 143"/>
                <a:gd name="T53" fmla="*/ 11 h 667"/>
                <a:gd name="T54" fmla="*/ 43 w 143"/>
                <a:gd name="T55" fmla="*/ 5 h 667"/>
                <a:gd name="T56" fmla="*/ 56 w 143"/>
                <a:gd name="T57" fmla="*/ 1 h 667"/>
                <a:gd name="T58" fmla="*/ 72 w 143"/>
                <a:gd name="T59" fmla="*/ 0 h 667"/>
                <a:gd name="T60" fmla="*/ 72 w 143"/>
                <a:gd name="T61" fmla="*/ 0 h 667"/>
                <a:gd name="T62" fmla="*/ 72 w 143"/>
                <a:gd name="T63" fmla="*/ 0 h 667"/>
                <a:gd name="T64" fmla="*/ 85 w 143"/>
                <a:gd name="T65" fmla="*/ 1 h 667"/>
                <a:gd name="T66" fmla="*/ 99 w 143"/>
                <a:gd name="T67" fmla="*/ 5 h 667"/>
                <a:gd name="T68" fmla="*/ 111 w 143"/>
                <a:gd name="T69" fmla="*/ 11 h 667"/>
                <a:gd name="T70" fmla="*/ 121 w 143"/>
                <a:gd name="T71" fmla="*/ 20 h 667"/>
                <a:gd name="T72" fmla="*/ 129 w 143"/>
                <a:gd name="T73" fmla="*/ 30 h 667"/>
                <a:gd name="T74" fmla="*/ 136 w 143"/>
                <a:gd name="T75" fmla="*/ 42 h 667"/>
                <a:gd name="T76" fmla="*/ 141 w 143"/>
                <a:gd name="T77" fmla="*/ 55 h 667"/>
                <a:gd name="T78" fmla="*/ 143 w 143"/>
                <a:gd name="T79" fmla="*/ 71 h 667"/>
                <a:gd name="T80" fmla="*/ 143 w 143"/>
                <a:gd name="T81" fmla="*/ 59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667">
                  <a:moveTo>
                    <a:pt x="143" y="596"/>
                  </a:moveTo>
                  <a:lnTo>
                    <a:pt x="143" y="596"/>
                  </a:lnTo>
                  <a:lnTo>
                    <a:pt x="141" y="611"/>
                  </a:lnTo>
                  <a:lnTo>
                    <a:pt x="136" y="625"/>
                  </a:lnTo>
                  <a:lnTo>
                    <a:pt x="129" y="637"/>
                  </a:lnTo>
                  <a:lnTo>
                    <a:pt x="121" y="647"/>
                  </a:lnTo>
                  <a:lnTo>
                    <a:pt x="111" y="655"/>
                  </a:lnTo>
                  <a:lnTo>
                    <a:pt x="99" y="662"/>
                  </a:lnTo>
                  <a:lnTo>
                    <a:pt x="85" y="665"/>
                  </a:lnTo>
                  <a:lnTo>
                    <a:pt x="72" y="667"/>
                  </a:lnTo>
                  <a:lnTo>
                    <a:pt x="72" y="667"/>
                  </a:lnTo>
                  <a:lnTo>
                    <a:pt x="72" y="667"/>
                  </a:lnTo>
                  <a:lnTo>
                    <a:pt x="56" y="665"/>
                  </a:lnTo>
                  <a:lnTo>
                    <a:pt x="43" y="662"/>
                  </a:lnTo>
                  <a:lnTo>
                    <a:pt x="31" y="655"/>
                  </a:lnTo>
                  <a:lnTo>
                    <a:pt x="21" y="647"/>
                  </a:lnTo>
                  <a:lnTo>
                    <a:pt x="12" y="637"/>
                  </a:lnTo>
                  <a:lnTo>
                    <a:pt x="6" y="625"/>
                  </a:lnTo>
                  <a:lnTo>
                    <a:pt x="2" y="611"/>
                  </a:lnTo>
                  <a:lnTo>
                    <a:pt x="0" y="59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55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1" y="20"/>
                  </a:lnTo>
                  <a:lnTo>
                    <a:pt x="31" y="11"/>
                  </a:lnTo>
                  <a:lnTo>
                    <a:pt x="43" y="5"/>
                  </a:lnTo>
                  <a:lnTo>
                    <a:pt x="56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5" y="1"/>
                  </a:lnTo>
                  <a:lnTo>
                    <a:pt x="99" y="5"/>
                  </a:lnTo>
                  <a:lnTo>
                    <a:pt x="111" y="11"/>
                  </a:lnTo>
                  <a:lnTo>
                    <a:pt x="121" y="20"/>
                  </a:lnTo>
                  <a:lnTo>
                    <a:pt x="129" y="30"/>
                  </a:lnTo>
                  <a:lnTo>
                    <a:pt x="136" y="42"/>
                  </a:lnTo>
                  <a:lnTo>
                    <a:pt x="141" y="55"/>
                  </a:lnTo>
                  <a:lnTo>
                    <a:pt x="143" y="71"/>
                  </a:lnTo>
                  <a:lnTo>
                    <a:pt x="143" y="5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71"/>
            <p:cNvSpPr>
              <a:spLocks/>
            </p:cNvSpPr>
            <p:nvPr/>
          </p:nvSpPr>
          <p:spPr bwMode="auto">
            <a:xfrm>
              <a:off x="3805238" y="5187950"/>
              <a:ext cx="404813" cy="454025"/>
            </a:xfrm>
            <a:custGeom>
              <a:avLst/>
              <a:gdLst>
                <a:gd name="T0" fmla="*/ 429 w 508"/>
                <a:gd name="T1" fmla="*/ 487 h 573"/>
                <a:gd name="T2" fmla="*/ 425 w 508"/>
                <a:gd name="T3" fmla="*/ 514 h 573"/>
                <a:gd name="T4" fmla="*/ 417 w 508"/>
                <a:gd name="T5" fmla="*/ 534 h 573"/>
                <a:gd name="T6" fmla="*/ 405 w 508"/>
                <a:gd name="T7" fmla="*/ 549 h 573"/>
                <a:gd name="T8" fmla="*/ 386 w 508"/>
                <a:gd name="T9" fmla="*/ 561 h 573"/>
                <a:gd name="T10" fmla="*/ 364 w 508"/>
                <a:gd name="T11" fmla="*/ 568 h 573"/>
                <a:gd name="T12" fmla="*/ 313 w 508"/>
                <a:gd name="T13" fmla="*/ 573 h 573"/>
                <a:gd name="T14" fmla="*/ 222 w 508"/>
                <a:gd name="T15" fmla="*/ 573 h 573"/>
                <a:gd name="T16" fmla="*/ 193 w 508"/>
                <a:gd name="T17" fmla="*/ 573 h 573"/>
                <a:gd name="T18" fmla="*/ 141 w 508"/>
                <a:gd name="T19" fmla="*/ 568 h 573"/>
                <a:gd name="T20" fmla="*/ 119 w 508"/>
                <a:gd name="T21" fmla="*/ 561 h 573"/>
                <a:gd name="T22" fmla="*/ 102 w 508"/>
                <a:gd name="T23" fmla="*/ 549 h 573"/>
                <a:gd name="T24" fmla="*/ 88 w 508"/>
                <a:gd name="T25" fmla="*/ 534 h 573"/>
                <a:gd name="T26" fmla="*/ 80 w 508"/>
                <a:gd name="T27" fmla="*/ 514 h 573"/>
                <a:gd name="T28" fmla="*/ 76 w 508"/>
                <a:gd name="T29" fmla="*/ 487 h 573"/>
                <a:gd name="T30" fmla="*/ 76 w 508"/>
                <a:gd name="T31" fmla="*/ 146 h 573"/>
                <a:gd name="T32" fmla="*/ 42 w 508"/>
                <a:gd name="T33" fmla="*/ 126 h 573"/>
                <a:gd name="T34" fmla="*/ 19 w 508"/>
                <a:gd name="T35" fmla="*/ 107 h 573"/>
                <a:gd name="T36" fmla="*/ 5 w 508"/>
                <a:gd name="T37" fmla="*/ 90 h 573"/>
                <a:gd name="T38" fmla="*/ 0 w 508"/>
                <a:gd name="T39" fmla="*/ 77 h 573"/>
                <a:gd name="T40" fmla="*/ 2 w 508"/>
                <a:gd name="T41" fmla="*/ 63 h 573"/>
                <a:gd name="T42" fmla="*/ 10 w 508"/>
                <a:gd name="T43" fmla="*/ 51 h 573"/>
                <a:gd name="T44" fmla="*/ 24 w 508"/>
                <a:gd name="T45" fmla="*/ 39 h 573"/>
                <a:gd name="T46" fmla="*/ 63 w 508"/>
                <a:gd name="T47" fmla="*/ 24 h 573"/>
                <a:gd name="T48" fmla="*/ 110 w 508"/>
                <a:gd name="T49" fmla="*/ 12 h 573"/>
                <a:gd name="T50" fmla="*/ 183 w 508"/>
                <a:gd name="T51" fmla="*/ 2 h 573"/>
                <a:gd name="T52" fmla="*/ 283 w 508"/>
                <a:gd name="T53" fmla="*/ 0 h 573"/>
                <a:gd name="T54" fmla="*/ 322 w 508"/>
                <a:gd name="T55" fmla="*/ 2 h 573"/>
                <a:gd name="T56" fmla="*/ 396 w 508"/>
                <a:gd name="T57" fmla="*/ 12 h 573"/>
                <a:gd name="T58" fmla="*/ 445 w 508"/>
                <a:gd name="T59" fmla="*/ 24 h 573"/>
                <a:gd name="T60" fmla="*/ 484 w 508"/>
                <a:gd name="T61" fmla="*/ 41 h 573"/>
                <a:gd name="T62" fmla="*/ 498 w 508"/>
                <a:gd name="T63" fmla="*/ 53 h 573"/>
                <a:gd name="T64" fmla="*/ 506 w 508"/>
                <a:gd name="T65" fmla="*/ 65 h 573"/>
                <a:gd name="T66" fmla="*/ 508 w 508"/>
                <a:gd name="T67" fmla="*/ 77 h 573"/>
                <a:gd name="T68" fmla="*/ 501 w 508"/>
                <a:gd name="T69" fmla="*/ 92 h 573"/>
                <a:gd name="T70" fmla="*/ 488 w 508"/>
                <a:gd name="T71" fmla="*/ 109 h 573"/>
                <a:gd name="T72" fmla="*/ 464 w 508"/>
                <a:gd name="T73" fmla="*/ 128 h 573"/>
                <a:gd name="T74" fmla="*/ 429 w 508"/>
                <a:gd name="T75" fmla="*/ 14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8" h="573">
                  <a:moveTo>
                    <a:pt x="429" y="487"/>
                  </a:moveTo>
                  <a:lnTo>
                    <a:pt x="429" y="487"/>
                  </a:lnTo>
                  <a:lnTo>
                    <a:pt x="429" y="502"/>
                  </a:lnTo>
                  <a:lnTo>
                    <a:pt x="425" y="514"/>
                  </a:lnTo>
                  <a:lnTo>
                    <a:pt x="422" y="526"/>
                  </a:lnTo>
                  <a:lnTo>
                    <a:pt x="417" y="534"/>
                  </a:lnTo>
                  <a:lnTo>
                    <a:pt x="412" y="543"/>
                  </a:lnTo>
                  <a:lnTo>
                    <a:pt x="405" y="549"/>
                  </a:lnTo>
                  <a:lnTo>
                    <a:pt x="396" y="556"/>
                  </a:lnTo>
                  <a:lnTo>
                    <a:pt x="386" y="561"/>
                  </a:lnTo>
                  <a:lnTo>
                    <a:pt x="376" y="565"/>
                  </a:lnTo>
                  <a:lnTo>
                    <a:pt x="364" y="568"/>
                  </a:lnTo>
                  <a:lnTo>
                    <a:pt x="340" y="571"/>
                  </a:lnTo>
                  <a:lnTo>
                    <a:pt x="313" y="573"/>
                  </a:lnTo>
                  <a:lnTo>
                    <a:pt x="283" y="573"/>
                  </a:lnTo>
                  <a:lnTo>
                    <a:pt x="222" y="573"/>
                  </a:lnTo>
                  <a:lnTo>
                    <a:pt x="222" y="573"/>
                  </a:lnTo>
                  <a:lnTo>
                    <a:pt x="193" y="573"/>
                  </a:lnTo>
                  <a:lnTo>
                    <a:pt x="164" y="571"/>
                  </a:lnTo>
                  <a:lnTo>
                    <a:pt x="141" y="568"/>
                  </a:lnTo>
                  <a:lnTo>
                    <a:pt x="129" y="565"/>
                  </a:lnTo>
                  <a:lnTo>
                    <a:pt x="119" y="561"/>
                  </a:lnTo>
                  <a:lnTo>
                    <a:pt x="110" y="556"/>
                  </a:lnTo>
                  <a:lnTo>
                    <a:pt x="102" y="549"/>
                  </a:lnTo>
                  <a:lnTo>
                    <a:pt x="93" y="543"/>
                  </a:lnTo>
                  <a:lnTo>
                    <a:pt x="88" y="534"/>
                  </a:lnTo>
                  <a:lnTo>
                    <a:pt x="83" y="526"/>
                  </a:lnTo>
                  <a:lnTo>
                    <a:pt x="80" y="514"/>
                  </a:lnTo>
                  <a:lnTo>
                    <a:pt x="76" y="502"/>
                  </a:lnTo>
                  <a:lnTo>
                    <a:pt x="76" y="487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58" y="136"/>
                  </a:lnTo>
                  <a:lnTo>
                    <a:pt x="42" y="126"/>
                  </a:lnTo>
                  <a:lnTo>
                    <a:pt x="30" y="117"/>
                  </a:lnTo>
                  <a:lnTo>
                    <a:pt x="19" y="107"/>
                  </a:lnTo>
                  <a:lnTo>
                    <a:pt x="12" y="99"/>
                  </a:lnTo>
                  <a:lnTo>
                    <a:pt x="5" y="90"/>
                  </a:lnTo>
                  <a:lnTo>
                    <a:pt x="2" y="84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2" y="63"/>
                  </a:lnTo>
                  <a:lnTo>
                    <a:pt x="5" y="56"/>
                  </a:lnTo>
                  <a:lnTo>
                    <a:pt x="10" y="51"/>
                  </a:lnTo>
                  <a:lnTo>
                    <a:pt x="15" y="45"/>
                  </a:lnTo>
                  <a:lnTo>
                    <a:pt x="24" y="39"/>
                  </a:lnTo>
                  <a:lnTo>
                    <a:pt x="41" y="31"/>
                  </a:lnTo>
                  <a:lnTo>
                    <a:pt x="63" y="24"/>
                  </a:lnTo>
                  <a:lnTo>
                    <a:pt x="85" y="17"/>
                  </a:lnTo>
                  <a:lnTo>
                    <a:pt x="110" y="12"/>
                  </a:lnTo>
                  <a:lnTo>
                    <a:pt x="135" y="7"/>
                  </a:lnTo>
                  <a:lnTo>
                    <a:pt x="183" y="2"/>
                  </a:lnTo>
                  <a:lnTo>
                    <a:pt x="22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322" y="2"/>
                  </a:lnTo>
                  <a:lnTo>
                    <a:pt x="369" y="9"/>
                  </a:lnTo>
                  <a:lnTo>
                    <a:pt x="396" y="12"/>
                  </a:lnTo>
                  <a:lnTo>
                    <a:pt x="422" y="17"/>
                  </a:lnTo>
                  <a:lnTo>
                    <a:pt x="445" y="24"/>
                  </a:lnTo>
                  <a:lnTo>
                    <a:pt x="466" y="33"/>
                  </a:lnTo>
                  <a:lnTo>
                    <a:pt x="484" y="41"/>
                  </a:lnTo>
                  <a:lnTo>
                    <a:pt x="491" y="46"/>
                  </a:lnTo>
                  <a:lnTo>
                    <a:pt x="498" y="53"/>
                  </a:lnTo>
                  <a:lnTo>
                    <a:pt x="503" y="58"/>
                  </a:lnTo>
                  <a:lnTo>
                    <a:pt x="506" y="65"/>
                  </a:lnTo>
                  <a:lnTo>
                    <a:pt x="508" y="70"/>
                  </a:lnTo>
                  <a:lnTo>
                    <a:pt x="508" y="77"/>
                  </a:lnTo>
                  <a:lnTo>
                    <a:pt x="506" y="85"/>
                  </a:lnTo>
                  <a:lnTo>
                    <a:pt x="501" y="92"/>
                  </a:lnTo>
                  <a:lnTo>
                    <a:pt x="496" y="100"/>
                  </a:lnTo>
                  <a:lnTo>
                    <a:pt x="488" y="109"/>
                  </a:lnTo>
                  <a:lnTo>
                    <a:pt x="476" y="117"/>
                  </a:lnTo>
                  <a:lnTo>
                    <a:pt x="464" y="128"/>
                  </a:lnTo>
                  <a:lnTo>
                    <a:pt x="447" y="136"/>
                  </a:lnTo>
                  <a:lnTo>
                    <a:pt x="429" y="146"/>
                  </a:lnTo>
                  <a:lnTo>
                    <a:pt x="429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72"/>
            <p:cNvSpPr>
              <a:spLocks/>
            </p:cNvSpPr>
            <p:nvPr/>
          </p:nvSpPr>
          <p:spPr bwMode="auto">
            <a:xfrm>
              <a:off x="3867151" y="6199188"/>
              <a:ext cx="184150" cy="476250"/>
            </a:xfrm>
            <a:custGeom>
              <a:avLst/>
              <a:gdLst>
                <a:gd name="T0" fmla="*/ 122 w 232"/>
                <a:gd name="T1" fmla="*/ 599 h 599"/>
                <a:gd name="T2" fmla="*/ 122 w 232"/>
                <a:gd name="T3" fmla="*/ 118 h 599"/>
                <a:gd name="T4" fmla="*/ 0 w 232"/>
                <a:gd name="T5" fmla="*/ 223 h 599"/>
                <a:gd name="T6" fmla="*/ 0 w 232"/>
                <a:gd name="T7" fmla="*/ 106 h 599"/>
                <a:gd name="T8" fmla="*/ 122 w 232"/>
                <a:gd name="T9" fmla="*/ 0 h 599"/>
                <a:gd name="T10" fmla="*/ 232 w 232"/>
                <a:gd name="T11" fmla="*/ 0 h 599"/>
                <a:gd name="T12" fmla="*/ 232 w 232"/>
                <a:gd name="T13" fmla="*/ 599 h 599"/>
                <a:gd name="T14" fmla="*/ 122 w 232"/>
                <a:gd name="T15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599">
                  <a:moveTo>
                    <a:pt x="122" y="599"/>
                  </a:moveTo>
                  <a:lnTo>
                    <a:pt x="122" y="118"/>
                  </a:lnTo>
                  <a:lnTo>
                    <a:pt x="0" y="223"/>
                  </a:lnTo>
                  <a:lnTo>
                    <a:pt x="0" y="106"/>
                  </a:lnTo>
                  <a:lnTo>
                    <a:pt x="122" y="0"/>
                  </a:lnTo>
                  <a:lnTo>
                    <a:pt x="232" y="0"/>
                  </a:lnTo>
                  <a:lnTo>
                    <a:pt x="232" y="599"/>
                  </a:lnTo>
                  <a:lnTo>
                    <a:pt x="122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Freeform 272"/>
          <p:cNvSpPr>
            <a:spLocks/>
          </p:cNvSpPr>
          <p:nvPr/>
        </p:nvSpPr>
        <p:spPr bwMode="auto">
          <a:xfrm>
            <a:off x="3563518" y="4585412"/>
            <a:ext cx="290051" cy="750133"/>
          </a:xfrm>
          <a:custGeom>
            <a:avLst/>
            <a:gdLst>
              <a:gd name="T0" fmla="*/ 122 w 232"/>
              <a:gd name="T1" fmla="*/ 599 h 599"/>
              <a:gd name="T2" fmla="*/ 122 w 232"/>
              <a:gd name="T3" fmla="*/ 118 h 599"/>
              <a:gd name="T4" fmla="*/ 0 w 232"/>
              <a:gd name="T5" fmla="*/ 223 h 599"/>
              <a:gd name="T6" fmla="*/ 0 w 232"/>
              <a:gd name="T7" fmla="*/ 106 h 599"/>
              <a:gd name="T8" fmla="*/ 122 w 232"/>
              <a:gd name="T9" fmla="*/ 0 h 599"/>
              <a:gd name="T10" fmla="*/ 232 w 232"/>
              <a:gd name="T11" fmla="*/ 0 h 599"/>
              <a:gd name="T12" fmla="*/ 232 w 232"/>
              <a:gd name="T13" fmla="*/ 599 h 599"/>
              <a:gd name="T14" fmla="*/ 122 w 232"/>
              <a:gd name="T15" fmla="*/ 599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599">
                <a:moveTo>
                  <a:pt x="122" y="599"/>
                </a:moveTo>
                <a:lnTo>
                  <a:pt x="122" y="118"/>
                </a:lnTo>
                <a:lnTo>
                  <a:pt x="0" y="223"/>
                </a:lnTo>
                <a:lnTo>
                  <a:pt x="0" y="106"/>
                </a:lnTo>
                <a:lnTo>
                  <a:pt x="122" y="0"/>
                </a:lnTo>
                <a:lnTo>
                  <a:pt x="232" y="0"/>
                </a:lnTo>
                <a:lnTo>
                  <a:pt x="232" y="599"/>
                </a:lnTo>
                <a:lnTo>
                  <a:pt x="122" y="599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六边形 9"/>
          <p:cNvSpPr/>
          <p:nvPr/>
        </p:nvSpPr>
        <p:spPr>
          <a:xfrm>
            <a:off x="8521639" y="3467947"/>
            <a:ext cx="1701860" cy="1467121"/>
          </a:xfrm>
          <a:prstGeom prst="hexagon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互动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参与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73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征文比赛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62970" y="3599181"/>
            <a:ext cx="3509830" cy="2101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/>
              <a:t>以核心价值观为主题，进行征文比赛，可以是对其理解和诠释，也可以是对行为或思维习惯的详述或案例的叙述、提炼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在全公司组</a:t>
            </a:r>
            <a:r>
              <a:rPr lang="zh-CN" altLang="en-US" dirty="0"/>
              <a:t>织</a:t>
            </a:r>
            <a:r>
              <a:rPr lang="zh-CN" altLang="en-US" dirty="0" smtClean="0"/>
              <a:t>企</a:t>
            </a:r>
            <a:r>
              <a:rPr lang="zh-CN" altLang="en-US" dirty="0"/>
              <a:t>业文</a:t>
            </a:r>
            <a:r>
              <a:rPr lang="zh-CN" altLang="en-US" dirty="0" smtClean="0"/>
              <a:t>化故事有奖征集活动。</a:t>
            </a:r>
            <a:endParaRPr lang="zh-CN" altLang="en-US" dirty="0"/>
          </a:p>
        </p:txBody>
      </p:sp>
      <p:sp>
        <p:nvSpPr>
          <p:cNvPr id="5" name="Freeform 65"/>
          <p:cNvSpPr>
            <a:spLocks noEditPoints="1"/>
          </p:cNvSpPr>
          <p:nvPr/>
        </p:nvSpPr>
        <p:spPr bwMode="auto">
          <a:xfrm>
            <a:off x="2560321" y="2548832"/>
            <a:ext cx="2518116" cy="2790076"/>
          </a:xfrm>
          <a:custGeom>
            <a:avLst/>
            <a:gdLst>
              <a:gd name="T0" fmla="*/ 157 w 178"/>
              <a:gd name="T1" fmla="*/ 53 h 197"/>
              <a:gd name="T2" fmla="*/ 125 w 178"/>
              <a:gd name="T3" fmla="*/ 21 h 197"/>
              <a:gd name="T4" fmla="*/ 141 w 178"/>
              <a:gd name="T5" fmla="*/ 5 h 197"/>
              <a:gd name="T6" fmla="*/ 160 w 178"/>
              <a:gd name="T7" fmla="*/ 5 h 197"/>
              <a:gd name="T8" fmla="*/ 173 w 178"/>
              <a:gd name="T9" fmla="*/ 18 h 197"/>
              <a:gd name="T10" fmla="*/ 173 w 178"/>
              <a:gd name="T11" fmla="*/ 37 h 197"/>
              <a:gd name="T12" fmla="*/ 157 w 178"/>
              <a:gd name="T13" fmla="*/ 53 h 197"/>
              <a:gd name="T14" fmla="*/ 65 w 178"/>
              <a:gd name="T15" fmla="*/ 144 h 197"/>
              <a:gd name="T16" fmla="*/ 33 w 178"/>
              <a:gd name="T17" fmla="*/ 113 h 197"/>
              <a:gd name="T18" fmla="*/ 119 w 178"/>
              <a:gd name="T19" fmla="*/ 28 h 197"/>
              <a:gd name="T20" fmla="*/ 151 w 178"/>
              <a:gd name="T21" fmla="*/ 59 h 197"/>
              <a:gd name="T22" fmla="*/ 65 w 178"/>
              <a:gd name="T23" fmla="*/ 144 h 197"/>
              <a:gd name="T24" fmla="*/ 8 w 178"/>
              <a:gd name="T25" fmla="*/ 170 h 197"/>
              <a:gd name="T26" fmla="*/ 27 w 178"/>
              <a:gd name="T27" fmla="*/ 119 h 197"/>
              <a:gd name="T28" fmla="*/ 59 w 178"/>
              <a:gd name="T29" fmla="*/ 150 h 197"/>
              <a:gd name="T30" fmla="*/ 8 w 178"/>
              <a:gd name="T31" fmla="*/ 170 h 197"/>
              <a:gd name="T32" fmla="*/ 150 w 178"/>
              <a:gd name="T33" fmla="*/ 181 h 197"/>
              <a:gd name="T34" fmla="*/ 158 w 178"/>
              <a:gd name="T35" fmla="*/ 189 h 197"/>
              <a:gd name="T36" fmla="*/ 150 w 178"/>
              <a:gd name="T37" fmla="*/ 197 h 197"/>
              <a:gd name="T38" fmla="*/ 8 w 178"/>
              <a:gd name="T39" fmla="*/ 197 h 197"/>
              <a:gd name="T40" fmla="*/ 0 w 178"/>
              <a:gd name="T41" fmla="*/ 189 h 197"/>
              <a:gd name="T42" fmla="*/ 8 w 178"/>
              <a:gd name="T43" fmla="*/ 181 h 197"/>
              <a:gd name="T44" fmla="*/ 150 w 178"/>
              <a:gd name="T45" fmla="*/ 18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8" h="197">
                <a:moveTo>
                  <a:pt x="157" y="53"/>
                </a:moveTo>
                <a:cubicBezTo>
                  <a:pt x="125" y="21"/>
                  <a:pt x="125" y="21"/>
                  <a:pt x="125" y="21"/>
                </a:cubicBezTo>
                <a:cubicBezTo>
                  <a:pt x="141" y="5"/>
                  <a:pt x="141" y="5"/>
                  <a:pt x="141" y="5"/>
                </a:cubicBezTo>
                <a:cubicBezTo>
                  <a:pt x="146" y="0"/>
                  <a:pt x="155" y="0"/>
                  <a:pt x="160" y="5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8" y="23"/>
                  <a:pt x="178" y="32"/>
                  <a:pt x="173" y="37"/>
                </a:cubicBezTo>
                <a:lnTo>
                  <a:pt x="157" y="53"/>
                </a:lnTo>
                <a:close/>
                <a:moveTo>
                  <a:pt x="65" y="144"/>
                </a:moveTo>
                <a:cubicBezTo>
                  <a:pt x="33" y="113"/>
                  <a:pt x="33" y="113"/>
                  <a:pt x="33" y="113"/>
                </a:cubicBezTo>
                <a:cubicBezTo>
                  <a:pt x="119" y="28"/>
                  <a:pt x="119" y="28"/>
                  <a:pt x="119" y="28"/>
                </a:cubicBezTo>
                <a:cubicBezTo>
                  <a:pt x="151" y="59"/>
                  <a:pt x="151" y="59"/>
                  <a:pt x="151" y="59"/>
                </a:cubicBezTo>
                <a:lnTo>
                  <a:pt x="65" y="144"/>
                </a:lnTo>
                <a:close/>
                <a:moveTo>
                  <a:pt x="8" y="170"/>
                </a:moveTo>
                <a:cubicBezTo>
                  <a:pt x="27" y="119"/>
                  <a:pt x="27" y="119"/>
                  <a:pt x="27" y="119"/>
                </a:cubicBezTo>
                <a:cubicBezTo>
                  <a:pt x="59" y="150"/>
                  <a:pt x="59" y="150"/>
                  <a:pt x="59" y="150"/>
                </a:cubicBezTo>
                <a:lnTo>
                  <a:pt x="8" y="170"/>
                </a:lnTo>
                <a:close/>
                <a:moveTo>
                  <a:pt x="150" y="181"/>
                </a:moveTo>
                <a:cubicBezTo>
                  <a:pt x="154" y="181"/>
                  <a:pt x="158" y="185"/>
                  <a:pt x="158" y="189"/>
                </a:cubicBezTo>
                <a:cubicBezTo>
                  <a:pt x="158" y="194"/>
                  <a:pt x="154" y="197"/>
                  <a:pt x="150" y="197"/>
                </a:cubicBezTo>
                <a:cubicBezTo>
                  <a:pt x="8" y="197"/>
                  <a:pt x="8" y="197"/>
                  <a:pt x="8" y="197"/>
                </a:cubicBezTo>
                <a:cubicBezTo>
                  <a:pt x="4" y="197"/>
                  <a:pt x="0" y="194"/>
                  <a:pt x="0" y="189"/>
                </a:cubicBezTo>
                <a:cubicBezTo>
                  <a:pt x="0" y="185"/>
                  <a:pt x="4" y="181"/>
                  <a:pt x="8" y="181"/>
                </a:cubicBezTo>
                <a:lnTo>
                  <a:pt x="150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5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微信互动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62970" y="3599181"/>
            <a:ext cx="3509830" cy="133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发布前新采纳核心价值观竞猜（不含原有价值观）；</a:t>
            </a:r>
            <a:endParaRPr lang="en-US" altLang="zh-CN" dirty="0"/>
          </a:p>
          <a:p>
            <a:r>
              <a:rPr lang="zh-CN" altLang="en-US" dirty="0"/>
              <a:t>发布后，诠释、倡导行为与反对行为、案</a:t>
            </a:r>
            <a:r>
              <a:rPr lang="zh-CN" altLang="en-US" dirty="0" smtClean="0"/>
              <a:t>例线索征</a:t>
            </a:r>
            <a:r>
              <a:rPr lang="zh-CN" altLang="en-US" dirty="0"/>
              <a:t>集活动。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15817" y="2789237"/>
            <a:ext cx="3226084" cy="2628869"/>
            <a:chOff x="7342981" y="642937"/>
            <a:chExt cx="917575" cy="747713"/>
          </a:xfrm>
          <a:solidFill>
            <a:schemeClr val="bg1"/>
          </a:solidFill>
        </p:grpSpPr>
        <p:sp>
          <p:nvSpPr>
            <p:cNvPr id="5" name="Freeform 21"/>
            <p:cNvSpPr>
              <a:spLocks noEditPoints="1"/>
            </p:cNvSpPr>
            <p:nvPr/>
          </p:nvSpPr>
          <p:spPr bwMode="auto">
            <a:xfrm>
              <a:off x="7342981" y="642937"/>
              <a:ext cx="652462" cy="596900"/>
            </a:xfrm>
            <a:custGeom>
              <a:avLst/>
              <a:gdLst>
                <a:gd name="T0" fmla="*/ 87 w 91"/>
                <a:gd name="T1" fmla="*/ 32 h 83"/>
                <a:gd name="T2" fmla="*/ 91 w 91"/>
                <a:gd name="T3" fmla="*/ 32 h 83"/>
                <a:gd name="T4" fmla="*/ 45 w 91"/>
                <a:gd name="T5" fmla="*/ 0 h 83"/>
                <a:gd name="T6" fmla="*/ 0 w 91"/>
                <a:gd name="T7" fmla="*/ 39 h 83"/>
                <a:gd name="T8" fmla="*/ 18 w 91"/>
                <a:gd name="T9" fmla="*/ 69 h 83"/>
                <a:gd name="T10" fmla="*/ 14 w 91"/>
                <a:gd name="T11" fmla="*/ 83 h 83"/>
                <a:gd name="T12" fmla="*/ 30 w 91"/>
                <a:gd name="T13" fmla="*/ 75 h 83"/>
                <a:gd name="T14" fmla="*/ 45 w 91"/>
                <a:gd name="T15" fmla="*/ 77 h 83"/>
                <a:gd name="T16" fmla="*/ 50 w 91"/>
                <a:gd name="T17" fmla="*/ 77 h 83"/>
                <a:gd name="T18" fmla="*/ 48 w 91"/>
                <a:gd name="T19" fmla="*/ 67 h 83"/>
                <a:gd name="T20" fmla="*/ 87 w 91"/>
                <a:gd name="T21" fmla="*/ 32 h 83"/>
                <a:gd name="T22" fmla="*/ 62 w 91"/>
                <a:gd name="T23" fmla="*/ 19 h 83"/>
                <a:gd name="T24" fmla="*/ 68 w 91"/>
                <a:gd name="T25" fmla="*/ 25 h 83"/>
                <a:gd name="T26" fmla="*/ 62 w 91"/>
                <a:gd name="T27" fmla="*/ 31 h 83"/>
                <a:gd name="T28" fmla="*/ 56 w 91"/>
                <a:gd name="T29" fmla="*/ 25 h 83"/>
                <a:gd name="T30" fmla="*/ 62 w 91"/>
                <a:gd name="T31" fmla="*/ 19 h 83"/>
                <a:gd name="T32" fmla="*/ 31 w 91"/>
                <a:gd name="T33" fmla="*/ 31 h 83"/>
                <a:gd name="T34" fmla="*/ 24 w 91"/>
                <a:gd name="T35" fmla="*/ 25 h 83"/>
                <a:gd name="T36" fmla="*/ 31 w 91"/>
                <a:gd name="T37" fmla="*/ 19 h 83"/>
                <a:gd name="T38" fmla="*/ 36 w 91"/>
                <a:gd name="T39" fmla="*/ 25 h 83"/>
                <a:gd name="T40" fmla="*/ 31 w 91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83">
                  <a:moveTo>
                    <a:pt x="87" y="32"/>
                  </a:moveTo>
                  <a:cubicBezTo>
                    <a:pt x="88" y="32"/>
                    <a:pt x="89" y="32"/>
                    <a:pt x="91" y="32"/>
                  </a:cubicBezTo>
                  <a:cubicBezTo>
                    <a:pt x="87" y="14"/>
                    <a:pt x="68" y="0"/>
                    <a:pt x="45" y="0"/>
                  </a:cubicBezTo>
                  <a:cubicBezTo>
                    <a:pt x="21" y="0"/>
                    <a:pt x="0" y="17"/>
                    <a:pt x="0" y="39"/>
                  </a:cubicBezTo>
                  <a:cubicBezTo>
                    <a:pt x="0" y="51"/>
                    <a:pt x="7" y="61"/>
                    <a:pt x="18" y="69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5" y="76"/>
                    <a:pt x="40" y="77"/>
                    <a:pt x="45" y="77"/>
                  </a:cubicBezTo>
                  <a:cubicBezTo>
                    <a:pt x="47" y="77"/>
                    <a:pt x="48" y="77"/>
                    <a:pt x="50" y="77"/>
                  </a:cubicBezTo>
                  <a:cubicBezTo>
                    <a:pt x="49" y="74"/>
                    <a:pt x="48" y="71"/>
                    <a:pt x="48" y="67"/>
                  </a:cubicBezTo>
                  <a:cubicBezTo>
                    <a:pt x="48" y="48"/>
                    <a:pt x="65" y="32"/>
                    <a:pt x="87" y="32"/>
                  </a:cubicBezTo>
                  <a:close/>
                  <a:moveTo>
                    <a:pt x="62" y="19"/>
                  </a:moveTo>
                  <a:cubicBezTo>
                    <a:pt x="66" y="19"/>
                    <a:pt x="68" y="22"/>
                    <a:pt x="68" y="25"/>
                  </a:cubicBezTo>
                  <a:cubicBezTo>
                    <a:pt x="68" y="29"/>
                    <a:pt x="66" y="31"/>
                    <a:pt x="62" y="31"/>
                  </a:cubicBezTo>
                  <a:cubicBezTo>
                    <a:pt x="59" y="31"/>
                    <a:pt x="56" y="29"/>
                    <a:pt x="56" y="25"/>
                  </a:cubicBezTo>
                  <a:cubicBezTo>
                    <a:pt x="56" y="22"/>
                    <a:pt x="59" y="19"/>
                    <a:pt x="62" y="19"/>
                  </a:cubicBezTo>
                  <a:close/>
                  <a:moveTo>
                    <a:pt x="31" y="31"/>
                  </a:moveTo>
                  <a:cubicBezTo>
                    <a:pt x="27" y="31"/>
                    <a:pt x="24" y="29"/>
                    <a:pt x="24" y="25"/>
                  </a:cubicBezTo>
                  <a:cubicBezTo>
                    <a:pt x="24" y="22"/>
                    <a:pt x="27" y="19"/>
                    <a:pt x="31" y="19"/>
                  </a:cubicBezTo>
                  <a:cubicBezTo>
                    <a:pt x="34" y="19"/>
                    <a:pt x="36" y="22"/>
                    <a:pt x="36" y="25"/>
                  </a:cubicBezTo>
                  <a:cubicBezTo>
                    <a:pt x="36" y="29"/>
                    <a:pt x="34" y="31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 noEditPoints="1"/>
            </p:cNvSpPr>
            <p:nvPr/>
          </p:nvSpPr>
          <p:spPr bwMode="auto">
            <a:xfrm>
              <a:off x="7708106" y="887412"/>
              <a:ext cx="552450" cy="503238"/>
            </a:xfrm>
            <a:custGeom>
              <a:avLst/>
              <a:gdLst>
                <a:gd name="T0" fmla="*/ 77 w 77"/>
                <a:gd name="T1" fmla="*/ 33 h 70"/>
                <a:gd name="T2" fmla="*/ 38 w 77"/>
                <a:gd name="T3" fmla="*/ 0 h 70"/>
                <a:gd name="T4" fmla="*/ 0 w 77"/>
                <a:gd name="T5" fmla="*/ 33 h 70"/>
                <a:gd name="T6" fmla="*/ 38 w 77"/>
                <a:gd name="T7" fmla="*/ 66 h 70"/>
                <a:gd name="T8" fmla="*/ 52 w 77"/>
                <a:gd name="T9" fmla="*/ 63 h 70"/>
                <a:gd name="T10" fmla="*/ 64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1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6 w 77"/>
                <a:gd name="T29" fmla="*/ 23 h 70"/>
                <a:gd name="T30" fmla="*/ 51 w 77"/>
                <a:gd name="T31" fmla="*/ 18 h 70"/>
                <a:gd name="T32" fmla="*/ 56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8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8" y="66"/>
                  </a:cubicBezTo>
                  <a:cubicBezTo>
                    <a:pt x="43" y="66"/>
                    <a:pt x="47" y="65"/>
                    <a:pt x="52" y="63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1" y="25"/>
                    <a:pt x="21" y="23"/>
                  </a:cubicBezTo>
                  <a:cubicBezTo>
                    <a:pt x="21" y="21"/>
                    <a:pt x="24" y="18"/>
                    <a:pt x="26" y="18"/>
                  </a:cubicBezTo>
                  <a:cubicBezTo>
                    <a:pt x="29" y="18"/>
                    <a:pt x="32" y="21"/>
                    <a:pt x="32" y="23"/>
                  </a:cubicBezTo>
                  <a:cubicBezTo>
                    <a:pt x="32" y="25"/>
                    <a:pt x="29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6" y="25"/>
                    <a:pt x="46" y="23"/>
                  </a:cubicBezTo>
                  <a:cubicBezTo>
                    <a:pt x="46" y="21"/>
                    <a:pt x="49" y="18"/>
                    <a:pt x="51" y="18"/>
                  </a:cubicBezTo>
                  <a:cubicBezTo>
                    <a:pt x="54" y="18"/>
                    <a:pt x="56" y="21"/>
                    <a:pt x="56" y="23"/>
                  </a:cubicBezTo>
                  <a:cubicBezTo>
                    <a:pt x="56" y="25"/>
                    <a:pt x="54" y="27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39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92730" y="3599181"/>
            <a:ext cx="465658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开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辟“文化大家谈”栏目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、公司办公平台同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时跟进，采访员工对现有价值观的理解和看法等观点。</a:t>
            </a:r>
          </a:p>
        </p:txBody>
      </p:sp>
      <p:sp>
        <p:nvSpPr>
          <p:cNvPr id="3" name="矩形 2"/>
          <p:cNvSpPr/>
          <p:nvPr/>
        </p:nvSpPr>
        <p:spPr>
          <a:xfrm>
            <a:off x="6912725" y="2321004"/>
            <a:ext cx="44165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文化大家谈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82851" y="2525342"/>
            <a:ext cx="1805656" cy="3087667"/>
            <a:chOff x="3189288" y="3025776"/>
            <a:chExt cx="635001" cy="1085850"/>
          </a:xfrm>
          <a:solidFill>
            <a:schemeClr val="bg1"/>
          </a:solidFill>
        </p:grpSpPr>
        <p:sp>
          <p:nvSpPr>
            <p:cNvPr id="5" name="Oval 2242"/>
            <p:cNvSpPr>
              <a:spLocks noChangeArrowheads="1"/>
            </p:cNvSpPr>
            <p:nvPr/>
          </p:nvSpPr>
          <p:spPr bwMode="auto">
            <a:xfrm>
              <a:off x="3590926" y="3025776"/>
              <a:ext cx="163513" cy="1635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243"/>
            <p:cNvSpPr>
              <a:spLocks/>
            </p:cNvSpPr>
            <p:nvPr/>
          </p:nvSpPr>
          <p:spPr bwMode="auto">
            <a:xfrm>
              <a:off x="3189288" y="3170238"/>
              <a:ext cx="85725" cy="93663"/>
            </a:xfrm>
            <a:custGeom>
              <a:avLst/>
              <a:gdLst>
                <a:gd name="T0" fmla="*/ 30 w 45"/>
                <a:gd name="T1" fmla="*/ 46 h 49"/>
                <a:gd name="T2" fmla="*/ 41 w 45"/>
                <a:gd name="T3" fmla="*/ 18 h 49"/>
                <a:gd name="T4" fmla="*/ 15 w 45"/>
                <a:gd name="T5" fmla="*/ 3 h 49"/>
                <a:gd name="T6" fmla="*/ 4 w 45"/>
                <a:gd name="T7" fmla="*/ 31 h 49"/>
                <a:gd name="T8" fmla="*/ 30 w 45"/>
                <a:gd name="T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30" y="46"/>
                  </a:moveTo>
                  <a:cubicBezTo>
                    <a:pt x="40" y="42"/>
                    <a:pt x="45" y="30"/>
                    <a:pt x="41" y="18"/>
                  </a:cubicBezTo>
                  <a:cubicBezTo>
                    <a:pt x="37" y="6"/>
                    <a:pt x="25" y="0"/>
                    <a:pt x="15" y="3"/>
                  </a:cubicBezTo>
                  <a:cubicBezTo>
                    <a:pt x="5" y="7"/>
                    <a:pt x="0" y="19"/>
                    <a:pt x="4" y="31"/>
                  </a:cubicBezTo>
                  <a:cubicBezTo>
                    <a:pt x="8" y="42"/>
                    <a:pt x="20" y="49"/>
                    <a:pt x="3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244"/>
            <p:cNvSpPr>
              <a:spLocks noEditPoints="1"/>
            </p:cNvSpPr>
            <p:nvPr/>
          </p:nvSpPr>
          <p:spPr bwMode="auto">
            <a:xfrm>
              <a:off x="3200401" y="3221038"/>
              <a:ext cx="623888" cy="890588"/>
            </a:xfrm>
            <a:custGeom>
              <a:avLst/>
              <a:gdLst>
                <a:gd name="T0" fmla="*/ 310 w 328"/>
                <a:gd name="T1" fmla="*/ 225 h 468"/>
                <a:gd name="T2" fmla="*/ 310 w 328"/>
                <a:gd name="T3" fmla="*/ 68 h 468"/>
                <a:gd name="T4" fmla="*/ 254 w 328"/>
                <a:gd name="T5" fmla="*/ 1 h 468"/>
                <a:gd name="T6" fmla="*/ 227 w 328"/>
                <a:gd name="T7" fmla="*/ 5 h 468"/>
                <a:gd name="T8" fmla="*/ 167 w 328"/>
                <a:gd name="T9" fmla="*/ 45 h 468"/>
                <a:gd name="T10" fmla="*/ 120 w 328"/>
                <a:gd name="T11" fmla="*/ 84 h 468"/>
                <a:gd name="T12" fmla="*/ 63 w 328"/>
                <a:gd name="T13" fmla="*/ 95 h 468"/>
                <a:gd name="T14" fmla="*/ 51 w 328"/>
                <a:gd name="T15" fmla="*/ 60 h 468"/>
                <a:gd name="T16" fmla="*/ 64 w 328"/>
                <a:gd name="T17" fmla="*/ 56 h 468"/>
                <a:gd name="T18" fmla="*/ 50 w 328"/>
                <a:gd name="T19" fmla="*/ 16 h 468"/>
                <a:gd name="T20" fmla="*/ 47 w 328"/>
                <a:gd name="T21" fmla="*/ 17 h 468"/>
                <a:gd name="T22" fmla="*/ 0 w 328"/>
                <a:gd name="T23" fmla="*/ 34 h 468"/>
                <a:gd name="T24" fmla="*/ 14 w 328"/>
                <a:gd name="T25" fmla="*/ 73 h 468"/>
                <a:gd name="T26" fmla="*/ 30 w 328"/>
                <a:gd name="T27" fmla="*/ 68 h 468"/>
                <a:gd name="T28" fmla="*/ 41 w 328"/>
                <a:gd name="T29" fmla="*/ 100 h 468"/>
                <a:gd name="T30" fmla="*/ 31 w 328"/>
                <a:gd name="T31" fmla="*/ 102 h 468"/>
                <a:gd name="T32" fmla="*/ 35 w 328"/>
                <a:gd name="T33" fmla="*/ 126 h 468"/>
                <a:gd name="T34" fmla="*/ 126 w 328"/>
                <a:gd name="T35" fmla="*/ 123 h 468"/>
                <a:gd name="T36" fmla="*/ 199 w 328"/>
                <a:gd name="T37" fmla="*/ 87 h 468"/>
                <a:gd name="T38" fmla="*/ 197 w 328"/>
                <a:gd name="T39" fmla="*/ 225 h 468"/>
                <a:gd name="T40" fmla="*/ 179 w 328"/>
                <a:gd name="T41" fmla="*/ 309 h 468"/>
                <a:gd name="T42" fmla="*/ 219 w 328"/>
                <a:gd name="T43" fmla="*/ 309 h 468"/>
                <a:gd name="T44" fmla="*/ 237 w 328"/>
                <a:gd name="T45" fmla="*/ 468 h 468"/>
                <a:gd name="T46" fmla="*/ 254 w 328"/>
                <a:gd name="T47" fmla="*/ 468 h 468"/>
                <a:gd name="T48" fmla="*/ 270 w 328"/>
                <a:gd name="T49" fmla="*/ 468 h 468"/>
                <a:gd name="T50" fmla="*/ 289 w 328"/>
                <a:gd name="T51" fmla="*/ 309 h 468"/>
                <a:gd name="T52" fmla="*/ 328 w 328"/>
                <a:gd name="T53" fmla="*/ 309 h 468"/>
                <a:gd name="T54" fmla="*/ 310 w 328"/>
                <a:gd name="T55" fmla="*/ 225 h 468"/>
                <a:gd name="T56" fmla="*/ 11 w 328"/>
                <a:gd name="T57" fmla="*/ 39 h 468"/>
                <a:gd name="T58" fmla="*/ 45 w 328"/>
                <a:gd name="T59" fmla="*/ 27 h 468"/>
                <a:gd name="T60" fmla="*/ 54 w 328"/>
                <a:gd name="T61" fmla="*/ 51 h 468"/>
                <a:gd name="T62" fmla="*/ 19 w 328"/>
                <a:gd name="T63" fmla="*/ 63 h 468"/>
                <a:gd name="T64" fmla="*/ 11 w 328"/>
                <a:gd name="T65" fmla="*/ 3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8" h="468">
                  <a:moveTo>
                    <a:pt x="310" y="225"/>
                  </a:moveTo>
                  <a:cubicBezTo>
                    <a:pt x="310" y="68"/>
                    <a:pt x="310" y="68"/>
                    <a:pt x="310" y="68"/>
                  </a:cubicBezTo>
                  <a:cubicBezTo>
                    <a:pt x="310" y="0"/>
                    <a:pt x="254" y="1"/>
                    <a:pt x="254" y="1"/>
                  </a:cubicBezTo>
                  <a:cubicBezTo>
                    <a:pt x="254" y="1"/>
                    <a:pt x="237" y="2"/>
                    <a:pt x="227" y="5"/>
                  </a:cubicBezTo>
                  <a:cubicBezTo>
                    <a:pt x="199" y="14"/>
                    <a:pt x="181" y="33"/>
                    <a:pt x="167" y="45"/>
                  </a:cubicBezTo>
                  <a:cubicBezTo>
                    <a:pt x="139" y="69"/>
                    <a:pt x="120" y="84"/>
                    <a:pt x="120" y="84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35" y="126"/>
                    <a:pt x="103" y="126"/>
                    <a:pt x="126" y="123"/>
                  </a:cubicBezTo>
                  <a:cubicBezTo>
                    <a:pt x="158" y="119"/>
                    <a:pt x="184" y="101"/>
                    <a:pt x="199" y="87"/>
                  </a:cubicBezTo>
                  <a:cubicBezTo>
                    <a:pt x="197" y="225"/>
                    <a:pt x="197" y="225"/>
                    <a:pt x="197" y="225"/>
                  </a:cubicBezTo>
                  <a:cubicBezTo>
                    <a:pt x="179" y="309"/>
                    <a:pt x="179" y="309"/>
                    <a:pt x="179" y="309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54" y="468"/>
                    <a:pt x="254" y="468"/>
                    <a:pt x="254" y="468"/>
                  </a:cubicBezTo>
                  <a:cubicBezTo>
                    <a:pt x="270" y="468"/>
                    <a:pt x="270" y="468"/>
                    <a:pt x="270" y="468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328" y="309"/>
                    <a:pt x="328" y="309"/>
                    <a:pt x="328" y="309"/>
                  </a:cubicBezTo>
                  <a:lnTo>
                    <a:pt x="310" y="225"/>
                  </a:lnTo>
                  <a:close/>
                  <a:moveTo>
                    <a:pt x="11" y="39"/>
                  </a:moveTo>
                  <a:cubicBezTo>
                    <a:pt x="17" y="37"/>
                    <a:pt x="40" y="29"/>
                    <a:pt x="45" y="27"/>
                  </a:cubicBezTo>
                  <a:cubicBezTo>
                    <a:pt x="47" y="32"/>
                    <a:pt x="52" y="45"/>
                    <a:pt x="54" y="51"/>
                  </a:cubicBezTo>
                  <a:cubicBezTo>
                    <a:pt x="48" y="53"/>
                    <a:pt x="25" y="61"/>
                    <a:pt x="19" y="63"/>
                  </a:cubicBezTo>
                  <a:cubicBezTo>
                    <a:pt x="17" y="58"/>
                    <a:pt x="13" y="44"/>
                    <a:pt x="1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8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98452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46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06145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六边形 9"/>
          <p:cNvSpPr/>
          <p:nvPr/>
        </p:nvSpPr>
        <p:spPr>
          <a:xfrm>
            <a:off x="1968500" y="3467947"/>
            <a:ext cx="1701860" cy="1467121"/>
          </a:xfrm>
          <a:prstGeom prst="hexagon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成文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入册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92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312013" y="2321004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rgbClr val="487AB5"/>
                </a:solidFill>
              </a:rPr>
              <a:t>企业文化手册</a:t>
            </a:r>
            <a:endParaRPr lang="zh-CN" altLang="en-US" sz="6600" dirty="0">
              <a:solidFill>
                <a:srgbClr val="487AB5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2970" y="3599181"/>
            <a:ext cx="2961067" cy="243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愿景</a:t>
            </a:r>
            <a:r>
              <a:rPr lang="en-US" altLang="zh-CN" dirty="0"/>
              <a:t>/</a:t>
            </a:r>
            <a:r>
              <a:rPr lang="zh-CN" altLang="en-US" dirty="0"/>
              <a:t>使命</a:t>
            </a:r>
            <a:r>
              <a:rPr lang="en-US" altLang="zh-CN" dirty="0"/>
              <a:t>/</a:t>
            </a:r>
            <a:r>
              <a:rPr lang="zh-CN" altLang="en-US" dirty="0"/>
              <a:t>核心价值观；</a:t>
            </a:r>
            <a:endParaRPr lang="en-US" altLang="zh-CN" dirty="0"/>
          </a:p>
          <a:p>
            <a:r>
              <a:rPr lang="zh-CN" altLang="en-US" dirty="0"/>
              <a:t>企业</a:t>
            </a:r>
            <a:r>
              <a:rPr lang="en-US" altLang="zh-CN" dirty="0"/>
              <a:t>LOGO</a:t>
            </a:r>
            <a:r>
              <a:rPr lang="zh-CN" altLang="en-US" dirty="0"/>
              <a:t>及诠释；</a:t>
            </a:r>
            <a:endParaRPr lang="en-US" altLang="zh-CN" dirty="0"/>
          </a:p>
          <a:p>
            <a:r>
              <a:rPr lang="zh-CN" altLang="en-US" dirty="0"/>
              <a:t>倡导与反对行为；</a:t>
            </a:r>
            <a:endParaRPr lang="en-US" altLang="zh-CN" dirty="0"/>
          </a:p>
          <a:p>
            <a:r>
              <a:rPr lang="zh-CN" altLang="en-US" dirty="0"/>
              <a:t>员工行为规范；</a:t>
            </a:r>
            <a:endParaRPr lang="en-US" altLang="zh-CN" dirty="0"/>
          </a:p>
          <a:p>
            <a:r>
              <a:rPr lang="zh-CN" altLang="en-US" dirty="0"/>
              <a:t>企业高压线；</a:t>
            </a:r>
            <a:endParaRPr lang="en-US" altLang="zh-CN" dirty="0"/>
          </a:p>
          <a:p>
            <a:r>
              <a:rPr lang="zh-CN" altLang="en-US" dirty="0"/>
              <a:t>企业大事记；</a:t>
            </a:r>
            <a:endParaRPr lang="en-US" altLang="zh-CN" dirty="0"/>
          </a:p>
          <a:p>
            <a:r>
              <a:rPr lang="zh-CN" altLang="en-US" dirty="0"/>
              <a:t>企业文化形成记；</a:t>
            </a:r>
          </a:p>
        </p:txBody>
      </p:sp>
      <p:sp>
        <p:nvSpPr>
          <p:cNvPr id="31" name="Freeform 152"/>
          <p:cNvSpPr>
            <a:spLocks noEditPoints="1"/>
          </p:cNvSpPr>
          <p:nvPr/>
        </p:nvSpPr>
        <p:spPr bwMode="auto">
          <a:xfrm>
            <a:off x="2371732" y="2616199"/>
            <a:ext cx="2855643" cy="2870209"/>
          </a:xfrm>
          <a:custGeom>
            <a:avLst/>
            <a:gdLst>
              <a:gd name="T0" fmla="*/ 194 w 199"/>
              <a:gd name="T1" fmla="*/ 29 h 199"/>
              <a:gd name="T2" fmla="*/ 184 w 199"/>
              <a:gd name="T3" fmla="*/ 28 h 199"/>
              <a:gd name="T4" fmla="*/ 129 w 199"/>
              <a:gd name="T5" fmla="*/ 38 h 199"/>
              <a:gd name="T6" fmla="*/ 181 w 199"/>
              <a:gd name="T7" fmla="*/ 22 h 199"/>
              <a:gd name="T8" fmla="*/ 185 w 199"/>
              <a:gd name="T9" fmla="*/ 18 h 199"/>
              <a:gd name="T10" fmla="*/ 181 w 199"/>
              <a:gd name="T11" fmla="*/ 14 h 199"/>
              <a:gd name="T12" fmla="*/ 120 w 199"/>
              <a:gd name="T13" fmla="*/ 34 h 199"/>
              <a:gd name="T14" fmla="*/ 173 w 199"/>
              <a:gd name="T15" fmla="*/ 8 h 199"/>
              <a:gd name="T16" fmla="*/ 176 w 199"/>
              <a:gd name="T17" fmla="*/ 4 h 199"/>
              <a:gd name="T18" fmla="*/ 172 w 199"/>
              <a:gd name="T19" fmla="*/ 0 h 199"/>
              <a:gd name="T20" fmla="*/ 100 w 199"/>
              <a:gd name="T21" fmla="*/ 48 h 199"/>
              <a:gd name="T22" fmla="*/ 28 w 199"/>
              <a:gd name="T23" fmla="*/ 0 h 199"/>
              <a:gd name="T24" fmla="*/ 23 w 199"/>
              <a:gd name="T25" fmla="*/ 4 h 199"/>
              <a:gd name="T26" fmla="*/ 26 w 199"/>
              <a:gd name="T27" fmla="*/ 8 h 199"/>
              <a:gd name="T28" fmla="*/ 79 w 199"/>
              <a:gd name="T29" fmla="*/ 35 h 199"/>
              <a:gd name="T30" fmla="*/ 19 w 199"/>
              <a:gd name="T31" fmla="*/ 15 h 199"/>
              <a:gd name="T32" fmla="*/ 14 w 199"/>
              <a:gd name="T33" fmla="*/ 18 h 199"/>
              <a:gd name="T34" fmla="*/ 18 w 199"/>
              <a:gd name="T35" fmla="*/ 23 h 199"/>
              <a:gd name="T36" fmla="*/ 70 w 199"/>
              <a:gd name="T37" fmla="*/ 38 h 199"/>
              <a:gd name="T38" fmla="*/ 15 w 199"/>
              <a:gd name="T39" fmla="*/ 28 h 199"/>
              <a:gd name="T40" fmla="*/ 6 w 199"/>
              <a:gd name="T41" fmla="*/ 29 h 199"/>
              <a:gd name="T42" fmla="*/ 1 w 199"/>
              <a:gd name="T43" fmla="*/ 35 h 199"/>
              <a:gd name="T44" fmla="*/ 11 w 199"/>
              <a:gd name="T45" fmla="*/ 168 h 199"/>
              <a:gd name="T46" fmla="*/ 16 w 199"/>
              <a:gd name="T47" fmla="*/ 173 h 199"/>
              <a:gd name="T48" fmla="*/ 96 w 199"/>
              <a:gd name="T49" fmla="*/ 197 h 199"/>
              <a:gd name="T50" fmla="*/ 100 w 199"/>
              <a:gd name="T51" fmla="*/ 199 h 199"/>
              <a:gd name="T52" fmla="*/ 102 w 199"/>
              <a:gd name="T53" fmla="*/ 198 h 199"/>
              <a:gd name="T54" fmla="*/ 104 w 199"/>
              <a:gd name="T55" fmla="*/ 197 h 199"/>
              <a:gd name="T56" fmla="*/ 183 w 199"/>
              <a:gd name="T57" fmla="*/ 173 h 199"/>
              <a:gd name="T58" fmla="*/ 189 w 199"/>
              <a:gd name="T59" fmla="*/ 168 h 199"/>
              <a:gd name="T60" fmla="*/ 199 w 199"/>
              <a:gd name="T61" fmla="*/ 35 h 199"/>
              <a:gd name="T62" fmla="*/ 194 w 199"/>
              <a:gd name="T63" fmla="*/ 29 h 199"/>
              <a:gd name="T64" fmla="*/ 94 w 199"/>
              <a:gd name="T65" fmla="*/ 182 h 199"/>
              <a:gd name="T66" fmla="*/ 22 w 199"/>
              <a:gd name="T67" fmla="*/ 161 h 199"/>
              <a:gd name="T68" fmla="*/ 13 w 199"/>
              <a:gd name="T69" fmla="*/ 40 h 199"/>
              <a:gd name="T70" fmla="*/ 15 w 199"/>
              <a:gd name="T71" fmla="*/ 40 h 199"/>
              <a:gd name="T72" fmla="*/ 94 w 199"/>
              <a:gd name="T73" fmla="*/ 61 h 199"/>
              <a:gd name="T74" fmla="*/ 94 w 199"/>
              <a:gd name="T75" fmla="*/ 182 h 199"/>
              <a:gd name="T76" fmla="*/ 177 w 199"/>
              <a:gd name="T77" fmla="*/ 161 h 199"/>
              <a:gd name="T78" fmla="*/ 106 w 199"/>
              <a:gd name="T79" fmla="*/ 182 h 199"/>
              <a:gd name="T80" fmla="*/ 106 w 199"/>
              <a:gd name="T81" fmla="*/ 61 h 199"/>
              <a:gd name="T82" fmla="*/ 184 w 199"/>
              <a:gd name="T83" fmla="*/ 40 h 199"/>
              <a:gd name="T84" fmla="*/ 186 w 199"/>
              <a:gd name="T85" fmla="*/ 40 h 199"/>
              <a:gd name="T86" fmla="*/ 177 w 199"/>
              <a:gd name="T87" fmla="*/ 16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9" h="199">
                <a:moveTo>
                  <a:pt x="194" y="29"/>
                </a:moveTo>
                <a:cubicBezTo>
                  <a:pt x="193" y="28"/>
                  <a:pt x="190" y="28"/>
                  <a:pt x="184" y="28"/>
                </a:cubicBezTo>
                <a:cubicBezTo>
                  <a:pt x="173" y="28"/>
                  <a:pt x="154" y="30"/>
                  <a:pt x="129" y="38"/>
                </a:cubicBezTo>
                <a:cubicBezTo>
                  <a:pt x="155" y="24"/>
                  <a:pt x="181" y="22"/>
                  <a:pt x="181" y="22"/>
                </a:cubicBezTo>
                <a:cubicBezTo>
                  <a:pt x="183" y="22"/>
                  <a:pt x="185" y="20"/>
                  <a:pt x="185" y="18"/>
                </a:cubicBezTo>
                <a:cubicBezTo>
                  <a:pt x="185" y="16"/>
                  <a:pt x="183" y="14"/>
                  <a:pt x="181" y="14"/>
                </a:cubicBezTo>
                <a:cubicBezTo>
                  <a:pt x="179" y="15"/>
                  <a:pt x="148" y="16"/>
                  <a:pt x="120" y="34"/>
                </a:cubicBezTo>
                <a:cubicBezTo>
                  <a:pt x="141" y="14"/>
                  <a:pt x="173" y="8"/>
                  <a:pt x="173" y="8"/>
                </a:cubicBezTo>
                <a:cubicBezTo>
                  <a:pt x="175" y="8"/>
                  <a:pt x="177" y="6"/>
                  <a:pt x="176" y="4"/>
                </a:cubicBezTo>
                <a:cubicBezTo>
                  <a:pt x="176" y="1"/>
                  <a:pt x="174" y="0"/>
                  <a:pt x="172" y="0"/>
                </a:cubicBezTo>
                <a:cubicBezTo>
                  <a:pt x="169" y="1"/>
                  <a:pt x="119" y="10"/>
                  <a:pt x="100" y="48"/>
                </a:cubicBezTo>
                <a:cubicBezTo>
                  <a:pt x="80" y="11"/>
                  <a:pt x="30" y="1"/>
                  <a:pt x="28" y="0"/>
                </a:cubicBezTo>
                <a:cubicBezTo>
                  <a:pt x="25" y="0"/>
                  <a:pt x="23" y="1"/>
                  <a:pt x="23" y="4"/>
                </a:cubicBezTo>
                <a:cubicBezTo>
                  <a:pt x="22" y="6"/>
                  <a:pt x="24" y="8"/>
                  <a:pt x="26" y="8"/>
                </a:cubicBezTo>
                <a:cubicBezTo>
                  <a:pt x="27" y="8"/>
                  <a:pt x="58" y="14"/>
                  <a:pt x="79" y="35"/>
                </a:cubicBezTo>
                <a:cubicBezTo>
                  <a:pt x="51" y="16"/>
                  <a:pt x="20" y="15"/>
                  <a:pt x="19" y="15"/>
                </a:cubicBezTo>
                <a:cubicBezTo>
                  <a:pt x="16" y="14"/>
                  <a:pt x="15" y="16"/>
                  <a:pt x="14" y="18"/>
                </a:cubicBezTo>
                <a:cubicBezTo>
                  <a:pt x="14" y="21"/>
                  <a:pt x="16" y="22"/>
                  <a:pt x="18" y="23"/>
                </a:cubicBezTo>
                <a:cubicBezTo>
                  <a:pt x="19" y="23"/>
                  <a:pt x="45" y="24"/>
                  <a:pt x="70" y="38"/>
                </a:cubicBezTo>
                <a:cubicBezTo>
                  <a:pt x="45" y="30"/>
                  <a:pt x="26" y="28"/>
                  <a:pt x="15" y="28"/>
                </a:cubicBezTo>
                <a:cubicBezTo>
                  <a:pt x="9" y="28"/>
                  <a:pt x="6" y="29"/>
                  <a:pt x="6" y="29"/>
                </a:cubicBezTo>
                <a:cubicBezTo>
                  <a:pt x="3" y="29"/>
                  <a:pt x="0" y="32"/>
                  <a:pt x="1" y="35"/>
                </a:cubicBezTo>
                <a:cubicBezTo>
                  <a:pt x="11" y="168"/>
                  <a:pt x="11" y="168"/>
                  <a:pt x="11" y="168"/>
                </a:cubicBezTo>
                <a:cubicBezTo>
                  <a:pt x="11" y="171"/>
                  <a:pt x="13" y="173"/>
                  <a:pt x="16" y="173"/>
                </a:cubicBezTo>
                <a:cubicBezTo>
                  <a:pt x="66" y="175"/>
                  <a:pt x="96" y="197"/>
                  <a:pt x="96" y="197"/>
                </a:cubicBezTo>
                <a:cubicBezTo>
                  <a:pt x="97" y="198"/>
                  <a:pt x="98" y="199"/>
                  <a:pt x="100" y="199"/>
                </a:cubicBezTo>
                <a:cubicBezTo>
                  <a:pt x="101" y="199"/>
                  <a:pt x="101" y="198"/>
                  <a:pt x="102" y="198"/>
                </a:cubicBezTo>
                <a:cubicBezTo>
                  <a:pt x="103" y="198"/>
                  <a:pt x="103" y="197"/>
                  <a:pt x="104" y="197"/>
                </a:cubicBezTo>
                <a:cubicBezTo>
                  <a:pt x="107" y="194"/>
                  <a:pt x="137" y="175"/>
                  <a:pt x="183" y="173"/>
                </a:cubicBezTo>
                <a:cubicBezTo>
                  <a:pt x="186" y="173"/>
                  <a:pt x="188" y="171"/>
                  <a:pt x="189" y="168"/>
                </a:cubicBezTo>
                <a:cubicBezTo>
                  <a:pt x="199" y="35"/>
                  <a:pt x="199" y="35"/>
                  <a:pt x="199" y="35"/>
                </a:cubicBezTo>
                <a:cubicBezTo>
                  <a:pt x="199" y="32"/>
                  <a:pt x="197" y="29"/>
                  <a:pt x="194" y="29"/>
                </a:cubicBezTo>
                <a:close/>
                <a:moveTo>
                  <a:pt x="94" y="182"/>
                </a:moveTo>
                <a:cubicBezTo>
                  <a:pt x="81" y="175"/>
                  <a:pt x="56" y="164"/>
                  <a:pt x="22" y="161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5" y="40"/>
                </a:cubicBezTo>
                <a:cubicBezTo>
                  <a:pt x="29" y="40"/>
                  <a:pt x="57" y="43"/>
                  <a:pt x="94" y="61"/>
                </a:cubicBezTo>
                <a:lnTo>
                  <a:pt x="94" y="182"/>
                </a:lnTo>
                <a:close/>
                <a:moveTo>
                  <a:pt x="177" y="161"/>
                </a:moveTo>
                <a:cubicBezTo>
                  <a:pt x="143" y="164"/>
                  <a:pt x="118" y="175"/>
                  <a:pt x="106" y="182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42" y="43"/>
                  <a:pt x="170" y="40"/>
                  <a:pt x="184" y="40"/>
                </a:cubicBezTo>
                <a:cubicBezTo>
                  <a:pt x="185" y="40"/>
                  <a:pt x="186" y="40"/>
                  <a:pt x="186" y="40"/>
                </a:cubicBezTo>
                <a:lnTo>
                  <a:pt x="177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096439" y="2321004"/>
            <a:ext cx="60955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487AB5"/>
                </a:solidFill>
              </a:rPr>
              <a:t>企业</a:t>
            </a:r>
            <a:r>
              <a:rPr lang="zh-CN" altLang="en-US" sz="6400" b="1" dirty="0" smtClean="0">
                <a:solidFill>
                  <a:srgbClr val="487AB5"/>
                </a:solidFill>
              </a:rPr>
              <a:t>文化故事集</a:t>
            </a:r>
            <a:endParaRPr lang="zh-CN" altLang="en-US" sz="6400" dirty="0">
              <a:solidFill>
                <a:srgbClr val="487AB5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2970" y="3599181"/>
            <a:ext cx="370486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企业核心价值观；</a:t>
            </a:r>
          </a:p>
          <a:p>
            <a:r>
              <a:rPr lang="zh-CN" altLang="en-US" dirty="0"/>
              <a:t>以价值观主导的故事</a:t>
            </a:r>
            <a:r>
              <a:rPr lang="en-US" altLang="zh-CN" dirty="0"/>
              <a:t>/</a:t>
            </a:r>
            <a:r>
              <a:rPr lang="zh-CN" altLang="en-US" dirty="0"/>
              <a:t>案例；</a:t>
            </a:r>
          </a:p>
          <a:p>
            <a:r>
              <a:rPr lang="zh-CN" altLang="en-US" dirty="0"/>
              <a:t>以故事为主导所彰显的价值观；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524356" y="2749532"/>
            <a:ext cx="2963382" cy="2689184"/>
            <a:chOff x="4603750" y="4427538"/>
            <a:chExt cx="446088" cy="404812"/>
          </a:xfrm>
          <a:solidFill>
            <a:schemeClr val="bg1"/>
          </a:solidFill>
        </p:grpSpPr>
        <p:sp>
          <p:nvSpPr>
            <p:cNvPr id="10" name="Freeform 49"/>
            <p:cNvSpPr>
              <a:spLocks noEditPoints="1"/>
            </p:cNvSpPr>
            <p:nvPr/>
          </p:nvSpPr>
          <p:spPr bwMode="auto">
            <a:xfrm>
              <a:off x="4603750" y="4427538"/>
              <a:ext cx="338138" cy="404812"/>
            </a:xfrm>
            <a:custGeom>
              <a:avLst/>
              <a:gdLst>
                <a:gd name="T0" fmla="*/ 86 w 90"/>
                <a:gd name="T1" fmla="*/ 95 h 108"/>
                <a:gd name="T2" fmla="*/ 78 w 90"/>
                <a:gd name="T3" fmla="*/ 104 h 108"/>
                <a:gd name="T4" fmla="*/ 21 w 90"/>
                <a:gd name="T5" fmla="*/ 104 h 108"/>
                <a:gd name="T6" fmla="*/ 12 w 90"/>
                <a:gd name="T7" fmla="*/ 95 h 108"/>
                <a:gd name="T8" fmla="*/ 12 w 90"/>
                <a:gd name="T9" fmla="*/ 12 h 108"/>
                <a:gd name="T10" fmla="*/ 21 w 90"/>
                <a:gd name="T11" fmla="*/ 4 h 108"/>
                <a:gd name="T12" fmla="*/ 78 w 90"/>
                <a:gd name="T13" fmla="*/ 4 h 108"/>
                <a:gd name="T14" fmla="*/ 86 w 90"/>
                <a:gd name="T15" fmla="*/ 12 h 108"/>
                <a:gd name="T16" fmla="*/ 86 w 90"/>
                <a:gd name="T17" fmla="*/ 31 h 108"/>
                <a:gd name="T18" fmla="*/ 90 w 90"/>
                <a:gd name="T19" fmla="*/ 27 h 108"/>
                <a:gd name="T20" fmla="*/ 90 w 90"/>
                <a:gd name="T21" fmla="*/ 12 h 108"/>
                <a:gd name="T22" fmla="*/ 78 w 90"/>
                <a:gd name="T23" fmla="*/ 0 h 108"/>
                <a:gd name="T24" fmla="*/ 21 w 90"/>
                <a:gd name="T25" fmla="*/ 0 h 108"/>
                <a:gd name="T26" fmla="*/ 11 w 90"/>
                <a:gd name="T27" fmla="*/ 4 h 108"/>
                <a:gd name="T28" fmla="*/ 0 w 90"/>
                <a:gd name="T29" fmla="*/ 16 h 108"/>
                <a:gd name="T30" fmla="*/ 0 w 90"/>
                <a:gd name="T31" fmla="*/ 93 h 108"/>
                <a:gd name="T32" fmla="*/ 12 w 90"/>
                <a:gd name="T33" fmla="*/ 104 h 108"/>
                <a:gd name="T34" fmla="*/ 21 w 90"/>
                <a:gd name="T35" fmla="*/ 108 h 108"/>
                <a:gd name="T36" fmla="*/ 78 w 90"/>
                <a:gd name="T37" fmla="*/ 108 h 108"/>
                <a:gd name="T38" fmla="*/ 90 w 90"/>
                <a:gd name="T39" fmla="*/ 95 h 108"/>
                <a:gd name="T40" fmla="*/ 90 w 90"/>
                <a:gd name="T41" fmla="*/ 66 h 108"/>
                <a:gd name="T42" fmla="*/ 86 w 90"/>
                <a:gd name="T43" fmla="*/ 70 h 108"/>
                <a:gd name="T44" fmla="*/ 86 w 90"/>
                <a:gd name="T45" fmla="*/ 95 h 108"/>
                <a:gd name="T46" fmla="*/ 4 w 90"/>
                <a:gd name="T47" fmla="*/ 93 h 108"/>
                <a:gd name="T48" fmla="*/ 4 w 90"/>
                <a:gd name="T49" fmla="*/ 16 h 108"/>
                <a:gd name="T50" fmla="*/ 9 w 90"/>
                <a:gd name="T51" fmla="*/ 9 h 108"/>
                <a:gd name="T52" fmla="*/ 8 w 90"/>
                <a:gd name="T53" fmla="*/ 12 h 108"/>
                <a:gd name="T54" fmla="*/ 8 w 90"/>
                <a:gd name="T55" fmla="*/ 95 h 108"/>
                <a:gd name="T56" fmla="*/ 9 w 90"/>
                <a:gd name="T57" fmla="*/ 100 h 108"/>
                <a:gd name="T58" fmla="*/ 4 w 90"/>
                <a:gd name="T59" fmla="*/ 9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108">
                  <a:moveTo>
                    <a:pt x="86" y="95"/>
                  </a:moveTo>
                  <a:cubicBezTo>
                    <a:pt x="86" y="100"/>
                    <a:pt x="82" y="104"/>
                    <a:pt x="78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16" y="104"/>
                    <a:pt x="12" y="100"/>
                    <a:pt x="12" y="95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6" y="4"/>
                    <a:pt x="21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3" y="2"/>
                    <a:pt x="11" y="4"/>
                  </a:cubicBezTo>
                  <a:cubicBezTo>
                    <a:pt x="5" y="5"/>
                    <a:pt x="0" y="10"/>
                    <a:pt x="0" y="1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14" y="107"/>
                    <a:pt x="17" y="108"/>
                    <a:pt x="21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85" y="108"/>
                    <a:pt x="90" y="102"/>
                    <a:pt x="90" y="95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86" y="70"/>
                    <a:pt x="86" y="70"/>
                    <a:pt x="86" y="70"/>
                  </a:cubicBezTo>
                  <a:lnTo>
                    <a:pt x="86" y="95"/>
                  </a:lnTo>
                  <a:close/>
                  <a:moveTo>
                    <a:pt x="4" y="93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6" y="10"/>
                    <a:pt x="9" y="9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8" y="98"/>
                    <a:pt x="9" y="100"/>
                  </a:cubicBezTo>
                  <a:cubicBezTo>
                    <a:pt x="6" y="98"/>
                    <a:pt x="4" y="96"/>
                    <a:pt x="4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50"/>
            <p:cNvSpPr>
              <a:spLocks noChangeArrowheads="1"/>
            </p:cNvSpPr>
            <p:nvPr/>
          </p:nvSpPr>
          <p:spPr bwMode="auto">
            <a:xfrm>
              <a:off x="4683125" y="4513263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4683125" y="4573588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2"/>
            <p:cNvSpPr>
              <a:spLocks/>
            </p:cNvSpPr>
            <p:nvPr/>
          </p:nvSpPr>
          <p:spPr bwMode="auto">
            <a:xfrm>
              <a:off x="4683125" y="4633913"/>
              <a:ext cx="152400" cy="11112"/>
            </a:xfrm>
            <a:custGeom>
              <a:avLst/>
              <a:gdLst>
                <a:gd name="T0" fmla="*/ 0 w 96"/>
                <a:gd name="T1" fmla="*/ 7 h 7"/>
                <a:gd name="T2" fmla="*/ 92 w 96"/>
                <a:gd name="T3" fmla="*/ 7 h 7"/>
                <a:gd name="T4" fmla="*/ 96 w 96"/>
                <a:gd name="T5" fmla="*/ 0 h 7"/>
                <a:gd name="T6" fmla="*/ 0 w 96"/>
                <a:gd name="T7" fmla="*/ 0 h 7"/>
                <a:gd name="T8" fmla="*/ 0 w 96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">
                  <a:moveTo>
                    <a:pt x="0" y="7"/>
                  </a:moveTo>
                  <a:lnTo>
                    <a:pt x="92" y="7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3"/>
            <p:cNvSpPr>
              <a:spLocks/>
            </p:cNvSpPr>
            <p:nvPr/>
          </p:nvSpPr>
          <p:spPr bwMode="auto">
            <a:xfrm>
              <a:off x="4683125" y="4694238"/>
              <a:ext cx="119063" cy="11112"/>
            </a:xfrm>
            <a:custGeom>
              <a:avLst/>
              <a:gdLst>
                <a:gd name="T0" fmla="*/ 0 w 75"/>
                <a:gd name="T1" fmla="*/ 7 h 7"/>
                <a:gd name="T2" fmla="*/ 75 w 75"/>
                <a:gd name="T3" fmla="*/ 7 h 7"/>
                <a:gd name="T4" fmla="*/ 75 w 75"/>
                <a:gd name="T5" fmla="*/ 2 h 7"/>
                <a:gd name="T6" fmla="*/ 75 w 75"/>
                <a:gd name="T7" fmla="*/ 0 h 7"/>
                <a:gd name="T8" fmla="*/ 0 w 75"/>
                <a:gd name="T9" fmla="*/ 0 h 7"/>
                <a:gd name="T10" fmla="*/ 0 w 7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">
                  <a:moveTo>
                    <a:pt x="0" y="7"/>
                  </a:moveTo>
                  <a:lnTo>
                    <a:pt x="75" y="7"/>
                  </a:lnTo>
                  <a:lnTo>
                    <a:pt x="75" y="2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54"/>
            <p:cNvSpPr>
              <a:spLocks noChangeArrowheads="1"/>
            </p:cNvSpPr>
            <p:nvPr/>
          </p:nvSpPr>
          <p:spPr bwMode="auto">
            <a:xfrm>
              <a:off x="4683125" y="4757738"/>
              <a:ext cx="212725" cy="79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4810125" y="4667250"/>
              <a:ext cx="66675" cy="68262"/>
            </a:xfrm>
            <a:custGeom>
              <a:avLst/>
              <a:gdLst>
                <a:gd name="T0" fmla="*/ 9 w 42"/>
                <a:gd name="T1" fmla="*/ 0 h 43"/>
                <a:gd name="T2" fmla="*/ 5 w 42"/>
                <a:gd name="T3" fmla="*/ 22 h 43"/>
                <a:gd name="T4" fmla="*/ 0 w 42"/>
                <a:gd name="T5" fmla="*/ 43 h 43"/>
                <a:gd name="T6" fmla="*/ 21 w 42"/>
                <a:gd name="T7" fmla="*/ 38 h 43"/>
                <a:gd name="T8" fmla="*/ 42 w 42"/>
                <a:gd name="T9" fmla="*/ 33 h 43"/>
                <a:gd name="T10" fmla="*/ 26 w 42"/>
                <a:gd name="T11" fmla="*/ 17 h 43"/>
                <a:gd name="T12" fmla="*/ 9 w 4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3">
                  <a:moveTo>
                    <a:pt x="9" y="0"/>
                  </a:moveTo>
                  <a:lnTo>
                    <a:pt x="5" y="22"/>
                  </a:lnTo>
                  <a:lnTo>
                    <a:pt x="0" y="43"/>
                  </a:lnTo>
                  <a:lnTo>
                    <a:pt x="21" y="38"/>
                  </a:lnTo>
                  <a:lnTo>
                    <a:pt x="42" y="33"/>
                  </a:lnTo>
                  <a:lnTo>
                    <a:pt x="26" y="17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4832350" y="4543425"/>
              <a:ext cx="123825" cy="123825"/>
            </a:xfrm>
            <a:custGeom>
              <a:avLst/>
              <a:gdLst>
                <a:gd name="T0" fmla="*/ 0 w 78"/>
                <a:gd name="T1" fmla="*/ 74 h 78"/>
                <a:gd name="T2" fmla="*/ 5 w 78"/>
                <a:gd name="T3" fmla="*/ 78 h 78"/>
                <a:gd name="T4" fmla="*/ 78 w 78"/>
                <a:gd name="T5" fmla="*/ 5 h 78"/>
                <a:gd name="T6" fmla="*/ 73 w 78"/>
                <a:gd name="T7" fmla="*/ 0 h 78"/>
                <a:gd name="T8" fmla="*/ 0 w 78"/>
                <a:gd name="T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8">
                  <a:moveTo>
                    <a:pt x="0" y="74"/>
                  </a:moveTo>
                  <a:lnTo>
                    <a:pt x="5" y="78"/>
                  </a:lnTo>
                  <a:lnTo>
                    <a:pt x="78" y="5"/>
                  </a:lnTo>
                  <a:lnTo>
                    <a:pt x="73" y="0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/>
            <p:cNvSpPr>
              <a:spLocks/>
            </p:cNvSpPr>
            <p:nvPr/>
          </p:nvSpPr>
          <p:spPr bwMode="auto">
            <a:xfrm>
              <a:off x="4876800" y="4589463"/>
              <a:ext cx="123825" cy="123825"/>
            </a:xfrm>
            <a:custGeom>
              <a:avLst/>
              <a:gdLst>
                <a:gd name="T0" fmla="*/ 0 w 78"/>
                <a:gd name="T1" fmla="*/ 73 h 78"/>
                <a:gd name="T2" fmla="*/ 5 w 78"/>
                <a:gd name="T3" fmla="*/ 78 h 78"/>
                <a:gd name="T4" fmla="*/ 78 w 78"/>
                <a:gd name="T5" fmla="*/ 4 h 78"/>
                <a:gd name="T6" fmla="*/ 74 w 78"/>
                <a:gd name="T7" fmla="*/ 0 h 78"/>
                <a:gd name="T8" fmla="*/ 0 w 78"/>
                <a:gd name="T9" fmla="*/ 7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8">
                  <a:moveTo>
                    <a:pt x="0" y="73"/>
                  </a:moveTo>
                  <a:lnTo>
                    <a:pt x="5" y="78"/>
                  </a:lnTo>
                  <a:lnTo>
                    <a:pt x="78" y="4"/>
                  </a:lnTo>
                  <a:lnTo>
                    <a:pt x="74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4846638" y="4559300"/>
              <a:ext cx="136525" cy="134937"/>
            </a:xfrm>
            <a:custGeom>
              <a:avLst/>
              <a:gdLst>
                <a:gd name="T0" fmla="*/ 76 w 86"/>
                <a:gd name="T1" fmla="*/ 0 h 85"/>
                <a:gd name="T2" fmla="*/ 0 w 86"/>
                <a:gd name="T3" fmla="*/ 75 h 85"/>
                <a:gd name="T4" fmla="*/ 12 w 86"/>
                <a:gd name="T5" fmla="*/ 85 h 85"/>
                <a:gd name="T6" fmla="*/ 86 w 86"/>
                <a:gd name="T7" fmla="*/ 12 h 85"/>
                <a:gd name="T8" fmla="*/ 76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6" y="0"/>
                  </a:moveTo>
                  <a:lnTo>
                    <a:pt x="0" y="75"/>
                  </a:lnTo>
                  <a:lnTo>
                    <a:pt x="12" y="85"/>
                  </a:lnTo>
                  <a:lnTo>
                    <a:pt x="86" y="1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4953000" y="4529138"/>
              <a:ext cx="63500" cy="63500"/>
            </a:xfrm>
            <a:custGeom>
              <a:avLst/>
              <a:gdLst>
                <a:gd name="T0" fmla="*/ 0 w 40"/>
                <a:gd name="T1" fmla="*/ 7 h 40"/>
                <a:gd name="T2" fmla="*/ 33 w 40"/>
                <a:gd name="T3" fmla="*/ 40 h 40"/>
                <a:gd name="T4" fmla="*/ 40 w 40"/>
                <a:gd name="T5" fmla="*/ 33 h 40"/>
                <a:gd name="T6" fmla="*/ 7 w 40"/>
                <a:gd name="T7" fmla="*/ 0 h 40"/>
                <a:gd name="T8" fmla="*/ 0 w 40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0" y="7"/>
                  </a:moveTo>
                  <a:lnTo>
                    <a:pt x="33" y="40"/>
                  </a:lnTo>
                  <a:lnTo>
                    <a:pt x="40" y="33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/>
            <p:cNvSpPr>
              <a:spLocks/>
            </p:cNvSpPr>
            <p:nvPr/>
          </p:nvSpPr>
          <p:spPr bwMode="auto">
            <a:xfrm>
              <a:off x="4964113" y="4495800"/>
              <a:ext cx="85725" cy="85725"/>
            </a:xfrm>
            <a:custGeom>
              <a:avLst/>
              <a:gdLst>
                <a:gd name="T0" fmla="*/ 20 w 23"/>
                <a:gd name="T1" fmla="*/ 8 h 23"/>
                <a:gd name="T2" fmla="*/ 15 w 23"/>
                <a:gd name="T3" fmla="*/ 3 h 23"/>
                <a:gd name="T4" fmla="*/ 6 w 23"/>
                <a:gd name="T5" fmla="*/ 3 h 23"/>
                <a:gd name="T6" fmla="*/ 0 w 23"/>
                <a:gd name="T7" fmla="*/ 8 h 23"/>
                <a:gd name="T8" fmla="*/ 15 w 23"/>
                <a:gd name="T9" fmla="*/ 23 h 23"/>
                <a:gd name="T10" fmla="*/ 20 w 23"/>
                <a:gd name="T11" fmla="*/ 17 h 23"/>
                <a:gd name="T12" fmla="*/ 20 w 23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0" y="8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8" y="0"/>
                    <a:pt x="6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3" y="15"/>
                    <a:pt x="23" y="11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7398575" y="5500935"/>
            <a:ext cx="3625740" cy="499288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98576" y="5565913"/>
            <a:ext cx="362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在全公司进行有奖征集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3428191" y="2643565"/>
            <a:ext cx="1701860" cy="1467121"/>
          </a:xfrm>
          <a:prstGeom prst="hexagon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触目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可及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0604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487AB5"/>
                </a:solidFill>
              </a:rPr>
              <a:t>平面宣传</a:t>
            </a:r>
            <a:endParaRPr lang="zh-CN" altLang="en-US" sz="6600" b="1" dirty="0">
              <a:solidFill>
                <a:srgbClr val="487AB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2969" y="3599181"/>
            <a:ext cx="3754529" cy="236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各种墙面宣传；</a:t>
            </a:r>
            <a:endParaRPr lang="en-US" altLang="zh-CN" dirty="0"/>
          </a:p>
          <a:p>
            <a:r>
              <a:rPr lang="zh-CN" altLang="en-US" dirty="0"/>
              <a:t>工卡、折页；</a:t>
            </a:r>
            <a:endParaRPr lang="en-US" altLang="zh-CN" dirty="0"/>
          </a:p>
          <a:p>
            <a:r>
              <a:rPr lang="zh-CN" altLang="en-US" dirty="0"/>
              <a:t>办公用品（笔记本、便签纸、信纸、纸杯、台历、包装等）；</a:t>
            </a:r>
            <a:endParaRPr lang="en-US" altLang="zh-CN" dirty="0"/>
          </a:p>
          <a:p>
            <a:r>
              <a:rPr lang="zh-CN" altLang="en-US" dirty="0"/>
              <a:t>旗帜、文化衫；</a:t>
            </a:r>
            <a:endParaRPr lang="en-US" altLang="zh-CN" dirty="0"/>
          </a:p>
          <a:p>
            <a:r>
              <a:rPr lang="zh-CN" altLang="en-US" dirty="0"/>
              <a:t>内刊（专题</a:t>
            </a:r>
            <a:r>
              <a:rPr lang="en-US" altLang="zh-CN" dirty="0"/>
              <a:t>&amp;</a:t>
            </a:r>
            <a:r>
              <a:rPr lang="zh-CN" altLang="en-US" dirty="0"/>
              <a:t>每期体现愿景、使命、核心价值观）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2257426" y="2493208"/>
            <a:ext cx="3222435" cy="3209092"/>
            <a:chOff x="2371726" y="1260476"/>
            <a:chExt cx="766763" cy="763588"/>
          </a:xfrm>
          <a:solidFill>
            <a:schemeClr val="bg1"/>
          </a:solidFill>
        </p:grpSpPr>
        <p:sp>
          <p:nvSpPr>
            <p:cNvPr id="9" name="Freeform 18"/>
            <p:cNvSpPr>
              <a:spLocks noEditPoints="1"/>
            </p:cNvSpPr>
            <p:nvPr/>
          </p:nvSpPr>
          <p:spPr bwMode="auto">
            <a:xfrm>
              <a:off x="2371726" y="1260476"/>
              <a:ext cx="766763" cy="763588"/>
            </a:xfrm>
            <a:custGeom>
              <a:avLst/>
              <a:gdLst>
                <a:gd name="T0" fmla="*/ 375 w 403"/>
                <a:gd name="T1" fmla="*/ 27 h 402"/>
                <a:gd name="T2" fmla="*/ 351 w 403"/>
                <a:gd name="T3" fmla="*/ 27 h 402"/>
                <a:gd name="T4" fmla="*/ 295 w 403"/>
                <a:gd name="T5" fmla="*/ 25 h 402"/>
                <a:gd name="T6" fmla="*/ 242 w 403"/>
                <a:gd name="T7" fmla="*/ 25 h 402"/>
                <a:gd name="T8" fmla="*/ 218 w 403"/>
                <a:gd name="T9" fmla="*/ 2 h 402"/>
                <a:gd name="T10" fmla="*/ 142 w 403"/>
                <a:gd name="T11" fmla="*/ 27 h 402"/>
                <a:gd name="T12" fmla="*/ 176 w 403"/>
                <a:gd name="T13" fmla="*/ 188 h 402"/>
                <a:gd name="T14" fmla="*/ 174 w 403"/>
                <a:gd name="T15" fmla="*/ 197 h 402"/>
                <a:gd name="T16" fmla="*/ 177 w 403"/>
                <a:gd name="T17" fmla="*/ 209 h 402"/>
                <a:gd name="T18" fmla="*/ 120 w 403"/>
                <a:gd name="T19" fmla="*/ 268 h 402"/>
                <a:gd name="T20" fmla="*/ 72 w 403"/>
                <a:gd name="T21" fmla="*/ 200 h 402"/>
                <a:gd name="T22" fmla="*/ 54 w 403"/>
                <a:gd name="T23" fmla="*/ 299 h 402"/>
                <a:gd name="T24" fmla="*/ 0 w 403"/>
                <a:gd name="T25" fmla="*/ 402 h 402"/>
                <a:gd name="T26" fmla="*/ 54 w 403"/>
                <a:gd name="T27" fmla="*/ 318 h 402"/>
                <a:gd name="T28" fmla="*/ 94 w 403"/>
                <a:gd name="T29" fmla="*/ 361 h 402"/>
                <a:gd name="T30" fmla="*/ 99 w 403"/>
                <a:gd name="T31" fmla="*/ 340 h 402"/>
                <a:gd name="T32" fmla="*/ 116 w 403"/>
                <a:gd name="T33" fmla="*/ 402 h 402"/>
                <a:gd name="T34" fmla="*/ 122 w 403"/>
                <a:gd name="T35" fmla="*/ 348 h 402"/>
                <a:gd name="T36" fmla="*/ 139 w 403"/>
                <a:gd name="T37" fmla="*/ 338 h 402"/>
                <a:gd name="T38" fmla="*/ 134 w 403"/>
                <a:gd name="T39" fmla="*/ 278 h 402"/>
                <a:gd name="T40" fmla="*/ 232 w 403"/>
                <a:gd name="T41" fmla="*/ 212 h 402"/>
                <a:gd name="T42" fmla="*/ 299 w 403"/>
                <a:gd name="T43" fmla="*/ 188 h 402"/>
                <a:gd name="T44" fmla="*/ 180 w 403"/>
                <a:gd name="T45" fmla="*/ 321 h 402"/>
                <a:gd name="T46" fmla="*/ 203 w 403"/>
                <a:gd name="T47" fmla="*/ 402 h 402"/>
                <a:gd name="T48" fmla="*/ 189 w 403"/>
                <a:gd name="T49" fmla="*/ 324 h 402"/>
                <a:gd name="T50" fmla="*/ 308 w 403"/>
                <a:gd name="T51" fmla="*/ 188 h 402"/>
                <a:gd name="T52" fmla="*/ 375 w 403"/>
                <a:gd name="T53" fmla="*/ 112 h 402"/>
                <a:gd name="T54" fmla="*/ 375 w 403"/>
                <a:gd name="T55" fmla="*/ 56 h 402"/>
                <a:gd name="T56" fmla="*/ 61 w 403"/>
                <a:gd name="T57" fmla="*/ 301 h 402"/>
                <a:gd name="T58" fmla="*/ 89 w 403"/>
                <a:gd name="T59" fmla="*/ 348 h 402"/>
                <a:gd name="T60" fmla="*/ 72 w 403"/>
                <a:gd name="T61" fmla="*/ 208 h 402"/>
                <a:gd name="T62" fmla="*/ 72 w 403"/>
                <a:gd name="T63" fmla="*/ 295 h 402"/>
                <a:gd name="T64" fmla="*/ 72 w 403"/>
                <a:gd name="T65" fmla="*/ 208 h 402"/>
                <a:gd name="T66" fmla="*/ 99 w 403"/>
                <a:gd name="T67" fmla="*/ 311 h 402"/>
                <a:gd name="T68" fmla="*/ 104 w 403"/>
                <a:gd name="T69" fmla="*/ 291 h 402"/>
                <a:gd name="T70" fmla="*/ 106 w 403"/>
                <a:gd name="T71" fmla="*/ 314 h 402"/>
                <a:gd name="T72" fmla="*/ 117 w 403"/>
                <a:gd name="T73" fmla="*/ 276 h 402"/>
                <a:gd name="T74" fmla="*/ 132 w 403"/>
                <a:gd name="T75" fmla="*/ 323 h 402"/>
                <a:gd name="T76" fmla="*/ 229 w 403"/>
                <a:gd name="T77" fmla="*/ 205 h 402"/>
                <a:gd name="T78" fmla="*/ 184 w 403"/>
                <a:gd name="T79" fmla="*/ 204 h 402"/>
                <a:gd name="T80" fmla="*/ 215 w 403"/>
                <a:gd name="T81" fmla="*/ 172 h 402"/>
                <a:gd name="T82" fmla="*/ 249 w 403"/>
                <a:gd name="T83" fmla="*/ 178 h 402"/>
                <a:gd name="T84" fmla="*/ 256 w 403"/>
                <a:gd name="T85" fmla="*/ 175 h 402"/>
                <a:gd name="T86" fmla="*/ 212 w 403"/>
                <a:gd name="T87" fmla="*/ 164 h 402"/>
                <a:gd name="T88" fmla="*/ 212 w 403"/>
                <a:gd name="T89" fmla="*/ 164 h 402"/>
                <a:gd name="T90" fmla="*/ 150 w 403"/>
                <a:gd name="T91" fmla="*/ 180 h 402"/>
                <a:gd name="T92" fmla="*/ 367 w 403"/>
                <a:gd name="T93" fmla="*/ 81 h 402"/>
                <a:gd name="T94" fmla="*/ 257 w 403"/>
                <a:gd name="T95" fmla="*/ 180 h 402"/>
                <a:gd name="T96" fmla="*/ 367 w 403"/>
                <a:gd name="T97" fmla="*/ 35 h 402"/>
                <a:gd name="T98" fmla="*/ 150 w 403"/>
                <a:gd name="T99" fmla="*/ 67 h 402"/>
                <a:gd name="T100" fmla="*/ 367 w 403"/>
                <a:gd name="T101" fmla="*/ 35 h 402"/>
                <a:gd name="T102" fmla="*/ 343 w 403"/>
                <a:gd name="T103" fmla="*/ 27 h 402"/>
                <a:gd name="T104" fmla="*/ 325 w 403"/>
                <a:gd name="T105" fmla="*/ 9 h 402"/>
                <a:gd name="T106" fmla="*/ 287 w 403"/>
                <a:gd name="T107" fmla="*/ 27 h 402"/>
                <a:gd name="T108" fmla="*/ 271 w 403"/>
                <a:gd name="T109" fmla="*/ 9 h 402"/>
                <a:gd name="T110" fmla="*/ 229 w 403"/>
                <a:gd name="T111" fmla="*/ 14 h 402"/>
                <a:gd name="T112" fmla="*/ 196 w 403"/>
                <a:gd name="T113" fmla="*/ 27 h 402"/>
                <a:gd name="T114" fmla="*/ 375 w 403"/>
                <a:gd name="T115" fmla="*/ 104 h 402"/>
                <a:gd name="T116" fmla="*/ 390 w 403"/>
                <a:gd name="T117" fmla="*/ 7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3" h="402">
                  <a:moveTo>
                    <a:pt x="375" y="56"/>
                  </a:moveTo>
                  <a:cubicBezTo>
                    <a:pt x="375" y="27"/>
                    <a:pt x="375" y="27"/>
                    <a:pt x="375" y="27"/>
                  </a:cubicBezTo>
                  <a:cubicBezTo>
                    <a:pt x="371" y="27"/>
                    <a:pt x="371" y="27"/>
                    <a:pt x="371" y="27"/>
                  </a:cubicBezTo>
                  <a:cubicBezTo>
                    <a:pt x="351" y="27"/>
                    <a:pt x="351" y="27"/>
                    <a:pt x="351" y="27"/>
                  </a:cubicBezTo>
                  <a:cubicBezTo>
                    <a:pt x="350" y="17"/>
                    <a:pt x="344" y="3"/>
                    <a:pt x="325" y="2"/>
                  </a:cubicBezTo>
                  <a:cubicBezTo>
                    <a:pt x="307" y="0"/>
                    <a:pt x="298" y="13"/>
                    <a:pt x="295" y="25"/>
                  </a:cubicBezTo>
                  <a:cubicBezTo>
                    <a:pt x="293" y="15"/>
                    <a:pt x="286" y="2"/>
                    <a:pt x="272" y="2"/>
                  </a:cubicBezTo>
                  <a:cubicBezTo>
                    <a:pt x="255" y="1"/>
                    <a:pt x="246" y="13"/>
                    <a:pt x="242" y="25"/>
                  </a:cubicBezTo>
                  <a:cubicBezTo>
                    <a:pt x="241" y="20"/>
                    <a:pt x="239" y="13"/>
                    <a:pt x="235" y="9"/>
                  </a:cubicBezTo>
                  <a:cubicBezTo>
                    <a:pt x="230" y="4"/>
                    <a:pt x="225" y="2"/>
                    <a:pt x="218" y="2"/>
                  </a:cubicBezTo>
                  <a:cubicBezTo>
                    <a:pt x="200" y="1"/>
                    <a:pt x="191" y="16"/>
                    <a:pt x="187" y="27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2" y="188"/>
                    <a:pt x="142" y="188"/>
                    <a:pt x="142" y="188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6" y="189"/>
                    <a:pt x="175" y="189"/>
                    <a:pt x="175" y="190"/>
                  </a:cubicBezTo>
                  <a:cubicBezTo>
                    <a:pt x="174" y="192"/>
                    <a:pt x="174" y="195"/>
                    <a:pt x="174" y="197"/>
                  </a:cubicBezTo>
                  <a:cubicBezTo>
                    <a:pt x="174" y="201"/>
                    <a:pt x="175" y="205"/>
                    <a:pt x="177" y="208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62" y="238"/>
                    <a:pt x="136" y="265"/>
                    <a:pt x="129" y="272"/>
                  </a:cubicBezTo>
                  <a:cubicBezTo>
                    <a:pt x="120" y="268"/>
                    <a:pt x="120" y="268"/>
                    <a:pt x="120" y="268"/>
                  </a:cubicBezTo>
                  <a:cubicBezTo>
                    <a:pt x="122" y="263"/>
                    <a:pt x="123" y="257"/>
                    <a:pt x="123" y="251"/>
                  </a:cubicBezTo>
                  <a:cubicBezTo>
                    <a:pt x="123" y="223"/>
                    <a:pt x="100" y="200"/>
                    <a:pt x="72" y="200"/>
                  </a:cubicBezTo>
                  <a:cubicBezTo>
                    <a:pt x="43" y="200"/>
                    <a:pt x="20" y="223"/>
                    <a:pt x="20" y="251"/>
                  </a:cubicBezTo>
                  <a:cubicBezTo>
                    <a:pt x="20" y="273"/>
                    <a:pt x="34" y="292"/>
                    <a:pt x="54" y="299"/>
                  </a:cubicBezTo>
                  <a:cubicBezTo>
                    <a:pt x="52" y="309"/>
                    <a:pt x="52" y="309"/>
                    <a:pt x="52" y="309"/>
                  </a:cubicBezTo>
                  <a:cubicBezTo>
                    <a:pt x="17" y="340"/>
                    <a:pt x="4" y="386"/>
                    <a:pt x="0" y="402"/>
                  </a:cubicBezTo>
                  <a:cubicBezTo>
                    <a:pt x="9" y="402"/>
                    <a:pt x="9" y="402"/>
                    <a:pt x="9" y="402"/>
                  </a:cubicBezTo>
                  <a:cubicBezTo>
                    <a:pt x="12" y="386"/>
                    <a:pt x="24" y="347"/>
                    <a:pt x="54" y="318"/>
                  </a:cubicBezTo>
                  <a:cubicBezTo>
                    <a:pt x="65" y="341"/>
                    <a:pt x="88" y="357"/>
                    <a:pt x="89" y="358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56"/>
                    <a:pt x="95" y="356"/>
                    <a:pt x="95" y="356"/>
                  </a:cubicBezTo>
                  <a:cubicBezTo>
                    <a:pt x="96" y="351"/>
                    <a:pt x="98" y="345"/>
                    <a:pt x="99" y="340"/>
                  </a:cubicBezTo>
                  <a:cubicBezTo>
                    <a:pt x="109" y="353"/>
                    <a:pt x="109" y="353"/>
                    <a:pt x="109" y="353"/>
                  </a:cubicBezTo>
                  <a:cubicBezTo>
                    <a:pt x="116" y="402"/>
                    <a:pt x="116" y="402"/>
                    <a:pt x="116" y="40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22" y="348"/>
                    <a:pt x="122" y="348"/>
                    <a:pt x="122" y="34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39" y="338"/>
                    <a:pt x="139" y="338"/>
                    <a:pt x="139" y="338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2"/>
                    <a:pt x="142" y="311"/>
                    <a:pt x="134" y="278"/>
                  </a:cubicBezTo>
                  <a:cubicBezTo>
                    <a:pt x="141" y="271"/>
                    <a:pt x="167" y="245"/>
                    <a:pt x="183" y="215"/>
                  </a:cubicBezTo>
                  <a:cubicBezTo>
                    <a:pt x="200" y="228"/>
                    <a:pt x="230" y="213"/>
                    <a:pt x="232" y="212"/>
                  </a:cubicBezTo>
                  <a:cubicBezTo>
                    <a:pt x="240" y="209"/>
                    <a:pt x="253" y="200"/>
                    <a:pt x="257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66" y="259"/>
                    <a:pt x="183" y="318"/>
                    <a:pt x="182" y="319"/>
                  </a:cubicBezTo>
                  <a:cubicBezTo>
                    <a:pt x="180" y="321"/>
                    <a:pt x="180" y="321"/>
                    <a:pt x="180" y="321"/>
                  </a:cubicBezTo>
                  <a:cubicBezTo>
                    <a:pt x="181" y="323"/>
                    <a:pt x="181" y="323"/>
                    <a:pt x="181" y="323"/>
                  </a:cubicBezTo>
                  <a:cubicBezTo>
                    <a:pt x="181" y="324"/>
                    <a:pt x="198" y="370"/>
                    <a:pt x="203" y="402"/>
                  </a:cubicBezTo>
                  <a:cubicBezTo>
                    <a:pt x="211" y="402"/>
                    <a:pt x="211" y="402"/>
                    <a:pt x="211" y="402"/>
                  </a:cubicBezTo>
                  <a:cubicBezTo>
                    <a:pt x="207" y="373"/>
                    <a:pt x="193" y="334"/>
                    <a:pt x="189" y="324"/>
                  </a:cubicBezTo>
                  <a:cubicBezTo>
                    <a:pt x="204" y="313"/>
                    <a:pt x="278" y="256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75" y="188"/>
                    <a:pt x="375" y="188"/>
                    <a:pt x="375" y="188"/>
                  </a:cubicBezTo>
                  <a:cubicBezTo>
                    <a:pt x="375" y="112"/>
                    <a:pt x="375" y="112"/>
                    <a:pt x="375" y="112"/>
                  </a:cubicBezTo>
                  <a:cubicBezTo>
                    <a:pt x="386" y="108"/>
                    <a:pt x="403" y="96"/>
                    <a:pt x="398" y="76"/>
                  </a:cubicBezTo>
                  <a:cubicBezTo>
                    <a:pt x="394" y="61"/>
                    <a:pt x="382" y="56"/>
                    <a:pt x="375" y="56"/>
                  </a:cubicBezTo>
                  <a:close/>
                  <a:moveTo>
                    <a:pt x="60" y="313"/>
                  </a:moveTo>
                  <a:cubicBezTo>
                    <a:pt x="60" y="312"/>
                    <a:pt x="61" y="307"/>
                    <a:pt x="61" y="301"/>
                  </a:cubicBezTo>
                  <a:cubicBezTo>
                    <a:pt x="69" y="306"/>
                    <a:pt x="82" y="314"/>
                    <a:pt x="97" y="318"/>
                  </a:cubicBezTo>
                  <a:cubicBezTo>
                    <a:pt x="95" y="324"/>
                    <a:pt x="92" y="337"/>
                    <a:pt x="89" y="348"/>
                  </a:cubicBezTo>
                  <a:cubicBezTo>
                    <a:pt x="82" y="342"/>
                    <a:pt x="68" y="329"/>
                    <a:pt x="60" y="313"/>
                  </a:cubicBezTo>
                  <a:close/>
                  <a:moveTo>
                    <a:pt x="72" y="208"/>
                  </a:moveTo>
                  <a:cubicBezTo>
                    <a:pt x="96" y="208"/>
                    <a:pt x="115" y="227"/>
                    <a:pt x="115" y="251"/>
                  </a:cubicBezTo>
                  <a:cubicBezTo>
                    <a:pt x="115" y="275"/>
                    <a:pt x="96" y="295"/>
                    <a:pt x="72" y="295"/>
                  </a:cubicBezTo>
                  <a:cubicBezTo>
                    <a:pt x="48" y="295"/>
                    <a:pt x="28" y="275"/>
                    <a:pt x="28" y="251"/>
                  </a:cubicBezTo>
                  <a:cubicBezTo>
                    <a:pt x="28" y="227"/>
                    <a:pt x="48" y="208"/>
                    <a:pt x="72" y="208"/>
                  </a:cubicBezTo>
                  <a:close/>
                  <a:moveTo>
                    <a:pt x="104" y="291"/>
                  </a:moveTo>
                  <a:cubicBezTo>
                    <a:pt x="103" y="298"/>
                    <a:pt x="101" y="305"/>
                    <a:pt x="99" y="311"/>
                  </a:cubicBezTo>
                  <a:cubicBezTo>
                    <a:pt x="92" y="309"/>
                    <a:pt x="84" y="305"/>
                    <a:pt x="78" y="302"/>
                  </a:cubicBezTo>
                  <a:cubicBezTo>
                    <a:pt x="88" y="301"/>
                    <a:pt x="97" y="297"/>
                    <a:pt x="104" y="291"/>
                  </a:cubicBezTo>
                  <a:close/>
                  <a:moveTo>
                    <a:pt x="132" y="326"/>
                  </a:moveTo>
                  <a:cubicBezTo>
                    <a:pt x="125" y="323"/>
                    <a:pt x="111" y="316"/>
                    <a:pt x="106" y="314"/>
                  </a:cubicBezTo>
                  <a:cubicBezTo>
                    <a:pt x="110" y="303"/>
                    <a:pt x="113" y="289"/>
                    <a:pt x="114" y="280"/>
                  </a:cubicBezTo>
                  <a:cubicBezTo>
                    <a:pt x="115" y="278"/>
                    <a:pt x="116" y="277"/>
                    <a:pt x="117" y="276"/>
                  </a:cubicBezTo>
                  <a:cubicBezTo>
                    <a:pt x="121" y="277"/>
                    <a:pt x="125" y="279"/>
                    <a:pt x="127" y="279"/>
                  </a:cubicBezTo>
                  <a:cubicBezTo>
                    <a:pt x="131" y="299"/>
                    <a:pt x="132" y="314"/>
                    <a:pt x="132" y="323"/>
                  </a:cubicBezTo>
                  <a:cubicBezTo>
                    <a:pt x="132" y="324"/>
                    <a:pt x="132" y="325"/>
                    <a:pt x="132" y="326"/>
                  </a:cubicBezTo>
                  <a:close/>
                  <a:moveTo>
                    <a:pt x="229" y="205"/>
                  </a:moveTo>
                  <a:cubicBezTo>
                    <a:pt x="228" y="205"/>
                    <a:pt x="228" y="205"/>
                    <a:pt x="228" y="205"/>
                  </a:cubicBezTo>
                  <a:cubicBezTo>
                    <a:pt x="228" y="205"/>
                    <a:pt x="194" y="223"/>
                    <a:pt x="184" y="204"/>
                  </a:cubicBezTo>
                  <a:cubicBezTo>
                    <a:pt x="182" y="202"/>
                    <a:pt x="181" y="198"/>
                    <a:pt x="183" y="193"/>
                  </a:cubicBezTo>
                  <a:cubicBezTo>
                    <a:pt x="185" y="187"/>
                    <a:pt x="192" y="179"/>
                    <a:pt x="215" y="172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1"/>
                    <a:pt x="243" y="162"/>
                    <a:pt x="249" y="178"/>
                  </a:cubicBezTo>
                  <a:cubicBezTo>
                    <a:pt x="254" y="194"/>
                    <a:pt x="229" y="205"/>
                    <a:pt x="229" y="205"/>
                  </a:cubicBezTo>
                  <a:close/>
                  <a:moveTo>
                    <a:pt x="256" y="175"/>
                  </a:moveTo>
                  <a:cubicBezTo>
                    <a:pt x="248" y="153"/>
                    <a:pt x="214" y="163"/>
                    <a:pt x="212" y="164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198" y="168"/>
                    <a:pt x="188" y="174"/>
                    <a:pt x="181" y="180"/>
                  </a:cubicBezTo>
                  <a:cubicBezTo>
                    <a:pt x="164" y="180"/>
                    <a:pt x="152" y="180"/>
                    <a:pt x="150" y="180"/>
                  </a:cubicBezTo>
                  <a:cubicBezTo>
                    <a:pt x="150" y="176"/>
                    <a:pt x="150" y="122"/>
                    <a:pt x="150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7" y="122"/>
                    <a:pt x="367" y="176"/>
                    <a:pt x="367" y="180"/>
                  </a:cubicBezTo>
                  <a:cubicBezTo>
                    <a:pt x="363" y="180"/>
                    <a:pt x="310" y="180"/>
                    <a:pt x="257" y="180"/>
                  </a:cubicBezTo>
                  <a:cubicBezTo>
                    <a:pt x="257" y="179"/>
                    <a:pt x="257" y="177"/>
                    <a:pt x="256" y="175"/>
                  </a:cubicBezTo>
                  <a:close/>
                  <a:moveTo>
                    <a:pt x="367" y="35"/>
                  </a:moveTo>
                  <a:cubicBezTo>
                    <a:pt x="367" y="37"/>
                    <a:pt x="367" y="50"/>
                    <a:pt x="367" y="67"/>
                  </a:cubicBezTo>
                  <a:cubicBezTo>
                    <a:pt x="150" y="67"/>
                    <a:pt x="150" y="67"/>
                    <a:pt x="150" y="67"/>
                  </a:cubicBezTo>
                  <a:cubicBezTo>
                    <a:pt x="150" y="50"/>
                    <a:pt x="150" y="37"/>
                    <a:pt x="150" y="35"/>
                  </a:cubicBezTo>
                  <a:cubicBezTo>
                    <a:pt x="158" y="35"/>
                    <a:pt x="359" y="35"/>
                    <a:pt x="367" y="35"/>
                  </a:cubicBezTo>
                  <a:close/>
                  <a:moveTo>
                    <a:pt x="325" y="9"/>
                  </a:moveTo>
                  <a:cubicBezTo>
                    <a:pt x="339" y="10"/>
                    <a:pt x="342" y="21"/>
                    <a:pt x="343" y="27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305" y="20"/>
                    <a:pt x="311" y="9"/>
                    <a:pt x="325" y="9"/>
                  </a:cubicBezTo>
                  <a:close/>
                  <a:moveTo>
                    <a:pt x="271" y="9"/>
                  </a:moveTo>
                  <a:cubicBezTo>
                    <a:pt x="282" y="10"/>
                    <a:pt x="286" y="21"/>
                    <a:pt x="287" y="27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2" y="19"/>
                    <a:pt x="258" y="9"/>
                    <a:pt x="271" y="9"/>
                  </a:cubicBezTo>
                  <a:close/>
                  <a:moveTo>
                    <a:pt x="218" y="9"/>
                  </a:moveTo>
                  <a:cubicBezTo>
                    <a:pt x="222" y="10"/>
                    <a:pt x="226" y="11"/>
                    <a:pt x="229" y="14"/>
                  </a:cubicBezTo>
                  <a:cubicBezTo>
                    <a:pt x="232" y="18"/>
                    <a:pt x="234" y="23"/>
                    <a:pt x="234" y="27"/>
                  </a:cubicBezTo>
                  <a:cubicBezTo>
                    <a:pt x="196" y="27"/>
                    <a:pt x="196" y="27"/>
                    <a:pt x="196" y="27"/>
                  </a:cubicBezTo>
                  <a:cubicBezTo>
                    <a:pt x="198" y="20"/>
                    <a:pt x="205" y="9"/>
                    <a:pt x="218" y="9"/>
                  </a:cubicBezTo>
                  <a:close/>
                  <a:moveTo>
                    <a:pt x="375" y="104"/>
                  </a:moveTo>
                  <a:cubicBezTo>
                    <a:pt x="375" y="64"/>
                    <a:pt x="375" y="64"/>
                    <a:pt x="375" y="64"/>
                  </a:cubicBezTo>
                  <a:cubicBezTo>
                    <a:pt x="378" y="64"/>
                    <a:pt x="387" y="67"/>
                    <a:pt x="390" y="78"/>
                  </a:cubicBezTo>
                  <a:cubicBezTo>
                    <a:pt x="394" y="92"/>
                    <a:pt x="381" y="100"/>
                    <a:pt x="37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2949576" y="1438276"/>
              <a:ext cx="96838" cy="115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39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58399" y="2321004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7AB5"/>
                </a:solidFill>
              </a:rPr>
              <a:t>视频宣传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62970" y="3599181"/>
            <a:ext cx="3509830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以视频的方式，描述企业的愿景、使命、核心价值观极其诠释。</a:t>
            </a:r>
            <a:endParaRPr lang="en-US" altLang="zh-CN" dirty="0"/>
          </a:p>
          <a:p>
            <a:r>
              <a:rPr lang="zh-CN" altLang="en-US" dirty="0"/>
              <a:t>以视频的方式宣传典型人物、榜样案例。</a:t>
            </a:r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 flipH="1">
            <a:off x="2324411" y="2849602"/>
            <a:ext cx="2854767" cy="2687598"/>
          </a:xfrm>
          <a:custGeom>
            <a:avLst/>
            <a:gdLst>
              <a:gd name="T0" fmla="*/ 224 w 272"/>
              <a:gd name="T1" fmla="*/ 0 h 256"/>
              <a:gd name="T2" fmla="*/ 208 w 272"/>
              <a:gd name="T3" fmla="*/ 24 h 256"/>
              <a:gd name="T4" fmla="*/ 48 w 272"/>
              <a:gd name="T5" fmla="*/ 8 h 256"/>
              <a:gd name="T6" fmla="*/ 16 w 272"/>
              <a:gd name="T7" fmla="*/ 0 h 256"/>
              <a:gd name="T8" fmla="*/ 0 w 272"/>
              <a:gd name="T9" fmla="*/ 240 h 256"/>
              <a:gd name="T10" fmla="*/ 48 w 272"/>
              <a:gd name="T11" fmla="*/ 256 h 256"/>
              <a:gd name="T12" fmla="*/ 64 w 272"/>
              <a:gd name="T13" fmla="*/ 232 h 256"/>
              <a:gd name="T14" fmla="*/ 224 w 272"/>
              <a:gd name="T15" fmla="*/ 248 h 256"/>
              <a:gd name="T16" fmla="*/ 256 w 272"/>
              <a:gd name="T17" fmla="*/ 256 h 256"/>
              <a:gd name="T18" fmla="*/ 272 w 272"/>
              <a:gd name="T19" fmla="*/ 16 h 256"/>
              <a:gd name="T20" fmla="*/ 32 w 272"/>
              <a:gd name="T21" fmla="*/ 248 h 256"/>
              <a:gd name="T22" fmla="*/ 16 w 272"/>
              <a:gd name="T23" fmla="*/ 232 h 256"/>
              <a:gd name="T24" fmla="*/ 32 w 272"/>
              <a:gd name="T25" fmla="*/ 248 h 256"/>
              <a:gd name="T26" fmla="*/ 16 w 272"/>
              <a:gd name="T27" fmla="*/ 216 h 256"/>
              <a:gd name="T28" fmla="*/ 32 w 272"/>
              <a:gd name="T29" fmla="*/ 200 h 256"/>
              <a:gd name="T30" fmla="*/ 32 w 272"/>
              <a:gd name="T31" fmla="*/ 184 h 256"/>
              <a:gd name="T32" fmla="*/ 16 w 272"/>
              <a:gd name="T33" fmla="*/ 168 h 256"/>
              <a:gd name="T34" fmla="*/ 32 w 272"/>
              <a:gd name="T35" fmla="*/ 184 h 256"/>
              <a:gd name="T36" fmla="*/ 16 w 272"/>
              <a:gd name="T37" fmla="*/ 152 h 256"/>
              <a:gd name="T38" fmla="*/ 32 w 272"/>
              <a:gd name="T39" fmla="*/ 136 h 256"/>
              <a:gd name="T40" fmla="*/ 32 w 272"/>
              <a:gd name="T41" fmla="*/ 120 h 256"/>
              <a:gd name="T42" fmla="*/ 16 w 272"/>
              <a:gd name="T43" fmla="*/ 104 h 256"/>
              <a:gd name="T44" fmla="*/ 32 w 272"/>
              <a:gd name="T45" fmla="*/ 120 h 256"/>
              <a:gd name="T46" fmla="*/ 16 w 272"/>
              <a:gd name="T47" fmla="*/ 88 h 256"/>
              <a:gd name="T48" fmla="*/ 32 w 272"/>
              <a:gd name="T49" fmla="*/ 72 h 256"/>
              <a:gd name="T50" fmla="*/ 32 w 272"/>
              <a:gd name="T51" fmla="*/ 56 h 256"/>
              <a:gd name="T52" fmla="*/ 16 w 272"/>
              <a:gd name="T53" fmla="*/ 40 h 256"/>
              <a:gd name="T54" fmla="*/ 32 w 272"/>
              <a:gd name="T55" fmla="*/ 56 h 256"/>
              <a:gd name="T56" fmla="*/ 16 w 272"/>
              <a:gd name="T57" fmla="*/ 24 h 256"/>
              <a:gd name="T58" fmla="*/ 32 w 272"/>
              <a:gd name="T59" fmla="*/ 8 h 256"/>
              <a:gd name="T60" fmla="*/ 224 w 272"/>
              <a:gd name="T61" fmla="*/ 200 h 256"/>
              <a:gd name="T62" fmla="*/ 64 w 272"/>
              <a:gd name="T63" fmla="*/ 216 h 256"/>
              <a:gd name="T64" fmla="*/ 48 w 272"/>
              <a:gd name="T65" fmla="*/ 56 h 256"/>
              <a:gd name="T66" fmla="*/ 208 w 272"/>
              <a:gd name="T67" fmla="*/ 40 h 256"/>
              <a:gd name="T68" fmla="*/ 224 w 272"/>
              <a:gd name="T69" fmla="*/ 200 h 256"/>
              <a:gd name="T70" fmla="*/ 240 w 272"/>
              <a:gd name="T71" fmla="*/ 248 h 256"/>
              <a:gd name="T72" fmla="*/ 256 w 272"/>
              <a:gd name="T73" fmla="*/ 232 h 256"/>
              <a:gd name="T74" fmla="*/ 256 w 272"/>
              <a:gd name="T75" fmla="*/ 216 h 256"/>
              <a:gd name="T76" fmla="*/ 240 w 272"/>
              <a:gd name="T77" fmla="*/ 200 h 256"/>
              <a:gd name="T78" fmla="*/ 256 w 272"/>
              <a:gd name="T79" fmla="*/ 216 h 256"/>
              <a:gd name="T80" fmla="*/ 240 w 272"/>
              <a:gd name="T81" fmla="*/ 184 h 256"/>
              <a:gd name="T82" fmla="*/ 256 w 272"/>
              <a:gd name="T83" fmla="*/ 168 h 256"/>
              <a:gd name="T84" fmla="*/ 256 w 272"/>
              <a:gd name="T85" fmla="*/ 152 h 256"/>
              <a:gd name="T86" fmla="*/ 240 w 272"/>
              <a:gd name="T87" fmla="*/ 136 h 256"/>
              <a:gd name="T88" fmla="*/ 256 w 272"/>
              <a:gd name="T89" fmla="*/ 152 h 256"/>
              <a:gd name="T90" fmla="*/ 240 w 272"/>
              <a:gd name="T91" fmla="*/ 120 h 256"/>
              <a:gd name="T92" fmla="*/ 256 w 272"/>
              <a:gd name="T93" fmla="*/ 104 h 256"/>
              <a:gd name="T94" fmla="*/ 256 w 272"/>
              <a:gd name="T95" fmla="*/ 88 h 256"/>
              <a:gd name="T96" fmla="*/ 240 w 272"/>
              <a:gd name="T97" fmla="*/ 72 h 256"/>
              <a:gd name="T98" fmla="*/ 256 w 272"/>
              <a:gd name="T99" fmla="*/ 88 h 256"/>
              <a:gd name="T100" fmla="*/ 240 w 272"/>
              <a:gd name="T101" fmla="*/ 56 h 256"/>
              <a:gd name="T102" fmla="*/ 256 w 272"/>
              <a:gd name="T103" fmla="*/ 40 h 256"/>
              <a:gd name="T104" fmla="*/ 256 w 272"/>
              <a:gd name="T105" fmla="*/ 24 h 256"/>
              <a:gd name="T106" fmla="*/ 240 w 272"/>
              <a:gd name="T107" fmla="*/ 8 h 256"/>
              <a:gd name="T108" fmla="*/ 256 w 272"/>
              <a:gd name="T109" fmla="*/ 2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2" h="256">
                <a:moveTo>
                  <a:pt x="256" y="0"/>
                </a:moveTo>
                <a:cubicBezTo>
                  <a:pt x="224" y="0"/>
                  <a:pt x="224" y="0"/>
                  <a:pt x="224" y="0"/>
                </a:cubicBezTo>
                <a:cubicBezTo>
                  <a:pt x="224" y="8"/>
                  <a:pt x="224" y="8"/>
                  <a:pt x="224" y="8"/>
                </a:cubicBezTo>
                <a:cubicBezTo>
                  <a:pt x="224" y="17"/>
                  <a:pt x="217" y="24"/>
                  <a:pt x="208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55" y="24"/>
                  <a:pt x="48" y="17"/>
                  <a:pt x="48" y="8"/>
                </a:cubicBezTo>
                <a:cubicBezTo>
                  <a:pt x="48" y="0"/>
                  <a:pt x="48" y="0"/>
                  <a:pt x="4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9"/>
                  <a:pt x="7" y="256"/>
                  <a:pt x="16" y="256"/>
                </a:cubicBezTo>
                <a:cubicBezTo>
                  <a:pt x="48" y="256"/>
                  <a:pt x="48" y="256"/>
                  <a:pt x="48" y="256"/>
                </a:cubicBezTo>
                <a:cubicBezTo>
                  <a:pt x="48" y="248"/>
                  <a:pt x="48" y="248"/>
                  <a:pt x="48" y="248"/>
                </a:cubicBezTo>
                <a:cubicBezTo>
                  <a:pt x="48" y="239"/>
                  <a:pt x="55" y="232"/>
                  <a:pt x="64" y="232"/>
                </a:cubicBezTo>
                <a:cubicBezTo>
                  <a:pt x="208" y="232"/>
                  <a:pt x="208" y="232"/>
                  <a:pt x="208" y="232"/>
                </a:cubicBezTo>
                <a:cubicBezTo>
                  <a:pt x="217" y="232"/>
                  <a:pt x="224" y="239"/>
                  <a:pt x="224" y="248"/>
                </a:cubicBezTo>
                <a:cubicBezTo>
                  <a:pt x="224" y="256"/>
                  <a:pt x="224" y="256"/>
                  <a:pt x="224" y="256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265" y="256"/>
                  <a:pt x="272" y="249"/>
                  <a:pt x="272" y="240"/>
                </a:cubicBezTo>
                <a:cubicBezTo>
                  <a:pt x="272" y="16"/>
                  <a:pt x="272" y="16"/>
                  <a:pt x="272" y="16"/>
                </a:cubicBezTo>
                <a:cubicBezTo>
                  <a:pt x="272" y="7"/>
                  <a:pt x="265" y="0"/>
                  <a:pt x="256" y="0"/>
                </a:cubicBezTo>
                <a:close/>
                <a:moveTo>
                  <a:pt x="32" y="248"/>
                </a:moveTo>
                <a:cubicBezTo>
                  <a:pt x="16" y="248"/>
                  <a:pt x="16" y="248"/>
                  <a:pt x="16" y="248"/>
                </a:cubicBezTo>
                <a:cubicBezTo>
                  <a:pt x="16" y="232"/>
                  <a:pt x="16" y="232"/>
                  <a:pt x="16" y="232"/>
                </a:cubicBezTo>
                <a:cubicBezTo>
                  <a:pt x="32" y="232"/>
                  <a:pt x="32" y="232"/>
                  <a:pt x="32" y="232"/>
                </a:cubicBezTo>
                <a:lnTo>
                  <a:pt x="32" y="248"/>
                </a:lnTo>
                <a:close/>
                <a:moveTo>
                  <a:pt x="32" y="216"/>
                </a:moveTo>
                <a:cubicBezTo>
                  <a:pt x="16" y="216"/>
                  <a:pt x="16" y="216"/>
                  <a:pt x="16" y="216"/>
                </a:cubicBezTo>
                <a:cubicBezTo>
                  <a:pt x="16" y="200"/>
                  <a:pt x="16" y="200"/>
                  <a:pt x="16" y="200"/>
                </a:cubicBezTo>
                <a:cubicBezTo>
                  <a:pt x="32" y="200"/>
                  <a:pt x="32" y="200"/>
                  <a:pt x="32" y="200"/>
                </a:cubicBezTo>
                <a:lnTo>
                  <a:pt x="32" y="216"/>
                </a:lnTo>
                <a:close/>
                <a:moveTo>
                  <a:pt x="32" y="184"/>
                </a:moveTo>
                <a:cubicBezTo>
                  <a:pt x="16" y="184"/>
                  <a:pt x="16" y="184"/>
                  <a:pt x="16" y="184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32" y="168"/>
                  <a:pt x="32" y="168"/>
                  <a:pt x="32" y="168"/>
                </a:cubicBezTo>
                <a:lnTo>
                  <a:pt x="32" y="184"/>
                </a:lnTo>
                <a:close/>
                <a:moveTo>
                  <a:pt x="32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32" y="136"/>
                  <a:pt x="32" y="136"/>
                  <a:pt x="32" y="136"/>
                </a:cubicBezTo>
                <a:lnTo>
                  <a:pt x="32" y="152"/>
                </a:lnTo>
                <a:close/>
                <a:moveTo>
                  <a:pt x="32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32" y="104"/>
                  <a:pt x="32" y="104"/>
                  <a:pt x="32" y="104"/>
                </a:cubicBezTo>
                <a:lnTo>
                  <a:pt x="32" y="120"/>
                </a:lnTo>
                <a:close/>
                <a:moveTo>
                  <a:pt x="32" y="88"/>
                </a:moveTo>
                <a:cubicBezTo>
                  <a:pt x="16" y="88"/>
                  <a:pt x="16" y="88"/>
                  <a:pt x="16" y="88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lnTo>
                  <a:pt x="32" y="88"/>
                </a:lnTo>
                <a:close/>
                <a:moveTo>
                  <a:pt x="32" y="56"/>
                </a:moveTo>
                <a:cubicBezTo>
                  <a:pt x="16" y="56"/>
                  <a:pt x="16" y="56"/>
                  <a:pt x="16" y="56"/>
                </a:cubicBezTo>
                <a:cubicBezTo>
                  <a:pt x="16" y="40"/>
                  <a:pt x="16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56"/>
                </a:lnTo>
                <a:close/>
                <a:moveTo>
                  <a:pt x="32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8"/>
                  <a:pt x="16" y="8"/>
                  <a:pt x="16" y="8"/>
                </a:cubicBezTo>
                <a:cubicBezTo>
                  <a:pt x="32" y="8"/>
                  <a:pt x="32" y="8"/>
                  <a:pt x="32" y="8"/>
                </a:cubicBezTo>
                <a:lnTo>
                  <a:pt x="32" y="24"/>
                </a:lnTo>
                <a:close/>
                <a:moveTo>
                  <a:pt x="224" y="200"/>
                </a:moveTo>
                <a:cubicBezTo>
                  <a:pt x="224" y="209"/>
                  <a:pt x="217" y="216"/>
                  <a:pt x="208" y="216"/>
                </a:cubicBezTo>
                <a:cubicBezTo>
                  <a:pt x="64" y="216"/>
                  <a:pt x="64" y="216"/>
                  <a:pt x="64" y="216"/>
                </a:cubicBezTo>
                <a:cubicBezTo>
                  <a:pt x="55" y="216"/>
                  <a:pt x="48" y="209"/>
                  <a:pt x="48" y="200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47"/>
                  <a:pt x="55" y="40"/>
                  <a:pt x="64" y="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17" y="40"/>
                  <a:pt x="224" y="47"/>
                  <a:pt x="224" y="56"/>
                </a:cubicBezTo>
                <a:lnTo>
                  <a:pt x="224" y="200"/>
                </a:lnTo>
                <a:close/>
                <a:moveTo>
                  <a:pt x="256" y="248"/>
                </a:moveTo>
                <a:cubicBezTo>
                  <a:pt x="240" y="248"/>
                  <a:pt x="240" y="248"/>
                  <a:pt x="240" y="248"/>
                </a:cubicBezTo>
                <a:cubicBezTo>
                  <a:pt x="240" y="232"/>
                  <a:pt x="240" y="232"/>
                  <a:pt x="240" y="232"/>
                </a:cubicBezTo>
                <a:cubicBezTo>
                  <a:pt x="256" y="232"/>
                  <a:pt x="256" y="232"/>
                  <a:pt x="256" y="232"/>
                </a:cubicBezTo>
                <a:lnTo>
                  <a:pt x="256" y="248"/>
                </a:lnTo>
                <a:close/>
                <a:moveTo>
                  <a:pt x="256" y="216"/>
                </a:moveTo>
                <a:cubicBezTo>
                  <a:pt x="240" y="216"/>
                  <a:pt x="240" y="216"/>
                  <a:pt x="240" y="216"/>
                </a:cubicBezTo>
                <a:cubicBezTo>
                  <a:pt x="240" y="200"/>
                  <a:pt x="240" y="200"/>
                  <a:pt x="240" y="200"/>
                </a:cubicBezTo>
                <a:cubicBezTo>
                  <a:pt x="256" y="200"/>
                  <a:pt x="256" y="200"/>
                  <a:pt x="256" y="200"/>
                </a:cubicBezTo>
                <a:lnTo>
                  <a:pt x="256" y="216"/>
                </a:lnTo>
                <a:close/>
                <a:moveTo>
                  <a:pt x="256" y="184"/>
                </a:moveTo>
                <a:cubicBezTo>
                  <a:pt x="240" y="184"/>
                  <a:pt x="240" y="184"/>
                  <a:pt x="240" y="184"/>
                </a:cubicBezTo>
                <a:cubicBezTo>
                  <a:pt x="240" y="168"/>
                  <a:pt x="240" y="168"/>
                  <a:pt x="240" y="168"/>
                </a:cubicBezTo>
                <a:cubicBezTo>
                  <a:pt x="256" y="168"/>
                  <a:pt x="256" y="168"/>
                  <a:pt x="256" y="168"/>
                </a:cubicBezTo>
                <a:lnTo>
                  <a:pt x="256" y="184"/>
                </a:lnTo>
                <a:close/>
                <a:moveTo>
                  <a:pt x="256" y="152"/>
                </a:moveTo>
                <a:cubicBezTo>
                  <a:pt x="240" y="152"/>
                  <a:pt x="240" y="152"/>
                  <a:pt x="240" y="152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56" y="136"/>
                  <a:pt x="256" y="136"/>
                  <a:pt x="256" y="136"/>
                </a:cubicBezTo>
                <a:lnTo>
                  <a:pt x="256" y="152"/>
                </a:lnTo>
                <a:close/>
                <a:moveTo>
                  <a:pt x="256" y="120"/>
                </a:moveTo>
                <a:cubicBezTo>
                  <a:pt x="240" y="120"/>
                  <a:pt x="240" y="120"/>
                  <a:pt x="240" y="120"/>
                </a:cubicBezTo>
                <a:cubicBezTo>
                  <a:pt x="240" y="104"/>
                  <a:pt x="240" y="104"/>
                  <a:pt x="240" y="104"/>
                </a:cubicBezTo>
                <a:cubicBezTo>
                  <a:pt x="256" y="104"/>
                  <a:pt x="256" y="104"/>
                  <a:pt x="256" y="104"/>
                </a:cubicBezTo>
                <a:lnTo>
                  <a:pt x="256" y="120"/>
                </a:lnTo>
                <a:close/>
                <a:moveTo>
                  <a:pt x="256" y="88"/>
                </a:moveTo>
                <a:cubicBezTo>
                  <a:pt x="240" y="88"/>
                  <a:pt x="240" y="88"/>
                  <a:pt x="240" y="88"/>
                </a:cubicBezTo>
                <a:cubicBezTo>
                  <a:pt x="240" y="72"/>
                  <a:pt x="240" y="72"/>
                  <a:pt x="240" y="72"/>
                </a:cubicBezTo>
                <a:cubicBezTo>
                  <a:pt x="256" y="72"/>
                  <a:pt x="256" y="72"/>
                  <a:pt x="256" y="72"/>
                </a:cubicBezTo>
                <a:lnTo>
                  <a:pt x="256" y="88"/>
                </a:lnTo>
                <a:close/>
                <a:moveTo>
                  <a:pt x="256" y="56"/>
                </a:moveTo>
                <a:cubicBezTo>
                  <a:pt x="240" y="56"/>
                  <a:pt x="240" y="56"/>
                  <a:pt x="240" y="56"/>
                </a:cubicBezTo>
                <a:cubicBezTo>
                  <a:pt x="240" y="40"/>
                  <a:pt x="240" y="40"/>
                  <a:pt x="240" y="40"/>
                </a:cubicBezTo>
                <a:cubicBezTo>
                  <a:pt x="256" y="40"/>
                  <a:pt x="256" y="40"/>
                  <a:pt x="256" y="40"/>
                </a:cubicBezTo>
                <a:lnTo>
                  <a:pt x="256" y="56"/>
                </a:lnTo>
                <a:close/>
                <a:moveTo>
                  <a:pt x="256" y="24"/>
                </a:moveTo>
                <a:cubicBezTo>
                  <a:pt x="240" y="24"/>
                  <a:pt x="240" y="24"/>
                  <a:pt x="240" y="24"/>
                </a:cubicBezTo>
                <a:cubicBezTo>
                  <a:pt x="240" y="8"/>
                  <a:pt x="240" y="8"/>
                  <a:pt x="240" y="8"/>
                </a:cubicBezTo>
                <a:cubicBezTo>
                  <a:pt x="256" y="8"/>
                  <a:pt x="256" y="8"/>
                  <a:pt x="256" y="8"/>
                </a:cubicBezTo>
                <a:lnTo>
                  <a:pt x="25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8001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487AB5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992</Words>
  <Application>Microsoft Office PowerPoint</Application>
  <PresentationFormat>宽屏</PresentationFormat>
  <Paragraphs>81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Adobe 宋体 Std L</vt:lpstr>
      <vt:lpstr>方正正中黑简体</vt:lpstr>
      <vt:lpstr>宋体</vt:lpstr>
      <vt:lpstr>微软雅黑</vt:lpstr>
      <vt:lpstr>微软雅黑 Light</vt:lpstr>
      <vt:lpstr>Agency FB</vt:lpstr>
      <vt:lpstr>Arial</vt:lpstr>
      <vt:lpstr>Browallia New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Teliss</cp:lastModifiedBy>
  <cp:revision>269</cp:revision>
  <dcterms:created xsi:type="dcterms:W3CDTF">2014-07-03T02:35:19Z</dcterms:created>
  <dcterms:modified xsi:type="dcterms:W3CDTF">2014-10-09T14:03:12Z</dcterms:modified>
</cp:coreProperties>
</file>