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6.jpeg" ContentType="image/jpeg"/>
  <Override PartName="/ppt/media/image45.jpeg" ContentType="image/jpeg"/>
  <Override PartName="/ppt/media/image44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16.jpeg" ContentType="image/jpeg"/>
  <Override PartName="/ppt/media/image43.jpeg" ContentType="image/jpeg"/>
  <Override PartName="/ppt/media/image10.jpeg" ContentType="image/jpeg"/>
  <Override PartName="/ppt/media/image17.jpeg" ContentType="image/jpeg"/>
  <Override PartName="/ppt/media/image15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9.jpeg" ContentType="image/jpeg"/>
  <Override PartName="/ppt/media/image12.png" ContentType="image/png"/>
  <Override PartName="/ppt/media/image1.jpeg" ContentType="image/jpeg"/>
  <Override PartName="/ppt/media/image18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27.jpeg" ContentType="image/jpeg"/>
  <Override PartName="/ppt/media/image28.jpeg" ContentType="image/jpeg"/>
  <Override PartName="/ppt/media/image3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jpeg"/><Relationship Id="rId3" Type="http://schemas.openxmlformats.org/officeDocument/2006/relationships/image" Target="../media/image44.png"/><Relationship Id="rId4" Type="http://schemas.openxmlformats.org/officeDocument/2006/relationships/image" Target="../media/image45.jpeg"/><Relationship Id="rId5" Type="http://schemas.openxmlformats.org/officeDocument/2006/relationships/image" Target="../media/image46.jpeg"/><Relationship Id="rId6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jpeg"/><Relationship Id="rId10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244880" y="1300320"/>
            <a:ext cx="9701280" cy="488268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4023360" y="1828800"/>
            <a:ext cx="454320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deebf7"/>
                </a:solidFill>
                <a:latin typeface="Calibri"/>
                <a:ea typeface="DejaVu Sans"/>
              </a:rPr>
              <a:t>Báo cáo đồ án môn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deebf7"/>
                </a:solidFill>
                <a:latin typeface="Calibri"/>
                <a:ea typeface="DejaVu Sans"/>
              </a:rPr>
              <a:t>Nhập môn thị giác máy tính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011680" y="2998080"/>
            <a:ext cx="8869680" cy="16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deebf7"/>
                </a:solidFill>
                <a:latin typeface="Calibri"/>
                <a:ea typeface="DejaVu Sans"/>
              </a:rPr>
              <a:t>DIGITAL FACE MAKEUP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329480" y="4562640"/>
            <a:ext cx="47970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deebf7"/>
                </a:solidFill>
                <a:latin typeface="Calibri"/>
                <a:ea typeface="DejaVu Sans"/>
              </a:rPr>
              <a:t>GVHD: TS. Nguyễn Vinh  Tiệp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6217920" y="4548960"/>
            <a:ext cx="4521960" cy="17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eebf7"/>
                </a:solidFill>
                <a:latin typeface="Calibri"/>
                <a:ea typeface="DejaVu Sans"/>
              </a:rPr>
              <a:t>Nhóm thực hiện: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eebf7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deebf7"/>
                </a:solidFill>
                <a:latin typeface="Calibri"/>
                <a:ea typeface="DejaVu Sans"/>
              </a:rPr>
              <a:t>Đặng Quốc Quy _ 17520960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eebf7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deebf7"/>
                </a:solidFill>
                <a:latin typeface="Calibri"/>
                <a:ea typeface="DejaVu Sans"/>
              </a:rPr>
              <a:t>Trần Vũ Hoàng Tú _ 17521209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eebf7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deebf7"/>
                </a:solidFill>
                <a:latin typeface="Calibri"/>
                <a:ea typeface="DejaVu Sans"/>
              </a:rPr>
              <a:t>Đặng Hoàng Sang _ 17520967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6E9A44B-643B-4FED-BFA0-ABE21194AF4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"/>
          <p:cNvSpPr/>
          <p:nvPr/>
        </p:nvSpPr>
        <p:spPr>
          <a:xfrm>
            <a:off x="188640" y="291240"/>
            <a:ext cx="99705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Times New Roman"/>
                <a:ea typeface="DejaVu Sans"/>
              </a:rPr>
              <a:t>2.1 Quy trình thực hiện tô son môi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 rot="16200000">
            <a:off x="493560" y="5320800"/>
            <a:ext cx="1043640" cy="2030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4" name="Group 4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205" name="CustomShape 5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CustomShape 6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CustomShape 7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8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CustomShape 9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CustomShape 10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1" name="CustomShape 11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2"/>
          <p:cNvSpPr/>
          <p:nvPr/>
        </p:nvSpPr>
        <p:spPr>
          <a:xfrm>
            <a:off x="1015920" y="1074600"/>
            <a:ext cx="79200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Tìm các điểm bao quanh môi và tô màu cho những điểm đó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3" name="Picture 25" descr=""/>
          <p:cNvPicPr/>
          <p:nvPr/>
        </p:nvPicPr>
        <p:blipFill>
          <a:blip r:embed="rId1"/>
          <a:stretch/>
        </p:blipFill>
        <p:spPr>
          <a:xfrm>
            <a:off x="4491360" y="1695240"/>
            <a:ext cx="2826000" cy="4116960"/>
          </a:xfrm>
          <a:prstGeom prst="rect">
            <a:avLst/>
          </a:prstGeom>
          <a:ln>
            <a:noFill/>
          </a:ln>
        </p:spPr>
      </p:pic>
      <p:pic>
        <p:nvPicPr>
          <p:cNvPr id="214" name="Picture 2" descr=""/>
          <p:cNvPicPr/>
          <p:nvPr/>
        </p:nvPicPr>
        <p:blipFill>
          <a:blip r:embed="rId2"/>
          <a:stretch/>
        </p:blipFill>
        <p:spPr>
          <a:xfrm>
            <a:off x="497160" y="5800320"/>
            <a:ext cx="945360" cy="945360"/>
          </a:xfrm>
          <a:prstGeom prst="rect">
            <a:avLst/>
          </a:prstGeom>
          <a:ln>
            <a:noFill/>
          </a:ln>
        </p:spPr>
      </p:pic>
      <p:sp>
        <p:nvSpPr>
          <p:cNvPr id="215" name="CustomShape 1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050BB2F-02E9-474F-B2FF-74848335E1C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188640" y="291240"/>
            <a:ext cx="10554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Times New Roman"/>
                <a:ea typeface="DejaVu Sans"/>
              </a:rPr>
              <a:t>2.1 Quy trình thực hiện tô son môi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 rot="16200000">
            <a:off x="583560" y="5410800"/>
            <a:ext cx="863640" cy="2030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9" name="Group 4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220" name="CustomShape 5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CustomShape 6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7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8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9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CustomShape 10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6" name="CustomShape 11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2"/>
          <p:cNvSpPr/>
          <p:nvPr/>
        </p:nvSpPr>
        <p:spPr>
          <a:xfrm>
            <a:off x="1244520" y="2117520"/>
            <a:ext cx="917892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Tạo mặt nạ môi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Sử dụng bộ lọc Gaussian để  làm mờ mặt nạ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Làm mờ 3D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28" name="CustomShape 13"/>
          <p:cNvSpPr/>
          <p:nvPr/>
        </p:nvSpPr>
        <p:spPr>
          <a:xfrm>
            <a:off x="753120" y="1197360"/>
            <a:ext cx="70160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Làm màu môi tự nhiên hơn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29" name="Picture 2" descr=""/>
          <p:cNvPicPr/>
          <p:nvPr/>
        </p:nvPicPr>
        <p:blipFill>
          <a:blip r:embed="rId1"/>
          <a:stretch/>
        </p:blipFill>
        <p:spPr>
          <a:xfrm>
            <a:off x="536760" y="5980320"/>
            <a:ext cx="807120" cy="807120"/>
          </a:xfrm>
          <a:prstGeom prst="rect">
            <a:avLst/>
          </a:prstGeom>
          <a:ln>
            <a:noFill/>
          </a:ln>
        </p:spPr>
      </p:pic>
      <p:sp>
        <p:nvSpPr>
          <p:cNvPr id="230" name="CustomShape 1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16AE97C-0383-4D2F-89C4-D2925CE23C9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78" dur="indefinite" restart="never" nodeType="tmRoot">
          <p:childTnLst>
            <p:seq>
              <p:cTn id="79" dur="indefinite" nodeType="mainSeq"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"/>
          <p:cNvSpPr/>
          <p:nvPr/>
        </p:nvSpPr>
        <p:spPr>
          <a:xfrm>
            <a:off x="188640" y="291240"/>
            <a:ext cx="109000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Times New Roman"/>
                <a:ea typeface="DejaVu Sans"/>
              </a:rPr>
              <a:t>2.1 Quy trình thực hiện tô son môi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 rot="16200000">
            <a:off x="592560" y="5420520"/>
            <a:ext cx="843840" cy="2030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4" name="Group 4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235" name="CustomShape 5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CustomShape 6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CustomShape 7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CustomShape 8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CustomShape 9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CustomShape 10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1" name="CustomShape 11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2" name="Picture Placeholder 2" descr=""/>
          <p:cNvPicPr/>
          <p:nvPr/>
        </p:nvPicPr>
        <p:blipFill>
          <a:blip r:embed="rId1"/>
          <a:stretch/>
        </p:blipFill>
        <p:spPr>
          <a:xfrm>
            <a:off x="1003680" y="1915560"/>
            <a:ext cx="2177640" cy="3421080"/>
          </a:xfrm>
          <a:prstGeom prst="rect">
            <a:avLst/>
          </a:prstGeom>
          <a:ln>
            <a:noFill/>
          </a:ln>
        </p:spPr>
      </p:pic>
      <p:pic>
        <p:nvPicPr>
          <p:cNvPr id="243" name="Picture 27" descr=""/>
          <p:cNvPicPr/>
          <p:nvPr/>
        </p:nvPicPr>
        <p:blipFill>
          <a:blip r:embed="rId2"/>
          <a:stretch/>
        </p:blipFill>
        <p:spPr>
          <a:xfrm>
            <a:off x="3182760" y="1915200"/>
            <a:ext cx="2284560" cy="3421440"/>
          </a:xfrm>
          <a:prstGeom prst="rect">
            <a:avLst/>
          </a:prstGeom>
          <a:ln>
            <a:noFill/>
          </a:ln>
        </p:spPr>
      </p:pic>
      <p:pic>
        <p:nvPicPr>
          <p:cNvPr id="244" name="Picture 28" descr=""/>
          <p:cNvPicPr/>
          <p:nvPr/>
        </p:nvPicPr>
        <p:blipFill>
          <a:blip r:embed="rId3"/>
          <a:stretch/>
        </p:blipFill>
        <p:spPr>
          <a:xfrm>
            <a:off x="6435720" y="1920600"/>
            <a:ext cx="2383920" cy="3421440"/>
          </a:xfrm>
          <a:prstGeom prst="rect">
            <a:avLst/>
          </a:prstGeom>
          <a:ln>
            <a:noFill/>
          </a:ln>
        </p:spPr>
      </p:pic>
      <p:pic>
        <p:nvPicPr>
          <p:cNvPr id="245" name="Picture 29" descr=""/>
          <p:cNvPicPr/>
          <p:nvPr/>
        </p:nvPicPr>
        <p:blipFill>
          <a:blip r:embed="rId4"/>
          <a:stretch/>
        </p:blipFill>
        <p:spPr>
          <a:xfrm>
            <a:off x="8721360" y="1915200"/>
            <a:ext cx="2367360" cy="3421440"/>
          </a:xfrm>
          <a:prstGeom prst="rect">
            <a:avLst/>
          </a:prstGeom>
          <a:ln>
            <a:noFill/>
          </a:ln>
        </p:spPr>
      </p:pic>
      <p:sp>
        <p:nvSpPr>
          <p:cNvPr id="246" name="CustomShape 12"/>
          <p:cNvSpPr/>
          <p:nvPr/>
        </p:nvSpPr>
        <p:spPr>
          <a:xfrm>
            <a:off x="1675080" y="5450760"/>
            <a:ext cx="30146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Mặt nạ môi trước khi làm mờ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13"/>
          <p:cNvSpPr/>
          <p:nvPr/>
        </p:nvSpPr>
        <p:spPr>
          <a:xfrm>
            <a:off x="7405560" y="5456160"/>
            <a:ext cx="30906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Mặt nạ môi sau khi làm mờ 3D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8" name="Picture 2" descr=""/>
          <p:cNvPicPr/>
          <p:nvPr/>
        </p:nvPicPr>
        <p:blipFill>
          <a:blip r:embed="rId5"/>
          <a:stretch/>
        </p:blipFill>
        <p:spPr>
          <a:xfrm>
            <a:off x="556560" y="5950800"/>
            <a:ext cx="737280" cy="737280"/>
          </a:xfrm>
          <a:prstGeom prst="rect">
            <a:avLst/>
          </a:prstGeom>
          <a:ln>
            <a:noFill/>
          </a:ln>
        </p:spPr>
      </p:pic>
      <p:sp>
        <p:nvSpPr>
          <p:cNvPr id="249" name="CustomShape 1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FC0FA72-B054-4183-B5E1-8C5E4B6C966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188640" y="291240"/>
            <a:ext cx="113338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Times New Roman"/>
                <a:ea typeface="DejaVu Sans"/>
              </a:rPr>
              <a:t>2.1 Quy trình thực hiện tô son môi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 rot="16200000">
            <a:off x="596520" y="5424480"/>
            <a:ext cx="835920" cy="2030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3" name="Group 4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254" name="CustomShape 5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CustomShape 6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" name="CustomShape 7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" name="CustomShape 8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CustomShape 9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CustomShape 10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0" name="CustomShape 11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1" name="Picture 26" descr=""/>
          <p:cNvPicPr/>
          <p:nvPr/>
        </p:nvPicPr>
        <p:blipFill>
          <a:blip r:embed="rId1"/>
          <a:stretch/>
        </p:blipFill>
        <p:spPr>
          <a:xfrm>
            <a:off x="6829920" y="1309680"/>
            <a:ext cx="3136320" cy="4340880"/>
          </a:xfrm>
          <a:prstGeom prst="rect">
            <a:avLst/>
          </a:prstGeom>
          <a:ln>
            <a:noFill/>
          </a:ln>
        </p:spPr>
      </p:pic>
      <p:pic>
        <p:nvPicPr>
          <p:cNvPr id="262" name="Picture 32" descr=""/>
          <p:cNvPicPr/>
          <p:nvPr/>
        </p:nvPicPr>
        <p:blipFill>
          <a:blip r:embed="rId2"/>
          <a:stretch/>
        </p:blipFill>
        <p:spPr>
          <a:xfrm>
            <a:off x="2031840" y="1309680"/>
            <a:ext cx="3210480" cy="4340880"/>
          </a:xfrm>
          <a:prstGeom prst="rect">
            <a:avLst/>
          </a:prstGeom>
          <a:ln>
            <a:noFill/>
          </a:ln>
        </p:spPr>
      </p:pic>
      <p:sp>
        <p:nvSpPr>
          <p:cNvPr id="263" name="CustomShape 12"/>
          <p:cNvSpPr/>
          <p:nvPr/>
        </p:nvSpPr>
        <p:spPr>
          <a:xfrm>
            <a:off x="2769480" y="5651640"/>
            <a:ext cx="19879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Trước khi làm mờ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13"/>
          <p:cNvSpPr/>
          <p:nvPr/>
        </p:nvSpPr>
        <p:spPr>
          <a:xfrm>
            <a:off x="7629840" y="5651640"/>
            <a:ext cx="1987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Sau khi làm mờ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5" name="Picture 2" descr=""/>
          <p:cNvPicPr/>
          <p:nvPr/>
        </p:nvPicPr>
        <p:blipFill>
          <a:blip r:embed="rId3"/>
          <a:stretch/>
        </p:blipFill>
        <p:spPr>
          <a:xfrm>
            <a:off x="514080" y="5978520"/>
            <a:ext cx="744120" cy="744120"/>
          </a:xfrm>
          <a:prstGeom prst="rect">
            <a:avLst/>
          </a:prstGeom>
          <a:ln>
            <a:noFill/>
          </a:ln>
        </p:spPr>
      </p:pic>
      <p:sp>
        <p:nvSpPr>
          <p:cNvPr id="266" name="CustomShape 14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F5A8EAD-A8B1-4AC8-81E9-2E6E50569CD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2"/>
          <p:cNvSpPr/>
          <p:nvPr/>
        </p:nvSpPr>
        <p:spPr>
          <a:xfrm>
            <a:off x="188640" y="291240"/>
            <a:ext cx="105091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Times New Roman"/>
                <a:ea typeface="DejaVu Sans"/>
              </a:rPr>
              <a:t>2.2 Quy trình thực hiện kẻ eyeliner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 rot="16200000">
            <a:off x="596520" y="5424480"/>
            <a:ext cx="835920" cy="2030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0" name="Group 4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271" name="CustomShape 5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CustomShape 6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CustomShape 7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CustomShape 8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9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" name="CustomShape 10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7" name="CustomShape 11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8" name="Picture 4" descr=""/>
          <p:cNvPicPr/>
          <p:nvPr/>
        </p:nvPicPr>
        <p:blipFill>
          <a:blip r:embed="rId1"/>
          <a:srcRect l="-3403" t="10860" r="0" b="44926"/>
          <a:stretch/>
        </p:blipFill>
        <p:spPr>
          <a:xfrm>
            <a:off x="327600" y="6105600"/>
            <a:ext cx="1202040" cy="513360"/>
          </a:xfrm>
          <a:prstGeom prst="rect">
            <a:avLst/>
          </a:prstGeom>
          <a:ln>
            <a:noFill/>
          </a:ln>
        </p:spPr>
      </p:pic>
      <p:sp>
        <p:nvSpPr>
          <p:cNvPr id="279" name="CustomShape 12"/>
          <p:cNvSpPr/>
          <p:nvPr/>
        </p:nvSpPr>
        <p:spPr>
          <a:xfrm>
            <a:off x="299160" y="1459440"/>
            <a:ext cx="418788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Tương tự như quy trình tô son môi nhưng không có bước làm mờ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80" name="CustomShape 1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1A740FD-605B-4998-A9C7-2CE9D9E4FAA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81" name="Picture 27" descr=""/>
          <p:cNvPicPr/>
          <p:nvPr/>
        </p:nvPicPr>
        <p:blipFill>
          <a:blip r:embed="rId2"/>
          <a:stretch/>
        </p:blipFill>
        <p:spPr>
          <a:xfrm>
            <a:off x="4694760" y="1140480"/>
            <a:ext cx="2663640" cy="3880440"/>
          </a:xfrm>
          <a:prstGeom prst="rect">
            <a:avLst/>
          </a:prstGeom>
          <a:ln>
            <a:noFill/>
          </a:ln>
        </p:spPr>
      </p:pic>
      <p:sp>
        <p:nvSpPr>
          <p:cNvPr id="282" name="CustomShape 14"/>
          <p:cNvSpPr/>
          <p:nvPr/>
        </p:nvSpPr>
        <p:spPr>
          <a:xfrm>
            <a:off x="5299920" y="5210280"/>
            <a:ext cx="15919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Landmark mắt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2"/>
          <p:cNvSpPr/>
          <p:nvPr/>
        </p:nvSpPr>
        <p:spPr>
          <a:xfrm>
            <a:off x="188640" y="291240"/>
            <a:ext cx="1005192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Times New Roman"/>
                <a:ea typeface="DejaVu Sans"/>
              </a:rPr>
              <a:t>2.3 Quy trình thực hiện thay đổi màu tóc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 rot="16200000">
            <a:off x="596520" y="5424480"/>
            <a:ext cx="835920" cy="2030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6" name="Group 4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287" name="CustomShape 5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CustomShape 6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CustomShape 7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CustomShape 8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CustomShape 9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CustomShape 10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3" name="CustomShape 11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Picture 2" descr=""/>
          <p:cNvPicPr/>
          <p:nvPr/>
        </p:nvPicPr>
        <p:blipFill>
          <a:blip r:embed="rId1"/>
          <a:srcRect l="23297" t="23437" r="27763" b="32265"/>
          <a:stretch/>
        </p:blipFill>
        <p:spPr>
          <a:xfrm>
            <a:off x="496440" y="6008040"/>
            <a:ext cx="864000" cy="782280"/>
          </a:xfrm>
          <a:prstGeom prst="rect">
            <a:avLst/>
          </a:prstGeom>
          <a:ln>
            <a:noFill/>
          </a:ln>
        </p:spPr>
      </p:pic>
      <p:sp>
        <p:nvSpPr>
          <p:cNvPr id="295" name="CustomShape 12"/>
          <p:cNvSpPr/>
          <p:nvPr/>
        </p:nvSpPr>
        <p:spPr>
          <a:xfrm>
            <a:off x="928800" y="1224360"/>
            <a:ext cx="873936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Huấn luyên và sử dụng Model keras để xác định vùng tóc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96" name="Picture 25" descr=""/>
          <p:cNvPicPr/>
          <p:nvPr/>
        </p:nvPicPr>
        <p:blipFill>
          <a:blip r:embed="rId2"/>
          <a:stretch/>
        </p:blipFill>
        <p:spPr>
          <a:xfrm>
            <a:off x="1059840" y="1910520"/>
            <a:ext cx="2472480" cy="3453120"/>
          </a:xfrm>
          <a:prstGeom prst="rect">
            <a:avLst/>
          </a:prstGeom>
          <a:ln>
            <a:noFill/>
          </a:ln>
        </p:spPr>
      </p:pic>
      <p:sp>
        <p:nvSpPr>
          <p:cNvPr id="297" name="CustomShape 13"/>
          <p:cNvSpPr/>
          <p:nvPr/>
        </p:nvSpPr>
        <p:spPr>
          <a:xfrm>
            <a:off x="1636200" y="5329800"/>
            <a:ext cx="16023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Ảnh gốc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98" name="Picture 4" descr=""/>
          <p:cNvPicPr/>
          <p:nvPr/>
        </p:nvPicPr>
        <p:blipFill>
          <a:blip r:embed="rId3"/>
          <a:stretch/>
        </p:blipFill>
        <p:spPr>
          <a:xfrm>
            <a:off x="4931640" y="1910520"/>
            <a:ext cx="2493360" cy="3453120"/>
          </a:xfrm>
          <a:prstGeom prst="rect">
            <a:avLst/>
          </a:prstGeom>
          <a:ln>
            <a:noFill/>
          </a:ln>
        </p:spPr>
      </p:pic>
      <p:sp>
        <p:nvSpPr>
          <p:cNvPr id="299" name="CustomShape 14"/>
          <p:cNvSpPr/>
          <p:nvPr/>
        </p:nvSpPr>
        <p:spPr>
          <a:xfrm>
            <a:off x="5206680" y="5329800"/>
            <a:ext cx="2602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Model prediction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00" name="Picture 6" descr=""/>
          <p:cNvPicPr/>
          <p:nvPr/>
        </p:nvPicPr>
        <p:blipFill>
          <a:blip r:embed="rId4"/>
          <a:stretch/>
        </p:blipFill>
        <p:spPr>
          <a:xfrm>
            <a:off x="8723160" y="1875960"/>
            <a:ext cx="2451600" cy="3453120"/>
          </a:xfrm>
          <a:prstGeom prst="rect">
            <a:avLst/>
          </a:prstGeom>
          <a:ln>
            <a:noFill/>
          </a:ln>
        </p:spPr>
      </p:pic>
      <p:sp>
        <p:nvSpPr>
          <p:cNvPr id="301" name="CustomShape 15"/>
          <p:cNvSpPr/>
          <p:nvPr/>
        </p:nvSpPr>
        <p:spPr>
          <a:xfrm>
            <a:off x="9502200" y="5280840"/>
            <a:ext cx="13143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2" name="CustomShape 16"/>
          <p:cNvSpPr/>
          <p:nvPr/>
        </p:nvSpPr>
        <p:spPr>
          <a:xfrm>
            <a:off x="4075560" y="3255120"/>
            <a:ext cx="409680" cy="545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17"/>
          <p:cNvSpPr/>
          <p:nvPr/>
        </p:nvSpPr>
        <p:spPr>
          <a:xfrm>
            <a:off x="7868520" y="3255120"/>
            <a:ext cx="409680" cy="545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8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938CB25-995D-43BA-8B9C-169EA3624EC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30" dur="indefinite" restart="never" nodeType="tmRoot">
          <p:childTnLst>
            <p:seq>
              <p:cTn id="131" dur="indefinite" nodeType="mainSeq"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2"/>
          <p:cNvSpPr/>
          <p:nvPr/>
        </p:nvSpPr>
        <p:spPr>
          <a:xfrm>
            <a:off x="188640" y="291240"/>
            <a:ext cx="1023480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Times New Roman"/>
                <a:ea typeface="DejaVu Sans"/>
              </a:rPr>
              <a:t>2.3 Quy trình thực hiện thay đổi màu tóc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 rot="16200000">
            <a:off x="596520" y="5424480"/>
            <a:ext cx="835920" cy="2030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8" name="Group 4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309" name="CustomShape 5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CustomShape 6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" name="CustomShape 7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" name="CustomShape 8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" name="CustomShape 9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10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15" name="CustomShape 11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Picture 2" descr=""/>
          <p:cNvPicPr/>
          <p:nvPr/>
        </p:nvPicPr>
        <p:blipFill>
          <a:blip r:embed="rId1"/>
          <a:srcRect l="23297" t="23437" r="27763" b="32265"/>
          <a:stretch/>
        </p:blipFill>
        <p:spPr>
          <a:xfrm>
            <a:off x="496440" y="6008040"/>
            <a:ext cx="864000" cy="782280"/>
          </a:xfrm>
          <a:prstGeom prst="rect">
            <a:avLst/>
          </a:prstGeom>
          <a:ln>
            <a:noFill/>
          </a:ln>
        </p:spPr>
      </p:pic>
      <p:sp>
        <p:nvSpPr>
          <p:cNvPr id="317" name="CustomShape 12"/>
          <p:cNvSpPr/>
          <p:nvPr/>
        </p:nvSpPr>
        <p:spPr>
          <a:xfrm>
            <a:off x="929160" y="1099080"/>
            <a:ext cx="744336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Blend ảnh gốc và mask bằng hàm  cv2.addweight( 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18" name="Picture 25" descr=""/>
          <p:cNvPicPr/>
          <p:nvPr/>
        </p:nvPicPr>
        <p:blipFill>
          <a:blip r:embed="rId2"/>
          <a:stretch/>
        </p:blipFill>
        <p:spPr>
          <a:xfrm>
            <a:off x="1072440" y="1742400"/>
            <a:ext cx="2472480" cy="3453120"/>
          </a:xfrm>
          <a:prstGeom prst="rect">
            <a:avLst/>
          </a:prstGeom>
          <a:ln>
            <a:noFill/>
          </a:ln>
        </p:spPr>
      </p:pic>
      <p:sp>
        <p:nvSpPr>
          <p:cNvPr id="319" name="CustomShape 13"/>
          <p:cNvSpPr/>
          <p:nvPr/>
        </p:nvSpPr>
        <p:spPr>
          <a:xfrm>
            <a:off x="1840680" y="5294880"/>
            <a:ext cx="12250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Ảnh gốc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0" name="CustomShape 14"/>
          <p:cNvSpPr/>
          <p:nvPr/>
        </p:nvSpPr>
        <p:spPr>
          <a:xfrm>
            <a:off x="5793480" y="5240520"/>
            <a:ext cx="10249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Mask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21" name="Picture 27" descr=""/>
          <p:cNvPicPr/>
          <p:nvPr/>
        </p:nvPicPr>
        <p:blipFill>
          <a:blip r:embed="rId3"/>
          <a:stretch/>
        </p:blipFill>
        <p:spPr>
          <a:xfrm>
            <a:off x="4903920" y="1753200"/>
            <a:ext cx="2451600" cy="3453120"/>
          </a:xfrm>
          <a:prstGeom prst="rect">
            <a:avLst/>
          </a:prstGeom>
          <a:ln>
            <a:noFill/>
          </a:ln>
        </p:spPr>
      </p:pic>
      <p:pic>
        <p:nvPicPr>
          <p:cNvPr id="322" name="Picture 4" descr=""/>
          <p:cNvPicPr/>
          <p:nvPr/>
        </p:nvPicPr>
        <p:blipFill>
          <a:blip r:embed="rId4"/>
          <a:stretch/>
        </p:blipFill>
        <p:spPr>
          <a:xfrm>
            <a:off x="3790800" y="2839320"/>
            <a:ext cx="867240" cy="867240"/>
          </a:xfrm>
          <a:prstGeom prst="rect">
            <a:avLst/>
          </a:prstGeom>
          <a:ln>
            <a:noFill/>
          </a:ln>
        </p:spPr>
      </p:pic>
      <p:pic>
        <p:nvPicPr>
          <p:cNvPr id="323" name="Picture 6" descr=""/>
          <p:cNvPicPr/>
          <p:nvPr/>
        </p:nvPicPr>
        <p:blipFill>
          <a:blip r:embed="rId5"/>
          <a:stretch/>
        </p:blipFill>
        <p:spPr>
          <a:xfrm>
            <a:off x="7601760" y="3002760"/>
            <a:ext cx="703440" cy="703440"/>
          </a:xfrm>
          <a:prstGeom prst="rect">
            <a:avLst/>
          </a:prstGeom>
          <a:ln>
            <a:noFill/>
          </a:ln>
        </p:spPr>
      </p:pic>
      <p:pic>
        <p:nvPicPr>
          <p:cNvPr id="324" name="Picture 6" descr=""/>
          <p:cNvPicPr/>
          <p:nvPr/>
        </p:nvPicPr>
        <p:blipFill>
          <a:blip r:embed="rId6"/>
          <a:stretch/>
        </p:blipFill>
        <p:spPr>
          <a:xfrm>
            <a:off x="8725680" y="1753200"/>
            <a:ext cx="2449080" cy="3486600"/>
          </a:xfrm>
          <a:prstGeom prst="rect">
            <a:avLst/>
          </a:prstGeom>
          <a:ln>
            <a:noFill/>
          </a:ln>
        </p:spPr>
      </p:pic>
      <p:sp>
        <p:nvSpPr>
          <p:cNvPr id="325" name="CustomShape 15"/>
          <p:cNvSpPr/>
          <p:nvPr/>
        </p:nvSpPr>
        <p:spPr>
          <a:xfrm>
            <a:off x="9121320" y="5244480"/>
            <a:ext cx="212544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Ảnh kết quả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6" name="CustomShape 1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0F4B515-B3D7-4EA5-8F3D-04F24BD4A48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2"/>
          <p:cNvSpPr/>
          <p:nvPr/>
        </p:nvSpPr>
        <p:spPr>
          <a:xfrm>
            <a:off x="188640" y="291240"/>
            <a:ext cx="33170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Times New Roman"/>
                <a:ea typeface="DejaVu Sans"/>
              </a:rPr>
              <a:t>Nội dung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329" name="Group 3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330" name="CustomShape 4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CustomShape 5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CustomShape 6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CustomShape 7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CustomShape 8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CustomShape 9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6" name="CustomShape 10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11"/>
          <p:cNvSpPr/>
          <p:nvPr/>
        </p:nvSpPr>
        <p:spPr>
          <a:xfrm>
            <a:off x="1095120" y="173952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Giới thiệu bài toán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Các bước thực hiện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Kết quả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Hướng phát triển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5. Demo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8" name="CustomShape 1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95E8C66-E0B7-4DBE-9AAA-5863D34E31E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6" dur="indefinite" restart="never" nodeType="tmRoot">
          <p:childTnLst>
            <p:seq>
              <p:cTn id="157" dur="indefinite" nodeType="mainSeq"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-2988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2"/>
          <p:cNvSpPr/>
          <p:nvPr/>
        </p:nvSpPr>
        <p:spPr>
          <a:xfrm>
            <a:off x="188640" y="291240"/>
            <a:ext cx="33170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Times New Roman"/>
                <a:ea typeface="DejaVu Sans"/>
              </a:rPr>
              <a:t>3. Kết quả  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341" name="Group 3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342" name="CustomShape 4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" name="CustomShape 5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CustomShape 6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" name="CustomShape 7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CustomShape 8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CustomShape 9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8" name="CustomShape 10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1"/>
          <p:cNvSpPr/>
          <p:nvPr/>
        </p:nvSpPr>
        <p:spPr>
          <a:xfrm>
            <a:off x="1095120" y="173952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808A01C-7CCD-49D8-BAE6-20325EFCF3F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51" name="Picture 25" descr=""/>
          <p:cNvPicPr/>
          <p:nvPr/>
        </p:nvPicPr>
        <p:blipFill>
          <a:blip r:embed="rId1"/>
          <a:stretch/>
        </p:blipFill>
        <p:spPr>
          <a:xfrm>
            <a:off x="91440" y="1758600"/>
            <a:ext cx="2472480" cy="3453120"/>
          </a:xfrm>
          <a:prstGeom prst="rect">
            <a:avLst/>
          </a:prstGeom>
          <a:ln>
            <a:noFill/>
          </a:ln>
        </p:spPr>
      </p:pic>
      <p:pic>
        <p:nvPicPr>
          <p:cNvPr id="352" name="Picture 26" descr=""/>
          <p:cNvPicPr/>
          <p:nvPr/>
        </p:nvPicPr>
        <p:blipFill>
          <a:blip r:embed="rId2"/>
          <a:stretch/>
        </p:blipFill>
        <p:spPr>
          <a:xfrm>
            <a:off x="2545560" y="1774440"/>
            <a:ext cx="2483280" cy="3437280"/>
          </a:xfrm>
          <a:prstGeom prst="rect">
            <a:avLst/>
          </a:prstGeom>
          <a:ln>
            <a:noFill/>
          </a:ln>
        </p:spPr>
      </p:pic>
      <p:pic>
        <p:nvPicPr>
          <p:cNvPr id="353" name="Picture 6" descr=""/>
          <p:cNvPicPr/>
          <p:nvPr/>
        </p:nvPicPr>
        <p:blipFill>
          <a:blip r:embed="rId3"/>
          <a:stretch/>
        </p:blipFill>
        <p:spPr>
          <a:xfrm>
            <a:off x="5029200" y="1774440"/>
            <a:ext cx="2414520" cy="3437280"/>
          </a:xfrm>
          <a:prstGeom prst="rect">
            <a:avLst/>
          </a:prstGeom>
          <a:ln>
            <a:noFill/>
          </a:ln>
        </p:spPr>
      </p:pic>
      <p:pic>
        <p:nvPicPr>
          <p:cNvPr id="354" name="Hình ảnh 348" descr=""/>
          <p:cNvPicPr/>
          <p:nvPr/>
        </p:nvPicPr>
        <p:blipFill>
          <a:blip r:embed="rId4"/>
          <a:stretch/>
        </p:blipFill>
        <p:spPr>
          <a:xfrm>
            <a:off x="7444080" y="1774440"/>
            <a:ext cx="2377080" cy="3462480"/>
          </a:xfrm>
          <a:prstGeom prst="rect">
            <a:avLst/>
          </a:prstGeom>
          <a:ln>
            <a:noFill/>
          </a:ln>
        </p:spPr>
      </p:pic>
      <p:pic>
        <p:nvPicPr>
          <p:cNvPr id="355" name="Hình ảnh 349" descr=""/>
          <p:cNvPicPr/>
          <p:nvPr/>
        </p:nvPicPr>
        <p:blipFill>
          <a:blip r:embed="rId5"/>
          <a:stretch/>
        </p:blipFill>
        <p:spPr>
          <a:xfrm>
            <a:off x="9692640" y="1774440"/>
            <a:ext cx="2385000" cy="347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2"/>
          <p:cNvSpPr/>
          <p:nvPr/>
        </p:nvSpPr>
        <p:spPr>
          <a:xfrm>
            <a:off x="188640" y="291240"/>
            <a:ext cx="33170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Times New Roman"/>
                <a:ea typeface="DejaVu Sans"/>
              </a:rPr>
              <a:t>Nhận xét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358" name="Group 3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359" name="CustomShape 4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5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6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CustomShape 7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CustomShape 8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9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5" name="CustomShape 10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11"/>
          <p:cNvSpPr/>
          <p:nvPr/>
        </p:nvSpPr>
        <p:spPr>
          <a:xfrm>
            <a:off x="1095120" y="173952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Ưu điểm:</a:t>
            </a:r>
            <a:endParaRPr b="0" lang="en-US" sz="2800" spc="-1" strike="noStrike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Áp dụng filter </a:t>
            </a:r>
            <a:endParaRPr b="0" lang="en-US" sz="2800" spc="-1" strike="noStrike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Biến đổi điểm ảnh </a:t>
            </a:r>
            <a:endParaRPr b="0" lang="en-US" sz="2800" spc="-1" strike="noStrike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Cơ bản hoàn thiện một số chức năng  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Khuyết điểm:</a:t>
            </a:r>
            <a:endParaRPr b="0" lang="en-US" sz="2800" spc="-1" strike="noStrike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Chưa mô phỏng hoàn thiện tất cả các bước trang điểm</a:t>
            </a:r>
            <a:endParaRPr b="0" lang="en-US" sz="2800" spc="-1" strike="noStrike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Chưa kiểm soát được các điểm không nằm trong phạm vi detect được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67" name="CustomShape 1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071380D-8D86-49C0-BFC0-19FBC129399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0" dur="indefinite" restart="never" nodeType="tmRoot">
          <p:childTnLst>
            <p:seq>
              <p:cTn id="171" dur="indefinite" nodeType="mainSeq"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188640" y="291240"/>
            <a:ext cx="33170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Calibri"/>
                <a:ea typeface="DejaVu Sans"/>
              </a:rPr>
              <a:t>Nội dung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85" name="Group 3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86" name="CustomShape 4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5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CustomShape 6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7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8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9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CustomShape 10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1"/>
          <p:cNvSpPr/>
          <p:nvPr/>
        </p:nvSpPr>
        <p:spPr>
          <a:xfrm>
            <a:off x="1095120" y="173952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1. Giới thiệu bài toán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2. Các bước thực hiện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3. Kết quả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4. Hướng phát triển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5. Demo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086DCF4-A212-4A96-95E3-F13F2561D81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2"/>
          <p:cNvSpPr/>
          <p:nvPr/>
        </p:nvSpPr>
        <p:spPr>
          <a:xfrm>
            <a:off x="188640" y="291240"/>
            <a:ext cx="33170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Times New Roman"/>
                <a:ea typeface="DejaVu Sans"/>
              </a:rPr>
              <a:t>Nội dung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370" name="Group 3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371" name="CustomShape 4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5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6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CustomShape 7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" name="CustomShape 8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CustomShape 9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7" name="CustomShape 10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11"/>
          <p:cNvSpPr/>
          <p:nvPr/>
        </p:nvSpPr>
        <p:spPr>
          <a:xfrm>
            <a:off x="1095120" y="173952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Giới thiệu bài toán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Các bước thực hiện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Kết quả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Hướng phát triển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5. Demo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9" name="CustomShape 1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05E11D8-62D1-4137-AFEF-36E73455696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7" dur="indefinite" restart="never" nodeType="tmRoot">
          <p:childTnLst>
            <p:seq>
              <p:cTn id="178" dur="indefinite" nodeType="mainSeq"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3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2"/>
          <p:cNvSpPr/>
          <p:nvPr/>
        </p:nvSpPr>
        <p:spPr>
          <a:xfrm>
            <a:off x="188640" y="291240"/>
            <a:ext cx="103345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Times New Roman"/>
                <a:ea typeface="DejaVu Sans"/>
              </a:rPr>
              <a:t>4. Hướng phát triển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382" name="Group 3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383" name="CustomShape 4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" name="CustomShape 5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" name="CustomShape 6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" name="CustomShape 7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" name="CustomShape 8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CustomShape 9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9" name="CustomShape 10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11"/>
          <p:cNvSpPr/>
          <p:nvPr/>
        </p:nvSpPr>
        <p:spPr>
          <a:xfrm>
            <a:off x="1095120" y="173952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Thay đổi màu da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Đánh phấn mắt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Thay đổi hình dáng gương mặt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Thay đổi màu tóc cho tự nhiên hơn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 makeup với nhiều filter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1" name="CustomShape 1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BF85DB4-F918-4BF7-BB3A-2271808DF31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188640" y="291240"/>
            <a:ext cx="33170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Times New Roman"/>
                <a:ea typeface="DejaVu Sans"/>
              </a:rPr>
              <a:t>Nội dung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97" name="Group 3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98" name="CustomShape 4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CustomShape 5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ustomShape 6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7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CustomShape 8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CustomShape 9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4" name="CustomShape 10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1"/>
          <p:cNvSpPr/>
          <p:nvPr/>
        </p:nvSpPr>
        <p:spPr>
          <a:xfrm>
            <a:off x="1095120" y="173952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Giới thiệu bài toán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Các bước thực hiện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Kết quả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Hướng phát triển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5. Demo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6" name="CustomShape 1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061AE36-F53D-4161-AEA1-80F21BE145F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0" dur="indefinite" restart="never" nodeType="tmRoot">
          <p:childTnLst>
            <p:seq>
              <p:cTn id="11" dur="indefinite" nodeType="mainSeq"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188640" y="291240"/>
            <a:ext cx="93204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Calibri"/>
                <a:ea typeface="DejaVu Sans"/>
              </a:rPr>
              <a:t>1. Giới </a:t>
            </a:r>
            <a:r>
              <a:rPr b="1" lang="en-US" sz="3200" spc="-1" strike="noStrike">
                <a:solidFill>
                  <a:srgbClr val="bdd7ee"/>
                </a:solidFill>
                <a:latin typeface="Times New Roman"/>
                <a:ea typeface="DejaVu Sans"/>
              </a:rPr>
              <a:t>thiệu</a:t>
            </a:r>
            <a:r>
              <a:rPr b="1" lang="en-US" sz="3200" spc="-1" strike="noStrike">
                <a:solidFill>
                  <a:srgbClr val="bdd7ee"/>
                </a:solidFill>
                <a:latin typeface="Calibri"/>
                <a:ea typeface="DejaVu Sans"/>
              </a:rPr>
              <a:t> bài toán 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09" name="Group 3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110" name="CustomShape 4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CustomShape 5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CustomShape 6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ustomShape 7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8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CustomShape 9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CustomShape 10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11"/>
          <p:cNvSpPr/>
          <p:nvPr/>
        </p:nvSpPr>
        <p:spPr>
          <a:xfrm>
            <a:off x="4930200" y="2009520"/>
            <a:ext cx="2399040" cy="389340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3403080" y="1582560"/>
            <a:ext cx="5425560" cy="4429440"/>
          </a:xfrm>
          <a:prstGeom prst="rect">
            <a:avLst/>
          </a:prstGeom>
          <a:ln>
            <a:noFill/>
          </a:ln>
        </p:spPr>
      </p:pic>
      <p:pic>
        <p:nvPicPr>
          <p:cNvPr id="119" name="Picture 12" descr=""/>
          <p:cNvPicPr/>
          <p:nvPr/>
        </p:nvPicPr>
        <p:blipFill>
          <a:blip r:embed="rId2"/>
          <a:stretch/>
        </p:blipFill>
        <p:spPr>
          <a:xfrm>
            <a:off x="5191560" y="2205000"/>
            <a:ext cx="619560" cy="619560"/>
          </a:xfrm>
          <a:prstGeom prst="rect">
            <a:avLst/>
          </a:prstGeom>
          <a:ln>
            <a:noFill/>
          </a:ln>
        </p:spPr>
      </p:pic>
      <p:pic>
        <p:nvPicPr>
          <p:cNvPr id="120" name="Picture 24" descr=""/>
          <p:cNvPicPr/>
          <p:nvPr/>
        </p:nvPicPr>
        <p:blipFill>
          <a:blip r:embed="rId3"/>
          <a:stretch/>
        </p:blipFill>
        <p:spPr>
          <a:xfrm>
            <a:off x="5191560" y="3112560"/>
            <a:ext cx="619560" cy="619560"/>
          </a:xfrm>
          <a:prstGeom prst="rect">
            <a:avLst/>
          </a:prstGeom>
          <a:ln>
            <a:noFill/>
          </a:ln>
        </p:spPr>
      </p:pic>
      <p:pic>
        <p:nvPicPr>
          <p:cNvPr id="121" name="Picture 20" descr=""/>
          <p:cNvPicPr/>
          <p:nvPr/>
        </p:nvPicPr>
        <p:blipFill>
          <a:blip r:embed="rId4"/>
          <a:stretch/>
        </p:blipFill>
        <p:spPr>
          <a:xfrm>
            <a:off x="6377400" y="2172240"/>
            <a:ext cx="675000" cy="675000"/>
          </a:xfrm>
          <a:prstGeom prst="rect">
            <a:avLst/>
          </a:prstGeom>
          <a:ln>
            <a:noFill/>
          </a:ln>
        </p:spPr>
      </p:pic>
      <p:pic>
        <p:nvPicPr>
          <p:cNvPr id="122" name="Picture 28" descr=""/>
          <p:cNvPicPr/>
          <p:nvPr/>
        </p:nvPicPr>
        <p:blipFill>
          <a:blip r:embed="rId5"/>
          <a:stretch/>
        </p:blipFill>
        <p:spPr>
          <a:xfrm>
            <a:off x="6387120" y="3066480"/>
            <a:ext cx="665280" cy="665280"/>
          </a:xfrm>
          <a:prstGeom prst="rect">
            <a:avLst/>
          </a:prstGeom>
          <a:ln>
            <a:noFill/>
          </a:ln>
        </p:spPr>
      </p:pic>
      <p:pic>
        <p:nvPicPr>
          <p:cNvPr id="123" name="Picture 18" descr=""/>
          <p:cNvPicPr/>
          <p:nvPr/>
        </p:nvPicPr>
        <p:blipFill>
          <a:blip r:embed="rId6"/>
          <a:stretch/>
        </p:blipFill>
        <p:spPr>
          <a:xfrm>
            <a:off x="5072040" y="393516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124" name="Picture 14" descr=""/>
          <p:cNvPicPr/>
          <p:nvPr/>
        </p:nvPicPr>
        <p:blipFill>
          <a:blip r:embed="rId7"/>
          <a:stretch/>
        </p:blipFill>
        <p:spPr>
          <a:xfrm>
            <a:off x="6285600" y="3979440"/>
            <a:ext cx="766800" cy="766800"/>
          </a:xfrm>
          <a:prstGeom prst="rect">
            <a:avLst/>
          </a:prstGeom>
          <a:ln>
            <a:noFill/>
          </a:ln>
        </p:spPr>
      </p:pic>
      <p:pic>
        <p:nvPicPr>
          <p:cNvPr id="125" name="Picture 44" descr=""/>
          <p:cNvPicPr/>
          <p:nvPr/>
        </p:nvPicPr>
        <p:blipFill>
          <a:blip r:embed="rId8"/>
          <a:stretch/>
        </p:blipFill>
        <p:spPr>
          <a:xfrm>
            <a:off x="306000" y="2663640"/>
            <a:ext cx="4408200" cy="3538080"/>
          </a:xfrm>
          <a:prstGeom prst="rect">
            <a:avLst/>
          </a:prstGeom>
          <a:ln>
            <a:noFill/>
          </a:ln>
        </p:spPr>
      </p:pic>
      <p:pic>
        <p:nvPicPr>
          <p:cNvPr id="126" name="Picture 6" descr=""/>
          <p:cNvPicPr/>
          <p:nvPr/>
        </p:nvPicPr>
        <p:blipFill>
          <a:blip r:embed="rId9"/>
          <a:stretch/>
        </p:blipFill>
        <p:spPr>
          <a:xfrm>
            <a:off x="7471800" y="964440"/>
            <a:ext cx="4708800" cy="5224320"/>
          </a:xfrm>
          <a:prstGeom prst="rect">
            <a:avLst/>
          </a:prstGeom>
          <a:ln>
            <a:noFill/>
          </a:ln>
        </p:spPr>
      </p:pic>
      <p:sp>
        <p:nvSpPr>
          <p:cNvPr id="127" name="CustomShape 1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1EA3CCD-B59B-48DC-8A40-62A9E77EB86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188640" y="291240"/>
            <a:ext cx="93204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Times New Roman"/>
                <a:ea typeface="DejaVu Sans"/>
              </a:rPr>
              <a:t>1. Giới thiệu bài toán 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30" name="Group 3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131" name="CustomShape 4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CustomShape 5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6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7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8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9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7" name="CustomShape 10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638C95F-B8FE-498B-9609-9D74B454142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39" name="Picture 29" descr=""/>
          <p:cNvPicPr/>
          <p:nvPr/>
        </p:nvPicPr>
        <p:blipFill>
          <a:blip r:embed="rId1"/>
          <a:stretch/>
        </p:blipFill>
        <p:spPr>
          <a:xfrm>
            <a:off x="1668960" y="2132640"/>
            <a:ext cx="2756160" cy="3849480"/>
          </a:xfrm>
          <a:prstGeom prst="rect">
            <a:avLst/>
          </a:prstGeom>
          <a:ln>
            <a:noFill/>
          </a:ln>
        </p:spPr>
      </p:pic>
      <p:sp>
        <p:nvSpPr>
          <p:cNvPr id="140" name="CustomShape 12"/>
          <p:cNvSpPr/>
          <p:nvPr/>
        </p:nvSpPr>
        <p:spPr>
          <a:xfrm>
            <a:off x="1828800" y="1574640"/>
            <a:ext cx="2522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13"/>
          <p:cNvSpPr/>
          <p:nvPr/>
        </p:nvSpPr>
        <p:spPr>
          <a:xfrm>
            <a:off x="7840080" y="1573560"/>
            <a:ext cx="2522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14"/>
          <p:cNvSpPr/>
          <p:nvPr/>
        </p:nvSpPr>
        <p:spPr>
          <a:xfrm>
            <a:off x="5217480" y="3595680"/>
            <a:ext cx="1754640" cy="788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7923240" y="2059200"/>
            <a:ext cx="2866680" cy="419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188640" y="291240"/>
            <a:ext cx="33170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Times New Roman"/>
                <a:ea typeface="DejaVu Sans"/>
              </a:rPr>
              <a:t>Nội dung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46" name="Group 3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147" name="CustomShape 4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5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6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7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8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9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3" name="CustomShape 10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1"/>
          <p:cNvSpPr/>
          <p:nvPr/>
        </p:nvSpPr>
        <p:spPr>
          <a:xfrm>
            <a:off x="1095120" y="173952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Giới thiệu bài toán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Các bước thực hiện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Kết quả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Hướng phát triển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5. Demo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5" name="CustomShape 1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FC45070-F346-4C20-AA1C-2AFDB3467983}" type="slidenum">
              <a:rPr b="0" lang="en-US" sz="1200" spc="-1" strike="noStrike">
                <a:solidFill>
                  <a:srgbClr val="8b8b8b"/>
                </a:solidFill>
                <a:latin typeface="Times New Roman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188640" y="291240"/>
            <a:ext cx="6058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Times New Roman"/>
                <a:ea typeface="DejaVu Sans"/>
              </a:rPr>
              <a:t>2 Quy trình thực hiện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58" name="Group 3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159" name="CustomShape 4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5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6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CustomShape 7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8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CustomShape 9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5" name="CustomShape 10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1"/>
          <p:cNvSpPr/>
          <p:nvPr/>
        </p:nvSpPr>
        <p:spPr>
          <a:xfrm>
            <a:off x="847080" y="1092600"/>
            <a:ext cx="57438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Chuyển ảnh về ảnh mức xám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7" name="Picture 29" descr=""/>
          <p:cNvPicPr/>
          <p:nvPr/>
        </p:nvPicPr>
        <p:blipFill>
          <a:blip r:embed="rId1"/>
          <a:stretch/>
        </p:blipFill>
        <p:spPr>
          <a:xfrm>
            <a:off x="2172600" y="1844640"/>
            <a:ext cx="2756160" cy="3849480"/>
          </a:xfrm>
          <a:prstGeom prst="rect">
            <a:avLst/>
          </a:prstGeom>
          <a:ln>
            <a:noFill/>
          </a:ln>
        </p:spPr>
      </p:pic>
      <p:sp>
        <p:nvSpPr>
          <p:cNvPr id="168" name="CustomShape 12"/>
          <p:cNvSpPr/>
          <p:nvPr/>
        </p:nvSpPr>
        <p:spPr>
          <a:xfrm>
            <a:off x="5678640" y="3595680"/>
            <a:ext cx="788760" cy="788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Picture 32" descr=""/>
          <p:cNvPicPr/>
          <p:nvPr/>
        </p:nvPicPr>
        <p:blipFill>
          <a:blip r:embed="rId2"/>
          <a:stretch/>
        </p:blipFill>
        <p:spPr>
          <a:xfrm>
            <a:off x="7216560" y="1844640"/>
            <a:ext cx="2751120" cy="3849480"/>
          </a:xfrm>
          <a:prstGeom prst="rect">
            <a:avLst/>
          </a:prstGeom>
          <a:ln>
            <a:noFill/>
          </a:ln>
        </p:spPr>
      </p:pic>
      <p:sp>
        <p:nvSpPr>
          <p:cNvPr id="170" name="CustomShape 1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301C6F3-211B-400D-BC59-99103B10C8F0}" type="slidenum">
              <a:rPr b="0" lang="en-US" sz="1200" spc="-1" strike="noStrike">
                <a:solidFill>
                  <a:srgbClr val="8b8b8b"/>
                </a:solidFill>
                <a:latin typeface="Times New Roman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188640" y="291240"/>
            <a:ext cx="61182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Times New Roman"/>
                <a:ea typeface="DejaVu Sans"/>
              </a:rPr>
              <a:t>2 Quy trình thực hiện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73" name="Group 3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174" name="CustomShape 4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5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6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CustomShape 7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CustomShape 8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9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0" name="CustomShape 10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1"/>
          <p:cNvSpPr/>
          <p:nvPr/>
        </p:nvSpPr>
        <p:spPr>
          <a:xfrm>
            <a:off x="847080" y="1092600"/>
            <a:ext cx="648684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Phát hiện các điểm Lankmark trên khuôn mặt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2" name="Picture 29" descr=""/>
          <p:cNvPicPr/>
          <p:nvPr/>
        </p:nvPicPr>
        <p:blipFill>
          <a:blip r:embed="rId1"/>
          <a:stretch/>
        </p:blipFill>
        <p:spPr>
          <a:xfrm>
            <a:off x="2172600" y="1844640"/>
            <a:ext cx="2756160" cy="3849480"/>
          </a:xfrm>
          <a:prstGeom prst="rect">
            <a:avLst/>
          </a:prstGeom>
          <a:ln>
            <a:noFill/>
          </a:ln>
        </p:spPr>
      </p:pic>
      <p:sp>
        <p:nvSpPr>
          <p:cNvPr id="183" name="CustomShape 12"/>
          <p:cNvSpPr/>
          <p:nvPr/>
        </p:nvSpPr>
        <p:spPr>
          <a:xfrm>
            <a:off x="5678640" y="3595680"/>
            <a:ext cx="788760" cy="788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Picture 25" descr=""/>
          <p:cNvPicPr/>
          <p:nvPr/>
        </p:nvPicPr>
        <p:blipFill>
          <a:blip r:embed="rId2"/>
          <a:stretch/>
        </p:blipFill>
        <p:spPr>
          <a:xfrm>
            <a:off x="7216560" y="1824840"/>
            <a:ext cx="2800800" cy="3869280"/>
          </a:xfrm>
          <a:prstGeom prst="rect">
            <a:avLst/>
          </a:prstGeom>
          <a:ln>
            <a:noFill/>
          </a:ln>
        </p:spPr>
      </p:pic>
      <p:sp>
        <p:nvSpPr>
          <p:cNvPr id="185" name="CustomShape 1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A199F33-2940-4968-88A3-029DA1D103A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12191040" cy="95112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"/>
          <p:cNvSpPr/>
          <p:nvPr/>
        </p:nvSpPr>
        <p:spPr>
          <a:xfrm>
            <a:off x="188640" y="291240"/>
            <a:ext cx="950364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bdd7ee"/>
                </a:solidFill>
                <a:latin typeface="Times New Roman"/>
                <a:ea typeface="DejaVu Sans"/>
              </a:rPr>
              <a:t>2.1 Quy trình thực hiện tô son môi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 rot="16200000">
            <a:off x="538920" y="5366160"/>
            <a:ext cx="952920" cy="2030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9" name="Group 4"/>
          <p:cNvGrpSpPr/>
          <p:nvPr/>
        </p:nvGrpSpPr>
        <p:grpSpPr>
          <a:xfrm>
            <a:off x="-720" y="6637680"/>
            <a:ext cx="12191400" cy="233280"/>
            <a:chOff x="-720" y="6637680"/>
            <a:chExt cx="12191400" cy="233280"/>
          </a:xfrm>
        </p:grpSpPr>
        <p:sp>
          <p:nvSpPr>
            <p:cNvPr id="190" name="CustomShape 5"/>
            <p:cNvSpPr/>
            <p:nvPr/>
          </p:nvSpPr>
          <p:spPr>
            <a:xfrm rot="16200000">
              <a:off x="2930400" y="5738760"/>
              <a:ext cx="233280" cy="20307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CustomShape 6"/>
            <p:cNvSpPr/>
            <p:nvPr/>
          </p:nvSpPr>
          <p:spPr>
            <a:xfrm rot="16200000">
              <a:off x="4962600" y="5738760"/>
              <a:ext cx="233280" cy="2030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CustomShape 7"/>
            <p:cNvSpPr/>
            <p:nvPr/>
          </p:nvSpPr>
          <p:spPr>
            <a:xfrm rot="16200000">
              <a:off x="6994440" y="5738760"/>
              <a:ext cx="233280" cy="2030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CustomShape 8"/>
            <p:cNvSpPr/>
            <p:nvPr/>
          </p:nvSpPr>
          <p:spPr>
            <a:xfrm rot="16200000">
              <a:off x="9026640" y="5738760"/>
              <a:ext cx="233280" cy="20307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CustomShape 9"/>
            <p:cNvSpPr/>
            <p:nvPr/>
          </p:nvSpPr>
          <p:spPr>
            <a:xfrm rot="16200000">
              <a:off x="11058480" y="5738760"/>
              <a:ext cx="233280" cy="2030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CustomShape 10"/>
            <p:cNvSpPr/>
            <p:nvPr/>
          </p:nvSpPr>
          <p:spPr>
            <a:xfrm rot="16200000">
              <a:off x="897840" y="5738760"/>
              <a:ext cx="233280" cy="2030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6" name="CustomShape 11"/>
          <p:cNvSpPr/>
          <p:nvPr/>
        </p:nvSpPr>
        <p:spPr>
          <a:xfrm>
            <a:off x="11533320" y="12240"/>
            <a:ext cx="647280" cy="938880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7" name="Picture 26" descr=""/>
          <p:cNvPicPr/>
          <p:nvPr/>
        </p:nvPicPr>
        <p:blipFill>
          <a:blip r:embed="rId1"/>
          <a:stretch/>
        </p:blipFill>
        <p:spPr>
          <a:xfrm>
            <a:off x="4763880" y="1285920"/>
            <a:ext cx="2663640" cy="3880440"/>
          </a:xfrm>
          <a:prstGeom prst="rect">
            <a:avLst/>
          </a:prstGeom>
          <a:ln>
            <a:noFill/>
          </a:ln>
        </p:spPr>
      </p:pic>
      <p:sp>
        <p:nvSpPr>
          <p:cNvPr id="198" name="CustomShape 12"/>
          <p:cNvSpPr/>
          <p:nvPr/>
        </p:nvSpPr>
        <p:spPr>
          <a:xfrm>
            <a:off x="5299920" y="5500800"/>
            <a:ext cx="15919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Landmark môi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1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84FE628-CC5E-428F-8F3C-B0F7C2F0772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00" name="Picture 2" descr=""/>
          <p:cNvPicPr/>
          <p:nvPr/>
        </p:nvPicPr>
        <p:blipFill>
          <a:blip r:embed="rId2"/>
          <a:stretch/>
        </p:blipFill>
        <p:spPr>
          <a:xfrm>
            <a:off x="542880" y="6056280"/>
            <a:ext cx="945360" cy="94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</TotalTime>
  <Application>LibreOffice/6.0.7.3$Linux_X86_64 LibreOffice_project/00m0$Build-3</Application>
  <Words>497</Words>
  <Paragraphs>110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2019-12-24T14:01:45Z</dcterms:created>
  <dc:creator>Sang -PC</dc:creator>
  <dc:description/>
  <dc:language>en-US</dc:language>
  <cp:lastModifiedBy/>
  <dcterms:modified xsi:type="dcterms:W3CDTF">2019-12-25T14:52:15Z</dcterms:modified>
  <cp:revision>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Màn hình rộng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