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60738-EAAE-4C28-B34C-C363BA1A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F238C-909E-4C91-9F8F-835DA414C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43CD0-F4F5-4B1D-AD4D-98A90604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B96F5-A6AE-48A0-9171-6A4A3886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A93B17-70FC-4254-8367-7823F37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EA56F-4ABC-40F9-B1E7-D16131A4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9A5904-FD3D-493C-9411-1A181A82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DDEA2E-B086-4498-8E8B-59E9B38B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E4EE96-913B-43B9-9E0B-632A0640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C95DD-1BA7-4AE1-8F93-B1593B49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11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B6120C-572A-4069-B5A0-297F56BF7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EF1A5E-3A4B-474C-8C59-77EB38C0C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F0A7A-AE5D-47AF-AB15-45AD7A18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592CD-C0BC-47E8-8D9A-09EBDF98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C4B13-0E85-46B3-8B6A-CFE43B44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5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291EB-7A10-4682-8CB4-DE93D618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1F780-B84F-420A-88A3-E1EEDC36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14961-5EC8-4791-8A5E-E8BB258C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1C9A3-854D-4286-A783-88D0BFB6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ED618C-F73E-4656-8F23-DDB9B86C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27D31-F4C1-407E-BDAE-EB0CFF7A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69AEB3-8687-4C59-B57B-7ABB7A0D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45282-097B-48A9-87B8-8AC56F37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CEDD1-B4F1-4682-8296-47F0CEE6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D7A1A-931B-4BF4-8D55-625159FA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7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C4512-667B-4387-ABBC-65006029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34DA8-7345-4F84-A17F-C42CA63AD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72ED00-2B74-4A47-A63F-9685CC963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F15AC-28B0-4112-8717-B7639BA2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CAB0B1-14A6-4AE1-9A39-318270C0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AB5771-F0B3-435A-B7CD-550DE985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6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47F09-8BE8-43E2-9B01-F5BBBC73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2BC2AC-17A8-4DB0-9A37-83FE4573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098FAC-A14A-4236-A761-6879448A6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DB24BD-1BAA-470B-BB2B-4EA85D8B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C1DDA6-B497-4624-A848-0241FEDC4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F02E5-D1D5-4448-B978-85B439ED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C8BAE9-77D3-4A2C-9408-BDC31A4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36460-C1E9-47EF-BAB6-D2641009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67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9F62C-F725-4160-B5E7-5F528651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A88BA8-41CD-40ED-9A46-D1D3ECB0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1CE0BB-F265-4B02-A67F-99024C4D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7E78E7-8E87-47C9-9AB8-AACF13BF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2BB79-A8CE-478E-AB05-D093526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FE1EC5-402D-4444-AA8E-D96A8E2D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0DA00-15D9-4CC4-8C28-5B0F7C5F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25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E051C-0C38-4E14-B363-0D876A30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E8AFE-6025-4F3E-9B84-031A89C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FD1BDB-2CA0-44B3-A82D-9220A840A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65618-3041-4BCE-8AD6-617D4787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083141-E17C-46EE-B1E7-77FBF6C2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F1900-7444-4799-8007-FC39711B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76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E3915-FC60-4426-BA5F-AB98FAD8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D2410-90CE-450E-8008-CA166EFB4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B7F38-0FCC-4CA9-B409-58651E088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FE7B31-7DAB-47DF-9E3C-0D4C918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D441E6-C990-4361-8845-0E8B5AFF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EE8E8-E6F1-49DC-9BEB-8A90E115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2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F089-1377-4F5C-AB86-0641A979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F276B6-EB93-46A3-840A-7C4DAC14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2538D-50FA-42A0-A671-8099CF935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11C9-9627-46E5-B25E-990A0705EDDF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5459E-D0AC-4ABF-BEC6-9479446DF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48A48-4316-4292-860E-6F77EB4BB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D827-436A-400B-99DC-71D294413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8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4C10D-63AC-40D4-AF57-46F192B20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Programmer clicker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FC683A-A904-4BC6-8BDF-301EFD193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1350" y="6051164"/>
            <a:ext cx="3050650" cy="797118"/>
          </a:xfrm>
        </p:spPr>
        <p:txBody>
          <a:bodyPr/>
          <a:lstStyle/>
          <a:p>
            <a:r>
              <a:rPr lang="ru-RU" dirty="0"/>
              <a:t>Максим Беловицкий</a:t>
            </a:r>
          </a:p>
        </p:txBody>
      </p:sp>
    </p:spTree>
    <p:extLst>
      <p:ext uri="{BB962C8B-B14F-4D97-AF65-F5344CB8AC3E}">
        <p14:creationId xmlns:p14="http://schemas.microsoft.com/office/powerpoint/2010/main" val="172591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21E19-5813-4CB3-851B-0DB5342B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D39FD-89E4-4A74-A492-0801DF74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</a:t>
            </a:r>
            <a:r>
              <a:rPr lang="ru-RU" dirty="0" err="1"/>
              <a:t>кликер</a:t>
            </a:r>
            <a:r>
              <a:rPr lang="ru-RU" dirty="0"/>
              <a:t> и реализовать базовые механики игры</a:t>
            </a:r>
          </a:p>
          <a:p>
            <a:r>
              <a:rPr lang="ru-RU" dirty="0"/>
              <a:t>Сделать сохранение прогресса</a:t>
            </a:r>
          </a:p>
        </p:txBody>
      </p:sp>
    </p:spTree>
    <p:extLst>
      <p:ext uri="{BB962C8B-B14F-4D97-AF65-F5344CB8AC3E}">
        <p14:creationId xmlns:p14="http://schemas.microsoft.com/office/powerpoint/2010/main" val="397123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99D01-67B8-4203-B407-B313E56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DBBE1-75B5-4C49-BABA-67A6576B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написан на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Сохранение данных сделано при помощи файла </a:t>
            </a:r>
            <a:r>
              <a:rPr lang="en-US" dirty="0"/>
              <a:t>data.txt </a:t>
            </a:r>
            <a:r>
              <a:rPr lang="ru-RU" dirty="0"/>
              <a:t>где и сохраняется весь прогресс</a:t>
            </a:r>
          </a:p>
          <a:p>
            <a:r>
              <a:rPr lang="ru-RU" dirty="0"/>
              <a:t>Так же в проекте есть музыка</a:t>
            </a:r>
          </a:p>
        </p:txBody>
      </p:sp>
    </p:spTree>
    <p:extLst>
      <p:ext uri="{BB962C8B-B14F-4D97-AF65-F5344CB8AC3E}">
        <p14:creationId xmlns:p14="http://schemas.microsoft.com/office/powerpoint/2010/main" val="317610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E88D5D-C08C-49C8-B53F-F2ADE942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992"/>
            <a:ext cx="5191133" cy="54160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E9BADE-F532-4E11-8D47-987F90B6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68" y="465991"/>
            <a:ext cx="5191133" cy="54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1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6A13F-933D-4786-9849-034CDFAE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B862D-A840-4076-BF54-ADD49654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очень сырой так что есть куда стремится</a:t>
            </a:r>
          </a:p>
          <a:p>
            <a:r>
              <a:rPr lang="ru-RU" dirty="0"/>
              <a:t>Хотелось бы добавить в игру больше контента</a:t>
            </a:r>
            <a:endParaRPr lang="en-US" dirty="0"/>
          </a:p>
          <a:p>
            <a:r>
              <a:rPr lang="ru-RU" dirty="0"/>
              <a:t>Сделать более приятный интерфейс</a:t>
            </a:r>
          </a:p>
          <a:p>
            <a:r>
              <a:rPr lang="ru-RU" dirty="0"/>
              <a:t>Так же реализовать сброс прогресса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Я старался всем спасибо за внимание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953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Programmer clicker</vt:lpstr>
      <vt:lpstr>Идея проекта</vt:lpstr>
      <vt:lpstr>Используемые технологии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clicker</dc:title>
  <dc:creator>Максим Беловицкий</dc:creator>
  <cp:lastModifiedBy>Максим Беловицкий</cp:lastModifiedBy>
  <cp:revision>1</cp:revision>
  <dcterms:created xsi:type="dcterms:W3CDTF">2024-01-25T09:51:39Z</dcterms:created>
  <dcterms:modified xsi:type="dcterms:W3CDTF">2024-01-25T09:51:44Z</dcterms:modified>
</cp:coreProperties>
</file>