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8"/>
  </p:notesMasterIdLst>
  <p:handoutMasterIdLst>
    <p:handoutMasterId r:id="rId9"/>
  </p:handoutMasterIdLst>
  <p:sldIdLst>
    <p:sldId id="655" r:id="rId2"/>
    <p:sldId id="665" r:id="rId3"/>
    <p:sldId id="666" r:id="rId4"/>
    <p:sldId id="668" r:id="rId5"/>
    <p:sldId id="670" r:id="rId6"/>
    <p:sldId id="669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5" pos="2608" userDrawn="1">
          <p15:clr>
            <a:srgbClr val="A4A3A4"/>
          </p15:clr>
        </p15:guide>
        <p15:guide id="6" pos="3152" userDrawn="1">
          <p15:clr>
            <a:srgbClr val="A4A3A4"/>
          </p15:clr>
        </p15:guide>
        <p15:guide id="7" orient="horz" pos="804" userDrawn="1">
          <p15:clr>
            <a:srgbClr val="A4A3A4"/>
          </p15:clr>
        </p15:guide>
        <p15:guide id="8" pos="2955" userDrawn="1">
          <p15:clr>
            <a:srgbClr val="A4A3A4"/>
          </p15:clr>
        </p15:guide>
        <p15:guide id="9" orient="horz" pos="248" userDrawn="1">
          <p15:clr>
            <a:srgbClr val="A4A3A4"/>
          </p15:clr>
        </p15:guide>
        <p15:guide id="10" orient="horz" pos="420" userDrawn="1">
          <p15:clr>
            <a:srgbClr val="A4A3A4"/>
          </p15:clr>
        </p15:guide>
        <p15:guide id="11" orient="horz" pos="470" userDrawn="1">
          <p15:clr>
            <a:srgbClr val="A4A3A4"/>
          </p15:clr>
        </p15:guide>
        <p15:guide id="12" orient="horz" pos="3153" userDrawn="1">
          <p15:clr>
            <a:srgbClr val="A4A3A4"/>
          </p15:clr>
        </p15:guide>
        <p15:guide id="13" orient="horz" pos="2933" userDrawn="1">
          <p15:clr>
            <a:srgbClr val="A4A3A4"/>
          </p15:clr>
        </p15:guide>
        <p15:guide id="14" pos="192" userDrawn="1">
          <p15:clr>
            <a:srgbClr val="A4A3A4"/>
          </p15:clr>
        </p15:guide>
        <p15:guide id="15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A644"/>
    <a:srgbClr val="24272A"/>
    <a:srgbClr val="00955D"/>
    <a:srgbClr val="60A644"/>
    <a:srgbClr val="CBC8C7"/>
    <a:srgbClr val="444E5F"/>
    <a:srgbClr val="D2DDBA"/>
    <a:srgbClr val="F3E5B0"/>
    <a:srgbClr val="D2E4F4"/>
    <a:srgbClr val="018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6405" autoAdjust="0"/>
  </p:normalViewPr>
  <p:slideViewPr>
    <p:cSldViewPr snapToGrid="0" showGuides="1">
      <p:cViewPr varScale="1">
        <p:scale>
          <a:sx n="114" d="100"/>
          <a:sy n="114" d="100"/>
        </p:scale>
        <p:origin x="582" y="96"/>
      </p:cViewPr>
      <p:guideLst>
        <p:guide pos="2880"/>
        <p:guide pos="2608"/>
        <p:guide pos="3152"/>
        <p:guide orient="horz" pos="804"/>
        <p:guide pos="2955"/>
        <p:guide orient="horz" pos="248"/>
        <p:guide orient="horz" pos="420"/>
        <p:guide orient="horz" pos="470"/>
        <p:guide orient="horz" pos="3153"/>
        <p:guide orient="horz" pos="2933"/>
        <p:guide pos="192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584"/>
    </p:cViewPr>
  </p:sorter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1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D4C1EB1-E263-4AFB-AE6A-9190B47E2183}"/>
    <pc:docChg chg="modSld">
      <pc:chgData name="" userId="" providerId="" clId="Web-{BD4C1EB1-E263-4AFB-AE6A-9190B47E2183}" dt="2017-12-06T21:18:02.010" v="1"/>
      <pc:docMkLst>
        <pc:docMk/>
      </pc:docMkLst>
      <pc:sldChg chg="modSp">
        <pc:chgData name="" userId="" providerId="" clId="Web-{BD4C1EB1-E263-4AFB-AE6A-9190B47E2183}" dt="2017-12-06T21:18:02.010" v="1"/>
        <pc:sldMkLst>
          <pc:docMk/>
          <pc:sldMk cId="2467081713" sldId="529"/>
        </pc:sldMkLst>
        <pc:grpChg chg="mod">
          <ac:chgData name="" userId="" providerId="" clId="Web-{BD4C1EB1-E263-4AFB-AE6A-9190B47E2183}" dt="2017-12-06T21:18:02.010" v="1"/>
          <ac:grpSpMkLst>
            <pc:docMk/>
            <pc:sldMk cId="2467081713" sldId="529"/>
            <ac:grpSpMk id="36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82114-0723-483B-B0DF-F02257D5B71C}" type="datetimeFigureOut">
              <a:rPr lang="en-AU" smtClean="0">
                <a:latin typeface="Arial" charset="0"/>
              </a:rPr>
              <a:t>26/07/2018</a:t>
            </a:fld>
            <a:endParaRPr lang="en-AU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7C953-0308-481A-BFB6-EB2621A3B00E}" type="slidenum">
              <a:rPr lang="en-AU" smtClean="0">
                <a:latin typeface="Arial" charset="0"/>
              </a:rPr>
              <a:t>‹#›</a:t>
            </a:fld>
            <a:endParaRPr lang="en-A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9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A6A88EB-A7E8-4D69-B7BE-E7076A0665D5}" type="datetimeFigureOut">
              <a:rPr lang="en-AU" smtClean="0"/>
              <a:pPr/>
              <a:t>26/07/2018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64D66A81-A51D-4D29-A7CD-0A3102253FC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048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0" cy="5151120"/>
          </a:xfrm>
          <a:prstGeom prst="rect">
            <a:avLst/>
          </a:prstGeom>
        </p:spPr>
      </p:pic>
      <p:sp>
        <p:nvSpPr>
          <p:cNvPr id="13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075439" y="3789035"/>
            <a:ext cx="4752528" cy="3961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42892" indent="0">
              <a:buNone/>
              <a:defRPr sz="900">
                <a:solidFill>
                  <a:schemeClr val="accent2"/>
                </a:solidFill>
              </a:defRPr>
            </a:lvl2pPr>
            <a:lvl3pPr marL="685783" indent="0">
              <a:buNone/>
              <a:defRPr sz="825">
                <a:solidFill>
                  <a:schemeClr val="accent2"/>
                </a:solidFill>
              </a:defRPr>
            </a:lvl3pPr>
            <a:lvl4pPr marL="1028675" indent="0">
              <a:buNone/>
              <a:defRPr sz="788">
                <a:solidFill>
                  <a:schemeClr val="accent2"/>
                </a:solidFill>
              </a:defRPr>
            </a:lvl4pPr>
            <a:lvl5pPr marL="1371566" indent="0">
              <a:buNone/>
              <a:defRPr sz="788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075439" y="3439123"/>
            <a:ext cx="4752528" cy="526808"/>
          </a:xfrm>
        </p:spPr>
        <p:txBody>
          <a:bodyPr anchor="t" anchorCtr="0"/>
          <a:lstStyle>
            <a:lvl1pPr>
              <a:lnSpc>
                <a:spcPct val="85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5439" y="4220757"/>
            <a:ext cx="4754880" cy="161925"/>
          </a:xfrm>
        </p:spPr>
        <p:txBody>
          <a:bodyPr anchor="b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98" y="217070"/>
            <a:ext cx="1890173" cy="3014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8" hasCustomPrompt="1"/>
          </p:nvPr>
        </p:nvSpPr>
        <p:spPr>
          <a:xfrm>
            <a:off x="4568275" y="205767"/>
            <a:ext cx="4279392" cy="4507992"/>
          </a:xfrm>
        </p:spPr>
        <p:txBody>
          <a:bodyPr tIns="1828800"/>
          <a:lstStyle>
            <a:lvl1pPr marL="0" indent="0" algn="ctr">
              <a:buNone/>
              <a:defRPr sz="1600" baseline="0"/>
            </a:lvl1pPr>
          </a:lstStyle>
          <a:p>
            <a:r>
              <a:rPr lang="en-US" sz="1600" dirty="0"/>
              <a:t>Click icon to insert chart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896" y="280203"/>
            <a:ext cx="402336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310896" y="1097280"/>
            <a:ext cx="4023360" cy="36251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9" hasCustomPrompt="1"/>
          </p:nvPr>
        </p:nvSpPr>
        <p:spPr>
          <a:xfrm>
            <a:off x="4572529" y="205767"/>
            <a:ext cx="4275138" cy="4507992"/>
          </a:xfrm>
        </p:spPr>
        <p:txBody>
          <a:bodyPr tIns="182880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896" y="280203"/>
            <a:ext cx="402336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310896" y="1097280"/>
            <a:ext cx="4023360" cy="36251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099267"/>
            <a:ext cx="9144000" cy="3621024"/>
          </a:xfrm>
        </p:spPr>
        <p:txBody>
          <a:bodyPr tIns="182880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white">
          <a:xfrm>
            <a:off x="307013" y="775379"/>
            <a:ext cx="1007269" cy="311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1"/>
            <a:ext cx="9144000" cy="4709160"/>
          </a:xfrm>
        </p:spPr>
        <p:txBody>
          <a:bodyPr tIns="182880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Insert Picture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14" y="154608"/>
            <a:ext cx="8531352" cy="466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7414" y="523494"/>
            <a:ext cx="8531352" cy="43576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200020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rching Titl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10896" y="192369"/>
            <a:ext cx="8531352" cy="43576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200020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383449"/>
            <a:ext cx="8531352" cy="457200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02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1469" y="745332"/>
            <a:ext cx="1135856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7394" y="1028701"/>
            <a:ext cx="1107831" cy="24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329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1469" y="745332"/>
            <a:ext cx="1135856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1"/>
            <a:ext cx="9159305" cy="5149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93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86621" y="1977685"/>
            <a:ext cx="3186065" cy="647485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lvl="0" algn="ctr">
              <a:lnSpc>
                <a:spcPct val="85000"/>
              </a:lnSpc>
              <a:defRPr/>
            </a:pPr>
            <a:r>
              <a:rPr lang="en-AU" sz="4950" b="1" dirty="0">
                <a:solidFill>
                  <a:prstClr val="white"/>
                </a:solidFill>
              </a:rPr>
              <a:t>Thank You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4122452" y="2949205"/>
            <a:ext cx="9144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57511" y="3224883"/>
            <a:ext cx="6244282" cy="369332"/>
          </a:xfrm>
        </p:spPr>
        <p:txBody>
          <a:bodyPr wrap="square" anchor="ctr" anchorCtr="0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1525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3896521"/>
            <a:ext cx="8531352" cy="526808"/>
          </a:xfrm>
        </p:spPr>
        <p:txBody>
          <a:bodyPr anchor="t" anchorCtr="0"/>
          <a:lstStyle>
            <a:lvl1pPr>
              <a:lnSpc>
                <a:spcPct val="850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10896" y="4230250"/>
            <a:ext cx="8531352" cy="3961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342892" indent="0">
              <a:buNone/>
              <a:defRPr sz="900">
                <a:solidFill>
                  <a:schemeClr val="accent2"/>
                </a:solidFill>
              </a:defRPr>
            </a:lvl2pPr>
            <a:lvl3pPr marL="685783" indent="0">
              <a:buNone/>
              <a:defRPr sz="825">
                <a:solidFill>
                  <a:schemeClr val="accent2"/>
                </a:solidFill>
              </a:defRPr>
            </a:lvl3pPr>
            <a:lvl4pPr marL="1028675" indent="0">
              <a:buNone/>
              <a:defRPr sz="788">
                <a:solidFill>
                  <a:schemeClr val="accent2"/>
                </a:solidFill>
              </a:defRPr>
            </a:lvl4pPr>
            <a:lvl5pPr marL="1371566" indent="0">
              <a:buNone/>
              <a:defRPr sz="788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0896" y="4863131"/>
            <a:ext cx="5486400" cy="161925"/>
          </a:xfrm>
        </p:spPr>
        <p:txBody>
          <a:bodyPr anchor="b" anchorCtr="0"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9048" y="4861783"/>
            <a:ext cx="2743200" cy="161925"/>
          </a:xfrm>
        </p:spPr>
        <p:txBody>
          <a:bodyPr anchor="b" anchorCtr="0"/>
          <a:lstStyle>
            <a:lvl1pPr marL="0" indent="0" algn="r">
              <a:buNone/>
              <a:defRPr sz="1200" baseline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98" y="217070"/>
            <a:ext cx="1890173" cy="3014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321469" y="745332"/>
            <a:ext cx="1135856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3" dirty="0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5886" y="2408128"/>
            <a:ext cx="2052228" cy="3272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950" y="2643005"/>
            <a:ext cx="4261104" cy="526808"/>
          </a:xfrm>
        </p:spPr>
        <p:txBody>
          <a:bodyPr anchor="t" anchorCtr="0"/>
          <a:lstStyle>
            <a:lvl1pPr>
              <a:lnSpc>
                <a:spcPct val="85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95951" y="2992918"/>
            <a:ext cx="4264828" cy="3961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42892" indent="0">
              <a:buNone/>
              <a:defRPr sz="900">
                <a:solidFill>
                  <a:schemeClr val="accent2"/>
                </a:solidFill>
              </a:defRPr>
            </a:lvl2pPr>
            <a:lvl3pPr marL="685783" indent="0">
              <a:buNone/>
              <a:defRPr sz="825">
                <a:solidFill>
                  <a:schemeClr val="accent2"/>
                </a:solidFill>
              </a:defRPr>
            </a:lvl3pPr>
            <a:lvl4pPr marL="1028675" indent="0">
              <a:buNone/>
              <a:defRPr sz="788">
                <a:solidFill>
                  <a:schemeClr val="accent2"/>
                </a:solidFill>
              </a:defRPr>
            </a:lvl4pPr>
            <a:lvl5pPr marL="1371566" indent="0">
              <a:buNone/>
              <a:defRPr sz="788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68144" y="3915188"/>
            <a:ext cx="2952328" cy="244682"/>
          </a:xfrm>
        </p:spPr>
        <p:txBody>
          <a:bodyPr anchor="t" anchorCtr="0">
            <a:spAutoFit/>
          </a:bodyPr>
          <a:lstStyle>
            <a:lvl1pPr marL="171446" indent="-171446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SzPct val="120000"/>
              <a:buFont typeface="Arial" charset="0"/>
              <a:buChar char="•"/>
              <a:defRPr sz="1100" baseline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98" y="217070"/>
            <a:ext cx="1890173" cy="3014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5151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950" y="2643005"/>
            <a:ext cx="4261104" cy="526808"/>
          </a:xfrm>
        </p:spPr>
        <p:txBody>
          <a:bodyPr anchor="t" anchorCtr="0"/>
          <a:lstStyle>
            <a:lvl1pPr>
              <a:lnSpc>
                <a:spcPct val="85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95951" y="2992918"/>
            <a:ext cx="4264828" cy="3961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42892" indent="0">
              <a:buNone/>
              <a:defRPr sz="900">
                <a:solidFill>
                  <a:schemeClr val="accent2"/>
                </a:solidFill>
              </a:defRPr>
            </a:lvl2pPr>
            <a:lvl3pPr marL="685783" indent="0">
              <a:buNone/>
              <a:defRPr sz="825">
                <a:solidFill>
                  <a:schemeClr val="accent2"/>
                </a:solidFill>
              </a:defRPr>
            </a:lvl3pPr>
            <a:lvl4pPr marL="1028675" indent="0">
              <a:buNone/>
              <a:defRPr sz="788">
                <a:solidFill>
                  <a:schemeClr val="accent2"/>
                </a:solidFill>
              </a:defRPr>
            </a:lvl4pPr>
            <a:lvl5pPr marL="1371566" indent="0">
              <a:buNone/>
              <a:defRPr sz="788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68144" y="3915188"/>
            <a:ext cx="2952328" cy="244682"/>
          </a:xfrm>
        </p:spPr>
        <p:txBody>
          <a:bodyPr anchor="t" anchorCtr="0">
            <a:spAutoFit/>
          </a:bodyPr>
          <a:lstStyle>
            <a:lvl1pPr marL="171446" indent="-171446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SzPct val="120000"/>
              <a:buFont typeface="Arial" charset="0"/>
              <a:buChar char="•"/>
              <a:defRPr sz="1100" baseline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98" y="217070"/>
            <a:ext cx="1890173" cy="3014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0896" y="280203"/>
            <a:ext cx="8531352" cy="4572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6" y="1099267"/>
            <a:ext cx="8531352" cy="36210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3194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7414" y="523494"/>
            <a:ext cx="8531352" cy="435769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Arial" charset="0"/>
              <a:buNone/>
              <a:tabLst/>
              <a:defRPr sz="1600">
                <a:solidFill>
                  <a:schemeClr val="accent1"/>
                </a:solidFill>
              </a:defRPr>
            </a:lvl1pPr>
            <a:lvl2pPr marL="200020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Arial" charset="0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414" y="154607"/>
            <a:ext cx="8531352" cy="457200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6" y="1099267"/>
            <a:ext cx="8531352" cy="36210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600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rching Title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10896" y="192369"/>
            <a:ext cx="8531352" cy="43576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200020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385337"/>
            <a:ext cx="8531352" cy="457200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6" y="1099267"/>
            <a:ext cx="8531352" cy="36210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866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Subhead_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5" y="1097280"/>
            <a:ext cx="4160520" cy="479822"/>
          </a:xfr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728" y="1097280"/>
            <a:ext cx="4160520" cy="479822"/>
          </a:xfr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0896" y="280203"/>
            <a:ext cx="8531352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10895" y="1626919"/>
            <a:ext cx="4160520" cy="30876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1728" y="1626919"/>
            <a:ext cx="4160520" cy="30876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572000" y="206374"/>
            <a:ext cx="4279392" cy="4505669"/>
          </a:xfrm>
        </p:spPr>
        <p:txBody>
          <a:bodyPr tIns="1828800"/>
          <a:lstStyle>
            <a:lvl1pPr marL="0" indent="0" algn="ctr">
              <a:buNone/>
              <a:defRPr sz="1600"/>
            </a:lvl1pPr>
          </a:lstStyle>
          <a:p>
            <a:r>
              <a:rPr lang="en-US" sz="1600" dirty="0"/>
              <a:t>Click icon to insert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0896" y="280203"/>
            <a:ext cx="402336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310896" y="1097280"/>
            <a:ext cx="4023360" cy="36251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896" y="280203"/>
            <a:ext cx="8531352" cy="457200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1099267"/>
            <a:ext cx="8527870" cy="36210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8673959" y="4814661"/>
            <a:ext cx="470043" cy="29141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5657DD-24B7-4628-B5DA-698972284F41}" type="slidenum">
              <a:rPr kumimoji="0" lang="en-US" sz="68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8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480821" y="4854201"/>
            <a:ext cx="4197246" cy="1969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indent="0" algn="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80" kern="0" dirty="0">
                <a:solidFill>
                  <a:schemeClr val="tx1"/>
                </a:solidFill>
                <a:cs typeface="Arial"/>
              </a:rPr>
              <a:t>© 2018 Unisys Corporation. </a:t>
            </a:r>
            <a:r>
              <a:rPr lang="en-US" sz="680" kern="0" dirty="0" smtClean="0">
                <a:solidFill>
                  <a:schemeClr val="tx1"/>
                </a:solidFill>
                <a:cs typeface="Arial"/>
              </a:rPr>
              <a:t>All rights reserved. FOR INTERNAL USE ONLY.     | 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310896" y="950809"/>
            <a:ext cx="91440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" y="4847114"/>
            <a:ext cx="1085687" cy="17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8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696" r:id="rId5"/>
    <p:sldLayoutId id="2147483702" r:id="rId6"/>
    <p:sldLayoutId id="2147483707" r:id="rId7"/>
    <p:sldLayoutId id="2147483757" r:id="rId8"/>
    <p:sldLayoutId id="2147483731" r:id="rId9"/>
    <p:sldLayoutId id="2147483712" r:id="rId10"/>
    <p:sldLayoutId id="2147483713" r:id="rId11"/>
    <p:sldLayoutId id="2147483738" r:id="rId12"/>
    <p:sldLayoutId id="2147483730" r:id="rId13"/>
    <p:sldLayoutId id="2147483682" r:id="rId14"/>
    <p:sldLayoutId id="2147483710" r:id="rId15"/>
    <p:sldLayoutId id="2147483708" r:id="rId16"/>
    <p:sldLayoutId id="2147483693" r:id="rId17"/>
    <p:sldLayoutId id="2147483737" r:id="rId18"/>
    <p:sldLayoutId id="2147483706" r:id="rId19"/>
    <p:sldLayoutId id="214748373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1" kern="1200" spc="-38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0020" indent="-200020" algn="l" defTabSz="685783" rtl="0" eaLnBrk="1" latinLnBrk="0" hangingPunct="1">
        <a:spcBef>
          <a:spcPts val="750"/>
        </a:spcBef>
        <a:spcAft>
          <a:spcPts val="150"/>
        </a:spcAft>
        <a:buClr>
          <a:schemeClr val="accent1"/>
        </a:buClr>
        <a:buSzPct val="120000"/>
        <a:buFont typeface="Arial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951" indent="-201608" algn="l" defTabSz="685783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SzPct val="120000"/>
        <a:buFont typeface="Helvetica" charset="0"/>
        <a:buChar char="⁃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34985" indent="-126997" algn="l" defTabSz="685783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SzPct val="120000"/>
        <a:buFont typeface="Arial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30" indent="-142871" algn="l" defTabSz="685783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SzPct val="120000"/>
        <a:buFont typeface="Helvetica" charset="0"/>
        <a:buChar char="⁃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7552" indent="-133347" algn="l" defTabSz="685783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075439" y="3767871"/>
            <a:ext cx="4752528" cy="396119"/>
          </a:xfrm>
        </p:spPr>
        <p:txBody>
          <a:bodyPr/>
          <a:lstStyle/>
          <a:p>
            <a:r>
              <a:rPr lang="en-US" sz="1400" b="1" dirty="0" smtClean="0"/>
              <a:t>Behavioral </a:t>
            </a:r>
            <a:r>
              <a:rPr lang="en-US" sz="1400" b="1" dirty="0"/>
              <a:t>Biometrics - Typing Pattern Authentication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Sector </a:t>
            </a:r>
            <a:r>
              <a:rPr lang="en-US" dirty="0" err="1" smtClean="0"/>
              <a:t>Hackfest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75439" y="4163990"/>
            <a:ext cx="4919271" cy="44566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Quinn Verbeke, Alex Leventhal, Tyler Montgomery, Arjun Pillai, Cody Fremont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0896" y="280203"/>
            <a:ext cx="8531352" cy="553810"/>
          </a:xfrm>
        </p:spPr>
        <p:txBody>
          <a:bodyPr/>
          <a:lstStyle/>
          <a:p>
            <a:pPr algn="ctr"/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0894" y="1095271"/>
            <a:ext cx="8531353" cy="3619336"/>
          </a:xfrm>
        </p:spPr>
        <p:txBody>
          <a:bodyPr/>
          <a:lstStyle/>
          <a:p>
            <a:r>
              <a:rPr lang="en-US" dirty="0" smtClean="0"/>
              <a:t>Create a system that tracks typing behaviors that can help validate the user</a:t>
            </a:r>
            <a:endParaRPr lang="en-US" dirty="0"/>
          </a:p>
          <a:p>
            <a:pPr lvl="1"/>
            <a:r>
              <a:rPr lang="en-US" dirty="0" smtClean="0"/>
              <a:t>Words per Minute</a:t>
            </a:r>
          </a:p>
          <a:p>
            <a:pPr lvl="1"/>
            <a:r>
              <a:rPr lang="en-US" dirty="0" smtClean="0"/>
              <a:t>Percent Corrections</a:t>
            </a:r>
          </a:p>
          <a:p>
            <a:pPr lvl="1"/>
            <a:r>
              <a:rPr lang="en-US" dirty="0" smtClean="0"/>
              <a:t>Preferred Capitalization Key</a:t>
            </a:r>
            <a:endParaRPr lang="en-US" dirty="0"/>
          </a:p>
          <a:p>
            <a:r>
              <a:rPr lang="en-US" dirty="0" smtClean="0"/>
              <a:t>Store the data for cross comparison against active user</a:t>
            </a:r>
          </a:p>
          <a:p>
            <a:pPr lvl="1"/>
            <a:r>
              <a:rPr lang="en-US" dirty="0" smtClean="0"/>
              <a:t>Does th</a:t>
            </a:r>
            <a:r>
              <a:rPr lang="en-US" dirty="0" smtClean="0"/>
              <a:t>e typing style match the logged-in user?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python script records keystrokes</a:t>
            </a:r>
          </a:p>
          <a:p>
            <a:r>
              <a:rPr lang="en-US" dirty="0" smtClean="0"/>
              <a:t>Keystrokes are analyzed using K-means machine learning algorithm</a:t>
            </a:r>
          </a:p>
          <a:p>
            <a:r>
              <a:rPr lang="en-US" dirty="0" smtClean="0"/>
              <a:t>Data is cross referenced from the K-means clusters to determine if the active typist fits the active user’s statistics</a:t>
            </a:r>
          </a:p>
        </p:txBody>
      </p:sp>
    </p:spTree>
    <p:extLst>
      <p:ext uri="{BB962C8B-B14F-4D97-AF65-F5344CB8AC3E}">
        <p14:creationId xmlns:p14="http://schemas.microsoft.com/office/powerpoint/2010/main" val="24956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Computers which may be logged in for periods of time</a:t>
            </a:r>
          </a:p>
          <a:p>
            <a:pPr lvl="1"/>
            <a:r>
              <a:rPr lang="en-US" dirty="0" smtClean="0"/>
              <a:t>TSA</a:t>
            </a:r>
          </a:p>
          <a:p>
            <a:pPr lvl="1"/>
            <a:r>
              <a:rPr lang="en-US" dirty="0" smtClean="0"/>
              <a:t>Boarder Security</a:t>
            </a:r>
            <a:endParaRPr lang="en-US" dirty="0"/>
          </a:p>
          <a:p>
            <a:r>
              <a:rPr lang="en-US" dirty="0" smtClean="0"/>
              <a:t>Computers at risk for being left unattended</a:t>
            </a:r>
          </a:p>
          <a:p>
            <a:pPr lvl="1"/>
            <a:r>
              <a:rPr lang="en-US" dirty="0" smtClean="0"/>
              <a:t>Personal / Office Computers</a:t>
            </a:r>
          </a:p>
        </p:txBody>
      </p:sp>
    </p:spTree>
    <p:extLst>
      <p:ext uri="{BB962C8B-B14F-4D97-AF65-F5344CB8AC3E}">
        <p14:creationId xmlns:p14="http://schemas.microsoft.com/office/powerpoint/2010/main" val="204235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Questions, Comments, Concerns?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8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54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0">
      <a:dk1>
        <a:srgbClr val="24272A"/>
      </a:dk1>
      <a:lt1>
        <a:srgbClr val="FFFFFF"/>
      </a:lt1>
      <a:dk2>
        <a:srgbClr val="C22030"/>
      </a:dk2>
      <a:lt2>
        <a:srgbClr val="124B96"/>
      </a:lt2>
      <a:accent1>
        <a:srgbClr val="5DB2E3"/>
      </a:accent1>
      <a:accent2>
        <a:srgbClr val="5FA644"/>
      </a:accent2>
      <a:accent3>
        <a:srgbClr val="904199"/>
      </a:accent3>
      <a:accent4>
        <a:srgbClr val="FFC627"/>
      </a:accent4>
      <a:accent5>
        <a:srgbClr val="EC7423"/>
      </a:accent5>
      <a:accent6>
        <a:srgbClr val="66656B"/>
      </a:accent6>
      <a:hlink>
        <a:srgbClr val="5DADE5"/>
      </a:hlink>
      <a:folHlink>
        <a:srgbClr val="124B96"/>
      </a:folHlink>
    </a:clrScheme>
    <a:fontScheme name="Unisys Fonts Feb 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isys_Internal_2018_16x9_010218" id="{D81AF495-E424-D644-827D-47E84AFFCB87}" vid="{D5FCCF53-9C7D-AC49-9EE2-BBEC42509B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Unisys_Internal_2018_16x9_010218</Template>
  <TotalTime>90</TotalTime>
  <Words>130</Words>
  <Application>Microsoft Office PowerPoint</Application>
  <PresentationFormat>On-screen Show (16:9)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Helvetica</vt:lpstr>
      <vt:lpstr>Custom Design</vt:lpstr>
      <vt:lpstr>Federal Sector Hackfest</vt:lpstr>
      <vt:lpstr>The Idea</vt:lpstr>
      <vt:lpstr>The Method</vt:lpstr>
      <vt:lpstr>The Practice</vt:lpstr>
      <vt:lpstr>PowerPoint Presentation</vt:lpstr>
      <vt:lpstr>PowerPoint Presentation</vt:lpstr>
    </vt:vector>
  </TitlesOfParts>
  <Manager/>
  <Company>Unisys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Sector Hackfest</dc:title>
  <dc:subject/>
  <dc:creator>Fletcher, James David</dc:creator>
  <cp:keywords/>
  <dc:description/>
  <cp:lastModifiedBy>Fremont, Cody</cp:lastModifiedBy>
  <cp:revision>14</cp:revision>
  <cp:lastPrinted>2017-12-15T20:52:25Z</cp:lastPrinted>
  <dcterms:created xsi:type="dcterms:W3CDTF">2018-07-19T20:56:53Z</dcterms:created>
  <dcterms:modified xsi:type="dcterms:W3CDTF">2018-07-26T20:03:12Z</dcterms:modified>
  <cp:category/>
</cp:coreProperties>
</file>