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点击鼠标编辑标题文本格式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8A54776F-5CCA-464D-ADFA-028FD92E98DB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LibreOffice/7.2.5.2$Linux_X86_64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2022-01-07T14:02:14Z</dcterms:created>
  <dc:creator/>
  <dc:description/>
  <dc:language>zh-CN</dc:language>
  <cp:lastModifiedBy/>
  <cp:revision>0</cp:revision>
  <dc:subject/>
  <dc:title/>
</cp:coreProperties>
</file>