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59"/>
  </p:normalViewPr>
  <p:slideViewPr>
    <p:cSldViewPr snapToGrid="0" snapToObjects="1">
      <p:cViewPr varScale="1">
        <p:scale>
          <a:sx n="138" d="100"/>
          <a:sy n="138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EDAA-3ADD-D14B-B55D-C4B734AF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25BCC-362E-5A45-9B46-2086001FB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3C872-1B6F-7B46-8CE8-77E1E2E6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32ABB-6AEE-FC42-A0F6-E9732043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C2F7D-581A-B546-8528-92648C41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25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1F950-6B3C-E74D-8731-481F99DE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83DCD-7FA6-CA49-A011-453A7BBE3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11516-491A-E14A-A4D5-C7C463DB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320C2-6EE1-C34A-8F3D-8F7CE91F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9370A-7277-904F-9FC0-F6403C7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99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07A46E-AEBB-0D4F-A6EB-039493F3D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573AB-B063-E04A-B3C4-D29E4509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F24B9-F7E2-3941-9D5F-90295B28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B5755-C77B-B34D-96C1-DD80AC6D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25F51-C2C3-F54F-9F76-F440845E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31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5BB0-5FC3-1E4E-9A89-DE9A14F3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397A8-19F9-B34A-AA57-2810CB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71358-78F1-614F-9527-8AC96BE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53C1B-C707-EE4B-9A2A-77D70DF7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49533-2597-C34A-AD48-E53808B9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7D8DB-EFB9-3B42-9765-0CD4EBBB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DBFA6-4AC1-4640-A87E-06998ED9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AD54-903A-D348-8D1A-ED629204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CB30A-5B35-0A43-9B5D-849F47BD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ABBD5-6C1A-2C46-BC31-725970B6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4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1C2C5-96BF-E74F-83A5-4D02DBC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CB8B6-E83D-6E4B-8D14-D03B0878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186F9-6475-F340-9779-0C3C6A60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F2311-58C6-9A4D-B492-7ED72001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652B9-78D9-7745-A3AC-1AE980A8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5F976-D603-5843-BCF9-D2781E07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1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C680-894B-5240-9A25-4E5C4FCC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7A0E2-6340-524A-A087-8FE1A3C3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EB81E-98EB-C043-B409-3B141F11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90C9A9-1ED2-034D-88B2-6D1DD106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CDAC7-8829-AE42-920C-47CD8CD40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0B8437-C2D9-4C44-B340-FAAFB621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959231-7C6F-814B-BD2A-F51EA90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EBFC1-46F5-D049-BBC4-54C52889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6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C2B1-D3D9-4842-9F0E-63811FFF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8D98F0-2AE2-EC42-870F-45BDCBEC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73F580-A60A-6244-BAE2-788C54AE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9FE48-1844-3E44-A8E7-67414FB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47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66FBC-EFFD-394F-9605-781DE0E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CF0DE-B239-0942-94B0-77283FF8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F51E5-D49F-C14F-B9F2-4DADFC26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7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20C7-E036-1F4D-94CA-6A6965B2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2AC68-A344-664C-BC09-5479957C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C6150-B83C-594B-9D50-F5D9BFC1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6FB24-CE1F-6B47-8291-BF93EC58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00D61-E71B-FE47-8873-AA62FF5D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005A8-C7F9-4E4F-8B2D-1992BAEB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3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2571B-3188-4A4C-B018-8AA76844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69A4B3-4DB4-F042-8277-FC7CFC563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42995F-B782-5447-A613-A2EEE266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1411A-93BD-BF46-A16F-BEBA7F11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CB94F-CC5F-6F4A-9813-C39148C3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BD8BE-4043-8248-A545-BB5C7C15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D95DC8-9434-3F49-90CC-31191174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7942B-5D88-754F-A9A2-0268B6BF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C64D6-0E30-984C-ABE1-966045071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7CBA-392F-9747-BCD4-D05B36B6D676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3A0A1-806C-824E-9378-40CC13736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3F3E2-1B65-074D-8DF5-2FFEA67C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EB4C-13E7-4141-B5F3-CCC53A159B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8AA3-62FE-3E4C-B044-C69EF2DD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02364"/>
          </a:xfrm>
        </p:spPr>
        <p:txBody>
          <a:bodyPr>
            <a:normAutofit/>
          </a:bodyPr>
          <a:lstStyle/>
          <a:p>
            <a:r>
              <a:rPr kumimoji="1" lang="ja-JP" altLang="en-US" sz="5400" b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すべてのものには</a:t>
            </a:r>
            <a:r>
              <a:rPr kumimoji="1" lang="zh-CN" altLang="en-US" sz="5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霊</a:t>
            </a:r>
            <a:r>
              <a:rPr kumimoji="1" lang="ja-JP" altLang="en-US" sz="5400" b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があります。</a:t>
            </a:r>
            <a:br>
              <a:rPr kumimoji="1" lang="en-US" altLang="ja-JP" sz="5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kumimoji="1" lang="zh-CN" altLang="en-US" sz="5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蚊</a:t>
            </a:r>
            <a:r>
              <a:rPr kumimoji="1" lang="ja-JP" altLang="en-US" sz="5400" b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を</a:t>
            </a:r>
            <a:r>
              <a:rPr kumimoji="1" lang="zh-CN" altLang="en-US" sz="5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除</a:t>
            </a:r>
            <a:r>
              <a:rPr kumimoji="1" lang="ja-JP" altLang="en-US" sz="5400" b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いて。</a:t>
            </a:r>
            <a:endParaRPr kumimoji="1" lang="zh-CN" altLang="en-US" sz="54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B8B52-AB3A-574C-8EE0-3B89434632A4}"/>
              </a:ext>
            </a:extLst>
          </p:cNvPr>
          <p:cNvSpPr txBox="1"/>
          <p:nvPr/>
        </p:nvSpPr>
        <p:spPr>
          <a:xfrm>
            <a:off x="4941454" y="5089306"/>
            <a:ext cx="23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20211110</a:t>
            </a:r>
          </a:p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曲朔</a:t>
            </a:r>
          </a:p>
        </p:txBody>
      </p:sp>
    </p:spTree>
    <p:extLst>
      <p:ext uri="{BB962C8B-B14F-4D97-AF65-F5344CB8AC3E}">
        <p14:creationId xmlns:p14="http://schemas.microsoft.com/office/powerpoint/2010/main" val="24483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BD985F-C239-1C4E-8ABA-75F6753D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215900"/>
            <a:ext cx="4813300" cy="321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958A21-74E7-314E-B09C-BCA27BEB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893704"/>
            <a:ext cx="3225800" cy="2451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77E7A6-9E2E-094F-B828-87B3A711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0" y="3893704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201A4D-ED5A-2544-8FF3-4A5F1057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90" y="1298286"/>
            <a:ext cx="7492619" cy="42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2325DC-96FE-394E-B386-49FEAABE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2476500"/>
            <a:ext cx="1651000" cy="1905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17487D-C2FD-0F4E-8B0D-2949B27D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806864"/>
            <a:ext cx="1651000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DBDE07-E8EE-DF45-848B-74135669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81" y="753918"/>
            <a:ext cx="1651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79D05-8D9E-F94F-A0EF-DFE29FBC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73" y="966354"/>
            <a:ext cx="1651000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14C006-304F-A149-8A9D-6F3DCAD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6" y="2658918"/>
            <a:ext cx="1651000" cy="190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88AF3-4EE8-724F-B446-981DEDB5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09" y="3986646"/>
            <a:ext cx="1651000" cy="190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3BB411-9882-144E-A6EF-FD00BD0E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92" y="4125190"/>
            <a:ext cx="1651000" cy="1905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410485-5D4A-244B-BAEB-C2BFCE6A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346" y="441038"/>
            <a:ext cx="1651000" cy="190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6B094B-F86D-104C-A8DF-A2E7655D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246" y="3172690"/>
            <a:ext cx="1651000" cy="1905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3F4183-9E88-3D46-BAA7-23F0ABC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59" y="98136"/>
            <a:ext cx="1651000" cy="190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376029-2B3D-C14F-931C-23F945A0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3" y="4381500"/>
            <a:ext cx="1651000" cy="1905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461B8A-70AE-4741-AA09-DDA54F19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9" y="1806864"/>
            <a:ext cx="1651000" cy="1905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F715133-73C3-5943-B438-B5852401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46" y="4670137"/>
            <a:ext cx="1651000" cy="1905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E01AFF6-69E5-164E-AA03-820CDA71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710" y="1720272"/>
            <a:ext cx="165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8AA3-62FE-3E4C-B044-C69EF2DD5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7818"/>
            <a:ext cx="12192000" cy="918946"/>
          </a:xfrm>
        </p:spPr>
        <p:txBody>
          <a:bodyPr>
            <a:normAutofit/>
          </a:bodyPr>
          <a:lstStyle/>
          <a:p>
            <a:r>
              <a:rPr kumimoji="1" lang="zh-CN" altLang="en-US" sz="5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ありがとございました！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87022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Macintosh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Hiragino Sans GB W3</vt:lpstr>
      <vt:lpstr>Arial</vt:lpstr>
      <vt:lpstr>Office 主题​​</vt:lpstr>
      <vt:lpstr>すべてのものには霊があります。 蚊を除いて。</vt:lpstr>
      <vt:lpstr>PowerPoint 演示文稿</vt:lpstr>
      <vt:lpstr>PowerPoint 演示文稿</vt:lpstr>
      <vt:lpstr>PowerPoint 演示文稿</vt:lpstr>
      <vt:lpstr>ありがとございました！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蚊以外のすべてのものには魂がある。</dc:title>
  <dc:creator>杨 蕙芷</dc:creator>
  <cp:lastModifiedBy>杨 蕙芷</cp:lastModifiedBy>
  <cp:revision>6</cp:revision>
  <dcterms:created xsi:type="dcterms:W3CDTF">2021-11-09T11:31:04Z</dcterms:created>
  <dcterms:modified xsi:type="dcterms:W3CDTF">2021-11-09T12:25:00Z</dcterms:modified>
</cp:coreProperties>
</file>