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"/>
  </p:notesMasterIdLst>
  <p:sldSz cx="12195175" cy="6859588"/>
  <p:notesSz cx="6858000" cy="9144000"/>
  <p:embeddedFontLst>
    <p:embeddedFont>
      <p:font typeface="PT Sans" panose="020B0503020203020204" pitchFamily="34" charset="-52"/>
      <p:regular r:id="rId3"/>
      <p:bold r:id="rId4"/>
      <p:italic r:id="rId5"/>
      <p:boldItalic r:id="rId6"/>
    </p:embeddedFont>
    <p:embeddedFont>
      <p:font typeface="Raleway" panose="020B0503030101060003" pitchFamily="34" charset="-52"/>
      <p:regular r:id="rId7"/>
      <p:bold r:id="rId8"/>
    </p:embeddedFont>
    <p:embeddedFont>
      <p:font typeface="Playfair Display Black" panose="00000A00000000000000" pitchFamily="2" charset="-52"/>
      <p:bold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ru-RU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  <a:srgbClr val="3F3F3F"/>
    <a:srgbClr val="FFFFFF"/>
    <a:srgbClr val="5F4B8B"/>
    <a:srgbClr val="E02A73"/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 showGuides="1">
      <p:cViewPr>
        <p:scale>
          <a:sx n="62" d="100"/>
          <a:sy n="62" d="100"/>
        </p:scale>
        <p:origin x="-1032" y="-246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E5C77-50ED-43B3-B835-1440DA98E97A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7E8B1-845F-49AD-906F-C513E895C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602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solidFill>
          <a:srgbClr val="00A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Мои документы\!Дизайн\aaa\slider\carlota-vidal-239839-m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4" b="1581"/>
          <a:stretch/>
        </p:blipFill>
        <p:spPr bwMode="auto">
          <a:xfrm>
            <a:off x="0" y="-170606"/>
            <a:ext cx="12290276" cy="707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 userDrawn="1"/>
        </p:nvSpPr>
        <p:spPr>
          <a:xfrm>
            <a:off x="1" y="-170605"/>
            <a:ext cx="12290275" cy="7077934"/>
          </a:xfrm>
          <a:prstGeom prst="rect">
            <a:avLst/>
          </a:prstGeom>
          <a:gradFill>
            <a:gsLst>
              <a:gs pos="59000">
                <a:srgbClr val="E02A73">
                  <a:alpha val="50000"/>
                </a:srgbClr>
              </a:gs>
              <a:gs pos="100000">
                <a:srgbClr val="5F4B8B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09758" y="932938"/>
            <a:ext cx="5476281" cy="2208757"/>
          </a:xfrm>
          <a:prstGeom prst="rect">
            <a:avLst/>
          </a:prstGeom>
        </p:spPr>
        <p:txBody>
          <a:bodyPr lIns="121944" tIns="60972" rIns="121944" bIns="60972" anchor="ctr"/>
          <a:lstStyle>
            <a:lvl1pPr algn="ctr">
              <a:defRPr lang="ru-RU" sz="5400" b="0" i="0" kern="1200" dirty="0">
                <a:solidFill>
                  <a:srgbClr val="FFFFFF"/>
                </a:solidFill>
                <a:latin typeface="Playfair Display Black" panose="00000A00000000000000" pitchFamily="2" charset="-52"/>
                <a:ea typeface="Greta Text Pro Bold" pitchFamily="50" charset="0"/>
                <a:cs typeface="+mj-cs"/>
              </a:defRPr>
            </a:lvl1pPr>
          </a:lstStyle>
          <a:p>
            <a:r>
              <a:rPr lang="en-US" dirty="0" smtClean="0"/>
              <a:t>Title</a:t>
            </a:r>
            <a:endParaRPr lang="ru-RU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364657" y="-170606"/>
            <a:ext cx="5976664" cy="6120680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3555" y="3429794"/>
            <a:ext cx="5462485" cy="2210312"/>
          </a:xfrm>
          <a:prstGeom prst="rect">
            <a:avLst/>
          </a:prstGeom>
        </p:spPr>
        <p:txBody>
          <a:bodyPr lIns="121944" tIns="60972" rIns="121944" bIns="60972"/>
          <a:lstStyle>
            <a:lvl1pPr marL="0" indent="0" algn="ctr">
              <a:buNone/>
              <a:defRPr lang="ru-RU" sz="3200" b="0" kern="1200" dirty="0">
                <a:solidFill>
                  <a:srgbClr val="FFFFFF"/>
                </a:solidFill>
                <a:latin typeface="PT Sans" panose="020B0503020203020204" pitchFamily="34" charset="-52"/>
                <a:ea typeface="PT Sans" panose="020B0503020203020204" pitchFamily="34" charset="-52"/>
                <a:cs typeface="+mj-cs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ru-RU" dirty="0"/>
          </a:p>
        </p:txBody>
      </p:sp>
      <p:pic>
        <p:nvPicPr>
          <p:cNvPr id="5" name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7749" y="6407516"/>
            <a:ext cx="1045495" cy="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39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Мои документы\!Дизайн\aaa\slider\noah-silliman-464094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1"/>
          <a:stretch/>
        </p:blipFill>
        <p:spPr bwMode="auto">
          <a:xfrm>
            <a:off x="2204" y="3430588"/>
            <a:ext cx="12223742" cy="351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 userDrawn="1"/>
        </p:nvSpPr>
        <p:spPr>
          <a:xfrm>
            <a:off x="2204" y="3430588"/>
            <a:ext cx="12218267" cy="3514544"/>
          </a:xfrm>
          <a:prstGeom prst="rect">
            <a:avLst/>
          </a:prstGeom>
          <a:gradFill>
            <a:gsLst>
              <a:gs pos="59000">
                <a:srgbClr val="E02A73">
                  <a:alpha val="50000"/>
                </a:srgbClr>
              </a:gs>
              <a:gs pos="100000">
                <a:srgbClr val="5F4B8B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color1_shape1"/>
          <p:cNvSpPr/>
          <p:nvPr userDrawn="1"/>
        </p:nvSpPr>
        <p:spPr>
          <a:xfrm>
            <a:off x="1057027" y="477466"/>
            <a:ext cx="10081120" cy="511256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875888" y="-458637"/>
            <a:ext cx="6408712" cy="3096343"/>
          </a:xfrm>
          <a:prstGeom prst="rect">
            <a:avLst/>
          </a:prstGeom>
          <a:noFill/>
          <a:ln w="101600">
            <a:solidFill>
              <a:srgbClr val="E02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145259" y="981522"/>
            <a:ext cx="5832648" cy="1656184"/>
          </a:xfrm>
          <a:prstGeom prst="rect">
            <a:avLst/>
          </a:prstGeom>
        </p:spPr>
        <p:txBody>
          <a:bodyPr lIns="121944" tIns="60972" rIns="121944" bIns="60972" anchor="ctr"/>
          <a:lstStyle>
            <a:lvl1pPr algn="ctr">
              <a:defRPr lang="ru-RU" sz="4800" b="0" i="0" kern="1200" dirty="0">
                <a:solidFill>
                  <a:srgbClr val="FFFFFF"/>
                </a:solidFill>
                <a:latin typeface="Playfair Display Black" panose="00000A00000000000000" pitchFamily="2" charset="-52"/>
                <a:ea typeface="Greta Text Pro Bold" pitchFamily="50" charset="0"/>
                <a:cs typeface="+mj-cs"/>
              </a:defRPr>
            </a:lvl1pPr>
          </a:lstStyle>
          <a:p>
            <a:r>
              <a:rPr lang="en-US" dirty="0" smtClean="0"/>
              <a:t>Title</a:t>
            </a:r>
            <a:endParaRPr lang="ru-RU" dirty="0"/>
          </a:p>
        </p:txBody>
      </p:sp>
      <p:sp>
        <p:nvSpPr>
          <p:cNvPr id="9" name="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777107" y="2853729"/>
            <a:ext cx="8640960" cy="2304257"/>
          </a:xfrm>
          <a:prstGeom prst="rect">
            <a:avLst/>
          </a:prstGeom>
        </p:spPr>
        <p:txBody>
          <a:bodyPr lIns="121944" tIns="60972" rIns="121944" bIns="60972"/>
          <a:lstStyle>
            <a:lvl1pPr marL="0" indent="0">
              <a:buNone/>
              <a:defRPr sz="1600" b="0">
                <a:solidFill>
                  <a:schemeClr val="bg1"/>
                </a:solidFill>
                <a:latin typeface="PT Sans" panose="020B0503020203020204" pitchFamily="34" charset="-52"/>
                <a:ea typeface="PT Sans" panose="020B0503020203020204" pitchFamily="34" charset="-52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ru-RU" dirty="0"/>
          </a:p>
        </p:txBody>
      </p:sp>
      <p:pic>
        <p:nvPicPr>
          <p:cNvPr id="8" name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7749" y="6407516"/>
            <a:ext cx="1045495" cy="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36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_text">
    <p:bg>
      <p:bgPr>
        <a:solidFill>
          <a:srgbClr val="00A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5175" cy="6866722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7749" y="6407516"/>
            <a:ext cx="1045495" cy="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"/>
          <p:cNvSpPr>
            <a:spLocks noGrp="1"/>
          </p:cNvSpPr>
          <p:nvPr>
            <p:ph type="body" sz="quarter" idx="10" hasCustomPrompt="1"/>
          </p:nvPr>
        </p:nvSpPr>
        <p:spPr>
          <a:xfrm>
            <a:off x="624581" y="548345"/>
            <a:ext cx="10946016" cy="5545745"/>
          </a:xfrm>
          <a:prstGeom prst="rect">
            <a:avLst/>
          </a:prstGeom>
        </p:spPr>
        <p:txBody>
          <a:bodyPr lIns="121944" tIns="60972" rIns="121944" bIns="60972" anchor="ctr"/>
          <a:lstStyle>
            <a:lvl1pPr marL="0" indent="0" algn="ctr" defTabSz="1219444" rtl="0" eaLnBrk="1" latinLnBrk="0" hangingPunct="1">
              <a:spcBef>
                <a:spcPct val="0"/>
              </a:spcBef>
              <a:buNone/>
              <a:defRPr lang="ru-RU" sz="2800" b="1" kern="1200" baseline="0" dirty="0" smtClean="0">
                <a:solidFill>
                  <a:srgbClr val="FFFFFF"/>
                </a:solidFill>
                <a:latin typeface="PT Sans" panose="020B0503020203020204" pitchFamily="34" charset="-52"/>
                <a:ea typeface="PT Sans" panose="020B0503020203020204" pitchFamily="34" charset="-52"/>
                <a:cs typeface="+mj-cs"/>
              </a:defRPr>
            </a:lvl1pPr>
            <a:lvl2pPr marL="609722" indent="0" algn="ctr" defTabSz="1219444" rtl="0" eaLnBrk="1" latinLnBrk="0" hangingPunct="1">
              <a:spcBef>
                <a:spcPct val="0"/>
              </a:spcBef>
              <a:buNone/>
              <a:defRPr lang="ru-RU" sz="4800" b="1" kern="1200" baseline="0" dirty="0" smtClean="0">
                <a:solidFill>
                  <a:srgbClr val="FFFFFF"/>
                </a:solidFill>
                <a:latin typeface="Raleway" panose="020B0503030101060003" pitchFamily="34" charset="-52"/>
                <a:ea typeface="+mj-ea"/>
                <a:cs typeface="+mj-cs"/>
              </a:defRPr>
            </a:lvl2pPr>
            <a:lvl3pPr marL="1219444" indent="0" algn="ctr" defTabSz="1219444" rtl="0" eaLnBrk="1" latinLnBrk="0" hangingPunct="1">
              <a:spcBef>
                <a:spcPct val="0"/>
              </a:spcBef>
              <a:buNone/>
              <a:defRPr lang="ru-RU" sz="4800" b="1" kern="1200" baseline="0" dirty="0" smtClean="0">
                <a:solidFill>
                  <a:srgbClr val="FFFFFF"/>
                </a:solidFill>
                <a:latin typeface="Raleway" panose="020B0503030101060003" pitchFamily="34" charset="-52"/>
                <a:ea typeface="+mj-ea"/>
                <a:cs typeface="+mj-cs"/>
              </a:defRPr>
            </a:lvl3pPr>
            <a:lvl4pPr marL="1829166" indent="0" algn="ctr" defTabSz="1219444" rtl="0" eaLnBrk="1" latinLnBrk="0" hangingPunct="1">
              <a:spcBef>
                <a:spcPct val="0"/>
              </a:spcBef>
              <a:buNone/>
              <a:defRPr lang="ru-RU" sz="4800" b="1" kern="1200" baseline="0" dirty="0" smtClean="0">
                <a:solidFill>
                  <a:srgbClr val="FFFFFF"/>
                </a:solidFill>
                <a:latin typeface="Raleway" panose="020B0503030101060003" pitchFamily="34" charset="-52"/>
                <a:ea typeface="+mj-ea"/>
                <a:cs typeface="+mj-cs"/>
              </a:defRPr>
            </a:lvl4pPr>
            <a:lvl5pPr marL="2438888" indent="0" algn="ctr" defTabSz="1219444" rtl="0" eaLnBrk="1" latinLnBrk="0" hangingPunct="1">
              <a:spcBef>
                <a:spcPct val="0"/>
              </a:spcBef>
              <a:buNone/>
              <a:defRPr lang="ru-RU" sz="4800" b="1" kern="1200" baseline="0" dirty="0">
                <a:solidFill>
                  <a:srgbClr val="FFFFFF"/>
                </a:solidFill>
                <a:latin typeface="Raleway" panose="020B0503030101060003" pitchFamily="34" charset="-52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Important text</a:t>
            </a:r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607726" y="494719"/>
            <a:ext cx="11017224" cy="5599371"/>
          </a:xfrm>
          <a:prstGeom prst="rect">
            <a:avLst/>
          </a:prstGeom>
          <a:noFill/>
          <a:ln w="101600">
            <a:solidFill>
              <a:srgbClr val="E02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88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-68006" y="-26590"/>
            <a:ext cx="12302009" cy="6905262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5" name="Picture 3" descr="D:\Мои документы\!Дизайн\aaa\slider\joel-filipe-195321-min-min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"/>
          <a:stretch/>
        </p:blipFill>
        <p:spPr bwMode="auto">
          <a:xfrm>
            <a:off x="5674647" y="-26590"/>
            <a:ext cx="6543620" cy="691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 userDrawn="1"/>
        </p:nvSpPr>
        <p:spPr>
          <a:xfrm>
            <a:off x="-311125" y="261442"/>
            <a:ext cx="11593288" cy="1368152"/>
          </a:xfrm>
          <a:prstGeom prst="rect">
            <a:avLst/>
          </a:prstGeom>
          <a:noFill/>
          <a:ln w="101600">
            <a:solidFill>
              <a:srgbClr val="E02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09759" y="274702"/>
            <a:ext cx="10672404" cy="1354892"/>
          </a:xfrm>
          <a:prstGeom prst="rect">
            <a:avLst/>
          </a:prstGeom>
        </p:spPr>
        <p:txBody>
          <a:bodyPr lIns="121944" tIns="60972" rIns="121944" bIns="60972" anchor="ctr"/>
          <a:lstStyle>
            <a:lvl1pPr algn="l">
              <a:defRPr lang="ru-RU" sz="4800" b="0" i="0" kern="1200" dirty="0">
                <a:solidFill>
                  <a:srgbClr val="FFFFFF"/>
                </a:solidFill>
                <a:latin typeface="Playfair Display Black" panose="00000A00000000000000" pitchFamily="2" charset="-52"/>
                <a:ea typeface="Greta Text Pro Bold" pitchFamily="50" charset="0"/>
                <a:cs typeface="+mj-cs"/>
              </a:defRPr>
            </a:lvl1pPr>
          </a:lstStyle>
          <a:p>
            <a:r>
              <a:rPr lang="en-US" dirty="0" smtClean="0"/>
              <a:t>Title</a:t>
            </a:r>
            <a:endParaRPr lang="ru-RU" dirty="0"/>
          </a:p>
        </p:txBody>
      </p:sp>
      <p:sp>
        <p:nvSpPr>
          <p:cNvPr id="9" name="text"/>
          <p:cNvSpPr>
            <a:spLocks noGrp="1"/>
          </p:cNvSpPr>
          <p:nvPr>
            <p:ph type="body" sz="quarter" idx="10" hasCustomPrompt="1"/>
          </p:nvPr>
        </p:nvSpPr>
        <p:spPr>
          <a:xfrm>
            <a:off x="624580" y="1989635"/>
            <a:ext cx="4032473" cy="4330554"/>
          </a:xfrm>
          <a:prstGeom prst="rect">
            <a:avLst/>
          </a:prstGeom>
        </p:spPr>
        <p:txBody>
          <a:bodyPr lIns="121944" tIns="60972" rIns="121944" bIns="60972"/>
          <a:lstStyle>
            <a:lvl1pPr marL="0" indent="0">
              <a:buNone/>
              <a:defRPr sz="1600" b="0">
                <a:solidFill>
                  <a:schemeClr val="bg1"/>
                </a:solidFill>
                <a:latin typeface="PT Sans" panose="020B0503020203020204" pitchFamily="34" charset="-52"/>
                <a:ea typeface="PT Sans" panose="020B0503020203020204" pitchFamily="34" charset="-52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ru-RU" dirty="0"/>
          </a:p>
        </p:txBody>
      </p:sp>
      <p:sp>
        <p:nvSpPr>
          <p:cNvPr id="4" name="picture_placeholder"/>
          <p:cNvSpPr>
            <a:spLocks noGrp="1"/>
          </p:cNvSpPr>
          <p:nvPr>
            <p:ph type="pic" sz="quarter" idx="11" hasCustomPrompt="1"/>
          </p:nvPr>
        </p:nvSpPr>
        <p:spPr>
          <a:xfrm>
            <a:off x="4753155" y="1989634"/>
            <a:ext cx="6529008" cy="4321612"/>
          </a:xfrm>
          <a:prstGeom prst="rect">
            <a:avLst/>
          </a:prstGeom>
        </p:spPr>
        <p:txBody>
          <a:bodyPr lIns="121944" tIns="60972" rIns="121944" bIns="60972" anchor="ctr"/>
          <a:lstStyle>
            <a:lvl1pPr marL="0" indent="0" algn="ctr">
              <a:buNone/>
              <a:defRPr lang="ru-RU" sz="2700" b="0" kern="1200" dirty="0">
                <a:solidFill>
                  <a:schemeClr val="bg1"/>
                </a:solidFill>
                <a:latin typeface="PT Sans" panose="020B0503020203020204" pitchFamily="34" charset="-52"/>
                <a:ea typeface="PT Sans" panose="020B0503020203020204" pitchFamily="34" charset="-52"/>
                <a:cs typeface="+mn-cs"/>
              </a:defRPr>
            </a:lvl1pPr>
          </a:lstStyle>
          <a:p>
            <a:r>
              <a:rPr lang="en-US" dirty="0" smtClean="0"/>
              <a:t>Image</a:t>
            </a:r>
            <a:endParaRPr lang="ru-RU" dirty="0"/>
          </a:p>
        </p:txBody>
      </p:sp>
      <p:pic>
        <p:nvPicPr>
          <p:cNvPr id="11" name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7749" y="6407516"/>
            <a:ext cx="1045495" cy="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99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1_shape1"/>
          <p:cNvSpPr/>
          <p:nvPr userDrawn="1"/>
        </p:nvSpPr>
        <p:spPr>
          <a:xfrm>
            <a:off x="0" y="0"/>
            <a:ext cx="12195175" cy="685958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ru-RU"/>
          </a:p>
        </p:txBody>
      </p:sp>
      <p:sp>
        <p:nvSpPr>
          <p:cNvPr id="5" name="picture_placeholder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5175" cy="6859589"/>
          </a:xfrm>
          <a:prstGeom prst="rect">
            <a:avLst/>
          </a:prstGeom>
        </p:spPr>
        <p:txBody>
          <a:bodyPr lIns="121944" tIns="60972" rIns="121944" bIns="60972" anchor="ctr"/>
          <a:lstStyle>
            <a:lvl1pPr marL="0" indent="0" algn="ctr">
              <a:buNone/>
              <a:defRPr lang="ru-RU" sz="2700" b="0" kern="1200" dirty="0">
                <a:solidFill>
                  <a:schemeClr val="bg1"/>
                </a:solidFill>
                <a:latin typeface="PT Sans" panose="020B0503020203020204" pitchFamily="34" charset="-52"/>
                <a:ea typeface="PT Sans" panose="020B0503020203020204" pitchFamily="34" charset="-52"/>
                <a:cs typeface="+mn-cs"/>
              </a:defRPr>
            </a:lvl1pPr>
          </a:lstStyle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Image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217268" y="1269554"/>
            <a:ext cx="5760640" cy="3600400"/>
          </a:xfrm>
          <a:prstGeom prst="rect">
            <a:avLst/>
          </a:prstGeom>
        </p:spPr>
        <p:txBody>
          <a:bodyPr lIns="121944" tIns="60972" rIns="121944" bIns="60972" anchor="ctr"/>
          <a:lstStyle>
            <a:lvl1pPr>
              <a:defRPr lang="ru-RU" sz="4800" b="0" i="0" kern="1200" dirty="0">
                <a:solidFill>
                  <a:srgbClr val="FFFFFF"/>
                </a:solidFill>
                <a:latin typeface="Playfair Display Black" panose="00000A00000000000000" pitchFamily="2" charset="-52"/>
                <a:ea typeface="Greta Text Pro Bold" pitchFamily="50" charset="0"/>
                <a:cs typeface="+mj-cs"/>
              </a:defRPr>
            </a:lvl1pPr>
          </a:lstStyle>
          <a:p>
            <a:r>
              <a:rPr lang="en-US" dirty="0" smtClean="0"/>
              <a:t>Title</a:t>
            </a:r>
            <a:endParaRPr lang="ru-RU" dirty="0"/>
          </a:p>
        </p:txBody>
      </p:sp>
      <p:pic>
        <p:nvPicPr>
          <p:cNvPr id="7" name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7749" y="6407516"/>
            <a:ext cx="1045495" cy="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 userDrawn="1"/>
        </p:nvSpPr>
        <p:spPr>
          <a:xfrm>
            <a:off x="2875888" y="-170605"/>
            <a:ext cx="6408712" cy="6578121"/>
          </a:xfrm>
          <a:prstGeom prst="rect">
            <a:avLst/>
          </a:prstGeom>
          <a:noFill/>
          <a:ln w="101600">
            <a:solidFill>
              <a:srgbClr val="E02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5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Мои документы\!Дизайн\aaa\slider\chris-barbalis-340798-m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6"/>
          <a:stretch/>
        </p:blipFill>
        <p:spPr bwMode="auto">
          <a:xfrm>
            <a:off x="0" y="-116113"/>
            <a:ext cx="12290275" cy="700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 userDrawn="1"/>
        </p:nvSpPr>
        <p:spPr>
          <a:xfrm>
            <a:off x="1" y="-116112"/>
            <a:ext cx="12290275" cy="7002292"/>
          </a:xfrm>
          <a:prstGeom prst="rect">
            <a:avLst/>
          </a:prstGeom>
          <a:gradFill>
            <a:gsLst>
              <a:gs pos="59000">
                <a:srgbClr val="E02A73">
                  <a:alpha val="50000"/>
                </a:srgbClr>
              </a:gs>
              <a:gs pos="100000">
                <a:srgbClr val="5F4B8B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2875888" y="2565698"/>
            <a:ext cx="6408712" cy="3456384"/>
          </a:xfrm>
          <a:prstGeom prst="rect">
            <a:avLst/>
          </a:prstGeom>
          <a:noFill/>
          <a:ln w="101600">
            <a:solidFill>
              <a:srgbClr val="E02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lor1_shape1"/>
          <p:cNvSpPr/>
          <p:nvPr userDrawn="1"/>
        </p:nvSpPr>
        <p:spPr>
          <a:xfrm>
            <a:off x="0" y="3213770"/>
            <a:ext cx="8690551" cy="223224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ru-RU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766970" y="3621860"/>
            <a:ext cx="7778889" cy="1440493"/>
          </a:xfrm>
          <a:prstGeom prst="rect">
            <a:avLst/>
          </a:prstGeom>
        </p:spPr>
        <p:txBody>
          <a:bodyPr lIns="121944" tIns="60972" rIns="121944" bIns="60972" anchor="ctr"/>
          <a:lstStyle>
            <a:lvl1pPr algn="l">
              <a:defRPr lang="ru-RU" sz="4800" b="0" i="0" kern="1200" baseline="0" dirty="0">
                <a:solidFill>
                  <a:srgbClr val="FFFFFF"/>
                </a:solidFill>
                <a:latin typeface="Playfair Display Black" panose="00000A00000000000000" pitchFamily="2" charset="-52"/>
                <a:ea typeface="Greta Text Pro Bold" pitchFamily="50" charset="0"/>
                <a:cs typeface="+mj-cs"/>
              </a:defRPr>
            </a:lvl1pPr>
          </a:lstStyle>
          <a:p>
            <a:r>
              <a:rPr lang="en-US" dirty="0" smtClean="0"/>
              <a:t>Thank you!</a:t>
            </a:r>
            <a:endParaRPr lang="ru-RU" dirty="0"/>
          </a:p>
        </p:txBody>
      </p:sp>
      <p:pic>
        <p:nvPicPr>
          <p:cNvPr id="7" name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7749" y="6407516"/>
            <a:ext cx="1045495" cy="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261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8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8" r:id="rId3"/>
    <p:sldLayoutId id="2147483659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0</Words>
  <Application>Microsoft Office PowerPoint</Application>
  <PresentationFormat>Произвольный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7" baseType="lpstr">
      <vt:lpstr>Arial</vt:lpstr>
      <vt:lpstr>PT Sans</vt:lpstr>
      <vt:lpstr>Greta Text Pro Bold</vt:lpstr>
      <vt:lpstr>Raleway</vt:lpstr>
      <vt:lpstr>Playfair Display Black</vt:lpstr>
      <vt:lpstr>Calibri</vt:lpstr>
      <vt:lpstr>Тема Office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Gregory</dc:creator>
  <cp:lastModifiedBy>Lyalya</cp:lastModifiedBy>
  <cp:revision>53</cp:revision>
  <dcterms:created xsi:type="dcterms:W3CDTF">2016-11-07T23:13:23Z</dcterms:created>
  <dcterms:modified xsi:type="dcterms:W3CDTF">2017-12-25T08:14:05Z</dcterms:modified>
</cp:coreProperties>
</file>