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5B85B-FBA7-422B-B109-B43E6CD7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50B44-957C-4D5A-BC66-83F88B9DB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74D41-14FF-452F-8C08-3C9BA0EE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C41C5-5B3C-4755-9A4F-91459C6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39AFE-7CD5-42E4-800A-47C0B6B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875B-6792-4B13-9D40-4CD83FC9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DEAA3-CB60-402E-9946-8CA5D03A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18C2-D937-4930-B6FE-C933202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E580E-B652-4C01-BA03-9A7860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D0284-F7AC-4069-88AE-DEBD69F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2DAE09-1824-4C3F-B09F-055D12E1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BE984-A4B0-4099-8F67-D109AD88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C2AFB-CA94-4C7A-9F86-DF26E96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B92E-E35D-44E2-8291-DE2B3FAE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9C6A-F455-43EB-B3C5-3A26BD0B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B23CC-90F8-442D-B599-F434FE34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8D639-64B6-4CA9-9604-440A3E19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10E2C-0F92-4EE4-ACF0-EC6F740F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2D38-9901-4695-B7B0-39B6B7FE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C9A8E-7B4B-42E1-9701-3680C9FF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C387-E1E3-4E51-890D-ADF8700F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19B55-8E1E-4B57-AD17-68C31E28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B82F-B0FA-4D9D-89B8-4DA475A2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7DA9E-FEF2-4E60-9900-CB7ADD2F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2F114-86C8-498F-BEC5-17B0D441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A000E-E7CF-4EC5-879A-368BBF7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40177-8E8A-4BEF-ADDC-34598D45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AD2B8-DE45-4AF9-8157-C633C4C0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F00F2-2D04-40E9-B0CC-AAAB0CB9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CC169-EB31-47E3-AA1D-501844D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584FE-43CA-44C9-BB9C-F96E715A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FE13-5403-41FD-A14B-F1913FCF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F717-5F63-466C-B9D7-8ACDC8F1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1E49C-07BE-41BB-B993-6ECACF79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11DB3-1D4B-40FD-9C7F-005D5840E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5D0A0-19BF-4C7D-84F3-AA06861F5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FD2CB-F4C8-49DC-95DA-C359EB4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1C77A-ED93-4D4C-B79A-34BBCD19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A637D-E356-4369-93AB-4217D211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833BC-93D9-4C94-A0EE-E3DD955C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61ACAA-7E82-4C68-890F-91D4F8BA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0FFB0-5F81-4FA0-8820-08AAD3E9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1EC14-164C-4708-AF74-45A0BF3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2DF18-089C-4FCB-8375-D3E4EA63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0BF07-C708-468D-8770-BF6AE856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49EF9-A207-48B2-A3B4-8B47B950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A07A-6691-4146-9573-E5F4FD5B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0FD41-6D43-4792-BA79-FEE92319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2CC0B-D980-483B-8816-C08A0A9A9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DC819-BED5-4BF5-97E2-0B270AAC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9DF96-8B5F-4DD1-B558-360614EA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FAD55-EADE-45EC-B36D-708D681C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A8EDC-44E2-4D13-AB7F-CF9EA615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6CE81-A5A9-488B-9A44-12ED6B7E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3104D-5731-4DC1-B7C7-672B70BC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A856B-0D20-430D-8ABD-B579510E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53CCC-2AD8-4FCB-80A2-98AE363F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86CAE-5D16-4325-B33C-343C2A2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39FC8-1A6C-4707-B58D-39DB8855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67C5A-CD5F-4BCF-AF8B-A75844BE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B0F6F-B933-4B18-B508-B153F9D44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79D7-A5C0-4428-88C3-65FFBD1DA4F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610C0-830F-4682-93CE-4FA53563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CE2C-DF3F-403B-B6F9-E7D900BF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B905-8AA5-41DE-B64C-7346BF0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17C38A-678E-420B-B870-3970EA9DDB96}"/>
              </a:ext>
            </a:extLst>
          </p:cNvPr>
          <p:cNvGrpSpPr/>
          <p:nvPr/>
        </p:nvGrpSpPr>
        <p:grpSpPr>
          <a:xfrm>
            <a:off x="5262280" y="313315"/>
            <a:ext cx="1353671" cy="851647"/>
            <a:chOff x="4805082" y="502023"/>
            <a:chExt cx="1353671" cy="8516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2B60FB-EC3F-42C6-9101-5884A77233B5}"/>
                </a:ext>
              </a:extLst>
            </p:cNvPr>
            <p:cNvSpPr/>
            <p:nvPr/>
          </p:nvSpPr>
          <p:spPr>
            <a:xfrm>
              <a:off x="4805082" y="502023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62F439-6FB3-4876-BB24-25D5388E3AE0}"/>
                </a:ext>
              </a:extLst>
            </p:cNvPr>
            <p:cNvSpPr txBox="1"/>
            <p:nvPr/>
          </p:nvSpPr>
          <p:spPr>
            <a:xfrm>
              <a:off x="4867834" y="739589"/>
              <a:ext cx="1228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Demo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FA8915-96B3-4742-B2B3-CD12F8B180A5}"/>
              </a:ext>
            </a:extLst>
          </p:cNvPr>
          <p:cNvGrpSpPr/>
          <p:nvPr/>
        </p:nvGrpSpPr>
        <p:grpSpPr>
          <a:xfrm>
            <a:off x="6769464" y="5403029"/>
            <a:ext cx="1353671" cy="851647"/>
            <a:chOff x="2967315" y="5235388"/>
            <a:chExt cx="1353671" cy="85164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A57419-CBE7-4251-BE63-4A48A2FDDE2E}"/>
                </a:ext>
              </a:extLst>
            </p:cNvPr>
            <p:cNvSpPr/>
            <p:nvPr/>
          </p:nvSpPr>
          <p:spPr>
            <a:xfrm>
              <a:off x="2967315" y="5235388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DCDF69-3836-46DA-8277-B74BCE7CBCA8}"/>
                </a:ext>
              </a:extLst>
            </p:cNvPr>
            <p:cNvSpPr txBox="1"/>
            <p:nvPr/>
          </p:nvSpPr>
          <p:spPr>
            <a:xfrm>
              <a:off x="3186950" y="548237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Job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5BF8AC8-A9BD-4145-B861-EB5322D442E8}"/>
              </a:ext>
            </a:extLst>
          </p:cNvPr>
          <p:cNvGrpSpPr/>
          <p:nvPr/>
        </p:nvGrpSpPr>
        <p:grpSpPr>
          <a:xfrm>
            <a:off x="9809603" y="3739169"/>
            <a:ext cx="1389531" cy="851647"/>
            <a:chOff x="7427259" y="5127811"/>
            <a:chExt cx="1389531" cy="85164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466532-8FD4-4858-A072-7C2DD8215837}"/>
                </a:ext>
              </a:extLst>
            </p:cNvPr>
            <p:cNvSpPr/>
            <p:nvPr/>
          </p:nvSpPr>
          <p:spPr>
            <a:xfrm>
              <a:off x="7445190" y="5127811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B614516-9A1E-4115-9D3C-55F62C40B22C}"/>
                </a:ext>
              </a:extLst>
            </p:cNvPr>
            <p:cNvSpPr txBox="1"/>
            <p:nvPr/>
          </p:nvSpPr>
          <p:spPr>
            <a:xfrm>
              <a:off x="7427259" y="5368968"/>
              <a:ext cx="1389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Comparable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1AF0C5B-93FB-4EAB-8680-BC9E71C256F4}"/>
              </a:ext>
            </a:extLst>
          </p:cNvPr>
          <p:cNvGrpSpPr/>
          <p:nvPr/>
        </p:nvGrpSpPr>
        <p:grpSpPr>
          <a:xfrm>
            <a:off x="9809603" y="1841361"/>
            <a:ext cx="1353671" cy="851647"/>
            <a:chOff x="5056093" y="3433482"/>
            <a:chExt cx="1353671" cy="85164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35CA1F-176D-4D7C-A375-B60B7006E863}"/>
                </a:ext>
              </a:extLst>
            </p:cNvPr>
            <p:cNvSpPr/>
            <p:nvPr/>
          </p:nvSpPr>
          <p:spPr>
            <a:xfrm>
              <a:off x="5056093" y="3433482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C7B4A0-43D7-4E7C-B307-4B98E31B6C44}"/>
                </a:ext>
              </a:extLst>
            </p:cNvPr>
            <p:cNvSpPr txBox="1"/>
            <p:nvPr/>
          </p:nvSpPr>
          <p:spPr>
            <a:xfrm>
              <a:off x="5275728" y="36746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Sorting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F470C3-44E5-4866-B36C-A58726EC8784}"/>
              </a:ext>
            </a:extLst>
          </p:cNvPr>
          <p:cNvGrpSpPr/>
          <p:nvPr/>
        </p:nvGrpSpPr>
        <p:grpSpPr>
          <a:xfrm>
            <a:off x="2988618" y="5403030"/>
            <a:ext cx="1353671" cy="851647"/>
            <a:chOff x="726141" y="3406588"/>
            <a:chExt cx="1353671" cy="85164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5FE953-BD8A-40BF-94C2-A59E99DB810D}"/>
                </a:ext>
              </a:extLst>
            </p:cNvPr>
            <p:cNvSpPr/>
            <p:nvPr/>
          </p:nvSpPr>
          <p:spPr>
            <a:xfrm>
              <a:off x="726141" y="3406588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2C06D7-91D3-4D85-8291-BF2B2D66521D}"/>
                </a:ext>
              </a:extLst>
            </p:cNvPr>
            <p:cNvSpPr txBox="1"/>
            <p:nvPr/>
          </p:nvSpPr>
          <p:spPr>
            <a:xfrm>
              <a:off x="945776" y="36746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Graph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587E40-692C-45CB-A892-F972B4776B88}"/>
              </a:ext>
            </a:extLst>
          </p:cNvPr>
          <p:cNvGrpSpPr/>
          <p:nvPr/>
        </p:nvGrpSpPr>
        <p:grpSpPr>
          <a:xfrm>
            <a:off x="6553197" y="1860182"/>
            <a:ext cx="1653985" cy="851647"/>
            <a:chOff x="9002810" y="1819835"/>
            <a:chExt cx="1653985" cy="8516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482C2-3E67-411B-B0BE-AD5118467B68}"/>
                </a:ext>
              </a:extLst>
            </p:cNvPr>
            <p:cNvSpPr/>
            <p:nvPr/>
          </p:nvSpPr>
          <p:spPr>
            <a:xfrm>
              <a:off x="9152968" y="1819835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A4559F-E8CB-44A2-88F7-EDE9CD1C1242}"/>
                </a:ext>
              </a:extLst>
            </p:cNvPr>
            <p:cNvSpPr txBox="1"/>
            <p:nvPr/>
          </p:nvSpPr>
          <p:spPr>
            <a:xfrm>
              <a:off x="9002810" y="2042172"/>
              <a:ext cx="165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Process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7489E15-2624-441E-AC25-F71881255CF1}"/>
              </a:ext>
            </a:extLst>
          </p:cNvPr>
          <p:cNvGrpSpPr/>
          <p:nvPr/>
        </p:nvGrpSpPr>
        <p:grpSpPr>
          <a:xfrm>
            <a:off x="833175" y="1860183"/>
            <a:ext cx="1353671" cy="851647"/>
            <a:chOff x="4805082" y="1909481"/>
            <a:chExt cx="1353671" cy="8516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EF3A22-4403-495A-A6FB-A1E8009CFE7C}"/>
                </a:ext>
              </a:extLst>
            </p:cNvPr>
            <p:cNvSpPr/>
            <p:nvPr/>
          </p:nvSpPr>
          <p:spPr>
            <a:xfrm>
              <a:off x="4805082" y="1909481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0AA697-9B55-4B8C-A4FE-10366B983FC3}"/>
                </a:ext>
              </a:extLst>
            </p:cNvPr>
            <p:cNvSpPr txBox="1"/>
            <p:nvPr/>
          </p:nvSpPr>
          <p:spPr>
            <a:xfrm>
              <a:off x="5024716" y="215063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DFS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BB9142-B1EE-499A-BADA-564021C01E67}"/>
              </a:ext>
            </a:extLst>
          </p:cNvPr>
          <p:cNvGrpSpPr/>
          <p:nvPr/>
        </p:nvGrpSpPr>
        <p:grpSpPr>
          <a:xfrm>
            <a:off x="3597105" y="1860182"/>
            <a:ext cx="1353671" cy="851647"/>
            <a:chOff x="1613644" y="1819835"/>
            <a:chExt cx="1353671" cy="8516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9FED17-8BCF-483A-9974-182DC92AA842}"/>
                </a:ext>
              </a:extLst>
            </p:cNvPr>
            <p:cNvSpPr/>
            <p:nvPr/>
          </p:nvSpPr>
          <p:spPr>
            <a:xfrm>
              <a:off x="1613644" y="1819835"/>
              <a:ext cx="1353671" cy="851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0B839B-C1AC-4CC5-B352-A6F40F145B97}"/>
                </a:ext>
              </a:extLst>
            </p:cNvPr>
            <p:cNvSpPr txBox="1"/>
            <p:nvPr/>
          </p:nvSpPr>
          <p:spPr>
            <a:xfrm>
              <a:off x="1613644" y="2060992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Searching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E06346-0551-44CB-AFC2-A7AAEF3B47A5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6615951" y="739139"/>
            <a:ext cx="3870488" cy="11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CEB51EB-3809-40E0-94EF-4A1B65FD99A3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1510011" y="739139"/>
            <a:ext cx="3752269" cy="11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B2F7B74-97D1-49F0-A4CE-1F9F8A012AB1}"/>
              </a:ext>
            </a:extLst>
          </p:cNvPr>
          <p:cNvCxnSpPr>
            <a:endCxn id="5" idx="0"/>
          </p:cNvCxnSpPr>
          <p:nvPr/>
        </p:nvCxnSpPr>
        <p:spPr>
          <a:xfrm flipH="1">
            <a:off x="4273941" y="1164962"/>
            <a:ext cx="988339" cy="6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9924E33-8F11-463E-896B-932E02F5411C}"/>
              </a:ext>
            </a:extLst>
          </p:cNvPr>
          <p:cNvCxnSpPr>
            <a:endCxn id="7" idx="0"/>
          </p:cNvCxnSpPr>
          <p:nvPr/>
        </p:nvCxnSpPr>
        <p:spPr>
          <a:xfrm>
            <a:off x="6615951" y="1164962"/>
            <a:ext cx="764240" cy="6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DD03D7-F239-478B-9A43-F68A4158103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486439" y="2693008"/>
            <a:ext cx="17931" cy="10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F7F2757-E39E-4B55-9C4A-57CB1C212F1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10011" y="2711830"/>
            <a:ext cx="2155443" cy="2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01FA6E-9D55-483E-BE8A-8C8E7DEC65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510011" y="2711830"/>
            <a:ext cx="5277385" cy="27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36FCABA-3153-45CE-AD50-AD49BAEF5AA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273941" y="2711829"/>
            <a:ext cx="2914064" cy="267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F61698-E983-4B9E-B362-A7A0676762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67576" y="2723494"/>
            <a:ext cx="178724" cy="267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E5C84B-386C-4497-819A-57AB1BED3D7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23135" y="4590816"/>
            <a:ext cx="2381235" cy="82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0C04DC9D-74DB-4F02-8642-A31EB721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29ABD3-A2C5-4E57-AF03-AB7B34BBAA24}"/>
              </a:ext>
            </a:extLst>
          </p:cNvPr>
          <p:cNvGrpSpPr/>
          <p:nvPr/>
        </p:nvGrpSpPr>
        <p:grpSpPr>
          <a:xfrm>
            <a:off x="950259" y="3429000"/>
            <a:ext cx="753035" cy="1423960"/>
            <a:chOff x="1828800" y="4052047"/>
            <a:chExt cx="753035" cy="142396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89DC707-F017-4CC1-B7A1-899D4216205D}"/>
                </a:ext>
              </a:extLst>
            </p:cNvPr>
            <p:cNvGrpSpPr/>
            <p:nvPr/>
          </p:nvGrpSpPr>
          <p:grpSpPr>
            <a:xfrm>
              <a:off x="1828800" y="4052047"/>
              <a:ext cx="753035" cy="1102659"/>
              <a:chOff x="1828800" y="3801035"/>
              <a:chExt cx="842682" cy="1353671"/>
            </a:xfrm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95430685-4BF5-4BEE-982A-738A6C2F70D6}"/>
                  </a:ext>
                </a:extLst>
              </p:cNvPr>
              <p:cNvSpPr/>
              <p:nvPr/>
            </p:nvSpPr>
            <p:spPr>
              <a:xfrm>
                <a:off x="2034988" y="3801035"/>
                <a:ext cx="430306" cy="421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20BCBC3-9B0D-4055-B3E3-1E0DA4F3784D}"/>
                  </a:ext>
                </a:extLst>
              </p:cNvPr>
              <p:cNvGrpSpPr/>
              <p:nvPr/>
            </p:nvGrpSpPr>
            <p:grpSpPr>
              <a:xfrm>
                <a:off x="1828800" y="4222376"/>
                <a:ext cx="842682" cy="932330"/>
                <a:chOff x="1828800" y="4222376"/>
                <a:chExt cx="842682" cy="932330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D992A10A-05DB-4613-9F06-C8DFEC561509}"/>
                    </a:ext>
                  </a:extLst>
                </p:cNvPr>
                <p:cNvCxnSpPr/>
                <p:nvPr/>
              </p:nvCxnSpPr>
              <p:spPr>
                <a:xfrm>
                  <a:off x="1828800" y="4455459"/>
                  <a:ext cx="84268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589D1507-9570-4BD9-B756-F1847E7BE7FE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250141" y="4222376"/>
                  <a:ext cx="0" cy="2330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23C764C8-4920-491C-A4E3-387B95143E64}"/>
                    </a:ext>
                  </a:extLst>
                </p:cNvPr>
                <p:cNvGrpSpPr/>
                <p:nvPr/>
              </p:nvGrpSpPr>
              <p:grpSpPr>
                <a:xfrm>
                  <a:off x="1828800" y="4455459"/>
                  <a:ext cx="842682" cy="699247"/>
                  <a:chOff x="1828800" y="4455459"/>
                  <a:chExt cx="842682" cy="699247"/>
                </a:xfrm>
              </p:grpSpPr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48BDA64E-B700-4131-AA01-9E5AE32964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0141" y="4455459"/>
                    <a:ext cx="0" cy="39444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6BAF3648-F47C-4B4E-BF27-98986CCF5686}"/>
                      </a:ext>
                    </a:extLst>
                  </p:cNvPr>
                  <p:cNvGrpSpPr/>
                  <p:nvPr/>
                </p:nvGrpSpPr>
                <p:grpSpPr>
                  <a:xfrm>
                    <a:off x="1828800" y="4849905"/>
                    <a:ext cx="842682" cy="304801"/>
                    <a:chOff x="1828800" y="4849905"/>
                    <a:chExt cx="842682" cy="304801"/>
                  </a:xfrm>
                </p:grpSpPr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id="{A1714573-6BBF-4A6A-B98D-71EAE67413E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28800" y="4849906"/>
                      <a:ext cx="412376" cy="3048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54A517C6-F39B-4601-9823-F3F00BCC3B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41175" y="4849905"/>
                      <a:ext cx="430307" cy="3047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D76793-C4F2-4D8B-A403-3A553EF634FD}"/>
                </a:ext>
              </a:extLst>
            </p:cNvPr>
            <p:cNvSpPr txBox="1"/>
            <p:nvPr/>
          </p:nvSpPr>
          <p:spPr>
            <a:xfrm>
              <a:off x="1828800" y="5106675"/>
              <a:ext cx="753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91742E-C245-4362-88A5-33178198CABF}"/>
              </a:ext>
            </a:extLst>
          </p:cNvPr>
          <p:cNvGrpSpPr/>
          <p:nvPr/>
        </p:nvGrpSpPr>
        <p:grpSpPr>
          <a:xfrm>
            <a:off x="3249228" y="3345372"/>
            <a:ext cx="1502794" cy="1507588"/>
            <a:chOff x="4180359" y="2003612"/>
            <a:chExt cx="1966619" cy="1910231"/>
          </a:xfrm>
        </p:grpSpPr>
        <p:pic>
          <p:nvPicPr>
            <p:cNvPr id="26" name="图片 25" descr="电脑萤幕和键盘&#10;&#10;描述已自动生成">
              <a:extLst>
                <a:ext uri="{FF2B5EF4-FFF2-40B4-BE49-F238E27FC236}">
                  <a16:creationId xmlns:a16="http://schemas.microsoft.com/office/drawing/2014/main" id="{E742B7F0-AC24-4C1D-95A4-B3B5A73BB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76" y="2003612"/>
              <a:ext cx="1425387" cy="1425387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77C11FD-116E-4A01-9B3F-577529561202}"/>
                </a:ext>
              </a:extLst>
            </p:cNvPr>
            <p:cNvSpPr txBox="1"/>
            <p:nvPr/>
          </p:nvSpPr>
          <p:spPr>
            <a:xfrm>
              <a:off x="4180359" y="3445871"/>
              <a:ext cx="1966619" cy="46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E77DD24-E8C4-4672-B3CF-89A61D518CA1}"/>
              </a:ext>
            </a:extLst>
          </p:cNvPr>
          <p:cNvGrpSpPr/>
          <p:nvPr/>
        </p:nvGrpSpPr>
        <p:grpSpPr>
          <a:xfrm>
            <a:off x="1963271" y="3450908"/>
            <a:ext cx="1285957" cy="1265415"/>
            <a:chOff x="1963271" y="3450908"/>
            <a:chExt cx="1285957" cy="1265415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199C061-75C4-4FA8-A1D3-F99CB6F0A29C}"/>
                </a:ext>
              </a:extLst>
            </p:cNvPr>
            <p:cNvCxnSpPr/>
            <p:nvPr/>
          </p:nvCxnSpPr>
          <p:spPr>
            <a:xfrm>
              <a:off x="1990165" y="3867142"/>
              <a:ext cx="11833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725A5EA-5079-4D39-A89D-097895FDE9AB}"/>
                </a:ext>
              </a:extLst>
            </p:cNvPr>
            <p:cNvCxnSpPr/>
            <p:nvPr/>
          </p:nvCxnSpPr>
          <p:spPr>
            <a:xfrm flipH="1">
              <a:off x="1963271" y="4283377"/>
              <a:ext cx="1285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234A61D-7B9C-4735-8E6C-CE15FA127E8F}"/>
                </a:ext>
              </a:extLst>
            </p:cNvPr>
            <p:cNvSpPr txBox="1"/>
            <p:nvPr/>
          </p:nvSpPr>
          <p:spPr>
            <a:xfrm>
              <a:off x="2077506" y="3450908"/>
              <a:ext cx="100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uses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EF31D52-7829-4B56-9015-45907C2F38FD}"/>
                </a:ext>
              </a:extLst>
            </p:cNvPr>
            <p:cNvSpPr txBox="1"/>
            <p:nvPr/>
          </p:nvSpPr>
          <p:spPr>
            <a:xfrm>
              <a:off x="2077506" y="4346991"/>
              <a:ext cx="100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results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867A1A3-F92D-4464-9ADC-6A0B1E8A2DD9}"/>
              </a:ext>
            </a:extLst>
          </p:cNvPr>
          <p:cNvGrpSpPr/>
          <p:nvPr/>
        </p:nvGrpSpPr>
        <p:grpSpPr>
          <a:xfrm>
            <a:off x="5880848" y="735106"/>
            <a:ext cx="5916706" cy="5558117"/>
            <a:chOff x="5522259" y="654424"/>
            <a:chExt cx="5979459" cy="561190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3BECA0-B3FE-4BF2-995C-184F4E9A9881}"/>
                </a:ext>
              </a:extLst>
            </p:cNvPr>
            <p:cNvSpPr/>
            <p:nvPr/>
          </p:nvSpPr>
          <p:spPr>
            <a:xfrm>
              <a:off x="5522259" y="654424"/>
              <a:ext cx="5979459" cy="5611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7963742-A73B-4E91-9511-8353CF7A9E2C}"/>
                </a:ext>
              </a:extLst>
            </p:cNvPr>
            <p:cNvSpPr txBox="1"/>
            <p:nvPr/>
          </p:nvSpPr>
          <p:spPr>
            <a:xfrm>
              <a:off x="7808258" y="744070"/>
              <a:ext cx="140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18DB9BA-77CA-4BD3-92E2-C17DC2E6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8310" y="2818809"/>
              <a:ext cx="5207353" cy="2929136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23D0CAB-776D-4190-9EE8-42DEBF5DC9E7}"/>
                </a:ext>
              </a:extLst>
            </p:cNvPr>
            <p:cNvSpPr/>
            <p:nvPr/>
          </p:nvSpPr>
          <p:spPr>
            <a:xfrm>
              <a:off x="5908310" y="1362635"/>
              <a:ext cx="5207353" cy="475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16B501C-4C7B-4742-8CEE-F2725BEA146B}"/>
                </a:ext>
              </a:extLst>
            </p:cNvPr>
            <p:cNvSpPr txBox="1"/>
            <p:nvPr/>
          </p:nvSpPr>
          <p:spPr>
            <a:xfrm>
              <a:off x="7987553" y="1667435"/>
              <a:ext cx="109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907679-C40E-4D6B-A48D-85F04C1DF492}"/>
              </a:ext>
            </a:extLst>
          </p:cNvPr>
          <p:cNvGrpSpPr/>
          <p:nvPr/>
        </p:nvGrpSpPr>
        <p:grpSpPr>
          <a:xfrm>
            <a:off x="4624125" y="3400442"/>
            <a:ext cx="1166963" cy="1227327"/>
            <a:chOff x="1945849" y="3428281"/>
            <a:chExt cx="1303379" cy="131417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550AFE5-BEA6-4A5F-ABD8-3B6154618213}"/>
                </a:ext>
              </a:extLst>
            </p:cNvPr>
            <p:cNvCxnSpPr/>
            <p:nvPr/>
          </p:nvCxnSpPr>
          <p:spPr>
            <a:xfrm>
              <a:off x="1990165" y="3867142"/>
              <a:ext cx="11833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F836FDD-B171-4AE3-9100-674F49751ADF}"/>
                </a:ext>
              </a:extLst>
            </p:cNvPr>
            <p:cNvCxnSpPr/>
            <p:nvPr/>
          </p:nvCxnSpPr>
          <p:spPr>
            <a:xfrm flipH="1">
              <a:off x="1963271" y="4283377"/>
              <a:ext cx="1285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6E7367-163E-4190-8A1D-C6F6407833E7}"/>
                </a:ext>
              </a:extLst>
            </p:cNvPr>
            <p:cNvSpPr txBox="1"/>
            <p:nvPr/>
          </p:nvSpPr>
          <p:spPr>
            <a:xfrm>
              <a:off x="1945849" y="3428281"/>
              <a:ext cx="1271970" cy="39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accesses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8BCC7B-DFEA-41EC-8B8D-60070F6FB971}"/>
                </a:ext>
              </a:extLst>
            </p:cNvPr>
            <p:cNvSpPr txBox="1"/>
            <p:nvPr/>
          </p:nvSpPr>
          <p:spPr>
            <a:xfrm>
              <a:off x="2077506" y="4346991"/>
              <a:ext cx="1008656" cy="39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returns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C1CCFE40-61F5-4CC2-80B3-56367674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2"/>
            <a:ext cx="12192000" cy="68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 Tan</dc:creator>
  <cp:lastModifiedBy>S. Tan</cp:lastModifiedBy>
  <cp:revision>9</cp:revision>
  <dcterms:created xsi:type="dcterms:W3CDTF">2020-04-10T13:43:09Z</dcterms:created>
  <dcterms:modified xsi:type="dcterms:W3CDTF">2020-04-10T14:52:47Z</dcterms:modified>
</cp:coreProperties>
</file>