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EB 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EBGaramond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EBGaramond-italic.fntdata"/><Relationship Id="rId23" Type="http://schemas.openxmlformats.org/officeDocument/2006/relationships/font" Target="fonts/EB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751f6cf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751f6cf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751f6cf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751f6cf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7d5d2b8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7d5d2b8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751f6cf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751f6cf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751f6cf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751f6cf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751f6cf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751f6cf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bb7df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bb7df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751f6cf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751f6cf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obbank.gc.ca/aboutus" TargetMode="External"/><Relationship Id="rId4" Type="http://schemas.openxmlformats.org/officeDocument/2006/relationships/hyperlink" Target="https://ca.indeed.com/ab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7020" r="9991" t="0"/>
          <a:stretch/>
        </p:blipFill>
        <p:spPr>
          <a:xfrm>
            <a:off x="4302600" y="1558075"/>
            <a:ext cx="4012798" cy="28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Seeker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450152" y="2696250"/>
            <a:ext cx="1889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L03 G03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Background: Job search is a timeless demand for human society. The prospect of the market is bright since job search tool becomes more and more significant in modern life.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advantages of the job search tool market: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popular than traditional methods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huge demand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sustaining potential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expect more information than current tools commonly provide. For example: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of the job and the field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demands for such job in different locations.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777450"/>
            <a:ext cx="7688700" cy="25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Job bank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spatial distribution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visualization of data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recent years</a:t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515575"/>
            <a:ext cx="4103649" cy="26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3023075"/>
            <a:ext cx="7688700" cy="25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Indeed.com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more on posting and hiring of particular job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openings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detailed information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attention paid to job titles in general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375" y="3201325"/>
            <a:ext cx="18383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&amp; Output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6679" l="6067" r="2833" t="3173"/>
          <a:stretch/>
        </p:blipFill>
        <p:spPr>
          <a:xfrm>
            <a:off x="4015775" y="856850"/>
            <a:ext cx="4971302" cy="277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31625" y="2536150"/>
            <a:ext cx="497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Detailed Job Information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Employment Tendency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Employment Map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Substring Search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Divide jobs in the data set into several </a:t>
            </a:r>
            <a:r>
              <a:rPr b="1" lang="en" sz="1800"/>
              <a:t>categories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Brute force, KMP, Rabin-Karp</a:t>
            </a:r>
            <a:r>
              <a:rPr b="1" lang="en" sz="1800"/>
              <a:t>...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Find the distance between two points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Google Map API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19815" l="0" r="0" t="47848"/>
          <a:stretch/>
        </p:blipFill>
        <p:spPr>
          <a:xfrm>
            <a:off x="3176200" y="825500"/>
            <a:ext cx="5904301" cy="15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Sorting algorithm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Sort jobs with respect to distance from the user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Merge sort? Quick sort?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24832" l="50527" r="5547" t="59062"/>
          <a:stretch/>
        </p:blipFill>
        <p:spPr>
          <a:xfrm>
            <a:off x="918350" y="3213100"/>
            <a:ext cx="7499801" cy="15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8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Of Canada / Gouvernement Du Canada (2020, Jan 30).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Bank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from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https://www.jobbank.gc.ca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Indeed: Indeed.com. Retrieved from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https://ca.indeed.com/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Robert Sedgewick, and Kevin Wayne,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Algorithms,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Boston,MA: Pearson, 2011.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Canada Statics. (2018, January 5). The importance of Canadian Manufacturing.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of Canadian Manufacturing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 https://intelligenceindustrielle.com/en/2018/07/04/canadian-manufacturing-employment/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2020 GTI Media Sdn. Bhd. (298451-A) . (n.d.). Retrieved from https://gradmalaysia.com/graduate-careers-advice/planning-your-job-search/the-hunt-is-on-job-search-strategies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