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70" r:id="rId13"/>
    <p:sldId id="265" r:id="rId14"/>
    <p:sldId id="266" r:id="rId15"/>
    <p:sldId id="269" r:id="rId16"/>
    <p:sldId id="272" r:id="rId17"/>
    <p:sldId id="273" r:id="rId18"/>
    <p:sldId id="276" r:id="rId19"/>
    <p:sldId id="271" r:id="rId20"/>
    <p:sldId id="277" r:id="rId21"/>
    <p:sldId id="284" r:id="rId22"/>
    <p:sldId id="285" r:id="rId23"/>
    <p:sldId id="280" r:id="rId24"/>
    <p:sldId id="286" r:id="rId25"/>
    <p:sldId id="283" r:id="rId26"/>
    <p:sldId id="268"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E424"/>
    <a:srgbClr val="80008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8B48F7-DCCF-419F-BE2F-34A77859BD14}" v="39" dt="2022-09-06T09:37:45.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05" d="100"/>
          <a:sy n="105" d="100"/>
        </p:scale>
        <p:origin x="132"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hmann, Eveline" userId="ca081eba-d2cd-4882-ae52-f4b6701612ff" providerId="ADAL" clId="{D78B48F7-DCCF-419F-BE2F-34A77859BD14}"/>
    <pc:docChg chg="undo custSel addSld delSld modSld sldOrd">
      <pc:chgData name="Lehmann, Eveline" userId="ca081eba-d2cd-4882-ae52-f4b6701612ff" providerId="ADAL" clId="{D78B48F7-DCCF-419F-BE2F-34A77859BD14}" dt="2022-09-06T09:37:45.736" v="196"/>
      <pc:docMkLst>
        <pc:docMk/>
      </pc:docMkLst>
      <pc:sldChg chg="modAnim">
        <pc:chgData name="Lehmann, Eveline" userId="ca081eba-d2cd-4882-ae52-f4b6701612ff" providerId="ADAL" clId="{D78B48F7-DCCF-419F-BE2F-34A77859BD14}" dt="2022-09-01T12:58:14.641" v="0"/>
        <pc:sldMkLst>
          <pc:docMk/>
          <pc:sldMk cId="1383285035" sldId="264"/>
        </pc:sldMkLst>
      </pc:sldChg>
      <pc:sldChg chg="modSp mod">
        <pc:chgData name="Lehmann, Eveline" userId="ca081eba-d2cd-4882-ae52-f4b6701612ff" providerId="ADAL" clId="{D78B48F7-DCCF-419F-BE2F-34A77859BD14}" dt="2022-09-06T09:20:41.190" v="27" actId="6549"/>
        <pc:sldMkLst>
          <pc:docMk/>
          <pc:sldMk cId="988860153" sldId="271"/>
        </pc:sldMkLst>
        <pc:spChg chg="mod">
          <ac:chgData name="Lehmann, Eveline" userId="ca081eba-d2cd-4882-ae52-f4b6701612ff" providerId="ADAL" clId="{D78B48F7-DCCF-419F-BE2F-34A77859BD14}" dt="2022-09-06T09:20:16.296" v="2" actId="20577"/>
          <ac:spMkLst>
            <pc:docMk/>
            <pc:sldMk cId="988860153" sldId="271"/>
            <ac:spMk id="8" creationId="{7BFBA64F-D830-422C-A6AD-F020895FB9E1}"/>
          </ac:spMkLst>
        </pc:spChg>
        <pc:spChg chg="mod">
          <ac:chgData name="Lehmann, Eveline" userId="ca081eba-d2cd-4882-ae52-f4b6701612ff" providerId="ADAL" clId="{D78B48F7-DCCF-419F-BE2F-34A77859BD14}" dt="2022-09-06T09:20:41.190" v="27" actId="6549"/>
          <ac:spMkLst>
            <pc:docMk/>
            <pc:sldMk cId="988860153" sldId="271"/>
            <ac:spMk id="9" creationId="{2369A553-6FEC-46CB-88D4-28254A18077D}"/>
          </ac:spMkLst>
        </pc:spChg>
      </pc:sldChg>
      <pc:sldChg chg="addSp delSp modSp mod modAnim">
        <pc:chgData name="Lehmann, Eveline" userId="ca081eba-d2cd-4882-ae52-f4b6701612ff" providerId="ADAL" clId="{D78B48F7-DCCF-419F-BE2F-34A77859BD14}" dt="2022-09-06T09:32:40.081" v="155"/>
        <pc:sldMkLst>
          <pc:docMk/>
          <pc:sldMk cId="2781515247" sldId="277"/>
        </pc:sldMkLst>
        <pc:spChg chg="add mod topLvl">
          <ac:chgData name="Lehmann, Eveline" userId="ca081eba-d2cd-4882-ae52-f4b6701612ff" providerId="ADAL" clId="{D78B48F7-DCCF-419F-BE2F-34A77859BD14}" dt="2022-09-06T09:27:44.521" v="134" actId="164"/>
          <ac:spMkLst>
            <pc:docMk/>
            <pc:sldMk cId="2781515247" sldId="277"/>
            <ac:spMk id="3" creationId="{4A46606A-872F-F3C9-C788-93F627434A88}"/>
          </ac:spMkLst>
        </pc:spChg>
        <pc:spChg chg="add mod">
          <ac:chgData name="Lehmann, Eveline" userId="ca081eba-d2cd-4882-ae52-f4b6701612ff" providerId="ADAL" clId="{D78B48F7-DCCF-419F-BE2F-34A77859BD14}" dt="2022-09-06T09:27:44.521" v="134" actId="164"/>
          <ac:spMkLst>
            <pc:docMk/>
            <pc:sldMk cId="2781515247" sldId="277"/>
            <ac:spMk id="4" creationId="{D0464134-035E-8B1C-A97B-DB11841E335D}"/>
          </ac:spMkLst>
        </pc:spChg>
        <pc:spChg chg="mod">
          <ac:chgData name="Lehmann, Eveline" userId="ca081eba-d2cd-4882-ae52-f4b6701612ff" providerId="ADAL" clId="{D78B48F7-DCCF-419F-BE2F-34A77859BD14}" dt="2022-09-06T09:21:52.417" v="63" actId="20577"/>
          <ac:spMkLst>
            <pc:docMk/>
            <pc:sldMk cId="2781515247" sldId="277"/>
            <ac:spMk id="8" creationId="{7BFBA64F-D830-422C-A6AD-F020895FB9E1}"/>
          </ac:spMkLst>
        </pc:spChg>
        <pc:spChg chg="mod">
          <ac:chgData name="Lehmann, Eveline" userId="ca081eba-d2cd-4882-ae52-f4b6701612ff" providerId="ADAL" clId="{D78B48F7-DCCF-419F-BE2F-34A77859BD14}" dt="2022-09-06T09:21:08.282" v="39" actId="20577"/>
          <ac:spMkLst>
            <pc:docMk/>
            <pc:sldMk cId="2781515247" sldId="277"/>
            <ac:spMk id="9" creationId="{2369A553-6FEC-46CB-88D4-28254A18077D}"/>
          </ac:spMkLst>
        </pc:spChg>
        <pc:spChg chg="mod topLvl">
          <ac:chgData name="Lehmann, Eveline" userId="ca081eba-d2cd-4882-ae52-f4b6701612ff" providerId="ADAL" clId="{D78B48F7-DCCF-419F-BE2F-34A77859BD14}" dt="2022-09-06T09:27:30.193" v="133" actId="164"/>
          <ac:spMkLst>
            <pc:docMk/>
            <pc:sldMk cId="2781515247" sldId="277"/>
            <ac:spMk id="13" creationId="{C0892925-C416-4387-9D6A-7C166F8B681F}"/>
          </ac:spMkLst>
        </pc:spChg>
        <pc:spChg chg="mod topLvl">
          <ac:chgData name="Lehmann, Eveline" userId="ca081eba-d2cd-4882-ae52-f4b6701612ff" providerId="ADAL" clId="{D78B48F7-DCCF-419F-BE2F-34A77859BD14}" dt="2022-09-06T09:27:30.193" v="133" actId="164"/>
          <ac:spMkLst>
            <pc:docMk/>
            <pc:sldMk cId="2781515247" sldId="277"/>
            <ac:spMk id="14" creationId="{2F7E3062-1E35-46E5-8F6E-4839BC247426}"/>
          </ac:spMkLst>
        </pc:spChg>
        <pc:grpChg chg="add mod">
          <ac:chgData name="Lehmann, Eveline" userId="ca081eba-d2cd-4882-ae52-f4b6701612ff" providerId="ADAL" clId="{D78B48F7-DCCF-419F-BE2F-34A77859BD14}" dt="2022-09-06T09:27:30.193" v="133" actId="164"/>
          <ac:grpSpMkLst>
            <pc:docMk/>
            <pc:sldMk cId="2781515247" sldId="277"/>
            <ac:grpSpMk id="5" creationId="{6A27C1DF-E9C5-CBA1-88E1-B4030E7A0E0B}"/>
          </ac:grpSpMkLst>
        </pc:grpChg>
        <pc:grpChg chg="add mod">
          <ac:chgData name="Lehmann, Eveline" userId="ca081eba-d2cd-4882-ae52-f4b6701612ff" providerId="ADAL" clId="{D78B48F7-DCCF-419F-BE2F-34A77859BD14}" dt="2022-09-06T09:29:01.042" v="141" actId="1076"/>
          <ac:grpSpMkLst>
            <pc:docMk/>
            <pc:sldMk cId="2781515247" sldId="277"/>
            <ac:grpSpMk id="6" creationId="{2756D74E-DB6B-C104-B61C-654554762A99}"/>
          </ac:grpSpMkLst>
        </pc:grpChg>
        <pc:grpChg chg="del mod">
          <ac:chgData name="Lehmann, Eveline" userId="ca081eba-d2cd-4882-ae52-f4b6701612ff" providerId="ADAL" clId="{D78B48F7-DCCF-419F-BE2F-34A77859BD14}" dt="2022-09-06T09:26:41.953" v="130" actId="165"/>
          <ac:grpSpMkLst>
            <pc:docMk/>
            <pc:sldMk cId="2781515247" sldId="277"/>
            <ac:grpSpMk id="11" creationId="{72FFF1E0-D3A8-4F9F-87CD-CC2C7367F117}"/>
          </ac:grpSpMkLst>
        </pc:grpChg>
      </pc:sldChg>
      <pc:sldChg chg="modSp del mod">
        <pc:chgData name="Lehmann, Eveline" userId="ca081eba-d2cd-4882-ae52-f4b6701612ff" providerId="ADAL" clId="{D78B48F7-DCCF-419F-BE2F-34A77859BD14}" dt="2022-09-06T09:33:13.462" v="158" actId="2696"/>
        <pc:sldMkLst>
          <pc:docMk/>
          <pc:sldMk cId="381533330" sldId="278"/>
        </pc:sldMkLst>
        <pc:spChg chg="mod">
          <ac:chgData name="Lehmann, Eveline" userId="ca081eba-d2cd-4882-ae52-f4b6701612ff" providerId="ADAL" clId="{D78B48F7-DCCF-419F-BE2F-34A77859BD14}" dt="2022-09-06T09:22:02.175" v="67" actId="20577"/>
          <ac:spMkLst>
            <pc:docMk/>
            <pc:sldMk cId="381533330" sldId="278"/>
            <ac:spMk id="8" creationId="{7BFBA64F-D830-422C-A6AD-F020895FB9E1}"/>
          </ac:spMkLst>
        </pc:spChg>
        <pc:spChg chg="mod">
          <ac:chgData name="Lehmann, Eveline" userId="ca081eba-d2cd-4882-ae52-f4b6701612ff" providerId="ADAL" clId="{D78B48F7-DCCF-419F-BE2F-34A77859BD14}" dt="2022-09-06T09:21:23.455" v="51" actId="20577"/>
          <ac:spMkLst>
            <pc:docMk/>
            <pc:sldMk cId="381533330" sldId="278"/>
            <ac:spMk id="9" creationId="{2369A553-6FEC-46CB-88D4-28254A18077D}"/>
          </ac:spMkLst>
        </pc:spChg>
        <pc:spChg chg="mod">
          <ac:chgData name="Lehmann, Eveline" userId="ca081eba-d2cd-4882-ae52-f4b6701612ff" providerId="ADAL" clId="{D78B48F7-DCCF-419F-BE2F-34A77859BD14}" dt="2022-09-06T09:33:02.959" v="157" actId="20577"/>
          <ac:spMkLst>
            <pc:docMk/>
            <pc:sldMk cId="381533330" sldId="278"/>
            <ac:spMk id="14" creationId="{2F7E3062-1E35-46E5-8F6E-4839BC247426}"/>
          </ac:spMkLst>
        </pc:spChg>
      </pc:sldChg>
      <pc:sldChg chg="modSp del mod">
        <pc:chgData name="Lehmann, Eveline" userId="ca081eba-d2cd-4882-ae52-f4b6701612ff" providerId="ADAL" clId="{D78B48F7-DCCF-419F-BE2F-34A77859BD14}" dt="2022-09-06T09:35:27.103" v="177" actId="2696"/>
        <pc:sldMkLst>
          <pc:docMk/>
          <pc:sldMk cId="3673365786" sldId="279"/>
        </pc:sldMkLst>
        <pc:spChg chg="mod">
          <ac:chgData name="Lehmann, Eveline" userId="ca081eba-d2cd-4882-ae52-f4b6701612ff" providerId="ADAL" clId="{D78B48F7-DCCF-419F-BE2F-34A77859BD14}" dt="2022-09-06T09:24:03.276" v="81" actId="20577"/>
          <ac:spMkLst>
            <pc:docMk/>
            <pc:sldMk cId="3673365786" sldId="279"/>
            <ac:spMk id="9" creationId="{2369A553-6FEC-46CB-88D4-28254A18077D}"/>
          </ac:spMkLst>
        </pc:spChg>
      </pc:sldChg>
      <pc:sldChg chg="modSp mod ord modAnim">
        <pc:chgData name="Lehmann, Eveline" userId="ca081eba-d2cd-4882-ae52-f4b6701612ff" providerId="ADAL" clId="{D78B48F7-DCCF-419F-BE2F-34A77859BD14}" dt="2022-09-06T09:37:45.736" v="196"/>
        <pc:sldMkLst>
          <pc:docMk/>
          <pc:sldMk cId="3579460082" sldId="280"/>
        </pc:sldMkLst>
        <pc:spChg chg="mod">
          <ac:chgData name="Lehmann, Eveline" userId="ca081eba-d2cd-4882-ae52-f4b6701612ff" providerId="ADAL" clId="{D78B48F7-DCCF-419F-BE2F-34A77859BD14}" dt="2022-09-06T09:24:13.085" v="91" actId="20577"/>
          <ac:spMkLst>
            <pc:docMk/>
            <pc:sldMk cId="3579460082" sldId="280"/>
            <ac:spMk id="9" creationId="{2369A553-6FEC-46CB-88D4-28254A18077D}"/>
          </ac:spMkLst>
        </pc:spChg>
        <pc:grpChg chg="mod">
          <ac:chgData name="Lehmann, Eveline" userId="ca081eba-d2cd-4882-ae52-f4b6701612ff" providerId="ADAL" clId="{D78B48F7-DCCF-419F-BE2F-34A77859BD14}" dt="2022-09-06T09:37:34.185" v="195" actId="1076"/>
          <ac:grpSpMkLst>
            <pc:docMk/>
            <pc:sldMk cId="3579460082" sldId="280"/>
            <ac:grpSpMk id="11" creationId="{72FFF1E0-D3A8-4F9F-87CD-CC2C7367F117}"/>
          </ac:grpSpMkLst>
        </pc:grpChg>
      </pc:sldChg>
      <pc:sldChg chg="modSp del mod">
        <pc:chgData name="Lehmann, Eveline" userId="ca081eba-d2cd-4882-ae52-f4b6701612ff" providerId="ADAL" clId="{D78B48F7-DCCF-419F-BE2F-34A77859BD14}" dt="2022-09-06T09:33:20.843" v="159" actId="2696"/>
        <pc:sldMkLst>
          <pc:docMk/>
          <pc:sldMk cId="3398944498" sldId="281"/>
        </pc:sldMkLst>
        <pc:spChg chg="mod">
          <ac:chgData name="Lehmann, Eveline" userId="ca081eba-d2cd-4882-ae52-f4b6701612ff" providerId="ADAL" clId="{D78B48F7-DCCF-419F-BE2F-34A77859BD14}" dt="2022-09-06T09:21:34.984" v="61" actId="20577"/>
          <ac:spMkLst>
            <pc:docMk/>
            <pc:sldMk cId="3398944498" sldId="281"/>
            <ac:spMk id="9" creationId="{2369A553-6FEC-46CB-88D4-28254A18077D}"/>
          </ac:spMkLst>
        </pc:spChg>
      </pc:sldChg>
      <pc:sldChg chg="modSp add del mod">
        <pc:chgData name="Lehmann, Eveline" userId="ca081eba-d2cd-4882-ae52-f4b6701612ff" providerId="ADAL" clId="{D78B48F7-DCCF-419F-BE2F-34A77859BD14}" dt="2022-09-06T09:36:55.447" v="188" actId="2696"/>
        <pc:sldMkLst>
          <pc:docMk/>
          <pc:sldMk cId="2499302304" sldId="282"/>
        </pc:sldMkLst>
        <pc:spChg chg="mod">
          <ac:chgData name="Lehmann, Eveline" userId="ca081eba-d2cd-4882-ae52-f4b6701612ff" providerId="ADAL" clId="{D78B48F7-DCCF-419F-BE2F-34A77859BD14}" dt="2022-09-06T09:24:25.941" v="115" actId="20577"/>
          <ac:spMkLst>
            <pc:docMk/>
            <pc:sldMk cId="2499302304" sldId="282"/>
            <ac:spMk id="9" creationId="{2369A553-6FEC-46CB-88D4-28254A18077D}"/>
          </ac:spMkLst>
        </pc:spChg>
      </pc:sldChg>
      <pc:sldChg chg="modSp mod">
        <pc:chgData name="Lehmann, Eveline" userId="ca081eba-d2cd-4882-ae52-f4b6701612ff" providerId="ADAL" clId="{D78B48F7-DCCF-419F-BE2F-34A77859BD14}" dt="2022-09-06T09:24:35.455" v="125" actId="20577"/>
        <pc:sldMkLst>
          <pc:docMk/>
          <pc:sldMk cId="12398925" sldId="283"/>
        </pc:sldMkLst>
        <pc:spChg chg="mod">
          <ac:chgData name="Lehmann, Eveline" userId="ca081eba-d2cd-4882-ae52-f4b6701612ff" providerId="ADAL" clId="{D78B48F7-DCCF-419F-BE2F-34A77859BD14}" dt="2022-09-06T09:24:35.455" v="125" actId="20577"/>
          <ac:spMkLst>
            <pc:docMk/>
            <pc:sldMk cId="12398925" sldId="283"/>
            <ac:spMk id="9" creationId="{2369A553-6FEC-46CB-88D4-28254A18077D}"/>
          </ac:spMkLst>
        </pc:spChg>
      </pc:sldChg>
      <pc:sldChg chg="modSp add mod modAnim">
        <pc:chgData name="Lehmann, Eveline" userId="ca081eba-d2cd-4882-ae52-f4b6701612ff" providerId="ADAL" clId="{D78B48F7-DCCF-419F-BE2F-34A77859BD14}" dt="2022-09-06T09:34:00.737" v="166"/>
        <pc:sldMkLst>
          <pc:docMk/>
          <pc:sldMk cId="942609087" sldId="284"/>
        </pc:sldMkLst>
        <pc:spChg chg="mod">
          <ac:chgData name="Lehmann, Eveline" userId="ca081eba-d2cd-4882-ae52-f4b6701612ff" providerId="ADAL" clId="{D78B48F7-DCCF-419F-BE2F-34A77859BD14}" dt="2022-09-06T09:33:32.650" v="164" actId="20577"/>
          <ac:spMkLst>
            <pc:docMk/>
            <pc:sldMk cId="942609087" sldId="284"/>
            <ac:spMk id="3" creationId="{4A46606A-872F-F3C9-C788-93F627434A88}"/>
          </ac:spMkLst>
        </pc:spChg>
        <pc:spChg chg="mod">
          <ac:chgData name="Lehmann, Eveline" userId="ca081eba-d2cd-4882-ae52-f4b6701612ff" providerId="ADAL" clId="{D78B48F7-DCCF-419F-BE2F-34A77859BD14}" dt="2022-09-06T09:33:28.386" v="162" actId="20577"/>
          <ac:spMkLst>
            <pc:docMk/>
            <pc:sldMk cId="942609087" sldId="284"/>
            <ac:spMk id="14" creationId="{2F7E3062-1E35-46E5-8F6E-4839BC247426}"/>
          </ac:spMkLst>
        </pc:spChg>
        <pc:grpChg chg="mod">
          <ac:chgData name="Lehmann, Eveline" userId="ca081eba-d2cd-4882-ae52-f4b6701612ff" providerId="ADAL" clId="{D78B48F7-DCCF-419F-BE2F-34A77859BD14}" dt="2022-09-06T09:33:38.394" v="165" actId="1076"/>
          <ac:grpSpMkLst>
            <pc:docMk/>
            <pc:sldMk cId="942609087" sldId="284"/>
            <ac:grpSpMk id="5" creationId="{6A27C1DF-E9C5-CBA1-88E1-B4030E7A0E0B}"/>
          </ac:grpSpMkLst>
        </pc:grpChg>
      </pc:sldChg>
      <pc:sldChg chg="modSp add mod modAnim">
        <pc:chgData name="Lehmann, Eveline" userId="ca081eba-d2cd-4882-ae52-f4b6701612ff" providerId="ADAL" clId="{D78B48F7-DCCF-419F-BE2F-34A77859BD14}" dt="2022-09-06T09:35:00.061" v="173"/>
        <pc:sldMkLst>
          <pc:docMk/>
          <pc:sldMk cId="1906877855" sldId="285"/>
        </pc:sldMkLst>
        <pc:spChg chg="mod">
          <ac:chgData name="Lehmann, Eveline" userId="ca081eba-d2cd-4882-ae52-f4b6701612ff" providerId="ADAL" clId="{D78B48F7-DCCF-419F-BE2F-34A77859BD14}" dt="2022-09-06T09:34:36.322" v="171" actId="20577"/>
          <ac:spMkLst>
            <pc:docMk/>
            <pc:sldMk cId="1906877855" sldId="285"/>
            <ac:spMk id="3" creationId="{4A46606A-872F-F3C9-C788-93F627434A88}"/>
          </ac:spMkLst>
        </pc:spChg>
        <pc:spChg chg="mod">
          <ac:chgData name="Lehmann, Eveline" userId="ca081eba-d2cd-4882-ae52-f4b6701612ff" providerId="ADAL" clId="{D78B48F7-DCCF-419F-BE2F-34A77859BD14}" dt="2022-09-06T09:34:32.706" v="169" actId="20577"/>
          <ac:spMkLst>
            <pc:docMk/>
            <pc:sldMk cId="1906877855" sldId="285"/>
            <ac:spMk id="14" creationId="{2F7E3062-1E35-46E5-8F6E-4839BC247426}"/>
          </ac:spMkLst>
        </pc:spChg>
      </pc:sldChg>
      <pc:sldChg chg="modSp add mod ord">
        <pc:chgData name="Lehmann, Eveline" userId="ca081eba-d2cd-4882-ae52-f4b6701612ff" providerId="ADAL" clId="{D78B48F7-DCCF-419F-BE2F-34A77859BD14}" dt="2022-09-06T09:35:47.710" v="183" actId="20577"/>
        <pc:sldMkLst>
          <pc:docMk/>
          <pc:sldMk cId="780635224" sldId="286"/>
        </pc:sldMkLst>
        <pc:spChg chg="mod">
          <ac:chgData name="Lehmann, Eveline" userId="ca081eba-d2cd-4882-ae52-f4b6701612ff" providerId="ADAL" clId="{D78B48F7-DCCF-419F-BE2F-34A77859BD14}" dt="2022-09-06T09:35:47.710" v="183" actId="20577"/>
          <ac:spMkLst>
            <pc:docMk/>
            <pc:sldMk cId="780635224" sldId="286"/>
            <ac:spMk id="3" creationId="{4A46606A-872F-F3C9-C788-93F627434A88}"/>
          </ac:spMkLst>
        </pc:spChg>
        <pc:spChg chg="mod">
          <ac:chgData name="Lehmann, Eveline" userId="ca081eba-d2cd-4882-ae52-f4b6701612ff" providerId="ADAL" clId="{D78B48F7-DCCF-419F-BE2F-34A77859BD14}" dt="2022-09-06T09:35:45.170" v="181" actId="20577"/>
          <ac:spMkLst>
            <pc:docMk/>
            <pc:sldMk cId="780635224" sldId="286"/>
            <ac:spMk id="14" creationId="{2F7E3062-1E35-46E5-8F6E-4839BC247426}"/>
          </ac:spMkLst>
        </pc:spChg>
      </pc:sldChg>
    </pc:docChg>
  </pc:docChgLst>
  <pc:docChgLst>
    <pc:chgData name="Lehmann, Eveline" userId="ca081eba-d2cd-4882-ae52-f4b6701612ff" providerId="ADAL" clId="{5B22CD74-B1E4-43BD-8D47-07570BCB1263}"/>
    <pc:docChg chg="undo custSel addSld delSld modSld sldOrd">
      <pc:chgData name="Lehmann, Eveline" userId="ca081eba-d2cd-4882-ae52-f4b6701612ff" providerId="ADAL" clId="{5B22CD74-B1E4-43BD-8D47-07570BCB1263}" dt="2021-06-16T08:12:42.057" v="447"/>
      <pc:docMkLst>
        <pc:docMk/>
      </pc:docMkLst>
      <pc:sldChg chg="addSp delSp modSp mod delDesignElem chgLayout">
        <pc:chgData name="Lehmann, Eveline" userId="ca081eba-d2cd-4882-ae52-f4b6701612ff" providerId="ADAL" clId="{5B22CD74-B1E4-43BD-8D47-07570BCB1263}" dt="2021-06-16T07:15:50.395" v="0" actId="6264"/>
        <pc:sldMkLst>
          <pc:docMk/>
          <pc:sldMk cId="3008380044" sldId="256"/>
        </pc:sldMkLst>
        <pc:spChg chg="mod ord">
          <ac:chgData name="Lehmann, Eveline" userId="ca081eba-d2cd-4882-ae52-f4b6701612ff" providerId="ADAL" clId="{5B22CD74-B1E4-43BD-8D47-07570BCB1263}" dt="2021-06-16T07:15:50.395" v="0" actId="6264"/>
          <ac:spMkLst>
            <pc:docMk/>
            <pc:sldMk cId="3008380044" sldId="256"/>
            <ac:spMk id="2" creationId="{1769E6B2-921F-4BB4-9CF8-07C2C3996C19}"/>
          </ac:spMkLst>
        </pc:spChg>
        <pc:spChg chg="mod ord">
          <ac:chgData name="Lehmann, Eveline" userId="ca081eba-d2cd-4882-ae52-f4b6701612ff" providerId="ADAL" clId="{5B22CD74-B1E4-43BD-8D47-07570BCB1263}" dt="2021-06-16T07:15:50.395" v="0" actId="6264"/>
          <ac:spMkLst>
            <pc:docMk/>
            <pc:sldMk cId="3008380044" sldId="256"/>
            <ac:spMk id="3" creationId="{BAC7C164-1FC8-440F-A1F7-C91FCEEC3D77}"/>
          </ac:spMkLst>
        </pc:spChg>
        <pc:spChg chg="add del mod">
          <ac:chgData name="Lehmann, Eveline" userId="ca081eba-d2cd-4882-ae52-f4b6701612ff" providerId="ADAL" clId="{5B22CD74-B1E4-43BD-8D47-07570BCB1263}" dt="2021-06-16T07:15:50.395" v="0" actId="6264"/>
          <ac:spMkLst>
            <pc:docMk/>
            <pc:sldMk cId="3008380044" sldId="256"/>
            <ac:spMk id="4" creationId="{958BBF10-66DD-4BB4-8FE0-BEA322666552}"/>
          </ac:spMkLst>
        </pc:spChg>
        <pc:spChg chg="add del mod">
          <ac:chgData name="Lehmann, Eveline" userId="ca081eba-d2cd-4882-ae52-f4b6701612ff" providerId="ADAL" clId="{5B22CD74-B1E4-43BD-8D47-07570BCB1263}" dt="2021-06-16T07:15:50.395" v="0" actId="6264"/>
          <ac:spMkLst>
            <pc:docMk/>
            <pc:sldMk cId="3008380044" sldId="256"/>
            <ac:spMk id="5" creationId="{FA24548E-5A99-4E15-ABBE-67A1F786514D}"/>
          </ac:spMkLst>
        </pc:spChg>
        <pc:spChg chg="del">
          <ac:chgData name="Lehmann, Eveline" userId="ca081eba-d2cd-4882-ae52-f4b6701612ff" providerId="ADAL" clId="{5B22CD74-B1E4-43BD-8D47-07570BCB1263}" dt="2021-06-16T07:15:50.395" v="0" actId="6264"/>
          <ac:spMkLst>
            <pc:docMk/>
            <pc:sldMk cId="3008380044" sldId="256"/>
            <ac:spMk id="8" creationId="{CDA1A2E9-63FE-408D-A803-8E306ECAB4B3}"/>
          </ac:spMkLst>
        </pc:spChg>
        <pc:spChg chg="del">
          <ac:chgData name="Lehmann, Eveline" userId="ca081eba-d2cd-4882-ae52-f4b6701612ff" providerId="ADAL" clId="{5B22CD74-B1E4-43BD-8D47-07570BCB1263}" dt="2021-06-16T07:15:50.395" v="0" actId="6264"/>
          <ac:spMkLst>
            <pc:docMk/>
            <pc:sldMk cId="3008380044" sldId="256"/>
            <ac:spMk id="10" creationId="{1A882A9F-F4E9-4E23-8F0B-20B5DF42EAA9}"/>
          </ac:spMkLst>
        </pc:spChg>
        <pc:spChg chg="del">
          <ac:chgData name="Lehmann, Eveline" userId="ca081eba-d2cd-4882-ae52-f4b6701612ff" providerId="ADAL" clId="{5B22CD74-B1E4-43BD-8D47-07570BCB1263}" dt="2021-06-16T07:15:50.395" v="0" actId="6264"/>
          <ac:spMkLst>
            <pc:docMk/>
            <pc:sldMk cId="3008380044" sldId="256"/>
            <ac:spMk id="12" creationId="{FBE9F90C-C163-435B-9A68-D15C92D1CF2B}"/>
          </ac:spMkLst>
        </pc:spChg>
        <pc:spChg chg="del">
          <ac:chgData name="Lehmann, Eveline" userId="ca081eba-d2cd-4882-ae52-f4b6701612ff" providerId="ADAL" clId="{5B22CD74-B1E4-43BD-8D47-07570BCB1263}" dt="2021-06-16T07:15:50.395" v="0" actId="6264"/>
          <ac:spMkLst>
            <pc:docMk/>
            <pc:sldMk cId="3008380044" sldId="256"/>
            <ac:spMk id="14" creationId="{42280AB2-77A5-4CB7-AF7D-1795CA8DC7BC}"/>
          </ac:spMkLst>
        </pc:spChg>
      </pc:sldChg>
      <pc:sldChg chg="addSp delSp modSp mod delDesignElem chgLayout">
        <pc:chgData name="Lehmann, Eveline" userId="ca081eba-d2cd-4882-ae52-f4b6701612ff" providerId="ADAL" clId="{5B22CD74-B1E4-43BD-8D47-07570BCB1263}" dt="2021-06-16T07:22:20.681" v="31" actId="20577"/>
        <pc:sldMkLst>
          <pc:docMk/>
          <pc:sldMk cId="25631665" sldId="257"/>
        </pc:sldMkLst>
        <pc:spChg chg="mod ord">
          <ac:chgData name="Lehmann, Eveline" userId="ca081eba-d2cd-4882-ae52-f4b6701612ff" providerId="ADAL" clId="{5B22CD74-B1E4-43BD-8D47-07570BCB1263}" dt="2021-06-16T07:15:58.299" v="1" actId="6264"/>
          <ac:spMkLst>
            <pc:docMk/>
            <pc:sldMk cId="25631665" sldId="257"/>
            <ac:spMk id="2" creationId="{04FE1EB2-F75D-4035-9AC7-98111F090667}"/>
          </ac:spMkLst>
        </pc:spChg>
        <pc:spChg chg="mod ord">
          <ac:chgData name="Lehmann, Eveline" userId="ca081eba-d2cd-4882-ae52-f4b6701612ff" providerId="ADAL" clId="{5B22CD74-B1E4-43BD-8D47-07570BCB1263}" dt="2021-06-16T07:22:20.681" v="31" actId="20577"/>
          <ac:spMkLst>
            <pc:docMk/>
            <pc:sldMk cId="25631665" sldId="257"/>
            <ac:spMk id="3" creationId="{308BBD05-8E6C-4E04-B3CF-1960035792DA}"/>
          </ac:spMkLst>
        </pc:spChg>
        <pc:spChg chg="add del mod">
          <ac:chgData name="Lehmann, Eveline" userId="ca081eba-d2cd-4882-ae52-f4b6701612ff" providerId="ADAL" clId="{5B22CD74-B1E4-43BD-8D47-07570BCB1263}" dt="2021-06-16T07:15:58.299" v="1" actId="6264"/>
          <ac:spMkLst>
            <pc:docMk/>
            <pc:sldMk cId="25631665" sldId="257"/>
            <ac:spMk id="4" creationId="{BAA7C9F7-869A-452B-BC0E-CE0E5A549A35}"/>
          </ac:spMkLst>
        </pc:spChg>
        <pc:spChg chg="add del mod">
          <ac:chgData name="Lehmann, Eveline" userId="ca081eba-d2cd-4882-ae52-f4b6701612ff" providerId="ADAL" clId="{5B22CD74-B1E4-43BD-8D47-07570BCB1263}" dt="2021-06-16T07:15:58.299" v="1" actId="6264"/>
          <ac:spMkLst>
            <pc:docMk/>
            <pc:sldMk cId="25631665" sldId="257"/>
            <ac:spMk id="5" creationId="{8CE5096E-47E7-4B77-ADE8-E852A6B43477}"/>
          </ac:spMkLst>
        </pc:spChg>
        <pc:spChg chg="del">
          <ac:chgData name="Lehmann, Eveline" userId="ca081eba-d2cd-4882-ae52-f4b6701612ff" providerId="ADAL" clId="{5B22CD74-B1E4-43BD-8D47-07570BCB1263}" dt="2021-06-16T07:15:58.299" v="1" actId="6264"/>
          <ac:spMkLst>
            <pc:docMk/>
            <pc:sldMk cId="25631665" sldId="257"/>
            <ac:spMk id="16" creationId="{B775CD93-9DF2-48CB-9F57-1BCA9A46C7FA}"/>
          </ac:spMkLst>
        </pc:spChg>
        <pc:spChg chg="del">
          <ac:chgData name="Lehmann, Eveline" userId="ca081eba-d2cd-4882-ae52-f4b6701612ff" providerId="ADAL" clId="{5B22CD74-B1E4-43BD-8D47-07570BCB1263}" dt="2021-06-16T07:15:58.299" v="1" actId="6264"/>
          <ac:spMkLst>
            <pc:docMk/>
            <pc:sldMk cId="25631665" sldId="257"/>
            <ac:spMk id="17" creationId="{6166C6D1-23AC-49C4-BA07-238E4E9F8CEB}"/>
          </ac:spMkLst>
        </pc:spChg>
        <pc:spChg chg="del">
          <ac:chgData name="Lehmann, Eveline" userId="ca081eba-d2cd-4882-ae52-f4b6701612ff" providerId="ADAL" clId="{5B22CD74-B1E4-43BD-8D47-07570BCB1263}" dt="2021-06-16T07:15:58.299" v="1" actId="6264"/>
          <ac:spMkLst>
            <pc:docMk/>
            <pc:sldMk cId="25631665" sldId="257"/>
            <ac:spMk id="18" creationId="{1C091803-41C2-48E0-9228-5148460C7479}"/>
          </ac:spMkLst>
        </pc:spChg>
      </pc:sldChg>
      <pc:sldChg chg="addSp delSp modSp mod delDesignElem chgLayout">
        <pc:chgData name="Lehmann, Eveline" userId="ca081eba-d2cd-4882-ae52-f4b6701612ff" providerId="ADAL" clId="{5B22CD74-B1E4-43BD-8D47-07570BCB1263}" dt="2021-06-16T07:23:08.853" v="39" actId="948"/>
        <pc:sldMkLst>
          <pc:docMk/>
          <pc:sldMk cId="4242790165" sldId="258"/>
        </pc:sldMkLst>
        <pc:spChg chg="mod ord">
          <ac:chgData name="Lehmann, Eveline" userId="ca081eba-d2cd-4882-ae52-f4b6701612ff" providerId="ADAL" clId="{5B22CD74-B1E4-43BD-8D47-07570BCB1263}" dt="2021-06-16T07:21:24.859" v="20" actId="20577"/>
          <ac:spMkLst>
            <pc:docMk/>
            <pc:sldMk cId="4242790165" sldId="258"/>
            <ac:spMk id="2" creationId="{84871814-6F07-45BB-9F75-89259CBB04C3}"/>
          </ac:spMkLst>
        </pc:spChg>
        <pc:spChg chg="mod ord">
          <ac:chgData name="Lehmann, Eveline" userId="ca081eba-d2cd-4882-ae52-f4b6701612ff" providerId="ADAL" clId="{5B22CD74-B1E4-43BD-8D47-07570BCB1263}" dt="2021-06-16T07:23:08.853" v="39" actId="948"/>
          <ac:spMkLst>
            <pc:docMk/>
            <pc:sldMk cId="4242790165" sldId="258"/>
            <ac:spMk id="3" creationId="{71E311C9-40EC-47E9-87A1-4018511B318E}"/>
          </ac:spMkLst>
        </pc:spChg>
        <pc:spChg chg="add del mod">
          <ac:chgData name="Lehmann, Eveline" userId="ca081eba-d2cd-4882-ae52-f4b6701612ff" providerId="ADAL" clId="{5B22CD74-B1E4-43BD-8D47-07570BCB1263}" dt="2021-06-16T07:21:09.407" v="13" actId="6264"/>
          <ac:spMkLst>
            <pc:docMk/>
            <pc:sldMk cId="4242790165" sldId="258"/>
            <ac:spMk id="4" creationId="{70C1E461-8BE9-4992-9F07-B7C5262758D2}"/>
          </ac:spMkLst>
        </pc:spChg>
        <pc:spChg chg="add del mod">
          <ac:chgData name="Lehmann, Eveline" userId="ca081eba-d2cd-4882-ae52-f4b6701612ff" providerId="ADAL" clId="{5B22CD74-B1E4-43BD-8D47-07570BCB1263}" dt="2021-06-16T07:21:09.407" v="13" actId="6264"/>
          <ac:spMkLst>
            <pc:docMk/>
            <pc:sldMk cId="4242790165" sldId="258"/>
            <ac:spMk id="5" creationId="{9958F078-1961-4DBD-A729-696A1554CB55}"/>
          </ac:spMkLst>
        </pc:spChg>
        <pc:spChg chg="del">
          <ac:chgData name="Lehmann, Eveline" userId="ca081eba-d2cd-4882-ae52-f4b6701612ff" providerId="ADAL" clId="{5B22CD74-B1E4-43BD-8D47-07570BCB1263}" dt="2021-06-16T07:21:09.407" v="13" actId="6264"/>
          <ac:spMkLst>
            <pc:docMk/>
            <pc:sldMk cId="4242790165" sldId="258"/>
            <ac:spMk id="8" creationId="{B775CD93-9DF2-48CB-9F57-1BCA9A46C7FA}"/>
          </ac:spMkLst>
        </pc:spChg>
        <pc:spChg chg="del">
          <ac:chgData name="Lehmann, Eveline" userId="ca081eba-d2cd-4882-ae52-f4b6701612ff" providerId="ADAL" clId="{5B22CD74-B1E4-43BD-8D47-07570BCB1263}" dt="2021-06-16T07:21:09.407" v="13" actId="6264"/>
          <ac:spMkLst>
            <pc:docMk/>
            <pc:sldMk cId="4242790165" sldId="258"/>
            <ac:spMk id="10" creationId="{6166C6D1-23AC-49C4-BA07-238E4E9F8CEB}"/>
          </ac:spMkLst>
        </pc:spChg>
        <pc:spChg chg="del">
          <ac:chgData name="Lehmann, Eveline" userId="ca081eba-d2cd-4882-ae52-f4b6701612ff" providerId="ADAL" clId="{5B22CD74-B1E4-43BD-8D47-07570BCB1263}" dt="2021-06-16T07:21:09.407" v="13" actId="6264"/>
          <ac:spMkLst>
            <pc:docMk/>
            <pc:sldMk cId="4242790165" sldId="258"/>
            <ac:spMk id="12" creationId="{1C091803-41C2-48E0-9228-5148460C7479}"/>
          </ac:spMkLst>
        </pc:spChg>
      </pc:sldChg>
      <pc:sldChg chg="addSp delSp modSp mod delDesignElem chgLayout">
        <pc:chgData name="Lehmann, Eveline" userId="ca081eba-d2cd-4882-ae52-f4b6701612ff" providerId="ADAL" clId="{5B22CD74-B1E4-43BD-8D47-07570BCB1263}" dt="2021-06-16T07:23:00.139" v="38" actId="255"/>
        <pc:sldMkLst>
          <pc:docMk/>
          <pc:sldMk cId="1218172996" sldId="259"/>
        </pc:sldMkLst>
        <pc:spChg chg="mod ord">
          <ac:chgData name="Lehmann, Eveline" userId="ca081eba-d2cd-4882-ae52-f4b6701612ff" providerId="ADAL" clId="{5B22CD74-B1E4-43BD-8D47-07570BCB1263}" dt="2021-06-16T07:21:56.740" v="25" actId="6264"/>
          <ac:spMkLst>
            <pc:docMk/>
            <pc:sldMk cId="1218172996" sldId="259"/>
            <ac:spMk id="2" creationId="{E95A32EC-F639-4744-8D1B-0F05B89060D8}"/>
          </ac:spMkLst>
        </pc:spChg>
        <pc:spChg chg="mod ord">
          <ac:chgData name="Lehmann, Eveline" userId="ca081eba-d2cd-4882-ae52-f4b6701612ff" providerId="ADAL" clId="{5B22CD74-B1E4-43BD-8D47-07570BCB1263}" dt="2021-06-16T07:23:00.139" v="38" actId="255"/>
          <ac:spMkLst>
            <pc:docMk/>
            <pc:sldMk cId="1218172996" sldId="259"/>
            <ac:spMk id="3" creationId="{B80F014E-396C-4228-82D1-E687447257F7}"/>
          </ac:spMkLst>
        </pc:spChg>
        <pc:spChg chg="add del mod">
          <ac:chgData name="Lehmann, Eveline" userId="ca081eba-d2cd-4882-ae52-f4b6701612ff" providerId="ADAL" clId="{5B22CD74-B1E4-43BD-8D47-07570BCB1263}" dt="2021-06-16T07:21:56.740" v="25" actId="6264"/>
          <ac:spMkLst>
            <pc:docMk/>
            <pc:sldMk cId="1218172996" sldId="259"/>
            <ac:spMk id="4" creationId="{A92DE645-0E83-4860-977F-725DE1FD87B6}"/>
          </ac:spMkLst>
        </pc:spChg>
        <pc:spChg chg="add del mod">
          <ac:chgData name="Lehmann, Eveline" userId="ca081eba-d2cd-4882-ae52-f4b6701612ff" providerId="ADAL" clId="{5B22CD74-B1E4-43BD-8D47-07570BCB1263}" dt="2021-06-16T07:21:56.740" v="25" actId="6264"/>
          <ac:spMkLst>
            <pc:docMk/>
            <pc:sldMk cId="1218172996" sldId="259"/>
            <ac:spMk id="5" creationId="{40C50AE2-0ED3-40C4-AD38-A7C8981821DE}"/>
          </ac:spMkLst>
        </pc:spChg>
        <pc:spChg chg="del">
          <ac:chgData name="Lehmann, Eveline" userId="ca081eba-d2cd-4882-ae52-f4b6701612ff" providerId="ADAL" clId="{5B22CD74-B1E4-43BD-8D47-07570BCB1263}" dt="2021-06-16T07:21:56.740" v="25" actId="6264"/>
          <ac:spMkLst>
            <pc:docMk/>
            <pc:sldMk cId="1218172996" sldId="259"/>
            <ac:spMk id="8" creationId="{B775CD93-9DF2-48CB-9F57-1BCA9A46C7FA}"/>
          </ac:spMkLst>
        </pc:spChg>
        <pc:spChg chg="del">
          <ac:chgData name="Lehmann, Eveline" userId="ca081eba-d2cd-4882-ae52-f4b6701612ff" providerId="ADAL" clId="{5B22CD74-B1E4-43BD-8D47-07570BCB1263}" dt="2021-06-16T07:21:56.740" v="25" actId="6264"/>
          <ac:spMkLst>
            <pc:docMk/>
            <pc:sldMk cId="1218172996" sldId="259"/>
            <ac:spMk id="10" creationId="{6166C6D1-23AC-49C4-BA07-238E4E9F8CEB}"/>
          </ac:spMkLst>
        </pc:spChg>
        <pc:spChg chg="del">
          <ac:chgData name="Lehmann, Eveline" userId="ca081eba-d2cd-4882-ae52-f4b6701612ff" providerId="ADAL" clId="{5B22CD74-B1E4-43BD-8D47-07570BCB1263}" dt="2021-06-16T07:21:56.740" v="25" actId="6264"/>
          <ac:spMkLst>
            <pc:docMk/>
            <pc:sldMk cId="1218172996" sldId="259"/>
            <ac:spMk id="12" creationId="{1C091803-41C2-48E0-9228-5148460C7479}"/>
          </ac:spMkLst>
        </pc:spChg>
      </pc:sldChg>
      <pc:sldChg chg="addSp delSp modSp mod modClrScheme delDesignElem chgLayout">
        <pc:chgData name="Lehmann, Eveline" userId="ca081eba-d2cd-4882-ae52-f4b6701612ff" providerId="ADAL" clId="{5B22CD74-B1E4-43BD-8D47-07570BCB1263}" dt="2021-06-16T07:25:44.003" v="57" actId="1076"/>
        <pc:sldMkLst>
          <pc:docMk/>
          <pc:sldMk cId="341476744" sldId="260"/>
        </pc:sldMkLst>
        <pc:spChg chg="mod ord">
          <ac:chgData name="Lehmann, Eveline" userId="ca081eba-d2cd-4882-ae52-f4b6701612ff" providerId="ADAL" clId="{5B22CD74-B1E4-43BD-8D47-07570BCB1263}" dt="2021-06-16T07:24:47.858" v="48" actId="700"/>
          <ac:spMkLst>
            <pc:docMk/>
            <pc:sldMk cId="341476744" sldId="260"/>
            <ac:spMk id="2" creationId="{A8719FCF-6BF8-41FD-A33D-20700D5917A7}"/>
          </ac:spMkLst>
        </pc:spChg>
        <pc:spChg chg="mod ord">
          <ac:chgData name="Lehmann, Eveline" userId="ca081eba-d2cd-4882-ae52-f4b6701612ff" providerId="ADAL" clId="{5B22CD74-B1E4-43BD-8D47-07570BCB1263}" dt="2021-06-16T07:25:44.003" v="57" actId="1076"/>
          <ac:spMkLst>
            <pc:docMk/>
            <pc:sldMk cId="341476744" sldId="260"/>
            <ac:spMk id="3" creationId="{555E33D7-B371-4EEE-8C69-3E3D08B041F5}"/>
          </ac:spMkLst>
        </pc:spChg>
        <pc:spChg chg="add del mod">
          <ac:chgData name="Lehmann, Eveline" userId="ca081eba-d2cd-4882-ae52-f4b6701612ff" providerId="ADAL" clId="{5B22CD74-B1E4-43BD-8D47-07570BCB1263}" dt="2021-06-16T07:23:16.526" v="40" actId="6264"/>
          <ac:spMkLst>
            <pc:docMk/>
            <pc:sldMk cId="341476744" sldId="260"/>
            <ac:spMk id="4" creationId="{895ED610-BDB4-4D85-A7F2-6D6775C13AE1}"/>
          </ac:spMkLst>
        </pc:spChg>
        <pc:spChg chg="add del mod">
          <ac:chgData name="Lehmann, Eveline" userId="ca081eba-d2cd-4882-ae52-f4b6701612ff" providerId="ADAL" clId="{5B22CD74-B1E4-43BD-8D47-07570BCB1263}" dt="2021-06-16T07:23:16.526" v="40" actId="6264"/>
          <ac:spMkLst>
            <pc:docMk/>
            <pc:sldMk cId="341476744" sldId="260"/>
            <ac:spMk id="5" creationId="{9CF09FAA-D6F3-4983-A973-C87B9514AFEF}"/>
          </ac:spMkLst>
        </pc:spChg>
        <pc:spChg chg="del">
          <ac:chgData name="Lehmann, Eveline" userId="ca081eba-d2cd-4882-ae52-f4b6701612ff" providerId="ADAL" clId="{5B22CD74-B1E4-43BD-8D47-07570BCB1263}" dt="2021-06-16T07:23:16.526" v="40" actId="6264"/>
          <ac:spMkLst>
            <pc:docMk/>
            <pc:sldMk cId="341476744" sldId="260"/>
            <ac:spMk id="8" creationId="{B775CD93-9DF2-48CB-9F57-1BCA9A46C7FA}"/>
          </ac:spMkLst>
        </pc:spChg>
        <pc:spChg chg="del">
          <ac:chgData name="Lehmann, Eveline" userId="ca081eba-d2cd-4882-ae52-f4b6701612ff" providerId="ADAL" clId="{5B22CD74-B1E4-43BD-8D47-07570BCB1263}" dt="2021-06-16T07:23:16.526" v="40" actId="6264"/>
          <ac:spMkLst>
            <pc:docMk/>
            <pc:sldMk cId="341476744" sldId="260"/>
            <ac:spMk id="10" creationId="{6166C6D1-23AC-49C4-BA07-238E4E9F8CEB}"/>
          </ac:spMkLst>
        </pc:spChg>
        <pc:spChg chg="del">
          <ac:chgData name="Lehmann, Eveline" userId="ca081eba-d2cd-4882-ae52-f4b6701612ff" providerId="ADAL" clId="{5B22CD74-B1E4-43BD-8D47-07570BCB1263}" dt="2021-06-16T07:23:16.526" v="40" actId="6264"/>
          <ac:spMkLst>
            <pc:docMk/>
            <pc:sldMk cId="341476744" sldId="260"/>
            <ac:spMk id="12" creationId="{E186B68C-84BC-4A6E-99D1-EE87483C1349}"/>
          </ac:spMkLst>
        </pc:spChg>
        <pc:spChg chg="del">
          <ac:chgData name="Lehmann, Eveline" userId="ca081eba-d2cd-4882-ae52-f4b6701612ff" providerId="ADAL" clId="{5B22CD74-B1E4-43BD-8D47-07570BCB1263}" dt="2021-06-16T07:23:16.526" v="40" actId="6264"/>
          <ac:spMkLst>
            <pc:docMk/>
            <pc:sldMk cId="341476744" sldId="260"/>
            <ac:spMk id="14" creationId="{1C091803-41C2-48E0-9228-5148460C7479}"/>
          </ac:spMkLst>
        </pc:spChg>
      </pc:sldChg>
      <pc:sldChg chg="addSp delSp modSp mod delDesignElem chgLayout">
        <pc:chgData name="Lehmann, Eveline" userId="ca081eba-d2cd-4882-ae52-f4b6701612ff" providerId="ADAL" clId="{5B22CD74-B1E4-43BD-8D47-07570BCB1263}" dt="2021-06-16T07:26:29.061" v="63" actId="113"/>
        <pc:sldMkLst>
          <pc:docMk/>
          <pc:sldMk cId="1383285035" sldId="264"/>
        </pc:sldMkLst>
        <pc:spChg chg="mod ord">
          <ac:chgData name="Lehmann, Eveline" userId="ca081eba-d2cd-4882-ae52-f4b6701612ff" providerId="ADAL" clId="{5B22CD74-B1E4-43BD-8D47-07570BCB1263}" dt="2021-06-16T07:25:57.026" v="58" actId="6264"/>
          <ac:spMkLst>
            <pc:docMk/>
            <pc:sldMk cId="1383285035" sldId="264"/>
            <ac:spMk id="2" creationId="{80CD20E0-E18E-4A61-BB77-C8814B499FBB}"/>
          </ac:spMkLst>
        </pc:spChg>
        <pc:spChg chg="mod ord">
          <ac:chgData name="Lehmann, Eveline" userId="ca081eba-d2cd-4882-ae52-f4b6701612ff" providerId="ADAL" clId="{5B22CD74-B1E4-43BD-8D47-07570BCB1263}" dt="2021-06-16T07:26:29.061" v="63" actId="113"/>
          <ac:spMkLst>
            <pc:docMk/>
            <pc:sldMk cId="1383285035" sldId="264"/>
            <ac:spMk id="3" creationId="{1BF96643-FF5E-49F7-829D-7358726D85C6}"/>
          </ac:spMkLst>
        </pc:spChg>
        <pc:spChg chg="add del mod">
          <ac:chgData name="Lehmann, Eveline" userId="ca081eba-d2cd-4882-ae52-f4b6701612ff" providerId="ADAL" clId="{5B22CD74-B1E4-43BD-8D47-07570BCB1263}" dt="2021-06-16T07:25:57.026" v="58" actId="6264"/>
          <ac:spMkLst>
            <pc:docMk/>
            <pc:sldMk cId="1383285035" sldId="264"/>
            <ac:spMk id="4" creationId="{8CA49771-0022-46A6-9359-EB8E4D8B2E80}"/>
          </ac:spMkLst>
        </pc:spChg>
        <pc:spChg chg="add del mod">
          <ac:chgData name="Lehmann, Eveline" userId="ca081eba-d2cd-4882-ae52-f4b6701612ff" providerId="ADAL" clId="{5B22CD74-B1E4-43BD-8D47-07570BCB1263}" dt="2021-06-16T07:25:57.026" v="58" actId="6264"/>
          <ac:spMkLst>
            <pc:docMk/>
            <pc:sldMk cId="1383285035" sldId="264"/>
            <ac:spMk id="5" creationId="{320CA2E6-C42C-4CEC-A90C-A1E567D76875}"/>
          </ac:spMkLst>
        </pc:spChg>
        <pc:spChg chg="del">
          <ac:chgData name="Lehmann, Eveline" userId="ca081eba-d2cd-4882-ae52-f4b6701612ff" providerId="ADAL" clId="{5B22CD74-B1E4-43BD-8D47-07570BCB1263}" dt="2021-06-16T07:25:57.026" v="58" actId="6264"/>
          <ac:spMkLst>
            <pc:docMk/>
            <pc:sldMk cId="1383285035" sldId="264"/>
            <ac:spMk id="8" creationId="{B775CD93-9DF2-48CB-9F57-1BCA9A46C7FA}"/>
          </ac:spMkLst>
        </pc:spChg>
        <pc:spChg chg="del">
          <ac:chgData name="Lehmann, Eveline" userId="ca081eba-d2cd-4882-ae52-f4b6701612ff" providerId="ADAL" clId="{5B22CD74-B1E4-43BD-8D47-07570BCB1263}" dt="2021-06-16T07:25:57.026" v="58" actId="6264"/>
          <ac:spMkLst>
            <pc:docMk/>
            <pc:sldMk cId="1383285035" sldId="264"/>
            <ac:spMk id="10" creationId="{6166C6D1-23AC-49C4-BA07-238E4E9F8CEB}"/>
          </ac:spMkLst>
        </pc:spChg>
        <pc:spChg chg="del">
          <ac:chgData name="Lehmann, Eveline" userId="ca081eba-d2cd-4882-ae52-f4b6701612ff" providerId="ADAL" clId="{5B22CD74-B1E4-43BD-8D47-07570BCB1263}" dt="2021-06-16T07:25:57.026" v="58" actId="6264"/>
          <ac:spMkLst>
            <pc:docMk/>
            <pc:sldMk cId="1383285035" sldId="264"/>
            <ac:spMk id="12" creationId="{1C091803-41C2-48E0-9228-5148460C7479}"/>
          </ac:spMkLst>
        </pc:spChg>
      </pc:sldChg>
      <pc:sldChg chg="addSp delSp modSp mod delDesignElem chgLayout">
        <pc:chgData name="Lehmann, Eveline" userId="ca081eba-d2cd-4882-ae52-f4b6701612ff" providerId="ADAL" clId="{5B22CD74-B1E4-43BD-8D47-07570BCB1263}" dt="2021-06-16T07:27:07.985" v="68" actId="5793"/>
        <pc:sldMkLst>
          <pc:docMk/>
          <pc:sldMk cId="3005493118" sldId="266"/>
        </pc:sldMkLst>
        <pc:spChg chg="mod ord">
          <ac:chgData name="Lehmann, Eveline" userId="ca081eba-d2cd-4882-ae52-f4b6701612ff" providerId="ADAL" clId="{5B22CD74-B1E4-43BD-8D47-07570BCB1263}" dt="2021-06-16T07:26:45.451" v="64" actId="6264"/>
          <ac:spMkLst>
            <pc:docMk/>
            <pc:sldMk cId="3005493118" sldId="266"/>
            <ac:spMk id="2" creationId="{17F77D88-5D6E-4540-A70D-2C52587D3494}"/>
          </ac:spMkLst>
        </pc:spChg>
        <pc:spChg chg="mod ord">
          <ac:chgData name="Lehmann, Eveline" userId="ca081eba-d2cd-4882-ae52-f4b6701612ff" providerId="ADAL" clId="{5B22CD74-B1E4-43BD-8D47-07570BCB1263}" dt="2021-06-16T07:27:07.985" v="68" actId="5793"/>
          <ac:spMkLst>
            <pc:docMk/>
            <pc:sldMk cId="3005493118" sldId="266"/>
            <ac:spMk id="3" creationId="{8702CB5D-C35B-4E12-95BC-D851E5B20F56}"/>
          </ac:spMkLst>
        </pc:spChg>
        <pc:spChg chg="add del mod">
          <ac:chgData name="Lehmann, Eveline" userId="ca081eba-d2cd-4882-ae52-f4b6701612ff" providerId="ADAL" clId="{5B22CD74-B1E4-43BD-8D47-07570BCB1263}" dt="2021-06-16T07:26:45.451" v="64" actId="6264"/>
          <ac:spMkLst>
            <pc:docMk/>
            <pc:sldMk cId="3005493118" sldId="266"/>
            <ac:spMk id="4" creationId="{200CF026-CD31-4E2C-A5A4-7111595D1B97}"/>
          </ac:spMkLst>
        </pc:spChg>
        <pc:spChg chg="add del mod">
          <ac:chgData name="Lehmann, Eveline" userId="ca081eba-d2cd-4882-ae52-f4b6701612ff" providerId="ADAL" clId="{5B22CD74-B1E4-43BD-8D47-07570BCB1263}" dt="2021-06-16T07:26:45.451" v="64" actId="6264"/>
          <ac:spMkLst>
            <pc:docMk/>
            <pc:sldMk cId="3005493118" sldId="266"/>
            <ac:spMk id="5" creationId="{B755877E-8615-47AD-86DF-CC89C2B08EC2}"/>
          </ac:spMkLst>
        </pc:spChg>
        <pc:spChg chg="del">
          <ac:chgData name="Lehmann, Eveline" userId="ca081eba-d2cd-4882-ae52-f4b6701612ff" providerId="ADAL" clId="{5B22CD74-B1E4-43BD-8D47-07570BCB1263}" dt="2021-06-16T07:26:45.451" v="64" actId="6264"/>
          <ac:spMkLst>
            <pc:docMk/>
            <pc:sldMk cId="3005493118" sldId="266"/>
            <ac:spMk id="8" creationId="{B775CD93-9DF2-48CB-9F57-1BCA9A46C7FA}"/>
          </ac:spMkLst>
        </pc:spChg>
        <pc:spChg chg="del">
          <ac:chgData name="Lehmann, Eveline" userId="ca081eba-d2cd-4882-ae52-f4b6701612ff" providerId="ADAL" clId="{5B22CD74-B1E4-43BD-8D47-07570BCB1263}" dt="2021-06-16T07:26:45.451" v="64" actId="6264"/>
          <ac:spMkLst>
            <pc:docMk/>
            <pc:sldMk cId="3005493118" sldId="266"/>
            <ac:spMk id="10" creationId="{6166C6D1-23AC-49C4-BA07-238E4E9F8CEB}"/>
          </ac:spMkLst>
        </pc:spChg>
        <pc:spChg chg="del">
          <ac:chgData name="Lehmann, Eveline" userId="ca081eba-d2cd-4882-ae52-f4b6701612ff" providerId="ADAL" clId="{5B22CD74-B1E4-43BD-8D47-07570BCB1263}" dt="2021-06-16T07:26:45.451" v="64" actId="6264"/>
          <ac:spMkLst>
            <pc:docMk/>
            <pc:sldMk cId="3005493118" sldId="266"/>
            <ac:spMk id="12" creationId="{1C091803-41C2-48E0-9228-5148460C7479}"/>
          </ac:spMkLst>
        </pc:spChg>
      </pc:sldChg>
      <pc:sldChg chg="addSp delSp modSp del mod modAnim">
        <pc:chgData name="Lehmann, Eveline" userId="ca081eba-d2cd-4882-ae52-f4b6701612ff" providerId="ADAL" clId="{5B22CD74-B1E4-43BD-8D47-07570BCB1263}" dt="2021-06-16T07:34:52.001" v="112" actId="47"/>
        <pc:sldMkLst>
          <pc:docMk/>
          <pc:sldMk cId="3001902460" sldId="267"/>
        </pc:sldMkLst>
        <pc:spChg chg="add mod">
          <ac:chgData name="Lehmann, Eveline" userId="ca081eba-d2cd-4882-ae52-f4b6701612ff" providerId="ADAL" clId="{5B22CD74-B1E4-43BD-8D47-07570BCB1263}" dt="2021-06-16T07:29:37.086" v="84" actId="164"/>
          <ac:spMkLst>
            <pc:docMk/>
            <pc:sldMk cId="3001902460" sldId="267"/>
            <ac:spMk id="3" creationId="{BBE30BBD-B3AB-44C9-A22D-54057CDA7D18}"/>
          </ac:spMkLst>
        </pc:spChg>
        <pc:spChg chg="add mod">
          <ac:chgData name="Lehmann, Eveline" userId="ca081eba-d2cd-4882-ae52-f4b6701612ff" providerId="ADAL" clId="{5B22CD74-B1E4-43BD-8D47-07570BCB1263}" dt="2021-06-16T07:29:37.086" v="84" actId="164"/>
          <ac:spMkLst>
            <pc:docMk/>
            <pc:sldMk cId="3001902460" sldId="267"/>
            <ac:spMk id="11" creationId="{E1CE533C-A8F6-461E-9178-987298A1359D}"/>
          </ac:spMkLst>
        </pc:spChg>
        <pc:spChg chg="del">
          <ac:chgData name="Lehmann, Eveline" userId="ca081eba-d2cd-4882-ae52-f4b6701612ff" providerId="ADAL" clId="{5B22CD74-B1E4-43BD-8D47-07570BCB1263}" dt="2021-06-16T07:28:12.572" v="71" actId="478"/>
          <ac:spMkLst>
            <pc:docMk/>
            <pc:sldMk cId="3001902460" sldId="267"/>
            <ac:spMk id="12" creationId="{C47582F0-8A9B-494E-8145-117175F78537}"/>
          </ac:spMkLst>
        </pc:spChg>
        <pc:grpChg chg="del">
          <ac:chgData name="Lehmann, Eveline" userId="ca081eba-d2cd-4882-ae52-f4b6701612ff" providerId="ADAL" clId="{5B22CD74-B1E4-43BD-8D47-07570BCB1263}" dt="2021-06-16T07:28:06.660" v="70" actId="478"/>
          <ac:grpSpMkLst>
            <pc:docMk/>
            <pc:sldMk cId="3001902460" sldId="267"/>
            <ac:grpSpMk id="7" creationId="{C8816362-D352-48A2-9AA8-EA71BF3C03BF}"/>
          </ac:grpSpMkLst>
        </pc:grpChg>
        <pc:grpChg chg="add mod">
          <ac:chgData name="Lehmann, Eveline" userId="ca081eba-d2cd-4882-ae52-f4b6701612ff" providerId="ADAL" clId="{5B22CD74-B1E4-43BD-8D47-07570BCB1263}" dt="2021-06-16T07:29:37.086" v="84" actId="164"/>
          <ac:grpSpMkLst>
            <pc:docMk/>
            <pc:sldMk cId="3001902460" sldId="267"/>
            <ac:grpSpMk id="13" creationId="{89159CB1-ACC1-410B-AC82-2FA2D80A619D}"/>
          </ac:grpSpMkLst>
        </pc:grpChg>
      </pc:sldChg>
      <pc:sldChg chg="addSp delSp modSp mod modClrScheme delDesignElem chgLayout">
        <pc:chgData name="Lehmann, Eveline" userId="ca081eba-d2cd-4882-ae52-f4b6701612ff" providerId="ADAL" clId="{5B22CD74-B1E4-43BD-8D47-07570BCB1263}" dt="2021-06-16T08:12:12.265" v="444" actId="207"/>
        <pc:sldMkLst>
          <pc:docMk/>
          <pc:sldMk cId="1072246501" sldId="268"/>
        </pc:sldMkLst>
        <pc:spChg chg="mod ord">
          <ac:chgData name="Lehmann, Eveline" userId="ca081eba-d2cd-4882-ae52-f4b6701612ff" providerId="ADAL" clId="{5B22CD74-B1E4-43BD-8D47-07570BCB1263}" dt="2021-06-16T08:07:59.247" v="392" actId="700"/>
          <ac:spMkLst>
            <pc:docMk/>
            <pc:sldMk cId="1072246501" sldId="268"/>
            <ac:spMk id="2" creationId="{0077CFA2-C9FC-4ACB-9711-F964F5922F28}"/>
          </ac:spMkLst>
        </pc:spChg>
        <pc:spChg chg="mod ord">
          <ac:chgData name="Lehmann, Eveline" userId="ca081eba-d2cd-4882-ae52-f4b6701612ff" providerId="ADAL" clId="{5B22CD74-B1E4-43BD-8D47-07570BCB1263}" dt="2021-06-16T08:11:54.248" v="441" actId="207"/>
          <ac:spMkLst>
            <pc:docMk/>
            <pc:sldMk cId="1072246501" sldId="268"/>
            <ac:spMk id="3" creationId="{07960C2E-FB3A-40F2-B1A7-D4F308A6BA5E}"/>
          </ac:spMkLst>
        </pc:spChg>
        <pc:spChg chg="add del mod">
          <ac:chgData name="Lehmann, Eveline" userId="ca081eba-d2cd-4882-ae52-f4b6701612ff" providerId="ADAL" clId="{5B22CD74-B1E4-43BD-8D47-07570BCB1263}" dt="2021-06-16T08:07:18.627" v="387" actId="6264"/>
          <ac:spMkLst>
            <pc:docMk/>
            <pc:sldMk cId="1072246501" sldId="268"/>
            <ac:spMk id="4" creationId="{EAA5AFB2-C71B-4796-888B-B0B4457B4972}"/>
          </ac:spMkLst>
        </pc:spChg>
        <pc:spChg chg="add del mod">
          <ac:chgData name="Lehmann, Eveline" userId="ca081eba-d2cd-4882-ae52-f4b6701612ff" providerId="ADAL" clId="{5B22CD74-B1E4-43BD-8D47-07570BCB1263}" dt="2021-06-16T08:07:18.627" v="387" actId="6264"/>
          <ac:spMkLst>
            <pc:docMk/>
            <pc:sldMk cId="1072246501" sldId="268"/>
            <ac:spMk id="5" creationId="{F20CD9EB-906D-4ADA-9215-30AD2D020335}"/>
          </ac:spMkLst>
        </pc:spChg>
        <pc:spChg chg="add mod">
          <ac:chgData name="Lehmann, Eveline" userId="ca081eba-d2cd-4882-ae52-f4b6701612ff" providerId="ADAL" clId="{5B22CD74-B1E4-43BD-8D47-07570BCB1263}" dt="2021-06-16T08:12:08.107" v="443" actId="14100"/>
          <ac:spMkLst>
            <pc:docMk/>
            <pc:sldMk cId="1072246501" sldId="268"/>
            <ac:spMk id="6" creationId="{26219A93-FCF2-42CC-A985-C9599E5F3650}"/>
          </ac:spMkLst>
        </pc:spChg>
        <pc:spChg chg="add mod">
          <ac:chgData name="Lehmann, Eveline" userId="ca081eba-d2cd-4882-ae52-f4b6701612ff" providerId="ADAL" clId="{5B22CD74-B1E4-43BD-8D47-07570BCB1263}" dt="2021-06-16T08:12:12.265" v="444" actId="207"/>
          <ac:spMkLst>
            <pc:docMk/>
            <pc:sldMk cId="1072246501" sldId="268"/>
            <ac:spMk id="7" creationId="{86A62F0B-FB8B-4868-AB8B-7DD9C704CA4C}"/>
          </ac:spMkLst>
        </pc:spChg>
        <pc:spChg chg="del">
          <ac:chgData name="Lehmann, Eveline" userId="ca081eba-d2cd-4882-ae52-f4b6701612ff" providerId="ADAL" clId="{5B22CD74-B1E4-43BD-8D47-07570BCB1263}" dt="2021-06-16T08:07:18.627" v="387" actId="6264"/>
          <ac:spMkLst>
            <pc:docMk/>
            <pc:sldMk cId="1072246501" sldId="268"/>
            <ac:spMk id="8" creationId="{B775CD93-9DF2-48CB-9F57-1BCA9A46C7FA}"/>
          </ac:spMkLst>
        </pc:spChg>
        <pc:spChg chg="del">
          <ac:chgData name="Lehmann, Eveline" userId="ca081eba-d2cd-4882-ae52-f4b6701612ff" providerId="ADAL" clId="{5B22CD74-B1E4-43BD-8D47-07570BCB1263}" dt="2021-06-16T08:07:18.627" v="387" actId="6264"/>
          <ac:spMkLst>
            <pc:docMk/>
            <pc:sldMk cId="1072246501" sldId="268"/>
            <ac:spMk id="10" creationId="{6166C6D1-23AC-49C4-BA07-238E4E9F8CEB}"/>
          </ac:spMkLst>
        </pc:spChg>
        <pc:spChg chg="add mod">
          <ac:chgData name="Lehmann, Eveline" userId="ca081eba-d2cd-4882-ae52-f4b6701612ff" providerId="ADAL" clId="{5B22CD74-B1E4-43BD-8D47-07570BCB1263}" dt="2021-06-16T08:11:49.726" v="440" actId="207"/>
          <ac:spMkLst>
            <pc:docMk/>
            <pc:sldMk cId="1072246501" sldId="268"/>
            <ac:spMk id="11" creationId="{27BD85AA-C510-42FD-BFCE-19B7E78F20A3}"/>
          </ac:spMkLst>
        </pc:spChg>
        <pc:spChg chg="del">
          <ac:chgData name="Lehmann, Eveline" userId="ca081eba-d2cd-4882-ae52-f4b6701612ff" providerId="ADAL" clId="{5B22CD74-B1E4-43BD-8D47-07570BCB1263}" dt="2021-06-16T08:07:18.627" v="387" actId="6264"/>
          <ac:spMkLst>
            <pc:docMk/>
            <pc:sldMk cId="1072246501" sldId="268"/>
            <ac:spMk id="12" creationId="{1C091803-41C2-48E0-9228-5148460C7479}"/>
          </ac:spMkLst>
        </pc:spChg>
      </pc:sldChg>
      <pc:sldChg chg="modSp add mod">
        <pc:chgData name="Lehmann, Eveline" userId="ca081eba-d2cd-4882-ae52-f4b6701612ff" providerId="ADAL" clId="{5B22CD74-B1E4-43BD-8D47-07570BCB1263}" dt="2021-06-16T07:48:49.277" v="204"/>
        <pc:sldMkLst>
          <pc:docMk/>
          <pc:sldMk cId="988860153" sldId="271"/>
        </pc:sldMkLst>
        <pc:spChg chg="mod">
          <ac:chgData name="Lehmann, Eveline" userId="ca081eba-d2cd-4882-ae52-f4b6701612ff" providerId="ADAL" clId="{5B22CD74-B1E4-43BD-8D47-07570BCB1263}" dt="2021-06-16T07:48:27.056" v="202" actId="20577"/>
          <ac:spMkLst>
            <pc:docMk/>
            <pc:sldMk cId="988860153" sldId="271"/>
            <ac:spMk id="9" creationId="{2369A553-6FEC-46CB-88D4-28254A18077D}"/>
          </ac:spMkLst>
        </pc:spChg>
        <pc:spChg chg="mod">
          <ac:chgData name="Lehmann, Eveline" userId="ca081eba-d2cd-4882-ae52-f4b6701612ff" providerId="ADAL" clId="{5B22CD74-B1E4-43BD-8D47-07570BCB1263}" dt="2021-06-16T07:48:49.277" v="204"/>
          <ac:spMkLst>
            <pc:docMk/>
            <pc:sldMk cId="988860153" sldId="271"/>
            <ac:spMk id="12" creationId="{C47582F0-8A9B-494E-8145-117175F78537}"/>
          </ac:spMkLst>
        </pc:spChg>
      </pc:sldChg>
      <pc:sldChg chg="modSp add mod modAnim">
        <pc:chgData name="Lehmann, Eveline" userId="ca081eba-d2cd-4882-ae52-f4b6701612ff" providerId="ADAL" clId="{5B22CD74-B1E4-43BD-8D47-07570BCB1263}" dt="2021-06-16T07:47:44.975" v="190" actId="20577"/>
        <pc:sldMkLst>
          <pc:docMk/>
          <pc:sldMk cId="3612200249" sldId="272"/>
        </pc:sldMkLst>
        <pc:spChg chg="mod">
          <ac:chgData name="Lehmann, Eveline" userId="ca081eba-d2cd-4882-ae52-f4b6701612ff" providerId="ADAL" clId="{5B22CD74-B1E4-43BD-8D47-07570BCB1263}" dt="2021-06-16T07:47:33.839" v="182" actId="20577"/>
          <ac:spMkLst>
            <pc:docMk/>
            <pc:sldMk cId="3612200249" sldId="272"/>
            <ac:spMk id="5" creationId="{621F218F-AF29-4C9C-9ADE-4899048899DD}"/>
          </ac:spMkLst>
        </pc:spChg>
        <pc:spChg chg="mod">
          <ac:chgData name="Lehmann, Eveline" userId="ca081eba-d2cd-4882-ae52-f4b6701612ff" providerId="ADAL" clId="{5B22CD74-B1E4-43BD-8D47-07570BCB1263}" dt="2021-06-16T07:47:44.975" v="190" actId="20577"/>
          <ac:spMkLst>
            <pc:docMk/>
            <pc:sldMk cId="3612200249" sldId="272"/>
            <ac:spMk id="10" creationId="{3774160E-7FDF-4BD2-928D-C8845F54524B}"/>
          </ac:spMkLst>
        </pc:spChg>
      </pc:sldChg>
      <pc:sldChg chg="modSp add mod">
        <pc:chgData name="Lehmann, Eveline" userId="ca081eba-d2cd-4882-ae52-f4b6701612ff" providerId="ADAL" clId="{5B22CD74-B1E4-43BD-8D47-07570BCB1263}" dt="2021-06-16T07:48:00.171" v="193" actId="20577"/>
        <pc:sldMkLst>
          <pc:docMk/>
          <pc:sldMk cId="3505130239" sldId="273"/>
        </pc:sldMkLst>
        <pc:spChg chg="mod">
          <ac:chgData name="Lehmann, Eveline" userId="ca081eba-d2cd-4882-ae52-f4b6701612ff" providerId="ADAL" clId="{5B22CD74-B1E4-43BD-8D47-07570BCB1263}" dt="2021-06-16T07:48:00.171" v="193" actId="20577"/>
          <ac:spMkLst>
            <pc:docMk/>
            <pc:sldMk cId="3505130239" sldId="273"/>
            <ac:spMk id="5" creationId="{621F218F-AF29-4C9C-9ADE-4899048899DD}"/>
          </ac:spMkLst>
        </pc:spChg>
        <pc:spChg chg="mod">
          <ac:chgData name="Lehmann, Eveline" userId="ca081eba-d2cd-4882-ae52-f4b6701612ff" providerId="ADAL" clId="{5B22CD74-B1E4-43BD-8D47-07570BCB1263}" dt="2021-06-16T07:47:56.460" v="191"/>
          <ac:spMkLst>
            <pc:docMk/>
            <pc:sldMk cId="3505130239" sldId="273"/>
            <ac:spMk id="10" creationId="{3774160E-7FDF-4BD2-928D-C8845F54524B}"/>
          </ac:spMkLst>
        </pc:spChg>
        <pc:spChg chg="mod">
          <ac:chgData name="Lehmann, Eveline" userId="ca081eba-d2cd-4882-ae52-f4b6701612ff" providerId="ADAL" clId="{5B22CD74-B1E4-43BD-8D47-07570BCB1263}" dt="2021-06-16T07:34:23.457" v="109" actId="20577"/>
          <ac:spMkLst>
            <pc:docMk/>
            <pc:sldMk cId="3505130239" sldId="273"/>
            <ac:spMk id="11" creationId="{E1CE533C-A8F6-461E-9178-987298A1359D}"/>
          </ac:spMkLst>
        </pc:spChg>
      </pc:sldChg>
      <pc:sldChg chg="modSp add del mod">
        <pc:chgData name="Lehmann, Eveline" userId="ca081eba-d2cd-4882-ae52-f4b6701612ff" providerId="ADAL" clId="{5B22CD74-B1E4-43BD-8D47-07570BCB1263}" dt="2021-06-16T07:48:04.018" v="194" actId="47"/>
        <pc:sldMkLst>
          <pc:docMk/>
          <pc:sldMk cId="1805742929" sldId="274"/>
        </pc:sldMkLst>
        <pc:spChg chg="mod">
          <ac:chgData name="Lehmann, Eveline" userId="ca081eba-d2cd-4882-ae52-f4b6701612ff" providerId="ADAL" clId="{5B22CD74-B1E4-43BD-8D47-07570BCB1263}" dt="2021-06-16T07:35:04.240" v="115" actId="20577"/>
          <ac:spMkLst>
            <pc:docMk/>
            <pc:sldMk cId="1805742929" sldId="274"/>
            <ac:spMk id="11" creationId="{E1CE533C-A8F6-461E-9178-987298A1359D}"/>
          </ac:spMkLst>
        </pc:spChg>
      </pc:sldChg>
      <pc:sldChg chg="modSp add del mod">
        <pc:chgData name="Lehmann, Eveline" userId="ca081eba-d2cd-4882-ae52-f4b6701612ff" providerId="ADAL" clId="{5B22CD74-B1E4-43BD-8D47-07570BCB1263}" dt="2021-06-16T07:48:06.807" v="195" actId="47"/>
        <pc:sldMkLst>
          <pc:docMk/>
          <pc:sldMk cId="3373926484" sldId="275"/>
        </pc:sldMkLst>
        <pc:spChg chg="mod">
          <ac:chgData name="Lehmann, Eveline" userId="ca081eba-d2cd-4882-ae52-f4b6701612ff" providerId="ADAL" clId="{5B22CD74-B1E4-43BD-8D47-07570BCB1263}" dt="2021-06-16T07:35:09.485" v="117" actId="20577"/>
          <ac:spMkLst>
            <pc:docMk/>
            <pc:sldMk cId="3373926484" sldId="275"/>
            <ac:spMk id="11" creationId="{E1CE533C-A8F6-461E-9178-987298A1359D}"/>
          </ac:spMkLst>
        </pc:spChg>
      </pc:sldChg>
      <pc:sldChg chg="addSp modSp add del mod modAnim">
        <pc:chgData name="Lehmann, Eveline" userId="ca081eba-d2cd-4882-ae52-f4b6701612ff" providerId="ADAL" clId="{5B22CD74-B1E4-43BD-8D47-07570BCB1263}" dt="2021-06-16T07:42:05.925" v="149" actId="2696"/>
        <pc:sldMkLst>
          <pc:docMk/>
          <pc:sldMk cId="528180735" sldId="276"/>
        </pc:sldMkLst>
        <pc:spChg chg="add mod">
          <ac:chgData name="Lehmann, Eveline" userId="ca081eba-d2cd-4882-ae52-f4b6701612ff" providerId="ADAL" clId="{5B22CD74-B1E4-43BD-8D47-07570BCB1263}" dt="2021-06-16T07:36:55.193" v="125" actId="2085"/>
          <ac:spMkLst>
            <pc:docMk/>
            <pc:sldMk cId="528180735" sldId="276"/>
            <ac:spMk id="7" creationId="{FD744D1B-9446-4416-92D5-EFF5DF85FA06}"/>
          </ac:spMkLst>
        </pc:spChg>
        <pc:spChg chg="mod">
          <ac:chgData name="Lehmann, Eveline" userId="ca081eba-d2cd-4882-ae52-f4b6701612ff" providerId="ADAL" clId="{5B22CD74-B1E4-43BD-8D47-07570BCB1263}" dt="2021-06-16T07:35:17.183" v="119" actId="20577"/>
          <ac:spMkLst>
            <pc:docMk/>
            <pc:sldMk cId="528180735" sldId="276"/>
            <ac:spMk id="11" creationId="{E1CE533C-A8F6-461E-9178-987298A1359D}"/>
          </ac:spMkLst>
        </pc:spChg>
      </pc:sldChg>
      <pc:sldChg chg="modSp add mod modAnim">
        <pc:chgData name="Lehmann, Eveline" userId="ca081eba-d2cd-4882-ae52-f4b6701612ff" providerId="ADAL" clId="{5B22CD74-B1E4-43BD-8D47-07570BCB1263}" dt="2021-06-16T07:48:19.231" v="200" actId="20577"/>
        <pc:sldMkLst>
          <pc:docMk/>
          <pc:sldMk cId="3239509887" sldId="276"/>
        </pc:sldMkLst>
        <pc:spChg chg="mod">
          <ac:chgData name="Lehmann, Eveline" userId="ca081eba-d2cd-4882-ae52-f4b6701612ff" providerId="ADAL" clId="{5B22CD74-B1E4-43BD-8D47-07570BCB1263}" dt="2021-06-16T07:48:16.097" v="198" actId="20577"/>
          <ac:spMkLst>
            <pc:docMk/>
            <pc:sldMk cId="3239509887" sldId="276"/>
            <ac:spMk id="5" creationId="{621F218F-AF29-4C9C-9ADE-4899048899DD}"/>
          </ac:spMkLst>
        </pc:spChg>
        <pc:spChg chg="mod">
          <ac:chgData name="Lehmann, Eveline" userId="ca081eba-d2cd-4882-ae52-f4b6701612ff" providerId="ADAL" clId="{5B22CD74-B1E4-43BD-8D47-07570BCB1263}" dt="2021-06-16T07:48:12.725" v="196"/>
          <ac:spMkLst>
            <pc:docMk/>
            <pc:sldMk cId="3239509887" sldId="276"/>
            <ac:spMk id="10" creationId="{3774160E-7FDF-4BD2-928D-C8845F54524B}"/>
          </ac:spMkLst>
        </pc:spChg>
        <pc:spChg chg="mod">
          <ac:chgData name="Lehmann, Eveline" userId="ca081eba-d2cd-4882-ae52-f4b6701612ff" providerId="ADAL" clId="{5B22CD74-B1E4-43BD-8D47-07570BCB1263}" dt="2021-06-16T07:48:19.231" v="200" actId="20577"/>
          <ac:spMkLst>
            <pc:docMk/>
            <pc:sldMk cId="3239509887" sldId="276"/>
            <ac:spMk id="11" creationId="{E1CE533C-A8F6-461E-9178-987298A1359D}"/>
          </ac:spMkLst>
        </pc:spChg>
      </pc:sldChg>
      <pc:sldChg chg="addSp delSp modSp add mod modAnim">
        <pc:chgData name="Lehmann, Eveline" userId="ca081eba-d2cd-4882-ae52-f4b6701612ff" providerId="ADAL" clId="{5B22CD74-B1E4-43BD-8D47-07570BCB1263}" dt="2021-06-16T08:03:47.345" v="350"/>
        <pc:sldMkLst>
          <pc:docMk/>
          <pc:sldMk cId="2781515247" sldId="277"/>
        </pc:sldMkLst>
        <pc:spChg chg="mod">
          <ac:chgData name="Lehmann, Eveline" userId="ca081eba-d2cd-4882-ae52-f4b6701612ff" providerId="ADAL" clId="{5B22CD74-B1E4-43BD-8D47-07570BCB1263}" dt="2021-06-16T07:49:10.536" v="207" actId="20577"/>
          <ac:spMkLst>
            <pc:docMk/>
            <pc:sldMk cId="2781515247" sldId="277"/>
            <ac:spMk id="5" creationId="{621F218F-AF29-4C9C-9ADE-4899048899DD}"/>
          </ac:spMkLst>
        </pc:spChg>
        <pc:spChg chg="del mod">
          <ac:chgData name="Lehmann, Eveline" userId="ca081eba-d2cd-4882-ae52-f4b6701612ff" providerId="ADAL" clId="{5B22CD74-B1E4-43BD-8D47-07570BCB1263}" dt="2021-06-16T07:49:14.175" v="210" actId="478"/>
          <ac:spMkLst>
            <pc:docMk/>
            <pc:sldMk cId="2781515247" sldId="277"/>
            <ac:spMk id="10" creationId="{3774160E-7FDF-4BD2-928D-C8845F54524B}"/>
          </ac:spMkLst>
        </pc:spChg>
        <pc:spChg chg="mod">
          <ac:chgData name="Lehmann, Eveline" userId="ca081eba-d2cd-4882-ae52-f4b6701612ff" providerId="ADAL" clId="{5B22CD74-B1E4-43BD-8D47-07570BCB1263}" dt="2021-06-16T07:49:43.275" v="214" actId="1076"/>
          <ac:spMkLst>
            <pc:docMk/>
            <pc:sldMk cId="2781515247" sldId="277"/>
            <ac:spMk id="13" creationId="{C0892925-C416-4387-9D6A-7C166F8B681F}"/>
          </ac:spMkLst>
        </pc:spChg>
        <pc:spChg chg="mod">
          <ac:chgData name="Lehmann, Eveline" userId="ca081eba-d2cd-4882-ae52-f4b6701612ff" providerId="ADAL" clId="{5B22CD74-B1E4-43BD-8D47-07570BCB1263}" dt="2021-06-16T07:49:53.858" v="215" actId="1076"/>
          <ac:spMkLst>
            <pc:docMk/>
            <pc:sldMk cId="2781515247" sldId="277"/>
            <ac:spMk id="14" creationId="{2F7E3062-1E35-46E5-8F6E-4839BC247426}"/>
          </ac:spMkLst>
        </pc:spChg>
        <pc:grpChg chg="del">
          <ac:chgData name="Lehmann, Eveline" userId="ca081eba-d2cd-4882-ae52-f4b6701612ff" providerId="ADAL" clId="{5B22CD74-B1E4-43BD-8D47-07570BCB1263}" dt="2021-06-16T07:49:12.043" v="208" actId="478"/>
          <ac:grpSpMkLst>
            <pc:docMk/>
            <pc:sldMk cId="2781515247" sldId="277"/>
            <ac:grpSpMk id="6" creationId="{C618AC1A-37FD-4EA8-8457-093BBBD863A1}"/>
          </ac:grpSpMkLst>
        </pc:grpChg>
        <pc:grpChg chg="add mod">
          <ac:chgData name="Lehmann, Eveline" userId="ca081eba-d2cd-4882-ae52-f4b6701612ff" providerId="ADAL" clId="{5B22CD74-B1E4-43BD-8D47-07570BCB1263}" dt="2021-06-16T07:50:07.419" v="217" actId="1076"/>
          <ac:grpSpMkLst>
            <pc:docMk/>
            <pc:sldMk cId="2781515247" sldId="277"/>
            <ac:grpSpMk id="11" creationId="{72FFF1E0-D3A8-4F9F-87CD-CC2C7367F117}"/>
          </ac:grpSpMkLst>
        </pc:grpChg>
      </pc:sldChg>
      <pc:sldChg chg="modSp add del mod modAnim">
        <pc:chgData name="Lehmann, Eveline" userId="ca081eba-d2cd-4882-ae52-f4b6701612ff" providerId="ADAL" clId="{5B22CD74-B1E4-43BD-8D47-07570BCB1263}" dt="2021-06-16T07:57:56.836" v="289" actId="47"/>
        <pc:sldMkLst>
          <pc:docMk/>
          <pc:sldMk cId="273641634" sldId="278"/>
        </pc:sldMkLst>
        <pc:spChg chg="mod">
          <ac:chgData name="Lehmann, Eveline" userId="ca081eba-d2cd-4882-ae52-f4b6701612ff" providerId="ADAL" clId="{5B22CD74-B1E4-43BD-8D47-07570BCB1263}" dt="2021-06-16T07:52:29.039" v="239" actId="20577"/>
          <ac:spMkLst>
            <pc:docMk/>
            <pc:sldMk cId="273641634" sldId="278"/>
            <ac:spMk id="14" creationId="{2F7E3062-1E35-46E5-8F6E-4839BC247426}"/>
          </ac:spMkLst>
        </pc:spChg>
        <pc:grpChg chg="mod">
          <ac:chgData name="Lehmann, Eveline" userId="ca081eba-d2cd-4882-ae52-f4b6701612ff" providerId="ADAL" clId="{5B22CD74-B1E4-43BD-8D47-07570BCB1263}" dt="2021-06-16T07:57:46.627" v="288" actId="1076"/>
          <ac:grpSpMkLst>
            <pc:docMk/>
            <pc:sldMk cId="273641634" sldId="278"/>
            <ac:grpSpMk id="11" creationId="{72FFF1E0-D3A8-4F9F-87CD-CC2C7367F117}"/>
          </ac:grpSpMkLst>
        </pc:grpChg>
      </pc:sldChg>
      <pc:sldChg chg="modSp add mod modAnim">
        <pc:chgData name="Lehmann, Eveline" userId="ca081eba-d2cd-4882-ae52-f4b6701612ff" providerId="ADAL" clId="{5B22CD74-B1E4-43BD-8D47-07570BCB1263}" dt="2021-06-16T08:05:22.281" v="369"/>
        <pc:sldMkLst>
          <pc:docMk/>
          <pc:sldMk cId="381533330" sldId="278"/>
        </pc:sldMkLst>
        <pc:spChg chg="mod">
          <ac:chgData name="Lehmann, Eveline" userId="ca081eba-d2cd-4882-ae52-f4b6701612ff" providerId="ADAL" clId="{5B22CD74-B1E4-43BD-8D47-07570BCB1263}" dt="2021-06-16T07:58:34.116" v="295" actId="20577"/>
          <ac:spMkLst>
            <pc:docMk/>
            <pc:sldMk cId="381533330" sldId="278"/>
            <ac:spMk id="14" creationId="{2F7E3062-1E35-46E5-8F6E-4839BC247426}"/>
          </ac:spMkLst>
        </pc:spChg>
        <pc:grpChg chg="mod">
          <ac:chgData name="Lehmann, Eveline" userId="ca081eba-d2cd-4882-ae52-f4b6701612ff" providerId="ADAL" clId="{5B22CD74-B1E4-43BD-8D47-07570BCB1263}" dt="2021-06-16T07:58:17.195" v="292" actId="1076"/>
          <ac:grpSpMkLst>
            <pc:docMk/>
            <pc:sldMk cId="381533330" sldId="278"/>
            <ac:grpSpMk id="11" creationId="{72FFF1E0-D3A8-4F9F-87CD-CC2C7367F117}"/>
          </ac:grpSpMkLst>
        </pc:grpChg>
      </pc:sldChg>
      <pc:sldChg chg="modSp add del mod">
        <pc:chgData name="Lehmann, Eveline" userId="ca081eba-d2cd-4882-ae52-f4b6701612ff" providerId="ADAL" clId="{5B22CD74-B1E4-43BD-8D47-07570BCB1263}" dt="2021-06-16T07:52:20.239" v="235" actId="47"/>
        <pc:sldMkLst>
          <pc:docMk/>
          <pc:sldMk cId="850083524" sldId="278"/>
        </pc:sldMkLst>
        <pc:spChg chg="mod">
          <ac:chgData name="Lehmann, Eveline" userId="ca081eba-d2cd-4882-ae52-f4b6701612ff" providerId="ADAL" clId="{5B22CD74-B1E4-43BD-8D47-07570BCB1263}" dt="2021-06-16T07:50:20.999" v="220" actId="20577"/>
          <ac:spMkLst>
            <pc:docMk/>
            <pc:sldMk cId="850083524" sldId="278"/>
            <ac:spMk id="14" creationId="{2F7E3062-1E35-46E5-8F6E-4839BC247426}"/>
          </ac:spMkLst>
        </pc:spChg>
      </pc:sldChg>
      <pc:sldChg chg="modSp add del mod">
        <pc:chgData name="Lehmann, Eveline" userId="ca081eba-d2cd-4882-ae52-f4b6701612ff" providerId="ADAL" clId="{5B22CD74-B1E4-43BD-8D47-07570BCB1263}" dt="2021-06-16T07:52:21.802" v="236" actId="47"/>
        <pc:sldMkLst>
          <pc:docMk/>
          <pc:sldMk cId="3440320391" sldId="279"/>
        </pc:sldMkLst>
        <pc:spChg chg="mod">
          <ac:chgData name="Lehmann, Eveline" userId="ca081eba-d2cd-4882-ae52-f4b6701612ff" providerId="ADAL" clId="{5B22CD74-B1E4-43BD-8D47-07570BCB1263}" dt="2021-06-16T07:50:31.935" v="223" actId="20577"/>
          <ac:spMkLst>
            <pc:docMk/>
            <pc:sldMk cId="3440320391" sldId="279"/>
            <ac:spMk id="14" creationId="{2F7E3062-1E35-46E5-8F6E-4839BC247426}"/>
          </ac:spMkLst>
        </pc:spChg>
      </pc:sldChg>
      <pc:sldChg chg="addSp delSp modSp add del mod addAnim delAnim modAnim">
        <pc:chgData name="Lehmann, Eveline" userId="ca081eba-d2cd-4882-ae52-f4b6701612ff" providerId="ADAL" clId="{5B22CD74-B1E4-43BD-8D47-07570BCB1263}" dt="2021-06-16T07:57:58.042" v="290" actId="47"/>
        <pc:sldMkLst>
          <pc:docMk/>
          <pc:sldMk cId="3633877368" sldId="279"/>
        </pc:sldMkLst>
        <pc:spChg chg="mod">
          <ac:chgData name="Lehmann, Eveline" userId="ca081eba-d2cd-4882-ae52-f4b6701612ff" providerId="ADAL" clId="{5B22CD74-B1E4-43BD-8D47-07570BCB1263}" dt="2021-06-16T07:52:38.400" v="242" actId="20577"/>
          <ac:spMkLst>
            <pc:docMk/>
            <pc:sldMk cId="3633877368" sldId="279"/>
            <ac:spMk id="14" creationId="{2F7E3062-1E35-46E5-8F6E-4839BC247426}"/>
          </ac:spMkLst>
        </pc:spChg>
        <pc:grpChg chg="add del mod">
          <ac:chgData name="Lehmann, Eveline" userId="ca081eba-d2cd-4882-ae52-f4b6701612ff" providerId="ADAL" clId="{5B22CD74-B1E4-43BD-8D47-07570BCB1263}" dt="2021-06-16T07:56:32.298" v="281" actId="1076"/>
          <ac:grpSpMkLst>
            <pc:docMk/>
            <pc:sldMk cId="3633877368" sldId="279"/>
            <ac:grpSpMk id="11" creationId="{72FFF1E0-D3A8-4F9F-87CD-CC2C7367F117}"/>
          </ac:grpSpMkLst>
        </pc:grpChg>
      </pc:sldChg>
      <pc:sldChg chg="modSp add mod modAnim">
        <pc:chgData name="Lehmann, Eveline" userId="ca081eba-d2cd-4882-ae52-f4b6701612ff" providerId="ADAL" clId="{5B22CD74-B1E4-43BD-8D47-07570BCB1263}" dt="2021-06-16T08:01:36.649" v="337"/>
        <pc:sldMkLst>
          <pc:docMk/>
          <pc:sldMk cId="3673365786" sldId="279"/>
        </pc:sldMkLst>
        <pc:spChg chg="mod">
          <ac:chgData name="Lehmann, Eveline" userId="ca081eba-d2cd-4882-ae52-f4b6701612ff" providerId="ADAL" clId="{5B22CD74-B1E4-43BD-8D47-07570BCB1263}" dt="2021-06-16T07:58:45.176" v="298" actId="20577"/>
          <ac:spMkLst>
            <pc:docMk/>
            <pc:sldMk cId="3673365786" sldId="279"/>
            <ac:spMk id="14" creationId="{2F7E3062-1E35-46E5-8F6E-4839BC247426}"/>
          </ac:spMkLst>
        </pc:spChg>
        <pc:grpChg chg="mod">
          <ac:chgData name="Lehmann, Eveline" userId="ca081eba-d2cd-4882-ae52-f4b6701612ff" providerId="ADAL" clId="{5B22CD74-B1E4-43BD-8D47-07570BCB1263}" dt="2021-06-16T08:01:30.715" v="336" actId="1076"/>
          <ac:grpSpMkLst>
            <pc:docMk/>
            <pc:sldMk cId="3673365786" sldId="279"/>
            <ac:grpSpMk id="11" creationId="{72FFF1E0-D3A8-4F9F-87CD-CC2C7367F117}"/>
          </ac:grpSpMkLst>
        </pc:grpChg>
      </pc:sldChg>
      <pc:sldChg chg="modSp add mod modAnim">
        <pc:chgData name="Lehmann, Eveline" userId="ca081eba-d2cd-4882-ae52-f4b6701612ff" providerId="ADAL" clId="{5B22CD74-B1E4-43BD-8D47-07570BCB1263}" dt="2021-06-16T08:02:39.857" v="347"/>
        <pc:sldMkLst>
          <pc:docMk/>
          <pc:sldMk cId="3579460082" sldId="280"/>
        </pc:sldMkLst>
        <pc:grpChg chg="mod">
          <ac:chgData name="Lehmann, Eveline" userId="ca081eba-d2cd-4882-ae52-f4b6701612ff" providerId="ADAL" clId="{5B22CD74-B1E4-43BD-8D47-07570BCB1263}" dt="2021-06-16T08:01:51.417" v="340" actId="1076"/>
          <ac:grpSpMkLst>
            <pc:docMk/>
            <pc:sldMk cId="3579460082" sldId="280"/>
            <ac:grpSpMk id="11" creationId="{72FFF1E0-D3A8-4F9F-87CD-CC2C7367F117}"/>
          </ac:grpSpMkLst>
        </pc:grpChg>
      </pc:sldChg>
      <pc:sldChg chg="modSp add mod modAnim">
        <pc:chgData name="Lehmann, Eveline" userId="ca081eba-d2cd-4882-ae52-f4b6701612ff" providerId="ADAL" clId="{5B22CD74-B1E4-43BD-8D47-07570BCB1263}" dt="2021-06-16T08:06:36.305" v="381"/>
        <pc:sldMkLst>
          <pc:docMk/>
          <pc:sldMk cId="3398944498" sldId="281"/>
        </pc:sldMkLst>
        <pc:grpChg chg="mod">
          <ac:chgData name="Lehmann, Eveline" userId="ca081eba-d2cd-4882-ae52-f4b6701612ff" providerId="ADAL" clId="{5B22CD74-B1E4-43BD-8D47-07570BCB1263}" dt="2021-06-16T08:06:03.673" v="374" actId="14100"/>
          <ac:grpSpMkLst>
            <pc:docMk/>
            <pc:sldMk cId="3398944498" sldId="281"/>
            <ac:grpSpMk id="11" creationId="{72FFF1E0-D3A8-4F9F-87CD-CC2C7367F117}"/>
          </ac:grpSpMkLst>
        </pc:grpChg>
      </pc:sldChg>
      <pc:sldChg chg="add del">
        <pc:chgData name="Lehmann, Eveline" userId="ca081eba-d2cd-4882-ae52-f4b6701612ff" providerId="ADAL" clId="{5B22CD74-B1E4-43BD-8D47-07570BCB1263}" dt="2021-06-16T08:05:36.485" v="370" actId="2696"/>
        <pc:sldMkLst>
          <pc:docMk/>
          <pc:sldMk cId="3964417775" sldId="281"/>
        </pc:sldMkLst>
      </pc:sldChg>
      <pc:sldChg chg="modSp add mod ord">
        <pc:chgData name="Lehmann, Eveline" userId="ca081eba-d2cd-4882-ae52-f4b6701612ff" providerId="ADAL" clId="{5B22CD74-B1E4-43BD-8D47-07570BCB1263}" dt="2021-06-16T08:07:00.951" v="386" actId="20577"/>
        <pc:sldMkLst>
          <pc:docMk/>
          <pc:sldMk cId="2499302304" sldId="282"/>
        </pc:sldMkLst>
        <pc:spChg chg="mod">
          <ac:chgData name="Lehmann, Eveline" userId="ca081eba-d2cd-4882-ae52-f4b6701612ff" providerId="ADAL" clId="{5B22CD74-B1E4-43BD-8D47-07570BCB1263}" dt="2021-06-16T08:07:00.951" v="386" actId="20577"/>
          <ac:spMkLst>
            <pc:docMk/>
            <pc:sldMk cId="2499302304" sldId="282"/>
            <ac:spMk id="14" creationId="{2F7E3062-1E35-46E5-8F6E-4839BC247426}"/>
          </ac:spMkLst>
        </pc:spChg>
      </pc:sldChg>
      <pc:sldChg chg="add ord">
        <pc:chgData name="Lehmann, Eveline" userId="ca081eba-d2cd-4882-ae52-f4b6701612ff" providerId="ADAL" clId="{5B22CD74-B1E4-43BD-8D47-07570BCB1263}" dt="2021-06-16T08:12:42.057" v="447"/>
        <pc:sldMkLst>
          <pc:docMk/>
          <pc:sldMk cId="12398925"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0C66C-503F-4117-B098-DE699D71A47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49742E98-8DEB-4DE7-A316-F6DAF18BC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63ECBBC9-5326-4A22-867A-91FF80283C22}"/>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5" name="Fußzeilenplatzhalter 4">
            <a:extLst>
              <a:ext uri="{FF2B5EF4-FFF2-40B4-BE49-F238E27FC236}">
                <a16:creationId xmlns:a16="http://schemas.microsoft.com/office/drawing/2014/main" id="{0304245F-0CB3-4C9B-84C4-94A0A473347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4D51F72A-F3D6-4AC4-A324-95CE0136BA27}"/>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2150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F9EFA-734F-4672-B638-926B65E6B8D2}"/>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AC7A9356-A4E9-413A-B991-9E7192A0FA9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B1E8A659-C6E6-4364-9B6C-5E174148461B}"/>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5" name="Fußzeilenplatzhalter 4">
            <a:extLst>
              <a:ext uri="{FF2B5EF4-FFF2-40B4-BE49-F238E27FC236}">
                <a16:creationId xmlns:a16="http://schemas.microsoft.com/office/drawing/2014/main" id="{34110298-236A-450C-95C5-5EFEF4971F8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0D0ACFA-062B-4D80-BFAA-EA5FF0473058}"/>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8626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82E089C-E5AD-4C1A-9450-D48D6900565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15E27A0-480C-4E3D-9DA4-8A69C208A7B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D63186C-0D9A-4C4F-A137-8E3B6F3FB269}"/>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5" name="Fußzeilenplatzhalter 4">
            <a:extLst>
              <a:ext uri="{FF2B5EF4-FFF2-40B4-BE49-F238E27FC236}">
                <a16:creationId xmlns:a16="http://schemas.microsoft.com/office/drawing/2014/main" id="{34086DEF-854C-46C8-9025-B5A0787E97B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3F8EB53-5259-44D8-A443-F5605C62C382}"/>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41369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D966A8-0D72-41C5-AD81-4C2A8827778F}"/>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F014C77-546E-4771-9E94-A8358C82E11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A429EAD-7B6F-4FC4-80C3-A92A5C2901DD}"/>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5" name="Fußzeilenplatzhalter 4">
            <a:extLst>
              <a:ext uri="{FF2B5EF4-FFF2-40B4-BE49-F238E27FC236}">
                <a16:creationId xmlns:a16="http://schemas.microsoft.com/office/drawing/2014/main" id="{65890267-F984-4A87-BC55-C5981AC3BABB}"/>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70713E2-EE94-43E6-A030-41A1E4059C58}"/>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5001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A24C0-664F-46AC-82F6-631D6F7C5A4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C9219EC6-559B-44CC-9678-77B4A9152F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C703A0E-DD29-4A4F-83F9-54272FB5F480}"/>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5" name="Fußzeilenplatzhalter 4">
            <a:extLst>
              <a:ext uri="{FF2B5EF4-FFF2-40B4-BE49-F238E27FC236}">
                <a16:creationId xmlns:a16="http://schemas.microsoft.com/office/drawing/2014/main" id="{E8BFB8E4-8A66-4617-A365-1CEA9C4D0BF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ED8307F-D503-4BDF-B0BA-D466747EA180}"/>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388786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65ED-801A-4F3E-84D6-5E6440E1747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7A12D17-0062-403A-BBF0-BF087A37D04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BA25BCA7-1BCD-446B-BA45-873B54E994F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129DF71E-A8E3-40F5-978C-DFD3F3EA4369}"/>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6" name="Fußzeilenplatzhalter 5">
            <a:extLst>
              <a:ext uri="{FF2B5EF4-FFF2-40B4-BE49-F238E27FC236}">
                <a16:creationId xmlns:a16="http://schemas.microsoft.com/office/drawing/2014/main" id="{DE858901-E877-44EF-8044-D3BB53244EC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A24BB0B-7790-42B4-8E29-3F545F652F45}"/>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67851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B57959-27D6-4F94-9EAF-E693ADEFA51A}"/>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7963AF2D-5738-469A-9523-3C0D2C292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EC9B508-7A15-4202-BF21-7BA40AF085E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63E3B4FC-258D-4335-A6E2-7856E55E7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B78DF0E-596C-42E2-B62B-86C86D79477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3582F5C4-68A0-4C36-8DF7-313734E99164}"/>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8" name="Fußzeilenplatzhalter 7">
            <a:extLst>
              <a:ext uri="{FF2B5EF4-FFF2-40B4-BE49-F238E27FC236}">
                <a16:creationId xmlns:a16="http://schemas.microsoft.com/office/drawing/2014/main" id="{7B1FDA95-99E5-4756-991E-CB24EF2DEEAE}"/>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99F0BD75-15B4-4399-904C-5CBFB2576871}"/>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259165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7D47DF-7C1E-4DEF-91BC-4864F3B6AB81}"/>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6C15161A-12C9-452D-AD43-D7F54CD51F50}"/>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4" name="Fußzeilenplatzhalter 3">
            <a:extLst>
              <a:ext uri="{FF2B5EF4-FFF2-40B4-BE49-F238E27FC236}">
                <a16:creationId xmlns:a16="http://schemas.microsoft.com/office/drawing/2014/main" id="{3C477B82-06C2-4D80-A894-E84C41056831}"/>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9E47DD48-B384-4B54-9476-90B84C8CCF2C}"/>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40455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884D2A2-7A65-49D6-A8D2-445B4256104E}"/>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3" name="Fußzeilenplatzhalter 2">
            <a:extLst>
              <a:ext uri="{FF2B5EF4-FFF2-40B4-BE49-F238E27FC236}">
                <a16:creationId xmlns:a16="http://schemas.microsoft.com/office/drawing/2014/main" id="{FA65540A-93F1-4C4C-B0BF-62A9667793DE}"/>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1A245B2A-2390-41A3-B906-02D53C9AAAC1}"/>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350139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CEEAD-6881-4FE5-88A4-7FEEF62597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72EE751E-0434-426C-B516-588F7E360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EB4CBCE7-B402-480C-B870-55314DE91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1B327F9-88B0-4840-855F-640DA09409F6}"/>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6" name="Fußzeilenplatzhalter 5">
            <a:extLst>
              <a:ext uri="{FF2B5EF4-FFF2-40B4-BE49-F238E27FC236}">
                <a16:creationId xmlns:a16="http://schemas.microsoft.com/office/drawing/2014/main" id="{61F7FBB1-784F-4197-A0FF-6FEE7919840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005752D8-9C1F-4DE3-A39A-FD8573555B93}"/>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153387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0D770-39F4-4B1E-81CC-5CA5E8053A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FE090758-7138-4658-80A4-B279024E5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70A6B8D-889E-4CFB-AE9C-E9EB2F657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495943D-9CA1-438D-87D2-85A170E055C7}"/>
              </a:ext>
            </a:extLst>
          </p:cNvPr>
          <p:cNvSpPr>
            <a:spLocks noGrp="1"/>
          </p:cNvSpPr>
          <p:nvPr>
            <p:ph type="dt" sz="half" idx="10"/>
          </p:nvPr>
        </p:nvSpPr>
        <p:spPr/>
        <p:txBody>
          <a:bodyPr/>
          <a:lstStyle/>
          <a:p>
            <a:fld id="{A587F3A1-1C23-4B8A-AC18-4925770F3502}" type="datetimeFigureOut">
              <a:rPr lang="de-CH" smtClean="0"/>
              <a:t>06.09.2022</a:t>
            </a:fld>
            <a:endParaRPr lang="de-CH"/>
          </a:p>
        </p:txBody>
      </p:sp>
      <p:sp>
        <p:nvSpPr>
          <p:cNvPr id="6" name="Fußzeilenplatzhalter 5">
            <a:extLst>
              <a:ext uri="{FF2B5EF4-FFF2-40B4-BE49-F238E27FC236}">
                <a16:creationId xmlns:a16="http://schemas.microsoft.com/office/drawing/2014/main" id="{9F37A548-D14F-4AE6-969F-43AD0FCC1061}"/>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0F7970C6-9360-4728-92CB-39FA40ADA7A2}"/>
              </a:ext>
            </a:extLst>
          </p:cNvPr>
          <p:cNvSpPr>
            <a:spLocks noGrp="1"/>
          </p:cNvSpPr>
          <p:nvPr>
            <p:ph type="sldNum" sz="quarter" idx="12"/>
          </p:nvPr>
        </p:nvSpPr>
        <p:spPr/>
        <p:txBody>
          <a:bodyPr/>
          <a:lstStyle/>
          <a:p>
            <a:fld id="{ABFA6FAA-B5DD-4A84-ACEB-49D93AA96A5D}" type="slidenum">
              <a:rPr lang="de-CH" smtClean="0"/>
              <a:t>‹Nr.›</a:t>
            </a:fld>
            <a:endParaRPr lang="de-CH"/>
          </a:p>
        </p:txBody>
      </p:sp>
    </p:spTree>
    <p:extLst>
      <p:ext uri="{BB962C8B-B14F-4D97-AF65-F5344CB8AC3E}">
        <p14:creationId xmlns:p14="http://schemas.microsoft.com/office/powerpoint/2010/main" val="412912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0A83754-1E12-4869-B74C-54B8B3C65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352AFF78-53E3-4B4F-8FB8-12285AE32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1A7DA03-8185-42BE-94A6-E529EDB51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7F3A1-1C23-4B8A-AC18-4925770F3502}" type="datetimeFigureOut">
              <a:rPr lang="de-CH" smtClean="0"/>
              <a:t>06.09.2022</a:t>
            </a:fld>
            <a:endParaRPr lang="de-CH"/>
          </a:p>
        </p:txBody>
      </p:sp>
      <p:sp>
        <p:nvSpPr>
          <p:cNvPr id="5" name="Fußzeilenplatzhalter 4">
            <a:extLst>
              <a:ext uri="{FF2B5EF4-FFF2-40B4-BE49-F238E27FC236}">
                <a16:creationId xmlns:a16="http://schemas.microsoft.com/office/drawing/2014/main" id="{B6ABD9D4-95F0-4DE2-89F7-9A8FFACE8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9FCDFEC1-A576-4810-8B52-E76194D93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A6FAA-B5DD-4A84-ACEB-49D93AA96A5D}" type="slidenum">
              <a:rPr lang="de-CH" smtClean="0"/>
              <a:t>‹Nr.›</a:t>
            </a:fld>
            <a:endParaRPr lang="de-CH"/>
          </a:p>
        </p:txBody>
      </p:sp>
    </p:spTree>
    <p:extLst>
      <p:ext uri="{BB962C8B-B14F-4D97-AF65-F5344CB8AC3E}">
        <p14:creationId xmlns:p14="http://schemas.microsoft.com/office/powerpoint/2010/main" val="1932219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69E6B2-921F-4BB4-9CF8-07C2C3996C19}"/>
              </a:ext>
            </a:extLst>
          </p:cNvPr>
          <p:cNvSpPr>
            <a:spLocks noGrp="1"/>
          </p:cNvSpPr>
          <p:nvPr>
            <p:ph type="ctrTitle"/>
          </p:nvPr>
        </p:nvSpPr>
        <p:spPr>
          <a:xfrm>
            <a:off x="1524000" y="1122363"/>
            <a:ext cx="9144000" cy="2387600"/>
          </a:xfrm>
        </p:spPr>
        <p:txBody>
          <a:bodyPr anchor="ctr">
            <a:normAutofit/>
          </a:bodyPr>
          <a:lstStyle/>
          <a:p>
            <a:r>
              <a:rPr lang="de-CH"/>
              <a:t>Die while-Schleife</a:t>
            </a:r>
          </a:p>
        </p:txBody>
      </p:sp>
      <p:sp>
        <p:nvSpPr>
          <p:cNvPr id="3" name="Untertitel 2">
            <a:extLst>
              <a:ext uri="{FF2B5EF4-FFF2-40B4-BE49-F238E27FC236}">
                <a16:creationId xmlns:a16="http://schemas.microsoft.com/office/drawing/2014/main" id="{BAC7C164-1FC8-440F-A1F7-C91FCEEC3D77}"/>
              </a:ext>
            </a:extLst>
          </p:cNvPr>
          <p:cNvSpPr>
            <a:spLocks noGrp="1"/>
          </p:cNvSpPr>
          <p:nvPr>
            <p:ph type="subTitle" idx="1"/>
          </p:nvPr>
        </p:nvSpPr>
        <p:spPr>
          <a:xfrm>
            <a:off x="1524000" y="3602038"/>
            <a:ext cx="9144000" cy="1655762"/>
          </a:xfrm>
        </p:spPr>
        <p:txBody>
          <a:bodyPr anchor="ctr">
            <a:normAutofit/>
          </a:bodyPr>
          <a:lstStyle/>
          <a:p>
            <a:r>
              <a:rPr lang="de-CH"/>
              <a:t>Wiederhole solange bis…</a:t>
            </a:r>
          </a:p>
        </p:txBody>
      </p:sp>
    </p:spTree>
    <p:extLst>
      <p:ext uri="{BB962C8B-B14F-4D97-AF65-F5344CB8AC3E}">
        <p14:creationId xmlns:p14="http://schemas.microsoft.com/office/powerpoint/2010/main" val="300838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82BB19-B8F2-4D5E-AAA3-1367699CFD5F}"/>
              </a:ext>
            </a:extLst>
          </p:cNvPr>
          <p:cNvSpPr>
            <a:spLocks noGrp="1"/>
          </p:cNvSpPr>
          <p:nvPr>
            <p:ph type="title"/>
          </p:nvPr>
        </p:nvSpPr>
        <p:spPr/>
        <p:txBody>
          <a:bodyPr/>
          <a:lstStyle/>
          <a:p>
            <a:r>
              <a:rPr lang="de-CH" dirty="0"/>
              <a:t>Beispiel 4: </a:t>
            </a:r>
            <a:r>
              <a:rPr lang="de-CH" dirty="0" err="1"/>
              <a:t>while</a:t>
            </a:r>
            <a:r>
              <a:rPr lang="de-CH" dirty="0"/>
              <a:t> True und break</a:t>
            </a:r>
          </a:p>
        </p:txBody>
      </p:sp>
      <p:pic>
        <p:nvPicPr>
          <p:cNvPr id="5" name="Inhaltsplatzhalter 4" descr="Ein Bild, das Text enthält.&#10;&#10;Automatisch generierte Beschreibung">
            <a:extLst>
              <a:ext uri="{FF2B5EF4-FFF2-40B4-BE49-F238E27FC236}">
                <a16:creationId xmlns:a16="http://schemas.microsoft.com/office/drawing/2014/main" id="{EE0FEE4D-6D95-42F2-BDFC-F36E99C6B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234" y="1879600"/>
            <a:ext cx="9377531" cy="3871868"/>
          </a:xfrm>
        </p:spPr>
      </p:pic>
    </p:spTree>
    <p:extLst>
      <p:ext uri="{BB962C8B-B14F-4D97-AF65-F5344CB8AC3E}">
        <p14:creationId xmlns:p14="http://schemas.microsoft.com/office/powerpoint/2010/main" val="207917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7F465-80E3-4D90-94AB-91AD22541E67}"/>
              </a:ext>
            </a:extLst>
          </p:cNvPr>
          <p:cNvSpPr>
            <a:spLocks noGrp="1"/>
          </p:cNvSpPr>
          <p:nvPr>
            <p:ph type="title"/>
          </p:nvPr>
        </p:nvSpPr>
        <p:spPr/>
        <p:txBody>
          <a:bodyPr/>
          <a:lstStyle/>
          <a:p>
            <a:r>
              <a:rPr lang="de-CH" dirty="0"/>
              <a:t>Beispiel 5: break</a:t>
            </a:r>
          </a:p>
        </p:txBody>
      </p:sp>
      <p:pic>
        <p:nvPicPr>
          <p:cNvPr id="5" name="Inhaltsplatzhalter 4" descr="Ein Bild, das Text enthält.&#10;&#10;Automatisch generierte Beschreibung">
            <a:extLst>
              <a:ext uri="{FF2B5EF4-FFF2-40B4-BE49-F238E27FC236}">
                <a16:creationId xmlns:a16="http://schemas.microsoft.com/office/drawing/2014/main" id="{95529562-D19E-4E74-BCFC-9B60C78ED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111" y="1498601"/>
            <a:ext cx="8261778" cy="4619958"/>
          </a:xfrm>
        </p:spPr>
      </p:pic>
    </p:spTree>
    <p:extLst>
      <p:ext uri="{BB962C8B-B14F-4D97-AF65-F5344CB8AC3E}">
        <p14:creationId xmlns:p14="http://schemas.microsoft.com/office/powerpoint/2010/main" val="177290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77D88-5D6E-4540-A70D-2C52587D3494}"/>
              </a:ext>
            </a:extLst>
          </p:cNvPr>
          <p:cNvSpPr>
            <a:spLocks noGrp="1"/>
          </p:cNvSpPr>
          <p:nvPr>
            <p:ph type="title"/>
          </p:nvPr>
        </p:nvSpPr>
        <p:spPr>
          <a:xfrm>
            <a:off x="838200" y="365125"/>
            <a:ext cx="10515600" cy="1325563"/>
          </a:xfrm>
        </p:spPr>
        <p:txBody>
          <a:bodyPr>
            <a:normAutofit/>
          </a:bodyPr>
          <a:lstStyle/>
          <a:p>
            <a:r>
              <a:rPr lang="de-CH"/>
              <a:t>Continue</a:t>
            </a:r>
          </a:p>
        </p:txBody>
      </p:sp>
      <p:sp>
        <p:nvSpPr>
          <p:cNvPr id="3" name="Inhaltsplatzhalter 2">
            <a:extLst>
              <a:ext uri="{FF2B5EF4-FFF2-40B4-BE49-F238E27FC236}">
                <a16:creationId xmlns:a16="http://schemas.microsoft.com/office/drawing/2014/main" id="{8702CB5D-C35B-4E12-95BC-D851E5B20F56}"/>
              </a:ext>
            </a:extLst>
          </p:cNvPr>
          <p:cNvSpPr>
            <a:spLocks noGrp="1"/>
          </p:cNvSpPr>
          <p:nvPr>
            <p:ph idx="1"/>
          </p:nvPr>
        </p:nvSpPr>
        <p:spPr>
          <a:xfrm>
            <a:off x="838200" y="1825625"/>
            <a:ext cx="10515600" cy="4351338"/>
          </a:xfrm>
        </p:spPr>
        <p:txBody>
          <a:bodyPr anchor="ctr">
            <a:normAutofit/>
          </a:bodyPr>
          <a:lstStyle/>
          <a:p>
            <a:pPr marL="0" indent="0">
              <a:buNone/>
            </a:pPr>
            <a:r>
              <a:rPr lang="de-CH" dirty="0"/>
              <a:t>Manchmal will man aber auch ganz einfach für gewisse Situationen innerhalb der </a:t>
            </a:r>
            <a:r>
              <a:rPr lang="de-CH" dirty="0" err="1"/>
              <a:t>while</a:t>
            </a:r>
            <a:r>
              <a:rPr lang="de-CH" dirty="0"/>
              <a:t>-Schleife den eingerückten Code nicht ausführen oder nur bis zu einer bestimmten Zeile ausführen, ohne aber gleichzeitig die Schleife selbst zu verlassen. Für diese Situation gibt es das Schlüsselwort </a:t>
            </a:r>
            <a:r>
              <a:rPr lang="de-CH" b="1" dirty="0" err="1">
                <a:solidFill>
                  <a:srgbClr val="800080"/>
                </a:solidFill>
              </a:rPr>
              <a:t>continue</a:t>
            </a:r>
            <a:r>
              <a:rPr lang="de-CH" dirty="0"/>
              <a:t>.</a:t>
            </a:r>
          </a:p>
          <a:p>
            <a:pPr marL="0" indent="0">
              <a:buNone/>
            </a:pPr>
            <a:r>
              <a:rPr lang="de-CH" dirty="0"/>
              <a:t>Mit </a:t>
            </a:r>
            <a:r>
              <a:rPr lang="de-CH" dirty="0" err="1"/>
              <a:t>continue</a:t>
            </a:r>
            <a:r>
              <a:rPr lang="de-CH" dirty="0"/>
              <a:t> wird lediglich der aktuelle Schleifendurchlauf abgebrochen und danach erneut die Bedingung der Schleife überprüft.</a:t>
            </a:r>
          </a:p>
        </p:txBody>
      </p:sp>
    </p:spTree>
    <p:extLst>
      <p:ext uri="{BB962C8B-B14F-4D97-AF65-F5344CB8AC3E}">
        <p14:creationId xmlns:p14="http://schemas.microsoft.com/office/powerpoint/2010/main" val="300549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7F5917-B6A0-4EE3-90AB-98EC2F60C570}"/>
              </a:ext>
            </a:extLst>
          </p:cNvPr>
          <p:cNvSpPr>
            <a:spLocks noGrp="1"/>
          </p:cNvSpPr>
          <p:nvPr>
            <p:ph type="title"/>
          </p:nvPr>
        </p:nvSpPr>
        <p:spPr/>
        <p:txBody>
          <a:bodyPr/>
          <a:lstStyle/>
          <a:p>
            <a:r>
              <a:rPr lang="de-CH" dirty="0"/>
              <a:t>Beispiel 6: </a:t>
            </a:r>
            <a:r>
              <a:rPr lang="de-CH" dirty="0" err="1"/>
              <a:t>continue</a:t>
            </a:r>
            <a:endParaRPr lang="de-CH" dirty="0"/>
          </a:p>
        </p:txBody>
      </p:sp>
      <p:pic>
        <p:nvPicPr>
          <p:cNvPr id="5" name="Inhaltsplatzhalter 4" descr="Ein Bild, das Text enthält.&#10;&#10;Automatisch generierte Beschreibung">
            <a:extLst>
              <a:ext uri="{FF2B5EF4-FFF2-40B4-BE49-F238E27FC236}">
                <a16:creationId xmlns:a16="http://schemas.microsoft.com/office/drawing/2014/main" id="{07533E01-E132-4B2B-8425-3358E9781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210" y="1690688"/>
            <a:ext cx="11019580" cy="4605937"/>
          </a:xfrm>
        </p:spPr>
      </p:pic>
    </p:spTree>
    <p:extLst>
      <p:ext uri="{BB962C8B-B14F-4D97-AF65-F5344CB8AC3E}">
        <p14:creationId xmlns:p14="http://schemas.microsoft.com/office/powerpoint/2010/main" val="140626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6" name="Gruppieren 5">
            <a:extLst>
              <a:ext uri="{FF2B5EF4-FFF2-40B4-BE49-F238E27FC236}">
                <a16:creationId xmlns:a16="http://schemas.microsoft.com/office/drawing/2014/main" id="{C618AC1A-37FD-4EA8-8457-093BBBD863A1}"/>
              </a:ext>
            </a:extLst>
          </p:cNvPr>
          <p:cNvGrpSpPr/>
          <p:nvPr/>
        </p:nvGrpSpPr>
        <p:grpSpPr>
          <a:xfrm>
            <a:off x="838198" y="1969477"/>
            <a:ext cx="4226169" cy="2919046"/>
            <a:chOff x="838199" y="2250831"/>
            <a:chExt cx="4226169" cy="2919046"/>
          </a:xfrm>
        </p:grpSpPr>
        <p:sp>
          <p:nvSpPr>
            <p:cNvPr id="4" name="Rechteck 3">
              <a:extLst>
                <a:ext uri="{FF2B5EF4-FFF2-40B4-BE49-F238E27FC236}">
                  <a16:creationId xmlns:a16="http://schemas.microsoft.com/office/drawing/2014/main" id="{176F135D-3A2C-4A51-B88B-1EA5F94A5298}"/>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x=1</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5" name="Rechteck 4">
              <a:extLst>
                <a:ext uri="{FF2B5EF4-FFF2-40B4-BE49-F238E27FC236}">
                  <a16:creationId xmlns:a16="http://schemas.microsoft.com/office/drawing/2014/main" id="{621F218F-AF29-4C9C-9ADE-4899048899DD}"/>
                </a:ext>
              </a:extLst>
            </p:cNvPr>
            <p:cNvSpPr/>
            <p:nvPr/>
          </p:nvSpPr>
          <p:spPr>
            <a:xfrm>
              <a:off x="926121" y="2919046"/>
              <a:ext cx="4138247"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CH" sz="2000" dirty="0" err="1"/>
                <a:t>if</a:t>
              </a:r>
              <a:r>
                <a:rPr lang="de-CH" sz="2000" dirty="0"/>
                <a:t> x==3:</a:t>
              </a:r>
            </a:p>
            <a:p>
              <a:r>
                <a:rPr lang="de-CH" sz="2000" dirty="0"/>
                <a:t>                </a:t>
              </a:r>
              <a:r>
                <a:rPr lang="de-CH" sz="2000" dirty="0">
                  <a:solidFill>
                    <a:srgbClr val="FFFF00"/>
                  </a:solidFill>
                </a:rPr>
                <a:t>break</a:t>
              </a:r>
            </a:p>
            <a:p>
              <a:r>
                <a:rPr lang="de-CH" sz="2000" dirty="0"/>
                <a:t>        </a:t>
              </a:r>
              <a:r>
                <a:rPr lang="de-CH" sz="2000" dirty="0" err="1"/>
                <a:t>print</a:t>
              </a:r>
              <a:r>
                <a:rPr lang="de-CH" sz="2000" dirty="0"/>
                <a:t>(x,</a:t>
              </a:r>
              <a:r>
                <a:rPr lang="de-DE" sz="2000" dirty="0"/>
                <a:t>"ist kleiner als 10")</a:t>
              </a:r>
            </a:p>
            <a:p>
              <a:r>
                <a:rPr lang="de-CH" sz="2000" dirty="0"/>
                <a:t>        </a:t>
              </a:r>
              <a:r>
                <a:rPr lang="de-CH" sz="2000" dirty="0" err="1"/>
                <a:t>print</a:t>
              </a:r>
              <a:r>
                <a:rPr lang="de-CH" sz="2000" dirty="0"/>
                <a:t>(x,</a:t>
              </a:r>
              <a:r>
                <a:rPr lang="de-DE" sz="2000" dirty="0"/>
                <a:t>"ist nicht durch 5 teilbar")</a:t>
              </a:r>
            </a:p>
            <a:p>
              <a:r>
                <a:rPr lang="de-DE" sz="2000" dirty="0"/>
                <a:t>        x += 1</a:t>
              </a:r>
              <a:endParaRPr lang="de-CH" dirty="0"/>
            </a:p>
          </p:txBody>
        </p:sp>
      </p:grpSp>
      <p:sp>
        <p:nvSpPr>
          <p:cNvPr id="10" name="Textfeld 9">
            <a:extLst>
              <a:ext uri="{FF2B5EF4-FFF2-40B4-BE49-F238E27FC236}">
                <a16:creationId xmlns:a16="http://schemas.microsoft.com/office/drawing/2014/main" id="{3774160E-7FDF-4BD2-928D-C8845F54524B}"/>
              </a:ext>
            </a:extLst>
          </p:cNvPr>
          <p:cNvSpPr txBox="1"/>
          <p:nvPr/>
        </p:nvSpPr>
        <p:spPr>
          <a:xfrm>
            <a:off x="838197" y="5125917"/>
            <a:ext cx="4226169" cy="646331"/>
          </a:xfrm>
          <a:prstGeom prst="rect">
            <a:avLst/>
          </a:prstGeom>
          <a:noFill/>
        </p:spPr>
        <p:txBody>
          <a:bodyPr wrap="square" rtlCol="0">
            <a:spAutoFit/>
          </a:bodyPr>
          <a:lstStyle/>
          <a:p>
            <a:r>
              <a:rPr lang="de-CH" dirty="0"/>
              <a:t>x hat die Werte 1, 2, 3. Sobald x=3 ist, wird die </a:t>
            </a:r>
            <a:r>
              <a:rPr lang="de-CH" dirty="0" err="1"/>
              <a:t>while</a:t>
            </a:r>
            <a:r>
              <a:rPr lang="de-CH" dirty="0"/>
              <a:t>-Schleife verlassen.</a:t>
            </a:r>
          </a:p>
        </p:txBody>
      </p:sp>
      <p:grpSp>
        <p:nvGrpSpPr>
          <p:cNvPr id="13" name="Gruppieren 12">
            <a:extLst>
              <a:ext uri="{FF2B5EF4-FFF2-40B4-BE49-F238E27FC236}">
                <a16:creationId xmlns:a16="http://schemas.microsoft.com/office/drawing/2014/main" id="{89159CB1-ACC1-410B-AC82-2FA2D80A619D}"/>
              </a:ext>
            </a:extLst>
          </p:cNvPr>
          <p:cNvGrpSpPr/>
          <p:nvPr/>
        </p:nvGrpSpPr>
        <p:grpSpPr>
          <a:xfrm>
            <a:off x="5152289" y="2264329"/>
            <a:ext cx="2013529" cy="373363"/>
            <a:chOff x="5152289" y="2264329"/>
            <a:chExt cx="2013529" cy="373363"/>
          </a:xfrm>
        </p:grpSpPr>
        <p:sp>
          <p:nvSpPr>
            <p:cNvPr id="3" name="Pfeil: nach rechts 2">
              <a:extLst>
                <a:ext uri="{FF2B5EF4-FFF2-40B4-BE49-F238E27FC236}">
                  <a16:creationId xmlns:a16="http://schemas.microsoft.com/office/drawing/2014/main" id="{BBE30BBD-B3AB-44C9-A22D-54057CDA7D18}"/>
                </a:ext>
              </a:extLst>
            </p:cNvPr>
            <p:cNvSpPr/>
            <p:nvPr/>
          </p:nvSpPr>
          <p:spPr>
            <a:xfrm rot="10800000">
              <a:off x="5152289" y="2268237"/>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Textfeld 10">
              <a:extLst>
                <a:ext uri="{FF2B5EF4-FFF2-40B4-BE49-F238E27FC236}">
                  <a16:creationId xmlns:a16="http://schemas.microsoft.com/office/drawing/2014/main" id="{E1CE533C-A8F6-461E-9178-987298A1359D}"/>
                </a:ext>
              </a:extLst>
            </p:cNvPr>
            <p:cNvSpPr txBox="1"/>
            <p:nvPr/>
          </p:nvSpPr>
          <p:spPr>
            <a:xfrm>
              <a:off x="6038981" y="2264329"/>
              <a:ext cx="1126837" cy="369455"/>
            </a:xfrm>
            <a:prstGeom prst="rect">
              <a:avLst/>
            </a:prstGeom>
            <a:noFill/>
          </p:spPr>
          <p:txBody>
            <a:bodyPr wrap="square" rtlCol="0">
              <a:spAutoFit/>
            </a:bodyPr>
            <a:lstStyle/>
            <a:p>
              <a:r>
                <a:rPr lang="de-CH" dirty="0"/>
                <a:t>x=1</a:t>
              </a:r>
            </a:p>
          </p:txBody>
        </p:sp>
      </p:grpSp>
    </p:spTree>
    <p:extLst>
      <p:ext uri="{BB962C8B-B14F-4D97-AF65-F5344CB8AC3E}">
        <p14:creationId xmlns:p14="http://schemas.microsoft.com/office/powerpoint/2010/main" val="361220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2.59259E-6 L 0.00026 0.05393 " pathEditMode="relative" rAng="0" ptsTypes="AA">
                                      <p:cBhvr>
                                        <p:cTn id="6" dur="2000" fill="hold"/>
                                        <p:tgtEl>
                                          <p:spTgt spid="13"/>
                                        </p:tgtEl>
                                        <p:attrNameLst>
                                          <p:attrName>ppt_x</p:attrName>
                                          <p:attrName>ppt_y</p:attrName>
                                        </p:attrNameLst>
                                      </p:cBhvr>
                                      <p:rCtr x="13" y="268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026 0.05394 L 0.00013 0.10787 " pathEditMode="relative" rAng="0" ptsTypes="AA">
                                      <p:cBhvr>
                                        <p:cTn id="10" dur="2000" fill="hold"/>
                                        <p:tgtEl>
                                          <p:spTgt spid="13"/>
                                        </p:tgtEl>
                                        <p:attrNameLst>
                                          <p:attrName>ppt_x</p:attrName>
                                          <p:attrName>ppt_y</p:attrName>
                                        </p:attrNameLst>
                                      </p:cBhvr>
                                      <p:rCtr x="-13" y="268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0013 0.10787 L 0.00013 0.27685 " pathEditMode="relative" rAng="0" ptsTypes="AA">
                                      <p:cBhvr>
                                        <p:cTn id="14" dur="2000" fill="hold"/>
                                        <p:tgtEl>
                                          <p:spTgt spid="13"/>
                                        </p:tgtEl>
                                        <p:attrNameLst>
                                          <p:attrName>ppt_x</p:attrName>
                                          <p:attrName>ppt_y</p:attrName>
                                        </p:attrNameLst>
                                      </p:cBhvr>
                                      <p:rCtr x="0" y="84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6" name="Gruppieren 5">
            <a:extLst>
              <a:ext uri="{FF2B5EF4-FFF2-40B4-BE49-F238E27FC236}">
                <a16:creationId xmlns:a16="http://schemas.microsoft.com/office/drawing/2014/main" id="{C618AC1A-37FD-4EA8-8457-093BBBD863A1}"/>
              </a:ext>
            </a:extLst>
          </p:cNvPr>
          <p:cNvGrpSpPr/>
          <p:nvPr/>
        </p:nvGrpSpPr>
        <p:grpSpPr>
          <a:xfrm>
            <a:off x="838198" y="1969477"/>
            <a:ext cx="4226169" cy="2919046"/>
            <a:chOff x="838199" y="2250831"/>
            <a:chExt cx="4226169" cy="2919046"/>
          </a:xfrm>
        </p:grpSpPr>
        <p:sp>
          <p:nvSpPr>
            <p:cNvPr id="4" name="Rechteck 3">
              <a:extLst>
                <a:ext uri="{FF2B5EF4-FFF2-40B4-BE49-F238E27FC236}">
                  <a16:creationId xmlns:a16="http://schemas.microsoft.com/office/drawing/2014/main" id="{176F135D-3A2C-4A51-B88B-1EA5F94A5298}"/>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x=1</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5" name="Rechteck 4">
              <a:extLst>
                <a:ext uri="{FF2B5EF4-FFF2-40B4-BE49-F238E27FC236}">
                  <a16:creationId xmlns:a16="http://schemas.microsoft.com/office/drawing/2014/main" id="{621F218F-AF29-4C9C-9ADE-4899048899DD}"/>
                </a:ext>
              </a:extLst>
            </p:cNvPr>
            <p:cNvSpPr/>
            <p:nvPr/>
          </p:nvSpPr>
          <p:spPr>
            <a:xfrm>
              <a:off x="926121" y="2919046"/>
              <a:ext cx="4138247"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CH" sz="2000" dirty="0" err="1"/>
                <a:t>if</a:t>
              </a:r>
              <a:r>
                <a:rPr lang="de-CH" sz="2000" dirty="0"/>
                <a:t> x==3:</a:t>
              </a:r>
            </a:p>
            <a:p>
              <a:r>
                <a:rPr lang="de-CH" sz="2000" dirty="0"/>
                <a:t>                </a:t>
              </a:r>
              <a:r>
                <a:rPr lang="de-CH" sz="2000" dirty="0">
                  <a:solidFill>
                    <a:srgbClr val="FFFF00"/>
                  </a:solidFill>
                </a:rPr>
                <a:t>break</a:t>
              </a:r>
            </a:p>
            <a:p>
              <a:r>
                <a:rPr lang="de-CH" sz="2000" dirty="0"/>
                <a:t>        </a:t>
              </a:r>
              <a:r>
                <a:rPr lang="de-CH" sz="2000" dirty="0" err="1"/>
                <a:t>print</a:t>
              </a:r>
              <a:r>
                <a:rPr lang="de-CH" sz="2000" dirty="0"/>
                <a:t>(x,</a:t>
              </a:r>
              <a:r>
                <a:rPr lang="de-DE" sz="2000" dirty="0"/>
                <a:t>"ist kleiner als 10")</a:t>
              </a:r>
            </a:p>
            <a:p>
              <a:r>
                <a:rPr lang="de-CH" sz="2000" dirty="0"/>
                <a:t>        </a:t>
              </a:r>
              <a:r>
                <a:rPr lang="de-CH" sz="2000" dirty="0" err="1"/>
                <a:t>print</a:t>
              </a:r>
              <a:r>
                <a:rPr lang="de-CH" sz="2000" dirty="0"/>
                <a:t>(x,</a:t>
              </a:r>
              <a:r>
                <a:rPr lang="de-DE" sz="2000" dirty="0"/>
                <a:t>"ist nicht durch 5 teilbar")</a:t>
              </a:r>
            </a:p>
            <a:p>
              <a:r>
                <a:rPr lang="de-DE" sz="2000" dirty="0"/>
                <a:t>        x += 1</a:t>
              </a:r>
              <a:endParaRPr lang="de-CH" dirty="0"/>
            </a:p>
          </p:txBody>
        </p:sp>
      </p:grpSp>
      <p:sp>
        <p:nvSpPr>
          <p:cNvPr id="10" name="Textfeld 9">
            <a:extLst>
              <a:ext uri="{FF2B5EF4-FFF2-40B4-BE49-F238E27FC236}">
                <a16:creationId xmlns:a16="http://schemas.microsoft.com/office/drawing/2014/main" id="{3774160E-7FDF-4BD2-928D-C8845F54524B}"/>
              </a:ext>
            </a:extLst>
          </p:cNvPr>
          <p:cNvSpPr txBox="1"/>
          <p:nvPr/>
        </p:nvSpPr>
        <p:spPr>
          <a:xfrm>
            <a:off x="838197" y="5125917"/>
            <a:ext cx="4226169" cy="646331"/>
          </a:xfrm>
          <a:prstGeom prst="rect">
            <a:avLst/>
          </a:prstGeom>
          <a:noFill/>
        </p:spPr>
        <p:txBody>
          <a:bodyPr wrap="square" rtlCol="0">
            <a:spAutoFit/>
          </a:bodyPr>
          <a:lstStyle/>
          <a:p>
            <a:r>
              <a:rPr lang="de-CH" dirty="0"/>
              <a:t>x hat die Werte 1, 2, 3. Sobald x=3 ist, wird die </a:t>
            </a:r>
            <a:r>
              <a:rPr lang="de-CH" dirty="0" err="1"/>
              <a:t>while</a:t>
            </a:r>
            <a:r>
              <a:rPr lang="de-CH" dirty="0"/>
              <a:t>-Schleife verlassen.</a:t>
            </a:r>
          </a:p>
        </p:txBody>
      </p:sp>
      <p:grpSp>
        <p:nvGrpSpPr>
          <p:cNvPr id="13" name="Gruppieren 12">
            <a:extLst>
              <a:ext uri="{FF2B5EF4-FFF2-40B4-BE49-F238E27FC236}">
                <a16:creationId xmlns:a16="http://schemas.microsoft.com/office/drawing/2014/main" id="{89159CB1-ACC1-410B-AC82-2FA2D80A619D}"/>
              </a:ext>
            </a:extLst>
          </p:cNvPr>
          <p:cNvGrpSpPr/>
          <p:nvPr/>
        </p:nvGrpSpPr>
        <p:grpSpPr>
          <a:xfrm>
            <a:off x="5152289" y="2264329"/>
            <a:ext cx="2013529" cy="373363"/>
            <a:chOff x="5152289" y="2264329"/>
            <a:chExt cx="2013529" cy="373363"/>
          </a:xfrm>
        </p:grpSpPr>
        <p:sp>
          <p:nvSpPr>
            <p:cNvPr id="3" name="Pfeil: nach rechts 2">
              <a:extLst>
                <a:ext uri="{FF2B5EF4-FFF2-40B4-BE49-F238E27FC236}">
                  <a16:creationId xmlns:a16="http://schemas.microsoft.com/office/drawing/2014/main" id="{BBE30BBD-B3AB-44C9-A22D-54057CDA7D18}"/>
                </a:ext>
              </a:extLst>
            </p:cNvPr>
            <p:cNvSpPr/>
            <p:nvPr/>
          </p:nvSpPr>
          <p:spPr>
            <a:xfrm rot="10800000">
              <a:off x="5152289" y="2268237"/>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Textfeld 10">
              <a:extLst>
                <a:ext uri="{FF2B5EF4-FFF2-40B4-BE49-F238E27FC236}">
                  <a16:creationId xmlns:a16="http://schemas.microsoft.com/office/drawing/2014/main" id="{E1CE533C-A8F6-461E-9178-987298A1359D}"/>
                </a:ext>
              </a:extLst>
            </p:cNvPr>
            <p:cNvSpPr txBox="1"/>
            <p:nvPr/>
          </p:nvSpPr>
          <p:spPr>
            <a:xfrm>
              <a:off x="6038981" y="2264329"/>
              <a:ext cx="1126837" cy="369455"/>
            </a:xfrm>
            <a:prstGeom prst="rect">
              <a:avLst/>
            </a:prstGeom>
            <a:noFill/>
          </p:spPr>
          <p:txBody>
            <a:bodyPr wrap="square" rtlCol="0">
              <a:spAutoFit/>
            </a:bodyPr>
            <a:lstStyle/>
            <a:p>
              <a:r>
                <a:rPr lang="de-CH" dirty="0"/>
                <a:t>x=2</a:t>
              </a:r>
            </a:p>
          </p:txBody>
        </p:sp>
      </p:grpSp>
    </p:spTree>
    <p:extLst>
      <p:ext uri="{BB962C8B-B14F-4D97-AF65-F5344CB8AC3E}">
        <p14:creationId xmlns:p14="http://schemas.microsoft.com/office/powerpoint/2010/main" val="350513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2.59259E-6 L 0.00026 0.05393 " pathEditMode="relative" rAng="0" ptsTypes="AA">
                                      <p:cBhvr>
                                        <p:cTn id="6" dur="2000" fill="hold"/>
                                        <p:tgtEl>
                                          <p:spTgt spid="13"/>
                                        </p:tgtEl>
                                        <p:attrNameLst>
                                          <p:attrName>ppt_x</p:attrName>
                                          <p:attrName>ppt_y</p:attrName>
                                        </p:attrNameLst>
                                      </p:cBhvr>
                                      <p:rCtr x="13" y="268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026 0.05394 L 0.00013 0.10787 " pathEditMode="relative" rAng="0" ptsTypes="AA">
                                      <p:cBhvr>
                                        <p:cTn id="10" dur="2000" fill="hold"/>
                                        <p:tgtEl>
                                          <p:spTgt spid="13"/>
                                        </p:tgtEl>
                                        <p:attrNameLst>
                                          <p:attrName>ppt_x</p:attrName>
                                          <p:attrName>ppt_y</p:attrName>
                                        </p:attrNameLst>
                                      </p:cBhvr>
                                      <p:rCtr x="-13" y="268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0013 0.10787 L 0.00013 0.27685 " pathEditMode="relative" rAng="0" ptsTypes="AA">
                                      <p:cBhvr>
                                        <p:cTn id="14" dur="2000" fill="hold"/>
                                        <p:tgtEl>
                                          <p:spTgt spid="13"/>
                                        </p:tgtEl>
                                        <p:attrNameLst>
                                          <p:attrName>ppt_x</p:attrName>
                                          <p:attrName>ppt_y</p:attrName>
                                        </p:attrNameLst>
                                      </p:cBhvr>
                                      <p:rCtr x="0" y="84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6" name="Gruppieren 5">
            <a:extLst>
              <a:ext uri="{FF2B5EF4-FFF2-40B4-BE49-F238E27FC236}">
                <a16:creationId xmlns:a16="http://schemas.microsoft.com/office/drawing/2014/main" id="{C618AC1A-37FD-4EA8-8457-093BBBD863A1}"/>
              </a:ext>
            </a:extLst>
          </p:cNvPr>
          <p:cNvGrpSpPr/>
          <p:nvPr/>
        </p:nvGrpSpPr>
        <p:grpSpPr>
          <a:xfrm>
            <a:off x="838198" y="1969477"/>
            <a:ext cx="4226169" cy="2919046"/>
            <a:chOff x="838199" y="2250831"/>
            <a:chExt cx="4226169" cy="2919046"/>
          </a:xfrm>
        </p:grpSpPr>
        <p:sp>
          <p:nvSpPr>
            <p:cNvPr id="4" name="Rechteck 3">
              <a:extLst>
                <a:ext uri="{FF2B5EF4-FFF2-40B4-BE49-F238E27FC236}">
                  <a16:creationId xmlns:a16="http://schemas.microsoft.com/office/drawing/2014/main" id="{176F135D-3A2C-4A51-B88B-1EA5F94A5298}"/>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x=1</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5" name="Rechteck 4">
              <a:extLst>
                <a:ext uri="{FF2B5EF4-FFF2-40B4-BE49-F238E27FC236}">
                  <a16:creationId xmlns:a16="http://schemas.microsoft.com/office/drawing/2014/main" id="{621F218F-AF29-4C9C-9ADE-4899048899DD}"/>
                </a:ext>
              </a:extLst>
            </p:cNvPr>
            <p:cNvSpPr/>
            <p:nvPr/>
          </p:nvSpPr>
          <p:spPr>
            <a:xfrm>
              <a:off x="926121" y="2919046"/>
              <a:ext cx="4138247"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CH" sz="2000" dirty="0" err="1"/>
                <a:t>if</a:t>
              </a:r>
              <a:r>
                <a:rPr lang="de-CH" sz="2000" dirty="0"/>
                <a:t> x==3:</a:t>
              </a:r>
            </a:p>
            <a:p>
              <a:r>
                <a:rPr lang="de-CH" sz="2000" dirty="0"/>
                <a:t>                </a:t>
              </a:r>
              <a:r>
                <a:rPr lang="de-CH" sz="2000" dirty="0">
                  <a:solidFill>
                    <a:srgbClr val="FFFF00"/>
                  </a:solidFill>
                </a:rPr>
                <a:t>break</a:t>
              </a:r>
            </a:p>
            <a:p>
              <a:r>
                <a:rPr lang="de-CH" sz="2000" dirty="0"/>
                <a:t>        </a:t>
              </a:r>
              <a:r>
                <a:rPr lang="de-CH" sz="2000" dirty="0" err="1"/>
                <a:t>print</a:t>
              </a:r>
              <a:r>
                <a:rPr lang="de-CH" sz="2000" dirty="0"/>
                <a:t>(x,</a:t>
              </a:r>
              <a:r>
                <a:rPr lang="de-DE" sz="2000" dirty="0"/>
                <a:t>"ist kleiner als 10")</a:t>
              </a:r>
            </a:p>
            <a:p>
              <a:r>
                <a:rPr lang="de-CH" sz="2000" dirty="0"/>
                <a:t>        </a:t>
              </a:r>
              <a:r>
                <a:rPr lang="de-CH" sz="2000" dirty="0" err="1"/>
                <a:t>print</a:t>
              </a:r>
              <a:r>
                <a:rPr lang="de-CH" sz="2000" dirty="0"/>
                <a:t>(x,</a:t>
              </a:r>
              <a:r>
                <a:rPr lang="de-DE" sz="2000" dirty="0"/>
                <a:t>"ist nicht durch 5 teilbar")</a:t>
              </a:r>
            </a:p>
            <a:p>
              <a:r>
                <a:rPr lang="de-DE" sz="2000" dirty="0"/>
                <a:t>        x += 1</a:t>
              </a:r>
              <a:endParaRPr lang="de-CH" dirty="0"/>
            </a:p>
          </p:txBody>
        </p:sp>
      </p:grpSp>
      <p:sp>
        <p:nvSpPr>
          <p:cNvPr id="10" name="Textfeld 9">
            <a:extLst>
              <a:ext uri="{FF2B5EF4-FFF2-40B4-BE49-F238E27FC236}">
                <a16:creationId xmlns:a16="http://schemas.microsoft.com/office/drawing/2014/main" id="{3774160E-7FDF-4BD2-928D-C8845F54524B}"/>
              </a:ext>
            </a:extLst>
          </p:cNvPr>
          <p:cNvSpPr txBox="1"/>
          <p:nvPr/>
        </p:nvSpPr>
        <p:spPr>
          <a:xfrm>
            <a:off x="838197" y="5125917"/>
            <a:ext cx="4226169" cy="646331"/>
          </a:xfrm>
          <a:prstGeom prst="rect">
            <a:avLst/>
          </a:prstGeom>
          <a:noFill/>
        </p:spPr>
        <p:txBody>
          <a:bodyPr wrap="square" rtlCol="0">
            <a:spAutoFit/>
          </a:bodyPr>
          <a:lstStyle/>
          <a:p>
            <a:r>
              <a:rPr lang="de-CH" dirty="0"/>
              <a:t>x hat die Werte 1, 2, 3. Sobald x=3 ist, wird die </a:t>
            </a:r>
            <a:r>
              <a:rPr lang="de-CH" dirty="0" err="1"/>
              <a:t>while</a:t>
            </a:r>
            <a:r>
              <a:rPr lang="de-CH" dirty="0"/>
              <a:t>-Schleife verlassen.</a:t>
            </a:r>
          </a:p>
        </p:txBody>
      </p:sp>
      <p:grpSp>
        <p:nvGrpSpPr>
          <p:cNvPr id="13" name="Gruppieren 12">
            <a:extLst>
              <a:ext uri="{FF2B5EF4-FFF2-40B4-BE49-F238E27FC236}">
                <a16:creationId xmlns:a16="http://schemas.microsoft.com/office/drawing/2014/main" id="{89159CB1-ACC1-410B-AC82-2FA2D80A619D}"/>
              </a:ext>
            </a:extLst>
          </p:cNvPr>
          <p:cNvGrpSpPr/>
          <p:nvPr/>
        </p:nvGrpSpPr>
        <p:grpSpPr>
          <a:xfrm>
            <a:off x="5152289" y="2264329"/>
            <a:ext cx="2013529" cy="373363"/>
            <a:chOff x="5152289" y="2264329"/>
            <a:chExt cx="2013529" cy="373363"/>
          </a:xfrm>
        </p:grpSpPr>
        <p:sp>
          <p:nvSpPr>
            <p:cNvPr id="3" name="Pfeil: nach rechts 2">
              <a:extLst>
                <a:ext uri="{FF2B5EF4-FFF2-40B4-BE49-F238E27FC236}">
                  <a16:creationId xmlns:a16="http://schemas.microsoft.com/office/drawing/2014/main" id="{BBE30BBD-B3AB-44C9-A22D-54057CDA7D18}"/>
                </a:ext>
              </a:extLst>
            </p:cNvPr>
            <p:cNvSpPr/>
            <p:nvPr/>
          </p:nvSpPr>
          <p:spPr>
            <a:xfrm rot="10800000">
              <a:off x="5152289" y="2268237"/>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Textfeld 10">
              <a:extLst>
                <a:ext uri="{FF2B5EF4-FFF2-40B4-BE49-F238E27FC236}">
                  <a16:creationId xmlns:a16="http://schemas.microsoft.com/office/drawing/2014/main" id="{E1CE533C-A8F6-461E-9178-987298A1359D}"/>
                </a:ext>
              </a:extLst>
            </p:cNvPr>
            <p:cNvSpPr txBox="1"/>
            <p:nvPr/>
          </p:nvSpPr>
          <p:spPr>
            <a:xfrm>
              <a:off x="6038981" y="2264329"/>
              <a:ext cx="1126837" cy="369455"/>
            </a:xfrm>
            <a:prstGeom prst="rect">
              <a:avLst/>
            </a:prstGeom>
            <a:noFill/>
          </p:spPr>
          <p:txBody>
            <a:bodyPr wrap="square" rtlCol="0">
              <a:spAutoFit/>
            </a:bodyPr>
            <a:lstStyle/>
            <a:p>
              <a:r>
                <a:rPr lang="de-CH" dirty="0"/>
                <a:t>x=3</a:t>
              </a:r>
            </a:p>
          </p:txBody>
        </p:sp>
      </p:grpSp>
    </p:spTree>
    <p:extLst>
      <p:ext uri="{BB962C8B-B14F-4D97-AF65-F5344CB8AC3E}">
        <p14:creationId xmlns:p14="http://schemas.microsoft.com/office/powerpoint/2010/main" val="323950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2.59259E-6 L 0.00026 0.05393 " pathEditMode="relative" rAng="0" ptsTypes="AA">
                                      <p:cBhvr>
                                        <p:cTn id="6" dur="2000" fill="hold"/>
                                        <p:tgtEl>
                                          <p:spTgt spid="13"/>
                                        </p:tgtEl>
                                        <p:attrNameLst>
                                          <p:attrName>ppt_x</p:attrName>
                                          <p:attrName>ppt_y</p:attrName>
                                        </p:attrNameLst>
                                      </p:cBhvr>
                                      <p:rCtr x="13" y="268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026 0.05394 L 0.00013 0.10787 " pathEditMode="relative" rAng="0" ptsTypes="AA">
                                      <p:cBhvr>
                                        <p:cTn id="10" dur="2000" fill="hold"/>
                                        <p:tgtEl>
                                          <p:spTgt spid="13"/>
                                        </p:tgtEl>
                                        <p:attrNameLst>
                                          <p:attrName>ppt_x</p:attrName>
                                          <p:attrName>ppt_y</p:attrName>
                                        </p:attrNameLst>
                                      </p:cBhvr>
                                      <p:rCtr x="-13" y="268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0013 0.10787 L 0.00065 0.14259 " pathEditMode="relative" rAng="0" ptsTypes="AA">
                                      <p:cBhvr>
                                        <p:cTn id="14" dur="2000" fill="hold"/>
                                        <p:tgtEl>
                                          <p:spTgt spid="13"/>
                                        </p:tgtEl>
                                        <p:attrNameLst>
                                          <p:attrName>ppt_x</p:attrName>
                                          <p:attrName>ppt_y</p:attrName>
                                        </p:attrNameLst>
                                      </p:cBhvr>
                                      <p:rCtr x="26" y="1736"/>
                                    </p:animMotion>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00065 0.1426 L 0.06979 0.1875 C 0.08528 0.19861 0.0931 0.21459 0.0931 0.23033 C 0.0931 0.24815 0.08528 0.26181 0.06979 0.27292 L 0.00065 0.32292 " pathEditMode="relative" rAng="5400000" ptsTypes="AAAAA">
                                      <p:cBhvr>
                                        <p:cTn id="18" dur="2000" fill="hold"/>
                                        <p:tgtEl>
                                          <p:spTgt spid="13"/>
                                        </p:tgtEl>
                                        <p:attrNameLst>
                                          <p:attrName>ppt_x</p:attrName>
                                          <p:attrName>ppt_y</p:attrName>
                                        </p:attrNameLst>
                                      </p:cBhvr>
                                      <p:rCtr x="4622" y="9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6" name="Gruppieren 5">
            <a:extLst>
              <a:ext uri="{FF2B5EF4-FFF2-40B4-BE49-F238E27FC236}">
                <a16:creationId xmlns:a16="http://schemas.microsoft.com/office/drawing/2014/main" id="{C618AC1A-37FD-4EA8-8457-093BBBD863A1}"/>
              </a:ext>
            </a:extLst>
          </p:cNvPr>
          <p:cNvGrpSpPr/>
          <p:nvPr/>
        </p:nvGrpSpPr>
        <p:grpSpPr>
          <a:xfrm>
            <a:off x="838198" y="1969477"/>
            <a:ext cx="4226169" cy="2919046"/>
            <a:chOff x="838199" y="2250831"/>
            <a:chExt cx="4226169" cy="2919046"/>
          </a:xfrm>
        </p:grpSpPr>
        <p:sp>
          <p:nvSpPr>
            <p:cNvPr id="4" name="Rechteck 3">
              <a:extLst>
                <a:ext uri="{FF2B5EF4-FFF2-40B4-BE49-F238E27FC236}">
                  <a16:creationId xmlns:a16="http://schemas.microsoft.com/office/drawing/2014/main" id="{176F135D-3A2C-4A51-B88B-1EA5F94A5298}"/>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x=1</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5" name="Rechteck 4">
              <a:extLst>
                <a:ext uri="{FF2B5EF4-FFF2-40B4-BE49-F238E27FC236}">
                  <a16:creationId xmlns:a16="http://schemas.microsoft.com/office/drawing/2014/main" id="{621F218F-AF29-4C9C-9ADE-4899048899DD}"/>
                </a:ext>
              </a:extLst>
            </p:cNvPr>
            <p:cNvSpPr/>
            <p:nvPr/>
          </p:nvSpPr>
          <p:spPr>
            <a:xfrm>
              <a:off x="926121" y="2919046"/>
              <a:ext cx="4138247"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CH" sz="2000" dirty="0" err="1"/>
                <a:t>if</a:t>
              </a:r>
              <a:r>
                <a:rPr lang="de-CH" sz="2000" dirty="0"/>
                <a:t> x==5:</a:t>
              </a:r>
            </a:p>
            <a:p>
              <a:r>
                <a:rPr lang="de-CH" sz="2000" dirty="0"/>
                <a:t>                </a:t>
              </a:r>
              <a:r>
                <a:rPr lang="de-CH" sz="2000" dirty="0">
                  <a:solidFill>
                    <a:srgbClr val="FFFF00"/>
                  </a:solidFill>
                </a:rPr>
                <a:t>break</a:t>
              </a:r>
            </a:p>
            <a:p>
              <a:r>
                <a:rPr lang="de-CH" sz="2000" dirty="0"/>
                <a:t>        </a:t>
              </a:r>
              <a:r>
                <a:rPr lang="de-CH" sz="2000" dirty="0" err="1"/>
                <a:t>print</a:t>
              </a:r>
              <a:r>
                <a:rPr lang="de-CH" sz="2000" dirty="0"/>
                <a:t>(x,</a:t>
              </a:r>
              <a:r>
                <a:rPr lang="de-DE" sz="2000" dirty="0"/>
                <a:t>"ist kleiner als 10")</a:t>
              </a:r>
            </a:p>
            <a:p>
              <a:r>
                <a:rPr lang="de-CH" sz="2000" dirty="0"/>
                <a:t>        </a:t>
              </a:r>
              <a:r>
                <a:rPr lang="de-CH" sz="2000" dirty="0" err="1"/>
                <a:t>print</a:t>
              </a:r>
              <a:r>
                <a:rPr lang="de-CH" sz="2000" dirty="0"/>
                <a:t>(x,</a:t>
              </a:r>
              <a:r>
                <a:rPr lang="de-DE" sz="2000" dirty="0"/>
                <a:t>"ist nicht durch 5 teilbar")</a:t>
              </a:r>
            </a:p>
            <a:p>
              <a:r>
                <a:rPr lang="de-DE" sz="2000" dirty="0"/>
                <a:t>        x += 1</a:t>
              </a:r>
              <a:endParaRPr lang="de-CH" dirty="0"/>
            </a:p>
          </p:txBody>
        </p:sp>
      </p:grpSp>
      <p:grpSp>
        <p:nvGrpSpPr>
          <p:cNvPr id="7" name="Gruppieren 6">
            <a:extLst>
              <a:ext uri="{FF2B5EF4-FFF2-40B4-BE49-F238E27FC236}">
                <a16:creationId xmlns:a16="http://schemas.microsoft.com/office/drawing/2014/main" id="{C8816362-D352-48A2-9AA8-EA71BF3C03BF}"/>
              </a:ext>
            </a:extLst>
          </p:cNvPr>
          <p:cNvGrpSpPr/>
          <p:nvPr/>
        </p:nvGrpSpPr>
        <p:grpSpPr>
          <a:xfrm>
            <a:off x="6394936" y="1970759"/>
            <a:ext cx="4226169" cy="3155158"/>
            <a:chOff x="838199" y="2250831"/>
            <a:chExt cx="4226169" cy="2919046"/>
          </a:xfrm>
        </p:grpSpPr>
        <p:sp>
          <p:nvSpPr>
            <p:cNvPr id="8" name="Rechteck 7">
              <a:extLst>
                <a:ext uri="{FF2B5EF4-FFF2-40B4-BE49-F238E27FC236}">
                  <a16:creationId xmlns:a16="http://schemas.microsoft.com/office/drawing/2014/main" id="{7BFBA64F-D830-422C-A6AD-F020895FB9E1}"/>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x=0</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9" name="Rechteck 8">
              <a:extLst>
                <a:ext uri="{FF2B5EF4-FFF2-40B4-BE49-F238E27FC236}">
                  <a16:creationId xmlns:a16="http://schemas.microsoft.com/office/drawing/2014/main" id="{2369A553-6FEC-46CB-88D4-28254A18077D}"/>
                </a:ext>
              </a:extLst>
            </p:cNvPr>
            <p:cNvSpPr/>
            <p:nvPr/>
          </p:nvSpPr>
          <p:spPr>
            <a:xfrm>
              <a:off x="926120" y="2961535"/>
              <a:ext cx="4138247" cy="176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DE" sz="2000" dirty="0"/>
                <a:t>x += 1</a:t>
              </a:r>
              <a:endParaRPr lang="de-CH" sz="2000" dirty="0"/>
            </a:p>
            <a:p>
              <a:r>
                <a:rPr lang="de-CH" sz="2000" dirty="0"/>
                <a:t>        </a:t>
              </a:r>
              <a:r>
                <a:rPr lang="de-CH" sz="2000" dirty="0" err="1"/>
                <a:t>if</a:t>
              </a:r>
              <a:r>
                <a:rPr lang="de-CH" sz="2000" dirty="0"/>
                <a:t> x==3:</a:t>
              </a:r>
            </a:p>
            <a:p>
              <a:r>
                <a:rPr lang="de-CH" sz="2000" dirty="0"/>
                <a:t>                </a:t>
              </a:r>
              <a:r>
                <a:rPr lang="de-CH" sz="2000" dirty="0" err="1">
                  <a:solidFill>
                    <a:srgbClr val="FFFF00"/>
                  </a:solidFill>
                </a:rPr>
                <a:t>continue</a:t>
              </a:r>
              <a:endParaRPr lang="de-CH" sz="2000" dirty="0">
                <a:solidFill>
                  <a:srgbClr val="FFFF00"/>
                </a:solidFill>
              </a:endParaRPr>
            </a:p>
            <a:p>
              <a:r>
                <a:rPr lang="de-CH" sz="2000" dirty="0"/>
                <a:t>        </a:t>
              </a:r>
              <a:r>
                <a:rPr lang="de-CH" sz="2000" dirty="0" err="1"/>
                <a:t>print</a:t>
              </a:r>
              <a:r>
                <a:rPr lang="de-CH" sz="2000" dirty="0"/>
                <a:t>(x, </a:t>
              </a:r>
              <a:r>
                <a:rPr lang="de-DE" sz="2000" dirty="0"/>
                <a:t>"ist kleiner als 10")</a:t>
              </a:r>
            </a:p>
            <a:p>
              <a:r>
                <a:rPr lang="de-CH" sz="2000" dirty="0"/>
                <a:t>        </a:t>
              </a:r>
              <a:r>
                <a:rPr lang="de-CH" sz="2000" dirty="0" err="1"/>
                <a:t>print</a:t>
              </a:r>
              <a:r>
                <a:rPr lang="de-CH" sz="2000" dirty="0"/>
                <a:t>(x,</a:t>
              </a:r>
              <a:r>
                <a:rPr lang="de-DE" sz="2000" dirty="0"/>
                <a:t>"ist nicht durch 5 teilbar")</a:t>
              </a:r>
            </a:p>
          </p:txBody>
        </p:sp>
      </p:grpSp>
      <p:sp>
        <p:nvSpPr>
          <p:cNvPr id="10" name="Textfeld 9">
            <a:extLst>
              <a:ext uri="{FF2B5EF4-FFF2-40B4-BE49-F238E27FC236}">
                <a16:creationId xmlns:a16="http://schemas.microsoft.com/office/drawing/2014/main" id="{3774160E-7FDF-4BD2-928D-C8845F54524B}"/>
              </a:ext>
            </a:extLst>
          </p:cNvPr>
          <p:cNvSpPr txBox="1"/>
          <p:nvPr/>
        </p:nvSpPr>
        <p:spPr>
          <a:xfrm>
            <a:off x="838197" y="5125917"/>
            <a:ext cx="4226169" cy="646331"/>
          </a:xfrm>
          <a:prstGeom prst="rect">
            <a:avLst/>
          </a:prstGeom>
          <a:noFill/>
        </p:spPr>
        <p:txBody>
          <a:bodyPr wrap="square" rtlCol="0">
            <a:spAutoFit/>
          </a:bodyPr>
          <a:lstStyle/>
          <a:p>
            <a:r>
              <a:rPr lang="de-CH" dirty="0"/>
              <a:t>x hat die Werte 1, 2, 3, 4, 5. Sobald x=5 ist, wird die </a:t>
            </a:r>
            <a:r>
              <a:rPr lang="de-CH" dirty="0" err="1"/>
              <a:t>while</a:t>
            </a:r>
            <a:r>
              <a:rPr lang="de-CH" dirty="0"/>
              <a:t>-Schleife verlassen.</a:t>
            </a:r>
          </a:p>
        </p:txBody>
      </p:sp>
      <p:sp>
        <p:nvSpPr>
          <p:cNvPr id="12" name="Textfeld 11">
            <a:extLst>
              <a:ext uri="{FF2B5EF4-FFF2-40B4-BE49-F238E27FC236}">
                <a16:creationId xmlns:a16="http://schemas.microsoft.com/office/drawing/2014/main" id="{C47582F0-8A9B-494E-8145-117175F78537}"/>
              </a:ext>
            </a:extLst>
          </p:cNvPr>
          <p:cNvSpPr txBox="1"/>
          <p:nvPr/>
        </p:nvSpPr>
        <p:spPr>
          <a:xfrm>
            <a:off x="6394935" y="5125917"/>
            <a:ext cx="4226169" cy="1200329"/>
          </a:xfrm>
          <a:prstGeom prst="rect">
            <a:avLst/>
          </a:prstGeom>
          <a:noFill/>
        </p:spPr>
        <p:txBody>
          <a:bodyPr wrap="square" rtlCol="0">
            <a:spAutoFit/>
          </a:bodyPr>
          <a:lstStyle/>
          <a:p>
            <a:r>
              <a:rPr lang="de-CH" dirty="0"/>
              <a:t>x hat die Werte 1, 2, 3 (print-Statements werden übersprungen) , 4, 5 , 6, 7, 8, 9, 10. Sobald x=10 ist, wird die </a:t>
            </a:r>
            <a:r>
              <a:rPr lang="de-CH" dirty="0" err="1"/>
              <a:t>while</a:t>
            </a:r>
            <a:r>
              <a:rPr lang="de-CH" dirty="0"/>
              <a:t>-Schleife verlassen.</a:t>
            </a:r>
          </a:p>
        </p:txBody>
      </p:sp>
    </p:spTree>
    <p:extLst>
      <p:ext uri="{BB962C8B-B14F-4D97-AF65-F5344CB8AC3E}">
        <p14:creationId xmlns:p14="http://schemas.microsoft.com/office/powerpoint/2010/main" val="98886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7" name="Gruppieren 6">
            <a:extLst>
              <a:ext uri="{FF2B5EF4-FFF2-40B4-BE49-F238E27FC236}">
                <a16:creationId xmlns:a16="http://schemas.microsoft.com/office/drawing/2014/main" id="{C8816362-D352-48A2-9AA8-EA71BF3C03BF}"/>
              </a:ext>
            </a:extLst>
          </p:cNvPr>
          <p:cNvGrpSpPr/>
          <p:nvPr/>
        </p:nvGrpSpPr>
        <p:grpSpPr>
          <a:xfrm>
            <a:off x="6394936" y="1970759"/>
            <a:ext cx="4226169" cy="3155158"/>
            <a:chOff x="838199" y="2250831"/>
            <a:chExt cx="4226169" cy="2919046"/>
          </a:xfrm>
        </p:grpSpPr>
        <p:sp>
          <p:nvSpPr>
            <p:cNvPr id="8" name="Rechteck 7">
              <a:extLst>
                <a:ext uri="{FF2B5EF4-FFF2-40B4-BE49-F238E27FC236}">
                  <a16:creationId xmlns:a16="http://schemas.microsoft.com/office/drawing/2014/main" id="{7BFBA64F-D830-422C-A6AD-F020895FB9E1}"/>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x=0</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9" name="Rechteck 8">
              <a:extLst>
                <a:ext uri="{FF2B5EF4-FFF2-40B4-BE49-F238E27FC236}">
                  <a16:creationId xmlns:a16="http://schemas.microsoft.com/office/drawing/2014/main" id="{2369A553-6FEC-46CB-88D4-28254A18077D}"/>
                </a:ext>
              </a:extLst>
            </p:cNvPr>
            <p:cNvSpPr/>
            <p:nvPr/>
          </p:nvSpPr>
          <p:spPr>
            <a:xfrm>
              <a:off x="926120" y="2961535"/>
              <a:ext cx="4138247" cy="176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DE" sz="2000" dirty="0"/>
                <a:t>        x += 1</a:t>
              </a:r>
              <a:endParaRPr lang="de-CH" sz="2000" dirty="0"/>
            </a:p>
            <a:p>
              <a:r>
                <a:rPr lang="de-CH" sz="2000" dirty="0"/>
                <a:t>        </a:t>
              </a:r>
              <a:r>
                <a:rPr lang="de-CH" sz="2000" dirty="0" err="1"/>
                <a:t>if</a:t>
              </a:r>
              <a:r>
                <a:rPr lang="de-CH" sz="2000" dirty="0"/>
                <a:t> x==3:</a:t>
              </a:r>
            </a:p>
            <a:p>
              <a:r>
                <a:rPr lang="de-CH" sz="2000" dirty="0"/>
                <a:t>                </a:t>
              </a:r>
              <a:r>
                <a:rPr lang="de-CH" sz="2000" dirty="0" err="1">
                  <a:solidFill>
                    <a:srgbClr val="FFFF00"/>
                  </a:solidFill>
                </a:rPr>
                <a:t>continue</a:t>
              </a:r>
              <a:endParaRPr lang="de-CH" sz="2000" dirty="0">
                <a:solidFill>
                  <a:srgbClr val="FFFF00"/>
                </a:solidFill>
              </a:endParaRPr>
            </a:p>
            <a:p>
              <a:r>
                <a:rPr lang="de-CH" sz="2000" dirty="0"/>
                <a:t>        </a:t>
              </a:r>
              <a:r>
                <a:rPr lang="de-CH" sz="2000" dirty="0" err="1"/>
                <a:t>print</a:t>
              </a:r>
              <a:r>
                <a:rPr lang="de-CH" sz="2000" dirty="0"/>
                <a:t>(x, </a:t>
              </a:r>
              <a:r>
                <a:rPr lang="de-DE" sz="2000" dirty="0"/>
                <a:t>"ist kleiner als 10")</a:t>
              </a:r>
            </a:p>
            <a:p>
              <a:r>
                <a:rPr lang="de-CH" sz="2000" dirty="0"/>
                <a:t>        </a:t>
              </a:r>
              <a:r>
                <a:rPr lang="de-CH" sz="2000" dirty="0" err="1"/>
                <a:t>print</a:t>
              </a:r>
              <a:r>
                <a:rPr lang="de-CH" sz="2000" dirty="0"/>
                <a:t>(x,</a:t>
              </a:r>
              <a:r>
                <a:rPr lang="de-DE" sz="2000" dirty="0"/>
                <a:t>"ist nicht durch 5 teilbar")</a:t>
              </a:r>
            </a:p>
          </p:txBody>
        </p:sp>
      </p:grpSp>
      <p:sp>
        <p:nvSpPr>
          <p:cNvPr id="12" name="Textfeld 11">
            <a:extLst>
              <a:ext uri="{FF2B5EF4-FFF2-40B4-BE49-F238E27FC236}">
                <a16:creationId xmlns:a16="http://schemas.microsoft.com/office/drawing/2014/main" id="{C47582F0-8A9B-494E-8145-117175F78537}"/>
              </a:ext>
            </a:extLst>
          </p:cNvPr>
          <p:cNvSpPr txBox="1"/>
          <p:nvPr/>
        </p:nvSpPr>
        <p:spPr>
          <a:xfrm>
            <a:off x="6394935" y="5125917"/>
            <a:ext cx="4226169" cy="1200329"/>
          </a:xfrm>
          <a:prstGeom prst="rect">
            <a:avLst/>
          </a:prstGeom>
          <a:noFill/>
        </p:spPr>
        <p:txBody>
          <a:bodyPr wrap="square" rtlCol="0">
            <a:spAutoFit/>
          </a:bodyPr>
          <a:lstStyle/>
          <a:p>
            <a:r>
              <a:rPr lang="de-CH" dirty="0"/>
              <a:t>x hat die Werte 1, 2, 3 (print-Statements werden übersprungen) , 4, 5 , 6, 7, 8, 9, 10. Sobald x=10 ist, wird die </a:t>
            </a:r>
            <a:r>
              <a:rPr lang="de-CH" dirty="0" err="1"/>
              <a:t>while</a:t>
            </a:r>
            <a:r>
              <a:rPr lang="de-CH" dirty="0"/>
              <a:t>-Schleife verlassen.</a:t>
            </a:r>
          </a:p>
        </p:txBody>
      </p:sp>
      <p:grpSp>
        <p:nvGrpSpPr>
          <p:cNvPr id="5" name="Gruppieren 4">
            <a:extLst>
              <a:ext uri="{FF2B5EF4-FFF2-40B4-BE49-F238E27FC236}">
                <a16:creationId xmlns:a16="http://schemas.microsoft.com/office/drawing/2014/main" id="{6A27C1DF-E9C5-CBA1-88E1-B4030E7A0E0B}"/>
              </a:ext>
            </a:extLst>
          </p:cNvPr>
          <p:cNvGrpSpPr/>
          <p:nvPr/>
        </p:nvGrpSpPr>
        <p:grpSpPr>
          <a:xfrm>
            <a:off x="4867526" y="2369495"/>
            <a:ext cx="1483450" cy="369455"/>
            <a:chOff x="4867526" y="2369495"/>
            <a:chExt cx="1483450" cy="369455"/>
          </a:xfrm>
        </p:grpSpPr>
        <p:sp>
          <p:nvSpPr>
            <p:cNvPr id="13" name="Pfeil: nach rechts 12">
              <a:extLst>
                <a:ext uri="{FF2B5EF4-FFF2-40B4-BE49-F238E27FC236}">
                  <a16:creationId xmlns:a16="http://schemas.microsoft.com/office/drawing/2014/main" id="{C0892925-C416-4387-9D6A-7C166F8B681F}"/>
                </a:ext>
              </a:extLst>
            </p:cNvPr>
            <p:cNvSpPr/>
            <p:nvPr/>
          </p:nvSpPr>
          <p:spPr>
            <a:xfrm>
              <a:off x="5473521" y="236949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feld 13">
              <a:extLst>
                <a:ext uri="{FF2B5EF4-FFF2-40B4-BE49-F238E27FC236}">
                  <a16:creationId xmlns:a16="http://schemas.microsoft.com/office/drawing/2014/main" id="{2F7E3062-1E35-46E5-8F6E-4839BC247426}"/>
                </a:ext>
              </a:extLst>
            </p:cNvPr>
            <p:cNvSpPr txBox="1"/>
            <p:nvPr/>
          </p:nvSpPr>
          <p:spPr>
            <a:xfrm>
              <a:off x="4867526" y="2369495"/>
              <a:ext cx="1126837" cy="369455"/>
            </a:xfrm>
            <a:prstGeom prst="rect">
              <a:avLst/>
            </a:prstGeom>
            <a:noFill/>
          </p:spPr>
          <p:txBody>
            <a:bodyPr wrap="square" rtlCol="0">
              <a:spAutoFit/>
            </a:bodyPr>
            <a:lstStyle/>
            <a:p>
              <a:r>
                <a:rPr lang="de-CH" dirty="0"/>
                <a:t>x=0</a:t>
              </a:r>
            </a:p>
          </p:txBody>
        </p:sp>
      </p:grpSp>
      <p:grpSp>
        <p:nvGrpSpPr>
          <p:cNvPr id="6" name="Gruppieren 5">
            <a:extLst>
              <a:ext uri="{FF2B5EF4-FFF2-40B4-BE49-F238E27FC236}">
                <a16:creationId xmlns:a16="http://schemas.microsoft.com/office/drawing/2014/main" id="{2756D74E-DB6B-C104-B61C-654554762A99}"/>
              </a:ext>
            </a:extLst>
          </p:cNvPr>
          <p:cNvGrpSpPr/>
          <p:nvPr/>
        </p:nvGrpSpPr>
        <p:grpSpPr>
          <a:xfrm>
            <a:off x="4867526" y="3044052"/>
            <a:ext cx="1483450" cy="373705"/>
            <a:chOff x="4867526" y="2929125"/>
            <a:chExt cx="1483450" cy="373705"/>
          </a:xfrm>
        </p:grpSpPr>
        <p:sp>
          <p:nvSpPr>
            <p:cNvPr id="3" name="Textfeld 2">
              <a:extLst>
                <a:ext uri="{FF2B5EF4-FFF2-40B4-BE49-F238E27FC236}">
                  <a16:creationId xmlns:a16="http://schemas.microsoft.com/office/drawing/2014/main" id="{4A46606A-872F-F3C9-C788-93F627434A88}"/>
                </a:ext>
              </a:extLst>
            </p:cNvPr>
            <p:cNvSpPr txBox="1"/>
            <p:nvPr/>
          </p:nvSpPr>
          <p:spPr>
            <a:xfrm>
              <a:off x="4867526" y="2933375"/>
              <a:ext cx="1126837" cy="369455"/>
            </a:xfrm>
            <a:prstGeom prst="rect">
              <a:avLst/>
            </a:prstGeom>
            <a:noFill/>
          </p:spPr>
          <p:txBody>
            <a:bodyPr wrap="square" rtlCol="0">
              <a:spAutoFit/>
            </a:bodyPr>
            <a:lstStyle/>
            <a:p>
              <a:r>
                <a:rPr lang="de-CH" dirty="0"/>
                <a:t>x=1</a:t>
              </a:r>
            </a:p>
          </p:txBody>
        </p:sp>
        <p:sp>
          <p:nvSpPr>
            <p:cNvPr id="4" name="Pfeil: nach rechts 3">
              <a:extLst>
                <a:ext uri="{FF2B5EF4-FFF2-40B4-BE49-F238E27FC236}">
                  <a16:creationId xmlns:a16="http://schemas.microsoft.com/office/drawing/2014/main" id="{D0464134-035E-8B1C-A97B-DB11841E335D}"/>
                </a:ext>
              </a:extLst>
            </p:cNvPr>
            <p:cNvSpPr/>
            <p:nvPr/>
          </p:nvSpPr>
          <p:spPr>
            <a:xfrm>
              <a:off x="5473521" y="292912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278151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3.7037E-6 L 0.00052 0.09954 " pathEditMode="relative" rAng="0" ptsTypes="AA">
                                      <p:cBhvr>
                                        <p:cTn id="6" dur="2000" fill="hold"/>
                                        <p:tgtEl>
                                          <p:spTgt spid="5"/>
                                        </p:tgtEl>
                                        <p:attrNameLst>
                                          <p:attrName>ppt_x</p:attrName>
                                          <p:attrName>ppt_y</p:attrName>
                                        </p:attrNameLst>
                                      </p:cBhvr>
                                      <p:rCtr x="26" y="4977"/>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95833E-6 -4.81481E-6 L -0.00105 0.05394 " pathEditMode="relative" rAng="0" ptsTypes="AA">
                                      <p:cBhvr>
                                        <p:cTn id="17" dur="2000" fill="hold"/>
                                        <p:tgtEl>
                                          <p:spTgt spid="6"/>
                                        </p:tgtEl>
                                        <p:attrNameLst>
                                          <p:attrName>ppt_x</p:attrName>
                                          <p:attrName>ppt_y</p:attrName>
                                        </p:attrNameLst>
                                      </p:cBhvr>
                                      <p:rCtr x="-52" y="268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00104 0.05394 L -0.00026 0.13704 " pathEditMode="relative" rAng="0" ptsTypes="AA">
                                      <p:cBhvr>
                                        <p:cTn id="21" dur="2000" fill="hold"/>
                                        <p:tgtEl>
                                          <p:spTgt spid="6"/>
                                        </p:tgtEl>
                                        <p:attrNameLst>
                                          <p:attrName>ppt_x</p:attrName>
                                          <p:attrName>ppt_y</p:attrName>
                                        </p:attrNameLst>
                                      </p:cBhvr>
                                      <p:rCtr x="0" y="4468"/>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00026 0.13704 L -0.00105 0.17825 " pathEditMode="relative" rAng="0" ptsTypes="AA">
                                      <p:cBhvr>
                                        <p:cTn id="25" dur="2000" fill="hold"/>
                                        <p:tgtEl>
                                          <p:spTgt spid="6"/>
                                        </p:tgtEl>
                                        <p:attrNameLst>
                                          <p:attrName>ppt_x</p:attrName>
                                          <p:attrName>ppt_y</p:attrName>
                                        </p:attrNameLst>
                                      </p:cBhvr>
                                      <p:rCtr x="-78"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7" name="Gruppieren 6">
            <a:extLst>
              <a:ext uri="{FF2B5EF4-FFF2-40B4-BE49-F238E27FC236}">
                <a16:creationId xmlns:a16="http://schemas.microsoft.com/office/drawing/2014/main" id="{C8816362-D352-48A2-9AA8-EA71BF3C03BF}"/>
              </a:ext>
            </a:extLst>
          </p:cNvPr>
          <p:cNvGrpSpPr/>
          <p:nvPr/>
        </p:nvGrpSpPr>
        <p:grpSpPr>
          <a:xfrm>
            <a:off x="6394936" y="1970759"/>
            <a:ext cx="4226169" cy="3155158"/>
            <a:chOff x="838199" y="2250831"/>
            <a:chExt cx="4226169" cy="2919046"/>
          </a:xfrm>
        </p:grpSpPr>
        <p:sp>
          <p:nvSpPr>
            <p:cNvPr id="8" name="Rechteck 7">
              <a:extLst>
                <a:ext uri="{FF2B5EF4-FFF2-40B4-BE49-F238E27FC236}">
                  <a16:creationId xmlns:a16="http://schemas.microsoft.com/office/drawing/2014/main" id="{7BFBA64F-D830-422C-A6AD-F020895FB9E1}"/>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x=0</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9" name="Rechteck 8">
              <a:extLst>
                <a:ext uri="{FF2B5EF4-FFF2-40B4-BE49-F238E27FC236}">
                  <a16:creationId xmlns:a16="http://schemas.microsoft.com/office/drawing/2014/main" id="{2369A553-6FEC-46CB-88D4-28254A18077D}"/>
                </a:ext>
              </a:extLst>
            </p:cNvPr>
            <p:cNvSpPr/>
            <p:nvPr/>
          </p:nvSpPr>
          <p:spPr>
            <a:xfrm>
              <a:off x="926120" y="2961535"/>
              <a:ext cx="4138247" cy="176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DE" sz="2000" dirty="0"/>
                <a:t>        x += 1</a:t>
              </a:r>
              <a:endParaRPr lang="de-CH" sz="2000" dirty="0"/>
            </a:p>
            <a:p>
              <a:r>
                <a:rPr lang="de-CH" sz="2000" dirty="0"/>
                <a:t>        </a:t>
              </a:r>
              <a:r>
                <a:rPr lang="de-CH" sz="2000" dirty="0" err="1"/>
                <a:t>if</a:t>
              </a:r>
              <a:r>
                <a:rPr lang="de-CH" sz="2000" dirty="0"/>
                <a:t> x==3:</a:t>
              </a:r>
            </a:p>
            <a:p>
              <a:r>
                <a:rPr lang="de-CH" sz="2000" dirty="0"/>
                <a:t>                </a:t>
              </a:r>
              <a:r>
                <a:rPr lang="de-CH" sz="2000" dirty="0" err="1">
                  <a:solidFill>
                    <a:srgbClr val="FFFF00"/>
                  </a:solidFill>
                </a:rPr>
                <a:t>continue</a:t>
              </a:r>
              <a:endParaRPr lang="de-CH" sz="2000" dirty="0">
                <a:solidFill>
                  <a:srgbClr val="FFFF00"/>
                </a:solidFill>
              </a:endParaRPr>
            </a:p>
            <a:p>
              <a:r>
                <a:rPr lang="de-CH" sz="2000" dirty="0"/>
                <a:t>        </a:t>
              </a:r>
              <a:r>
                <a:rPr lang="de-CH" sz="2000" dirty="0" err="1"/>
                <a:t>print</a:t>
              </a:r>
              <a:r>
                <a:rPr lang="de-CH" sz="2000" dirty="0"/>
                <a:t>(x, </a:t>
              </a:r>
              <a:r>
                <a:rPr lang="de-DE" sz="2000" dirty="0"/>
                <a:t>"ist kleiner als 10")</a:t>
              </a:r>
            </a:p>
            <a:p>
              <a:r>
                <a:rPr lang="de-CH" sz="2000" dirty="0"/>
                <a:t>        </a:t>
              </a:r>
              <a:r>
                <a:rPr lang="de-CH" sz="2000" dirty="0" err="1"/>
                <a:t>print</a:t>
              </a:r>
              <a:r>
                <a:rPr lang="de-CH" sz="2000" dirty="0"/>
                <a:t>(x,</a:t>
              </a:r>
              <a:r>
                <a:rPr lang="de-DE" sz="2000" dirty="0"/>
                <a:t>"ist nicht durch 5 teilbar")</a:t>
              </a:r>
            </a:p>
          </p:txBody>
        </p:sp>
      </p:grpSp>
      <p:sp>
        <p:nvSpPr>
          <p:cNvPr id="12" name="Textfeld 11">
            <a:extLst>
              <a:ext uri="{FF2B5EF4-FFF2-40B4-BE49-F238E27FC236}">
                <a16:creationId xmlns:a16="http://schemas.microsoft.com/office/drawing/2014/main" id="{C47582F0-8A9B-494E-8145-117175F78537}"/>
              </a:ext>
            </a:extLst>
          </p:cNvPr>
          <p:cNvSpPr txBox="1"/>
          <p:nvPr/>
        </p:nvSpPr>
        <p:spPr>
          <a:xfrm>
            <a:off x="6394935" y="5125917"/>
            <a:ext cx="4226169" cy="1200329"/>
          </a:xfrm>
          <a:prstGeom prst="rect">
            <a:avLst/>
          </a:prstGeom>
          <a:noFill/>
        </p:spPr>
        <p:txBody>
          <a:bodyPr wrap="square" rtlCol="0">
            <a:spAutoFit/>
          </a:bodyPr>
          <a:lstStyle/>
          <a:p>
            <a:r>
              <a:rPr lang="de-CH" dirty="0"/>
              <a:t>x hat die Werte 1, 2, 3 (print-Statements werden übersprungen) , 4, 5 , 6, 7, 8, 9, 10. Sobald x=10 ist, wird die </a:t>
            </a:r>
            <a:r>
              <a:rPr lang="de-CH" dirty="0" err="1"/>
              <a:t>while</a:t>
            </a:r>
            <a:r>
              <a:rPr lang="de-CH" dirty="0"/>
              <a:t>-Schleife verlassen.</a:t>
            </a:r>
          </a:p>
        </p:txBody>
      </p:sp>
      <p:grpSp>
        <p:nvGrpSpPr>
          <p:cNvPr id="5" name="Gruppieren 4">
            <a:extLst>
              <a:ext uri="{FF2B5EF4-FFF2-40B4-BE49-F238E27FC236}">
                <a16:creationId xmlns:a16="http://schemas.microsoft.com/office/drawing/2014/main" id="{6A27C1DF-E9C5-CBA1-88E1-B4030E7A0E0B}"/>
              </a:ext>
            </a:extLst>
          </p:cNvPr>
          <p:cNvGrpSpPr/>
          <p:nvPr/>
        </p:nvGrpSpPr>
        <p:grpSpPr>
          <a:xfrm>
            <a:off x="4867526" y="2738950"/>
            <a:ext cx="1483450" cy="369455"/>
            <a:chOff x="4867526" y="2369495"/>
            <a:chExt cx="1483450" cy="369455"/>
          </a:xfrm>
        </p:grpSpPr>
        <p:sp>
          <p:nvSpPr>
            <p:cNvPr id="13" name="Pfeil: nach rechts 12">
              <a:extLst>
                <a:ext uri="{FF2B5EF4-FFF2-40B4-BE49-F238E27FC236}">
                  <a16:creationId xmlns:a16="http://schemas.microsoft.com/office/drawing/2014/main" id="{C0892925-C416-4387-9D6A-7C166F8B681F}"/>
                </a:ext>
              </a:extLst>
            </p:cNvPr>
            <p:cNvSpPr/>
            <p:nvPr/>
          </p:nvSpPr>
          <p:spPr>
            <a:xfrm>
              <a:off x="5473521" y="236949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feld 13">
              <a:extLst>
                <a:ext uri="{FF2B5EF4-FFF2-40B4-BE49-F238E27FC236}">
                  <a16:creationId xmlns:a16="http://schemas.microsoft.com/office/drawing/2014/main" id="{2F7E3062-1E35-46E5-8F6E-4839BC247426}"/>
                </a:ext>
              </a:extLst>
            </p:cNvPr>
            <p:cNvSpPr txBox="1"/>
            <p:nvPr/>
          </p:nvSpPr>
          <p:spPr>
            <a:xfrm>
              <a:off x="4867526" y="2369495"/>
              <a:ext cx="1126837" cy="369455"/>
            </a:xfrm>
            <a:prstGeom prst="rect">
              <a:avLst/>
            </a:prstGeom>
            <a:noFill/>
          </p:spPr>
          <p:txBody>
            <a:bodyPr wrap="square" rtlCol="0">
              <a:spAutoFit/>
            </a:bodyPr>
            <a:lstStyle/>
            <a:p>
              <a:r>
                <a:rPr lang="de-CH" dirty="0"/>
                <a:t>x=1</a:t>
              </a:r>
            </a:p>
          </p:txBody>
        </p:sp>
      </p:grpSp>
      <p:grpSp>
        <p:nvGrpSpPr>
          <p:cNvPr id="6" name="Gruppieren 5">
            <a:extLst>
              <a:ext uri="{FF2B5EF4-FFF2-40B4-BE49-F238E27FC236}">
                <a16:creationId xmlns:a16="http://schemas.microsoft.com/office/drawing/2014/main" id="{2756D74E-DB6B-C104-B61C-654554762A99}"/>
              </a:ext>
            </a:extLst>
          </p:cNvPr>
          <p:cNvGrpSpPr/>
          <p:nvPr/>
        </p:nvGrpSpPr>
        <p:grpSpPr>
          <a:xfrm>
            <a:off x="4867526" y="3044052"/>
            <a:ext cx="1483450" cy="373705"/>
            <a:chOff x="4867526" y="2929125"/>
            <a:chExt cx="1483450" cy="373705"/>
          </a:xfrm>
        </p:grpSpPr>
        <p:sp>
          <p:nvSpPr>
            <p:cNvPr id="3" name="Textfeld 2">
              <a:extLst>
                <a:ext uri="{FF2B5EF4-FFF2-40B4-BE49-F238E27FC236}">
                  <a16:creationId xmlns:a16="http://schemas.microsoft.com/office/drawing/2014/main" id="{4A46606A-872F-F3C9-C788-93F627434A88}"/>
                </a:ext>
              </a:extLst>
            </p:cNvPr>
            <p:cNvSpPr txBox="1"/>
            <p:nvPr/>
          </p:nvSpPr>
          <p:spPr>
            <a:xfrm>
              <a:off x="4867526" y="2933375"/>
              <a:ext cx="1126837" cy="369455"/>
            </a:xfrm>
            <a:prstGeom prst="rect">
              <a:avLst/>
            </a:prstGeom>
            <a:noFill/>
          </p:spPr>
          <p:txBody>
            <a:bodyPr wrap="square" rtlCol="0">
              <a:spAutoFit/>
            </a:bodyPr>
            <a:lstStyle/>
            <a:p>
              <a:r>
                <a:rPr lang="de-CH" dirty="0"/>
                <a:t>x=2</a:t>
              </a:r>
            </a:p>
          </p:txBody>
        </p:sp>
        <p:sp>
          <p:nvSpPr>
            <p:cNvPr id="4" name="Pfeil: nach rechts 3">
              <a:extLst>
                <a:ext uri="{FF2B5EF4-FFF2-40B4-BE49-F238E27FC236}">
                  <a16:creationId xmlns:a16="http://schemas.microsoft.com/office/drawing/2014/main" id="{D0464134-035E-8B1C-A97B-DB11841E335D}"/>
                </a:ext>
              </a:extLst>
            </p:cNvPr>
            <p:cNvSpPr/>
            <p:nvPr/>
          </p:nvSpPr>
          <p:spPr>
            <a:xfrm>
              <a:off x="5473521" y="292912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94260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2.08333E-6 0.04491 " pathEditMode="relative" rAng="0" ptsTypes="AA">
                                      <p:cBhvr>
                                        <p:cTn id="6" dur="2000" fill="hold"/>
                                        <p:tgtEl>
                                          <p:spTgt spid="5"/>
                                        </p:tgtEl>
                                        <p:attrNameLst>
                                          <p:attrName>ppt_x</p:attrName>
                                          <p:attrName>ppt_y</p:attrName>
                                        </p:attrNameLst>
                                      </p:cBhvr>
                                      <p:rCtr x="52" y="2222"/>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95833E-6 -4.81481E-6 L -0.00105 0.05394 " pathEditMode="relative" rAng="0" ptsTypes="AA">
                                      <p:cBhvr>
                                        <p:cTn id="17" dur="2000" fill="hold"/>
                                        <p:tgtEl>
                                          <p:spTgt spid="6"/>
                                        </p:tgtEl>
                                        <p:attrNameLst>
                                          <p:attrName>ppt_x</p:attrName>
                                          <p:attrName>ppt_y</p:attrName>
                                        </p:attrNameLst>
                                      </p:cBhvr>
                                      <p:rCtr x="-52" y="268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00104 0.05394 L -0.00026 0.13704 " pathEditMode="relative" rAng="0" ptsTypes="AA">
                                      <p:cBhvr>
                                        <p:cTn id="21" dur="2000" fill="hold"/>
                                        <p:tgtEl>
                                          <p:spTgt spid="6"/>
                                        </p:tgtEl>
                                        <p:attrNameLst>
                                          <p:attrName>ppt_x</p:attrName>
                                          <p:attrName>ppt_y</p:attrName>
                                        </p:attrNameLst>
                                      </p:cBhvr>
                                      <p:rCtr x="0" y="4468"/>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00026 0.13704 L -0.00105 0.17825 " pathEditMode="relative" rAng="0" ptsTypes="AA">
                                      <p:cBhvr>
                                        <p:cTn id="25" dur="2000" fill="hold"/>
                                        <p:tgtEl>
                                          <p:spTgt spid="6"/>
                                        </p:tgtEl>
                                        <p:attrNameLst>
                                          <p:attrName>ppt_x</p:attrName>
                                          <p:attrName>ppt_y</p:attrName>
                                        </p:attrNameLst>
                                      </p:cBhvr>
                                      <p:rCtr x="-78"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FE1EB2-F75D-4035-9AC7-98111F090667}"/>
              </a:ext>
            </a:extLst>
          </p:cNvPr>
          <p:cNvSpPr>
            <a:spLocks noGrp="1"/>
          </p:cNvSpPr>
          <p:nvPr>
            <p:ph type="title"/>
          </p:nvPr>
        </p:nvSpPr>
        <p:spPr>
          <a:xfrm>
            <a:off x="838200" y="365125"/>
            <a:ext cx="10515600" cy="1325563"/>
          </a:xfrm>
        </p:spPr>
        <p:txBody>
          <a:bodyPr>
            <a:normAutofit/>
          </a:bodyPr>
          <a:lstStyle/>
          <a:p>
            <a:r>
              <a:rPr lang="de-CH"/>
              <a:t>Erinnerung: die for-Schleife</a:t>
            </a:r>
          </a:p>
        </p:txBody>
      </p:sp>
      <p:sp>
        <p:nvSpPr>
          <p:cNvPr id="3" name="Inhaltsplatzhalter 2">
            <a:extLst>
              <a:ext uri="{FF2B5EF4-FFF2-40B4-BE49-F238E27FC236}">
                <a16:creationId xmlns:a16="http://schemas.microsoft.com/office/drawing/2014/main" id="{308BBD05-8E6C-4E04-B3CF-1960035792DA}"/>
              </a:ext>
            </a:extLst>
          </p:cNvPr>
          <p:cNvSpPr>
            <a:spLocks noGrp="1"/>
          </p:cNvSpPr>
          <p:nvPr>
            <p:ph idx="1"/>
          </p:nvPr>
        </p:nvSpPr>
        <p:spPr>
          <a:xfrm>
            <a:off x="838200" y="1825625"/>
            <a:ext cx="10515600" cy="4351338"/>
          </a:xfrm>
        </p:spPr>
        <p:txBody>
          <a:bodyPr anchor="ctr">
            <a:normAutofit/>
          </a:bodyPr>
          <a:lstStyle/>
          <a:p>
            <a:pPr marL="0" indent="0">
              <a:buNone/>
            </a:pPr>
            <a:r>
              <a:rPr lang="de-CH" dirty="0"/>
              <a:t>Eine </a:t>
            </a:r>
            <a:r>
              <a:rPr lang="de-CH" dirty="0" err="1"/>
              <a:t>for</a:t>
            </a:r>
            <a:r>
              <a:rPr lang="de-CH" dirty="0"/>
              <a:t>-Schleife hat folgende Struktur:</a:t>
            </a:r>
          </a:p>
          <a:p>
            <a:pPr marL="0" indent="0">
              <a:buNone/>
            </a:pPr>
            <a:endParaRPr lang="de-CH" dirty="0"/>
          </a:p>
          <a:p>
            <a:pPr marL="0" indent="0">
              <a:buNone/>
            </a:pPr>
            <a:r>
              <a:rPr lang="de-CH" dirty="0"/>
              <a:t>	</a:t>
            </a:r>
            <a:r>
              <a:rPr lang="de-CH" dirty="0" err="1">
                <a:solidFill>
                  <a:srgbClr val="800080"/>
                </a:solidFill>
              </a:rPr>
              <a:t>for</a:t>
            </a:r>
            <a:r>
              <a:rPr lang="de-CH" dirty="0"/>
              <a:t> i </a:t>
            </a:r>
            <a:r>
              <a:rPr lang="de-CH" dirty="0">
                <a:solidFill>
                  <a:srgbClr val="800080"/>
                </a:solidFill>
              </a:rPr>
              <a:t>in </a:t>
            </a:r>
            <a:r>
              <a:rPr lang="de-CH" dirty="0" err="1">
                <a:solidFill>
                  <a:srgbClr val="800080"/>
                </a:solidFill>
              </a:rPr>
              <a:t>range</a:t>
            </a:r>
            <a:r>
              <a:rPr lang="de-CH" dirty="0"/>
              <a:t>(n):</a:t>
            </a:r>
          </a:p>
          <a:p>
            <a:pPr marL="457200" lvl="1" indent="0">
              <a:buNone/>
            </a:pPr>
            <a:r>
              <a:rPr lang="de-CH" dirty="0"/>
              <a:t>		# mache etwas</a:t>
            </a:r>
          </a:p>
          <a:p>
            <a:endParaRPr lang="de-CH" dirty="0"/>
          </a:p>
          <a:p>
            <a:pPr marL="0" indent="0">
              <a:buNone/>
            </a:pPr>
            <a:r>
              <a:rPr lang="de-CH" dirty="0"/>
              <a:t>wobei der Wert von n zum Zeitpunkt des </a:t>
            </a:r>
            <a:r>
              <a:rPr lang="de-CH" dirty="0" err="1"/>
              <a:t>for-Statments</a:t>
            </a:r>
            <a:r>
              <a:rPr lang="de-CH" dirty="0"/>
              <a:t> bereits bekannt sein muss.</a:t>
            </a:r>
          </a:p>
          <a:p>
            <a:pPr marL="0" indent="0">
              <a:buNone/>
            </a:pPr>
            <a:r>
              <a:rPr lang="de-CH" dirty="0"/>
              <a:t>Es ist also spätestens beim Eintritt in die Schleife klar, wie oft die Schleife ausgeführt wird. Im Grund steht da «mache folgendes n-Mal».</a:t>
            </a:r>
          </a:p>
        </p:txBody>
      </p:sp>
    </p:spTree>
    <p:extLst>
      <p:ext uri="{BB962C8B-B14F-4D97-AF65-F5344CB8AC3E}">
        <p14:creationId xmlns:p14="http://schemas.microsoft.com/office/powerpoint/2010/main" val="25631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7" name="Gruppieren 6">
            <a:extLst>
              <a:ext uri="{FF2B5EF4-FFF2-40B4-BE49-F238E27FC236}">
                <a16:creationId xmlns:a16="http://schemas.microsoft.com/office/drawing/2014/main" id="{C8816362-D352-48A2-9AA8-EA71BF3C03BF}"/>
              </a:ext>
            </a:extLst>
          </p:cNvPr>
          <p:cNvGrpSpPr/>
          <p:nvPr/>
        </p:nvGrpSpPr>
        <p:grpSpPr>
          <a:xfrm>
            <a:off x="6394936" y="1970759"/>
            <a:ext cx="4226169" cy="3155158"/>
            <a:chOff x="838199" y="2250831"/>
            <a:chExt cx="4226169" cy="2919046"/>
          </a:xfrm>
        </p:grpSpPr>
        <p:sp>
          <p:nvSpPr>
            <p:cNvPr id="8" name="Rechteck 7">
              <a:extLst>
                <a:ext uri="{FF2B5EF4-FFF2-40B4-BE49-F238E27FC236}">
                  <a16:creationId xmlns:a16="http://schemas.microsoft.com/office/drawing/2014/main" id="{7BFBA64F-D830-422C-A6AD-F020895FB9E1}"/>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x=0</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9" name="Rechteck 8">
              <a:extLst>
                <a:ext uri="{FF2B5EF4-FFF2-40B4-BE49-F238E27FC236}">
                  <a16:creationId xmlns:a16="http://schemas.microsoft.com/office/drawing/2014/main" id="{2369A553-6FEC-46CB-88D4-28254A18077D}"/>
                </a:ext>
              </a:extLst>
            </p:cNvPr>
            <p:cNvSpPr/>
            <p:nvPr/>
          </p:nvSpPr>
          <p:spPr>
            <a:xfrm>
              <a:off x="926120" y="2961535"/>
              <a:ext cx="4138247" cy="176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DE" sz="2000" dirty="0"/>
                <a:t>        x += 1</a:t>
              </a:r>
              <a:endParaRPr lang="de-CH" sz="2000" dirty="0"/>
            </a:p>
            <a:p>
              <a:r>
                <a:rPr lang="de-CH" sz="2000" dirty="0"/>
                <a:t>        </a:t>
              </a:r>
              <a:r>
                <a:rPr lang="de-CH" sz="2000" dirty="0" err="1"/>
                <a:t>if</a:t>
              </a:r>
              <a:r>
                <a:rPr lang="de-CH" sz="2000" dirty="0"/>
                <a:t> x==3:</a:t>
              </a:r>
            </a:p>
            <a:p>
              <a:r>
                <a:rPr lang="de-CH" sz="2000" dirty="0"/>
                <a:t>                </a:t>
              </a:r>
              <a:r>
                <a:rPr lang="de-CH" sz="2000" dirty="0" err="1">
                  <a:solidFill>
                    <a:srgbClr val="FFFF00"/>
                  </a:solidFill>
                </a:rPr>
                <a:t>continue</a:t>
              </a:r>
              <a:endParaRPr lang="de-CH" sz="2000" dirty="0">
                <a:solidFill>
                  <a:srgbClr val="FFFF00"/>
                </a:solidFill>
              </a:endParaRPr>
            </a:p>
            <a:p>
              <a:r>
                <a:rPr lang="de-CH" sz="2000" dirty="0"/>
                <a:t>        </a:t>
              </a:r>
              <a:r>
                <a:rPr lang="de-CH" sz="2000" dirty="0" err="1"/>
                <a:t>print</a:t>
              </a:r>
              <a:r>
                <a:rPr lang="de-CH" sz="2000" dirty="0"/>
                <a:t>(x, </a:t>
              </a:r>
              <a:r>
                <a:rPr lang="de-DE" sz="2000" dirty="0"/>
                <a:t>"ist kleiner als 10")</a:t>
              </a:r>
            </a:p>
            <a:p>
              <a:r>
                <a:rPr lang="de-CH" sz="2000" dirty="0"/>
                <a:t>        </a:t>
              </a:r>
              <a:r>
                <a:rPr lang="de-CH" sz="2000" dirty="0" err="1"/>
                <a:t>print</a:t>
              </a:r>
              <a:r>
                <a:rPr lang="de-CH" sz="2000" dirty="0"/>
                <a:t>(x,</a:t>
              </a:r>
              <a:r>
                <a:rPr lang="de-DE" sz="2000" dirty="0"/>
                <a:t>"ist nicht durch 5 teilbar")</a:t>
              </a:r>
            </a:p>
          </p:txBody>
        </p:sp>
      </p:grpSp>
      <p:sp>
        <p:nvSpPr>
          <p:cNvPr id="12" name="Textfeld 11">
            <a:extLst>
              <a:ext uri="{FF2B5EF4-FFF2-40B4-BE49-F238E27FC236}">
                <a16:creationId xmlns:a16="http://schemas.microsoft.com/office/drawing/2014/main" id="{C47582F0-8A9B-494E-8145-117175F78537}"/>
              </a:ext>
            </a:extLst>
          </p:cNvPr>
          <p:cNvSpPr txBox="1"/>
          <p:nvPr/>
        </p:nvSpPr>
        <p:spPr>
          <a:xfrm>
            <a:off x="6394935" y="5125917"/>
            <a:ext cx="4226169" cy="1200329"/>
          </a:xfrm>
          <a:prstGeom prst="rect">
            <a:avLst/>
          </a:prstGeom>
          <a:noFill/>
        </p:spPr>
        <p:txBody>
          <a:bodyPr wrap="square" rtlCol="0">
            <a:spAutoFit/>
          </a:bodyPr>
          <a:lstStyle/>
          <a:p>
            <a:r>
              <a:rPr lang="de-CH" dirty="0"/>
              <a:t>x hat die Werte 1, 2, 3 (print-Statements werden übersprungen) , 4, 5 , 6, 7, 8, 9, 10. Sobald x=10 ist, wird die </a:t>
            </a:r>
            <a:r>
              <a:rPr lang="de-CH" dirty="0" err="1"/>
              <a:t>while</a:t>
            </a:r>
            <a:r>
              <a:rPr lang="de-CH" dirty="0"/>
              <a:t>-Schleife verlassen.</a:t>
            </a:r>
          </a:p>
        </p:txBody>
      </p:sp>
      <p:grpSp>
        <p:nvGrpSpPr>
          <p:cNvPr id="5" name="Gruppieren 4">
            <a:extLst>
              <a:ext uri="{FF2B5EF4-FFF2-40B4-BE49-F238E27FC236}">
                <a16:creationId xmlns:a16="http://schemas.microsoft.com/office/drawing/2014/main" id="{6A27C1DF-E9C5-CBA1-88E1-B4030E7A0E0B}"/>
              </a:ext>
            </a:extLst>
          </p:cNvPr>
          <p:cNvGrpSpPr/>
          <p:nvPr/>
        </p:nvGrpSpPr>
        <p:grpSpPr>
          <a:xfrm>
            <a:off x="4867526" y="2738950"/>
            <a:ext cx="1483450" cy="369455"/>
            <a:chOff x="4867526" y="2369495"/>
            <a:chExt cx="1483450" cy="369455"/>
          </a:xfrm>
        </p:grpSpPr>
        <p:sp>
          <p:nvSpPr>
            <p:cNvPr id="13" name="Pfeil: nach rechts 12">
              <a:extLst>
                <a:ext uri="{FF2B5EF4-FFF2-40B4-BE49-F238E27FC236}">
                  <a16:creationId xmlns:a16="http://schemas.microsoft.com/office/drawing/2014/main" id="{C0892925-C416-4387-9D6A-7C166F8B681F}"/>
                </a:ext>
              </a:extLst>
            </p:cNvPr>
            <p:cNvSpPr/>
            <p:nvPr/>
          </p:nvSpPr>
          <p:spPr>
            <a:xfrm>
              <a:off x="5473521" y="236949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feld 13">
              <a:extLst>
                <a:ext uri="{FF2B5EF4-FFF2-40B4-BE49-F238E27FC236}">
                  <a16:creationId xmlns:a16="http://schemas.microsoft.com/office/drawing/2014/main" id="{2F7E3062-1E35-46E5-8F6E-4839BC247426}"/>
                </a:ext>
              </a:extLst>
            </p:cNvPr>
            <p:cNvSpPr txBox="1"/>
            <p:nvPr/>
          </p:nvSpPr>
          <p:spPr>
            <a:xfrm>
              <a:off x="4867526" y="2369495"/>
              <a:ext cx="1126837" cy="369455"/>
            </a:xfrm>
            <a:prstGeom prst="rect">
              <a:avLst/>
            </a:prstGeom>
            <a:noFill/>
          </p:spPr>
          <p:txBody>
            <a:bodyPr wrap="square" rtlCol="0">
              <a:spAutoFit/>
            </a:bodyPr>
            <a:lstStyle/>
            <a:p>
              <a:r>
                <a:rPr lang="de-CH" dirty="0"/>
                <a:t>x=2</a:t>
              </a:r>
            </a:p>
          </p:txBody>
        </p:sp>
      </p:grpSp>
      <p:grpSp>
        <p:nvGrpSpPr>
          <p:cNvPr id="6" name="Gruppieren 5">
            <a:extLst>
              <a:ext uri="{FF2B5EF4-FFF2-40B4-BE49-F238E27FC236}">
                <a16:creationId xmlns:a16="http://schemas.microsoft.com/office/drawing/2014/main" id="{2756D74E-DB6B-C104-B61C-654554762A99}"/>
              </a:ext>
            </a:extLst>
          </p:cNvPr>
          <p:cNvGrpSpPr/>
          <p:nvPr/>
        </p:nvGrpSpPr>
        <p:grpSpPr>
          <a:xfrm>
            <a:off x="4867526" y="3044052"/>
            <a:ext cx="1483450" cy="373705"/>
            <a:chOff x="4867526" y="2929125"/>
            <a:chExt cx="1483450" cy="373705"/>
          </a:xfrm>
        </p:grpSpPr>
        <p:sp>
          <p:nvSpPr>
            <p:cNvPr id="3" name="Textfeld 2">
              <a:extLst>
                <a:ext uri="{FF2B5EF4-FFF2-40B4-BE49-F238E27FC236}">
                  <a16:creationId xmlns:a16="http://schemas.microsoft.com/office/drawing/2014/main" id="{4A46606A-872F-F3C9-C788-93F627434A88}"/>
                </a:ext>
              </a:extLst>
            </p:cNvPr>
            <p:cNvSpPr txBox="1"/>
            <p:nvPr/>
          </p:nvSpPr>
          <p:spPr>
            <a:xfrm>
              <a:off x="4867526" y="2933375"/>
              <a:ext cx="1126837" cy="369455"/>
            </a:xfrm>
            <a:prstGeom prst="rect">
              <a:avLst/>
            </a:prstGeom>
            <a:noFill/>
          </p:spPr>
          <p:txBody>
            <a:bodyPr wrap="square" rtlCol="0">
              <a:spAutoFit/>
            </a:bodyPr>
            <a:lstStyle/>
            <a:p>
              <a:r>
                <a:rPr lang="de-CH" dirty="0"/>
                <a:t>x=3</a:t>
              </a:r>
            </a:p>
          </p:txBody>
        </p:sp>
        <p:sp>
          <p:nvSpPr>
            <p:cNvPr id="4" name="Pfeil: nach rechts 3">
              <a:extLst>
                <a:ext uri="{FF2B5EF4-FFF2-40B4-BE49-F238E27FC236}">
                  <a16:creationId xmlns:a16="http://schemas.microsoft.com/office/drawing/2014/main" id="{D0464134-035E-8B1C-A97B-DB11841E335D}"/>
                </a:ext>
              </a:extLst>
            </p:cNvPr>
            <p:cNvSpPr/>
            <p:nvPr/>
          </p:nvSpPr>
          <p:spPr>
            <a:xfrm>
              <a:off x="5473521" y="292912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190687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2.08333E-6 0.04491 " pathEditMode="relative" rAng="0" ptsTypes="AA">
                                      <p:cBhvr>
                                        <p:cTn id="6" dur="2000" fill="hold"/>
                                        <p:tgtEl>
                                          <p:spTgt spid="5"/>
                                        </p:tgtEl>
                                        <p:attrNameLst>
                                          <p:attrName>ppt_x</p:attrName>
                                          <p:attrName>ppt_y</p:attrName>
                                        </p:attrNameLst>
                                      </p:cBhvr>
                                      <p:rCtr x="52" y="2222"/>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95833E-6 -4.81481E-6 L -0.00105 0.05394 " pathEditMode="relative" rAng="0" ptsTypes="AA">
                                      <p:cBhvr>
                                        <p:cTn id="17" dur="2000" fill="hold"/>
                                        <p:tgtEl>
                                          <p:spTgt spid="6"/>
                                        </p:tgtEl>
                                        <p:attrNameLst>
                                          <p:attrName>ppt_x</p:attrName>
                                          <p:attrName>ppt_y</p:attrName>
                                        </p:attrNameLst>
                                      </p:cBhvr>
                                      <p:rCtr x="-52" y="268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00105 0.05394 L -0.00183 0.08218 " pathEditMode="relative" rAng="0" ptsTypes="AA">
                                      <p:cBhvr>
                                        <p:cTn id="21" dur="2000" fill="hold"/>
                                        <p:tgtEl>
                                          <p:spTgt spid="6"/>
                                        </p:tgtEl>
                                        <p:attrNameLst>
                                          <p:attrName>ppt_x</p:attrName>
                                          <p:attrName>ppt_y</p:attrName>
                                        </p:attrNameLst>
                                      </p:cBhvr>
                                      <p:rCtr x="-39" y="1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7" name="Gruppieren 6">
            <a:extLst>
              <a:ext uri="{FF2B5EF4-FFF2-40B4-BE49-F238E27FC236}">
                <a16:creationId xmlns:a16="http://schemas.microsoft.com/office/drawing/2014/main" id="{C8816362-D352-48A2-9AA8-EA71BF3C03BF}"/>
              </a:ext>
            </a:extLst>
          </p:cNvPr>
          <p:cNvGrpSpPr/>
          <p:nvPr/>
        </p:nvGrpSpPr>
        <p:grpSpPr>
          <a:xfrm>
            <a:off x="6394936" y="1970759"/>
            <a:ext cx="4226169" cy="3155158"/>
            <a:chOff x="838199" y="2250831"/>
            <a:chExt cx="4226169" cy="2919046"/>
          </a:xfrm>
        </p:grpSpPr>
        <p:sp>
          <p:nvSpPr>
            <p:cNvPr id="8" name="Rechteck 7">
              <a:extLst>
                <a:ext uri="{FF2B5EF4-FFF2-40B4-BE49-F238E27FC236}">
                  <a16:creationId xmlns:a16="http://schemas.microsoft.com/office/drawing/2014/main" id="{7BFBA64F-D830-422C-A6AD-F020895FB9E1}"/>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x=1</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9" name="Rechteck 8">
              <a:extLst>
                <a:ext uri="{FF2B5EF4-FFF2-40B4-BE49-F238E27FC236}">
                  <a16:creationId xmlns:a16="http://schemas.microsoft.com/office/drawing/2014/main" id="{2369A553-6FEC-46CB-88D4-28254A18077D}"/>
                </a:ext>
              </a:extLst>
            </p:cNvPr>
            <p:cNvSpPr/>
            <p:nvPr/>
          </p:nvSpPr>
          <p:spPr>
            <a:xfrm>
              <a:off x="926120" y="2961535"/>
              <a:ext cx="4138247" cy="176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DE" sz="2000" dirty="0"/>
                <a:t> x += 1</a:t>
              </a:r>
              <a:endParaRPr lang="de-CH" sz="2000" dirty="0"/>
            </a:p>
            <a:p>
              <a:r>
                <a:rPr lang="de-CH" sz="2000" dirty="0"/>
                <a:t>        </a:t>
              </a:r>
              <a:r>
                <a:rPr lang="de-CH" sz="2000" dirty="0" err="1"/>
                <a:t>if</a:t>
              </a:r>
              <a:r>
                <a:rPr lang="de-CH" sz="2000" dirty="0"/>
                <a:t> x==3:</a:t>
              </a:r>
            </a:p>
            <a:p>
              <a:r>
                <a:rPr lang="de-CH" sz="2000" dirty="0"/>
                <a:t>                </a:t>
              </a:r>
              <a:r>
                <a:rPr lang="de-CH" sz="2000" dirty="0" err="1">
                  <a:solidFill>
                    <a:srgbClr val="FFFF00"/>
                  </a:solidFill>
                </a:rPr>
                <a:t>continue</a:t>
              </a:r>
              <a:endParaRPr lang="de-CH" sz="2000" dirty="0">
                <a:solidFill>
                  <a:srgbClr val="FFFF00"/>
                </a:solidFill>
              </a:endParaRPr>
            </a:p>
            <a:p>
              <a:r>
                <a:rPr lang="de-CH" sz="2000" dirty="0"/>
                <a:t>        </a:t>
              </a:r>
              <a:r>
                <a:rPr lang="de-CH" sz="2000" dirty="0" err="1"/>
                <a:t>print</a:t>
              </a:r>
              <a:r>
                <a:rPr lang="de-CH" sz="2000" dirty="0"/>
                <a:t>(x, </a:t>
              </a:r>
              <a:r>
                <a:rPr lang="de-DE" sz="2000" dirty="0"/>
                <a:t>"ist kleiner als 10")</a:t>
              </a:r>
            </a:p>
            <a:p>
              <a:r>
                <a:rPr lang="de-CH" sz="2000" dirty="0"/>
                <a:t>        </a:t>
              </a:r>
              <a:r>
                <a:rPr lang="de-CH" sz="2000" dirty="0" err="1"/>
                <a:t>print</a:t>
              </a:r>
              <a:r>
                <a:rPr lang="de-CH" sz="2000" dirty="0"/>
                <a:t>(x,</a:t>
              </a:r>
              <a:r>
                <a:rPr lang="de-DE" sz="2000" dirty="0"/>
                <a:t>"ist nicht durch 5 teilbar")</a:t>
              </a:r>
            </a:p>
          </p:txBody>
        </p:sp>
      </p:grpSp>
      <p:sp>
        <p:nvSpPr>
          <p:cNvPr id="12" name="Textfeld 11">
            <a:extLst>
              <a:ext uri="{FF2B5EF4-FFF2-40B4-BE49-F238E27FC236}">
                <a16:creationId xmlns:a16="http://schemas.microsoft.com/office/drawing/2014/main" id="{C47582F0-8A9B-494E-8145-117175F78537}"/>
              </a:ext>
            </a:extLst>
          </p:cNvPr>
          <p:cNvSpPr txBox="1"/>
          <p:nvPr/>
        </p:nvSpPr>
        <p:spPr>
          <a:xfrm>
            <a:off x="6394935" y="5125917"/>
            <a:ext cx="4226169" cy="1200329"/>
          </a:xfrm>
          <a:prstGeom prst="rect">
            <a:avLst/>
          </a:prstGeom>
          <a:noFill/>
        </p:spPr>
        <p:txBody>
          <a:bodyPr wrap="square" rtlCol="0">
            <a:spAutoFit/>
          </a:bodyPr>
          <a:lstStyle/>
          <a:p>
            <a:r>
              <a:rPr lang="de-CH" dirty="0"/>
              <a:t>x hat die Werte 1, 2, 3 (print-Statements werden übersprungen) , 4, 5 , 6, 7, 8, 9, 10. Sobald x=10 ist, wird die </a:t>
            </a:r>
            <a:r>
              <a:rPr lang="de-CH" dirty="0" err="1"/>
              <a:t>while</a:t>
            </a:r>
            <a:r>
              <a:rPr lang="de-CH" dirty="0"/>
              <a:t>-Schleife verlassen.</a:t>
            </a:r>
          </a:p>
        </p:txBody>
      </p:sp>
      <p:grpSp>
        <p:nvGrpSpPr>
          <p:cNvPr id="11" name="Gruppieren 10">
            <a:extLst>
              <a:ext uri="{FF2B5EF4-FFF2-40B4-BE49-F238E27FC236}">
                <a16:creationId xmlns:a16="http://schemas.microsoft.com/office/drawing/2014/main" id="{72FFF1E0-D3A8-4F9F-87CD-CC2C7367F117}"/>
              </a:ext>
            </a:extLst>
          </p:cNvPr>
          <p:cNvGrpSpPr/>
          <p:nvPr/>
        </p:nvGrpSpPr>
        <p:grpSpPr>
          <a:xfrm>
            <a:off x="4867526" y="3592210"/>
            <a:ext cx="1483450" cy="369455"/>
            <a:chOff x="5724944" y="2264329"/>
            <a:chExt cx="1483450" cy="369455"/>
          </a:xfrm>
        </p:grpSpPr>
        <p:sp>
          <p:nvSpPr>
            <p:cNvPr id="13" name="Pfeil: nach rechts 12">
              <a:extLst>
                <a:ext uri="{FF2B5EF4-FFF2-40B4-BE49-F238E27FC236}">
                  <a16:creationId xmlns:a16="http://schemas.microsoft.com/office/drawing/2014/main" id="{C0892925-C416-4387-9D6A-7C166F8B681F}"/>
                </a:ext>
              </a:extLst>
            </p:cNvPr>
            <p:cNvSpPr/>
            <p:nvPr/>
          </p:nvSpPr>
          <p:spPr>
            <a:xfrm>
              <a:off x="6330939" y="2264329"/>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feld 13">
              <a:extLst>
                <a:ext uri="{FF2B5EF4-FFF2-40B4-BE49-F238E27FC236}">
                  <a16:creationId xmlns:a16="http://schemas.microsoft.com/office/drawing/2014/main" id="{2F7E3062-1E35-46E5-8F6E-4839BC247426}"/>
                </a:ext>
              </a:extLst>
            </p:cNvPr>
            <p:cNvSpPr txBox="1"/>
            <p:nvPr/>
          </p:nvSpPr>
          <p:spPr>
            <a:xfrm>
              <a:off x="5724944" y="2264329"/>
              <a:ext cx="1126837" cy="369455"/>
            </a:xfrm>
            <a:prstGeom prst="rect">
              <a:avLst/>
            </a:prstGeom>
            <a:noFill/>
          </p:spPr>
          <p:txBody>
            <a:bodyPr wrap="square" rtlCol="0">
              <a:spAutoFit/>
            </a:bodyPr>
            <a:lstStyle/>
            <a:p>
              <a:r>
                <a:rPr lang="de-CH" dirty="0"/>
                <a:t>x=3</a:t>
              </a:r>
            </a:p>
          </p:txBody>
        </p:sp>
      </p:grpSp>
    </p:spTree>
    <p:extLst>
      <p:ext uri="{BB962C8B-B14F-4D97-AF65-F5344CB8AC3E}">
        <p14:creationId xmlns:p14="http://schemas.microsoft.com/office/powerpoint/2010/main" val="35794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183 -4.44444E-6 L -0.05456 -0.03125 C -0.06628 -0.03796 -0.07266 -0.04814 -0.07266 -0.05856 C -0.07266 -0.0699 -0.06628 -0.08009 -0.05456 -0.08611 L -0.00183 -0.11875 " pathEditMode="relative" rAng="16200000" ptsTypes="AAAAA">
                                      <p:cBhvr>
                                        <p:cTn id="6" dur="2000" fill="hold"/>
                                        <p:tgtEl>
                                          <p:spTgt spid="11"/>
                                        </p:tgtEl>
                                        <p:attrNameLst>
                                          <p:attrName>ppt_x</p:attrName>
                                          <p:attrName>ppt_y</p:attrName>
                                        </p:attrNameLst>
                                      </p:cBhvr>
                                      <p:rCtr x="-3542" y="-5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7" name="Gruppieren 6">
            <a:extLst>
              <a:ext uri="{FF2B5EF4-FFF2-40B4-BE49-F238E27FC236}">
                <a16:creationId xmlns:a16="http://schemas.microsoft.com/office/drawing/2014/main" id="{C8816362-D352-48A2-9AA8-EA71BF3C03BF}"/>
              </a:ext>
            </a:extLst>
          </p:cNvPr>
          <p:cNvGrpSpPr/>
          <p:nvPr/>
        </p:nvGrpSpPr>
        <p:grpSpPr>
          <a:xfrm>
            <a:off x="6394936" y="1970759"/>
            <a:ext cx="4226169" cy="3155158"/>
            <a:chOff x="838199" y="2250831"/>
            <a:chExt cx="4226169" cy="2919046"/>
          </a:xfrm>
        </p:grpSpPr>
        <p:sp>
          <p:nvSpPr>
            <p:cNvPr id="8" name="Rechteck 7">
              <a:extLst>
                <a:ext uri="{FF2B5EF4-FFF2-40B4-BE49-F238E27FC236}">
                  <a16:creationId xmlns:a16="http://schemas.microsoft.com/office/drawing/2014/main" id="{7BFBA64F-D830-422C-A6AD-F020895FB9E1}"/>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x=0</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9" name="Rechteck 8">
              <a:extLst>
                <a:ext uri="{FF2B5EF4-FFF2-40B4-BE49-F238E27FC236}">
                  <a16:creationId xmlns:a16="http://schemas.microsoft.com/office/drawing/2014/main" id="{2369A553-6FEC-46CB-88D4-28254A18077D}"/>
                </a:ext>
              </a:extLst>
            </p:cNvPr>
            <p:cNvSpPr/>
            <p:nvPr/>
          </p:nvSpPr>
          <p:spPr>
            <a:xfrm>
              <a:off x="926120" y="2961535"/>
              <a:ext cx="4138247" cy="176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DE" sz="2000" dirty="0"/>
                <a:t>        x += 1</a:t>
              </a:r>
              <a:endParaRPr lang="de-CH" sz="2000" dirty="0"/>
            </a:p>
            <a:p>
              <a:r>
                <a:rPr lang="de-CH" sz="2000" dirty="0"/>
                <a:t>        </a:t>
              </a:r>
              <a:r>
                <a:rPr lang="de-CH" sz="2000" dirty="0" err="1"/>
                <a:t>if</a:t>
              </a:r>
              <a:r>
                <a:rPr lang="de-CH" sz="2000" dirty="0"/>
                <a:t> x==3:</a:t>
              </a:r>
            </a:p>
            <a:p>
              <a:r>
                <a:rPr lang="de-CH" sz="2000" dirty="0"/>
                <a:t>                </a:t>
              </a:r>
              <a:r>
                <a:rPr lang="de-CH" sz="2000" dirty="0" err="1">
                  <a:solidFill>
                    <a:srgbClr val="FFFF00"/>
                  </a:solidFill>
                </a:rPr>
                <a:t>continue</a:t>
              </a:r>
              <a:endParaRPr lang="de-CH" sz="2000" dirty="0">
                <a:solidFill>
                  <a:srgbClr val="FFFF00"/>
                </a:solidFill>
              </a:endParaRPr>
            </a:p>
            <a:p>
              <a:r>
                <a:rPr lang="de-CH" sz="2000" dirty="0"/>
                <a:t>        </a:t>
              </a:r>
              <a:r>
                <a:rPr lang="de-CH" sz="2000" dirty="0" err="1"/>
                <a:t>print</a:t>
              </a:r>
              <a:r>
                <a:rPr lang="de-CH" sz="2000" dirty="0"/>
                <a:t>(x, </a:t>
              </a:r>
              <a:r>
                <a:rPr lang="de-DE" sz="2000" dirty="0"/>
                <a:t>"ist kleiner als 10")</a:t>
              </a:r>
            </a:p>
            <a:p>
              <a:r>
                <a:rPr lang="de-CH" sz="2000" dirty="0"/>
                <a:t>        </a:t>
              </a:r>
              <a:r>
                <a:rPr lang="de-CH" sz="2000" dirty="0" err="1"/>
                <a:t>print</a:t>
              </a:r>
              <a:r>
                <a:rPr lang="de-CH" sz="2000" dirty="0"/>
                <a:t>(x,</a:t>
              </a:r>
              <a:r>
                <a:rPr lang="de-DE" sz="2000" dirty="0"/>
                <a:t>"ist nicht durch 5 teilbar")</a:t>
              </a:r>
            </a:p>
          </p:txBody>
        </p:sp>
      </p:grpSp>
      <p:sp>
        <p:nvSpPr>
          <p:cNvPr id="12" name="Textfeld 11">
            <a:extLst>
              <a:ext uri="{FF2B5EF4-FFF2-40B4-BE49-F238E27FC236}">
                <a16:creationId xmlns:a16="http://schemas.microsoft.com/office/drawing/2014/main" id="{C47582F0-8A9B-494E-8145-117175F78537}"/>
              </a:ext>
            </a:extLst>
          </p:cNvPr>
          <p:cNvSpPr txBox="1"/>
          <p:nvPr/>
        </p:nvSpPr>
        <p:spPr>
          <a:xfrm>
            <a:off x="6394935" y="5125917"/>
            <a:ext cx="4226169" cy="1200329"/>
          </a:xfrm>
          <a:prstGeom prst="rect">
            <a:avLst/>
          </a:prstGeom>
          <a:noFill/>
        </p:spPr>
        <p:txBody>
          <a:bodyPr wrap="square" rtlCol="0">
            <a:spAutoFit/>
          </a:bodyPr>
          <a:lstStyle/>
          <a:p>
            <a:r>
              <a:rPr lang="de-CH" dirty="0"/>
              <a:t>x hat die Werte 1, 2, 3 (print-Statements werden übersprungen) , 4, 5 , 6, 7, 8, 9, 10. Sobald x=10 ist, wird die </a:t>
            </a:r>
            <a:r>
              <a:rPr lang="de-CH" dirty="0" err="1"/>
              <a:t>while</a:t>
            </a:r>
            <a:r>
              <a:rPr lang="de-CH" dirty="0"/>
              <a:t>-Schleife verlassen.</a:t>
            </a:r>
          </a:p>
        </p:txBody>
      </p:sp>
      <p:grpSp>
        <p:nvGrpSpPr>
          <p:cNvPr id="5" name="Gruppieren 4">
            <a:extLst>
              <a:ext uri="{FF2B5EF4-FFF2-40B4-BE49-F238E27FC236}">
                <a16:creationId xmlns:a16="http://schemas.microsoft.com/office/drawing/2014/main" id="{6A27C1DF-E9C5-CBA1-88E1-B4030E7A0E0B}"/>
              </a:ext>
            </a:extLst>
          </p:cNvPr>
          <p:cNvGrpSpPr/>
          <p:nvPr/>
        </p:nvGrpSpPr>
        <p:grpSpPr>
          <a:xfrm>
            <a:off x="4867526" y="2738950"/>
            <a:ext cx="1483450" cy="369455"/>
            <a:chOff x="4867526" y="2369495"/>
            <a:chExt cx="1483450" cy="369455"/>
          </a:xfrm>
        </p:grpSpPr>
        <p:sp>
          <p:nvSpPr>
            <p:cNvPr id="13" name="Pfeil: nach rechts 12">
              <a:extLst>
                <a:ext uri="{FF2B5EF4-FFF2-40B4-BE49-F238E27FC236}">
                  <a16:creationId xmlns:a16="http://schemas.microsoft.com/office/drawing/2014/main" id="{C0892925-C416-4387-9D6A-7C166F8B681F}"/>
                </a:ext>
              </a:extLst>
            </p:cNvPr>
            <p:cNvSpPr/>
            <p:nvPr/>
          </p:nvSpPr>
          <p:spPr>
            <a:xfrm>
              <a:off x="5473521" y="236949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feld 13">
              <a:extLst>
                <a:ext uri="{FF2B5EF4-FFF2-40B4-BE49-F238E27FC236}">
                  <a16:creationId xmlns:a16="http://schemas.microsoft.com/office/drawing/2014/main" id="{2F7E3062-1E35-46E5-8F6E-4839BC247426}"/>
                </a:ext>
              </a:extLst>
            </p:cNvPr>
            <p:cNvSpPr txBox="1"/>
            <p:nvPr/>
          </p:nvSpPr>
          <p:spPr>
            <a:xfrm>
              <a:off x="4867526" y="2369495"/>
              <a:ext cx="1126837" cy="369455"/>
            </a:xfrm>
            <a:prstGeom prst="rect">
              <a:avLst/>
            </a:prstGeom>
            <a:noFill/>
          </p:spPr>
          <p:txBody>
            <a:bodyPr wrap="square" rtlCol="0">
              <a:spAutoFit/>
            </a:bodyPr>
            <a:lstStyle/>
            <a:p>
              <a:r>
                <a:rPr lang="de-CH" dirty="0"/>
                <a:t>x=3</a:t>
              </a:r>
            </a:p>
          </p:txBody>
        </p:sp>
      </p:grpSp>
      <p:grpSp>
        <p:nvGrpSpPr>
          <p:cNvPr id="6" name="Gruppieren 5">
            <a:extLst>
              <a:ext uri="{FF2B5EF4-FFF2-40B4-BE49-F238E27FC236}">
                <a16:creationId xmlns:a16="http://schemas.microsoft.com/office/drawing/2014/main" id="{2756D74E-DB6B-C104-B61C-654554762A99}"/>
              </a:ext>
            </a:extLst>
          </p:cNvPr>
          <p:cNvGrpSpPr/>
          <p:nvPr/>
        </p:nvGrpSpPr>
        <p:grpSpPr>
          <a:xfrm>
            <a:off x="4867526" y="3044052"/>
            <a:ext cx="1483450" cy="373705"/>
            <a:chOff x="4867526" y="2929125"/>
            <a:chExt cx="1483450" cy="373705"/>
          </a:xfrm>
        </p:grpSpPr>
        <p:sp>
          <p:nvSpPr>
            <p:cNvPr id="3" name="Textfeld 2">
              <a:extLst>
                <a:ext uri="{FF2B5EF4-FFF2-40B4-BE49-F238E27FC236}">
                  <a16:creationId xmlns:a16="http://schemas.microsoft.com/office/drawing/2014/main" id="{4A46606A-872F-F3C9-C788-93F627434A88}"/>
                </a:ext>
              </a:extLst>
            </p:cNvPr>
            <p:cNvSpPr txBox="1"/>
            <p:nvPr/>
          </p:nvSpPr>
          <p:spPr>
            <a:xfrm>
              <a:off x="4867526" y="2933375"/>
              <a:ext cx="1126837" cy="369455"/>
            </a:xfrm>
            <a:prstGeom prst="rect">
              <a:avLst/>
            </a:prstGeom>
            <a:noFill/>
          </p:spPr>
          <p:txBody>
            <a:bodyPr wrap="square" rtlCol="0">
              <a:spAutoFit/>
            </a:bodyPr>
            <a:lstStyle/>
            <a:p>
              <a:r>
                <a:rPr lang="de-CH" dirty="0"/>
                <a:t>x=4</a:t>
              </a:r>
            </a:p>
          </p:txBody>
        </p:sp>
        <p:sp>
          <p:nvSpPr>
            <p:cNvPr id="4" name="Pfeil: nach rechts 3">
              <a:extLst>
                <a:ext uri="{FF2B5EF4-FFF2-40B4-BE49-F238E27FC236}">
                  <a16:creationId xmlns:a16="http://schemas.microsoft.com/office/drawing/2014/main" id="{D0464134-035E-8B1C-A97B-DB11841E335D}"/>
                </a:ext>
              </a:extLst>
            </p:cNvPr>
            <p:cNvSpPr/>
            <p:nvPr/>
          </p:nvSpPr>
          <p:spPr>
            <a:xfrm>
              <a:off x="5473521" y="2929125"/>
              <a:ext cx="877455" cy="3694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78063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2.08333E-6 0.04491 " pathEditMode="relative" rAng="0" ptsTypes="AA">
                                      <p:cBhvr>
                                        <p:cTn id="6" dur="2000" fill="hold"/>
                                        <p:tgtEl>
                                          <p:spTgt spid="5"/>
                                        </p:tgtEl>
                                        <p:attrNameLst>
                                          <p:attrName>ppt_x</p:attrName>
                                          <p:attrName>ppt_y</p:attrName>
                                        </p:attrNameLst>
                                      </p:cBhvr>
                                      <p:rCtr x="52" y="2222"/>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95833E-6 -4.81481E-6 L -0.00105 0.05394 " pathEditMode="relative" rAng="0" ptsTypes="AA">
                                      <p:cBhvr>
                                        <p:cTn id="17" dur="2000" fill="hold"/>
                                        <p:tgtEl>
                                          <p:spTgt spid="6"/>
                                        </p:tgtEl>
                                        <p:attrNameLst>
                                          <p:attrName>ppt_x</p:attrName>
                                          <p:attrName>ppt_y</p:attrName>
                                        </p:attrNameLst>
                                      </p:cBhvr>
                                      <p:rCtr x="-52" y="268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00104 0.05394 L -0.00026 0.13704 " pathEditMode="relative" rAng="0" ptsTypes="AA">
                                      <p:cBhvr>
                                        <p:cTn id="21" dur="2000" fill="hold"/>
                                        <p:tgtEl>
                                          <p:spTgt spid="6"/>
                                        </p:tgtEl>
                                        <p:attrNameLst>
                                          <p:attrName>ppt_x</p:attrName>
                                          <p:attrName>ppt_y</p:attrName>
                                        </p:attrNameLst>
                                      </p:cBhvr>
                                      <p:rCtr x="0" y="4468"/>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00026 0.13704 L -0.00105 0.17825 " pathEditMode="relative" rAng="0" ptsTypes="AA">
                                      <p:cBhvr>
                                        <p:cTn id="25" dur="2000" fill="hold"/>
                                        <p:tgtEl>
                                          <p:spTgt spid="6"/>
                                        </p:tgtEl>
                                        <p:attrNameLst>
                                          <p:attrName>ppt_x</p:attrName>
                                          <p:attrName>ppt_y</p:attrName>
                                        </p:attrNameLst>
                                      </p:cBhvr>
                                      <p:rCtr x="-78"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5E738-F2D8-4410-B8EE-3A10EFA69930}"/>
              </a:ext>
            </a:extLst>
          </p:cNvPr>
          <p:cNvSpPr>
            <a:spLocks noGrp="1"/>
          </p:cNvSpPr>
          <p:nvPr>
            <p:ph type="title"/>
          </p:nvPr>
        </p:nvSpPr>
        <p:spPr/>
        <p:txBody>
          <a:bodyPr/>
          <a:lstStyle/>
          <a:p>
            <a:r>
              <a:rPr lang="de-CH" dirty="0"/>
              <a:t>Vergleich break und </a:t>
            </a:r>
            <a:r>
              <a:rPr lang="de-CH" dirty="0" err="1"/>
              <a:t>continue</a:t>
            </a:r>
            <a:endParaRPr lang="de-CH" dirty="0"/>
          </a:p>
        </p:txBody>
      </p:sp>
      <p:grpSp>
        <p:nvGrpSpPr>
          <p:cNvPr id="6" name="Gruppieren 5">
            <a:extLst>
              <a:ext uri="{FF2B5EF4-FFF2-40B4-BE49-F238E27FC236}">
                <a16:creationId xmlns:a16="http://schemas.microsoft.com/office/drawing/2014/main" id="{C618AC1A-37FD-4EA8-8457-093BBBD863A1}"/>
              </a:ext>
            </a:extLst>
          </p:cNvPr>
          <p:cNvGrpSpPr/>
          <p:nvPr/>
        </p:nvGrpSpPr>
        <p:grpSpPr>
          <a:xfrm>
            <a:off x="838198" y="1969477"/>
            <a:ext cx="4226169" cy="2919046"/>
            <a:chOff x="838199" y="2250831"/>
            <a:chExt cx="4226169" cy="2919046"/>
          </a:xfrm>
        </p:grpSpPr>
        <p:sp>
          <p:nvSpPr>
            <p:cNvPr id="4" name="Rechteck 3">
              <a:extLst>
                <a:ext uri="{FF2B5EF4-FFF2-40B4-BE49-F238E27FC236}">
                  <a16:creationId xmlns:a16="http://schemas.microsoft.com/office/drawing/2014/main" id="{176F135D-3A2C-4A51-B88B-1EA5F94A5298}"/>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x=1</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5" name="Rechteck 4">
              <a:extLst>
                <a:ext uri="{FF2B5EF4-FFF2-40B4-BE49-F238E27FC236}">
                  <a16:creationId xmlns:a16="http://schemas.microsoft.com/office/drawing/2014/main" id="{621F218F-AF29-4C9C-9ADE-4899048899DD}"/>
                </a:ext>
              </a:extLst>
            </p:cNvPr>
            <p:cNvSpPr/>
            <p:nvPr/>
          </p:nvSpPr>
          <p:spPr>
            <a:xfrm>
              <a:off x="926121" y="2919046"/>
              <a:ext cx="4138247"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CH" sz="2000" dirty="0" err="1"/>
                <a:t>if</a:t>
              </a:r>
              <a:r>
                <a:rPr lang="de-CH" sz="2000" dirty="0"/>
                <a:t> x==5:</a:t>
              </a:r>
            </a:p>
            <a:p>
              <a:r>
                <a:rPr lang="de-CH" sz="2000" dirty="0"/>
                <a:t>                </a:t>
              </a:r>
              <a:r>
                <a:rPr lang="de-CH" sz="2000" dirty="0">
                  <a:solidFill>
                    <a:srgbClr val="FFFF00"/>
                  </a:solidFill>
                </a:rPr>
                <a:t>break</a:t>
              </a:r>
            </a:p>
            <a:p>
              <a:r>
                <a:rPr lang="de-CH" sz="2000" dirty="0"/>
                <a:t>        </a:t>
              </a:r>
              <a:r>
                <a:rPr lang="de-CH" sz="2000" dirty="0" err="1"/>
                <a:t>print</a:t>
              </a:r>
              <a:r>
                <a:rPr lang="de-CH" sz="2000" dirty="0"/>
                <a:t>(x,</a:t>
              </a:r>
              <a:r>
                <a:rPr lang="de-DE" sz="2000" dirty="0"/>
                <a:t>"ist kleiner als 10")</a:t>
              </a:r>
            </a:p>
            <a:p>
              <a:r>
                <a:rPr lang="de-CH" sz="2000" dirty="0"/>
                <a:t>        </a:t>
              </a:r>
              <a:r>
                <a:rPr lang="de-CH" sz="2000" dirty="0" err="1"/>
                <a:t>print</a:t>
              </a:r>
              <a:r>
                <a:rPr lang="de-CH" sz="2000" dirty="0"/>
                <a:t>(x,</a:t>
              </a:r>
              <a:r>
                <a:rPr lang="de-DE" sz="2000" dirty="0"/>
                <a:t>"ist nicht durch 5 teilbar")</a:t>
              </a:r>
            </a:p>
            <a:p>
              <a:r>
                <a:rPr lang="de-DE" sz="2000" dirty="0"/>
                <a:t>        x += 1</a:t>
              </a:r>
              <a:endParaRPr lang="de-CH" dirty="0"/>
            </a:p>
          </p:txBody>
        </p:sp>
      </p:grpSp>
      <p:grpSp>
        <p:nvGrpSpPr>
          <p:cNvPr id="7" name="Gruppieren 6">
            <a:extLst>
              <a:ext uri="{FF2B5EF4-FFF2-40B4-BE49-F238E27FC236}">
                <a16:creationId xmlns:a16="http://schemas.microsoft.com/office/drawing/2014/main" id="{C8816362-D352-48A2-9AA8-EA71BF3C03BF}"/>
              </a:ext>
            </a:extLst>
          </p:cNvPr>
          <p:cNvGrpSpPr/>
          <p:nvPr/>
        </p:nvGrpSpPr>
        <p:grpSpPr>
          <a:xfrm>
            <a:off x="6394936" y="1970759"/>
            <a:ext cx="4226169" cy="3155158"/>
            <a:chOff x="838199" y="2250831"/>
            <a:chExt cx="4226169" cy="2919046"/>
          </a:xfrm>
        </p:grpSpPr>
        <p:sp>
          <p:nvSpPr>
            <p:cNvPr id="8" name="Rechteck 7">
              <a:extLst>
                <a:ext uri="{FF2B5EF4-FFF2-40B4-BE49-F238E27FC236}">
                  <a16:creationId xmlns:a16="http://schemas.microsoft.com/office/drawing/2014/main" id="{7BFBA64F-D830-422C-A6AD-F020895FB9E1}"/>
                </a:ext>
              </a:extLst>
            </p:cNvPr>
            <p:cNvSpPr/>
            <p:nvPr/>
          </p:nvSpPr>
          <p:spPr>
            <a:xfrm>
              <a:off x="838199" y="2250831"/>
              <a:ext cx="4226169" cy="2919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a:solidFill>
                    <a:schemeClr val="tx1"/>
                  </a:solidFill>
                </a:rPr>
                <a:t># Code vor </a:t>
              </a:r>
              <a:r>
                <a:rPr lang="de-CH" sz="2000" dirty="0" err="1">
                  <a:solidFill>
                    <a:schemeClr val="tx1"/>
                  </a:solidFill>
                </a:rPr>
                <a:t>while</a:t>
              </a:r>
              <a:r>
                <a:rPr lang="de-CH" sz="2000" dirty="0">
                  <a:solidFill>
                    <a:schemeClr val="tx1"/>
                  </a:solidFill>
                </a:rPr>
                <a:t>-Schleife</a:t>
              </a:r>
            </a:p>
            <a:p>
              <a:r>
                <a:rPr lang="de-CH" sz="2000" dirty="0">
                  <a:solidFill>
                    <a:schemeClr val="tx1"/>
                  </a:solidFill>
                </a:rPr>
                <a:t>x=1</a:t>
              </a: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endParaRPr lang="de-CH" sz="2000" dirty="0">
                <a:solidFill>
                  <a:schemeClr val="tx1"/>
                </a:solidFill>
              </a:endParaRPr>
            </a:p>
            <a:p>
              <a:r>
                <a:rPr lang="de-CH" sz="2000" dirty="0">
                  <a:solidFill>
                    <a:schemeClr val="tx1"/>
                  </a:solidFill>
                </a:rPr>
                <a:t># Code nach </a:t>
              </a:r>
              <a:r>
                <a:rPr lang="de-CH" sz="2000" dirty="0" err="1">
                  <a:solidFill>
                    <a:schemeClr val="tx1"/>
                  </a:solidFill>
                </a:rPr>
                <a:t>while</a:t>
              </a:r>
              <a:r>
                <a:rPr lang="de-CH" sz="2000" dirty="0">
                  <a:solidFill>
                    <a:schemeClr val="tx1"/>
                  </a:solidFill>
                </a:rPr>
                <a:t>-Schleife</a:t>
              </a:r>
            </a:p>
          </p:txBody>
        </p:sp>
        <p:sp>
          <p:nvSpPr>
            <p:cNvPr id="9" name="Rechteck 8">
              <a:extLst>
                <a:ext uri="{FF2B5EF4-FFF2-40B4-BE49-F238E27FC236}">
                  <a16:creationId xmlns:a16="http://schemas.microsoft.com/office/drawing/2014/main" id="{2369A553-6FEC-46CB-88D4-28254A18077D}"/>
                </a:ext>
              </a:extLst>
            </p:cNvPr>
            <p:cNvSpPr/>
            <p:nvPr/>
          </p:nvSpPr>
          <p:spPr>
            <a:xfrm>
              <a:off x="926120" y="2961535"/>
              <a:ext cx="4138247" cy="176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t>while</a:t>
              </a:r>
              <a:r>
                <a:rPr lang="de-CH" sz="2000" dirty="0"/>
                <a:t> x&lt;10:</a:t>
              </a:r>
            </a:p>
            <a:p>
              <a:r>
                <a:rPr lang="de-CH" sz="2000" dirty="0"/>
                <a:t>       </a:t>
              </a:r>
              <a:r>
                <a:rPr lang="de-DE" sz="2000" dirty="0"/>
                <a:t> x += 1</a:t>
              </a:r>
              <a:endParaRPr lang="de-CH" sz="2000" dirty="0"/>
            </a:p>
            <a:p>
              <a:r>
                <a:rPr lang="de-CH" sz="2000" dirty="0"/>
                <a:t>        </a:t>
              </a:r>
              <a:r>
                <a:rPr lang="de-CH" sz="2000" dirty="0" err="1"/>
                <a:t>if</a:t>
              </a:r>
              <a:r>
                <a:rPr lang="de-CH" sz="2000" dirty="0"/>
                <a:t> x==3:</a:t>
              </a:r>
            </a:p>
            <a:p>
              <a:r>
                <a:rPr lang="de-CH" sz="2000" dirty="0"/>
                <a:t>                </a:t>
              </a:r>
              <a:r>
                <a:rPr lang="de-CH" sz="2000" dirty="0" err="1">
                  <a:solidFill>
                    <a:srgbClr val="FFFF00"/>
                  </a:solidFill>
                </a:rPr>
                <a:t>continue</a:t>
              </a:r>
              <a:endParaRPr lang="de-CH" sz="2000" dirty="0">
                <a:solidFill>
                  <a:srgbClr val="FFFF00"/>
                </a:solidFill>
              </a:endParaRPr>
            </a:p>
            <a:p>
              <a:r>
                <a:rPr lang="de-CH" sz="2000" dirty="0"/>
                <a:t>        </a:t>
              </a:r>
              <a:r>
                <a:rPr lang="de-CH" sz="2000" dirty="0" err="1"/>
                <a:t>print</a:t>
              </a:r>
              <a:r>
                <a:rPr lang="de-CH" sz="2000" dirty="0"/>
                <a:t>(x, </a:t>
              </a:r>
              <a:r>
                <a:rPr lang="de-DE" sz="2000" dirty="0"/>
                <a:t>"ist kleiner als 10")</a:t>
              </a:r>
            </a:p>
            <a:p>
              <a:r>
                <a:rPr lang="de-CH" sz="2000" dirty="0"/>
                <a:t>        </a:t>
              </a:r>
              <a:r>
                <a:rPr lang="de-CH" sz="2000" dirty="0" err="1"/>
                <a:t>print</a:t>
              </a:r>
              <a:r>
                <a:rPr lang="de-CH" sz="2000" dirty="0"/>
                <a:t>(x,</a:t>
              </a:r>
              <a:r>
                <a:rPr lang="de-DE" sz="2000" dirty="0"/>
                <a:t>"ist nicht durch 5 teilbar")</a:t>
              </a:r>
            </a:p>
          </p:txBody>
        </p:sp>
      </p:grpSp>
      <p:sp>
        <p:nvSpPr>
          <p:cNvPr id="10" name="Textfeld 9">
            <a:extLst>
              <a:ext uri="{FF2B5EF4-FFF2-40B4-BE49-F238E27FC236}">
                <a16:creationId xmlns:a16="http://schemas.microsoft.com/office/drawing/2014/main" id="{3774160E-7FDF-4BD2-928D-C8845F54524B}"/>
              </a:ext>
            </a:extLst>
          </p:cNvPr>
          <p:cNvSpPr txBox="1"/>
          <p:nvPr/>
        </p:nvSpPr>
        <p:spPr>
          <a:xfrm>
            <a:off x="838197" y="5125917"/>
            <a:ext cx="4226169" cy="646331"/>
          </a:xfrm>
          <a:prstGeom prst="rect">
            <a:avLst/>
          </a:prstGeom>
          <a:noFill/>
        </p:spPr>
        <p:txBody>
          <a:bodyPr wrap="square" rtlCol="0">
            <a:spAutoFit/>
          </a:bodyPr>
          <a:lstStyle/>
          <a:p>
            <a:r>
              <a:rPr lang="de-CH" dirty="0"/>
              <a:t>x hat die Werte 1, 2, 3, 4, 5. Sobald x=5 ist, wird die </a:t>
            </a:r>
            <a:r>
              <a:rPr lang="de-CH" dirty="0" err="1"/>
              <a:t>while</a:t>
            </a:r>
            <a:r>
              <a:rPr lang="de-CH" dirty="0"/>
              <a:t>-Schleife verlassen.</a:t>
            </a:r>
          </a:p>
        </p:txBody>
      </p:sp>
      <p:sp>
        <p:nvSpPr>
          <p:cNvPr id="12" name="Textfeld 11">
            <a:extLst>
              <a:ext uri="{FF2B5EF4-FFF2-40B4-BE49-F238E27FC236}">
                <a16:creationId xmlns:a16="http://schemas.microsoft.com/office/drawing/2014/main" id="{C47582F0-8A9B-494E-8145-117175F78537}"/>
              </a:ext>
            </a:extLst>
          </p:cNvPr>
          <p:cNvSpPr txBox="1"/>
          <p:nvPr/>
        </p:nvSpPr>
        <p:spPr>
          <a:xfrm>
            <a:off x="6394935" y="5125917"/>
            <a:ext cx="4226169" cy="1200329"/>
          </a:xfrm>
          <a:prstGeom prst="rect">
            <a:avLst/>
          </a:prstGeom>
          <a:noFill/>
        </p:spPr>
        <p:txBody>
          <a:bodyPr wrap="square" rtlCol="0">
            <a:spAutoFit/>
          </a:bodyPr>
          <a:lstStyle/>
          <a:p>
            <a:r>
              <a:rPr lang="de-CH" dirty="0"/>
              <a:t>x hat die Werte 1, 2, 3 (print-Statements werden übersprungen) , 4, 5 , 6, 7, 8, 9, 10. Sobald x=10 ist, wird die </a:t>
            </a:r>
            <a:r>
              <a:rPr lang="de-CH" dirty="0" err="1"/>
              <a:t>while</a:t>
            </a:r>
            <a:r>
              <a:rPr lang="de-CH" dirty="0"/>
              <a:t>-Schleife verlassen.</a:t>
            </a:r>
          </a:p>
        </p:txBody>
      </p:sp>
    </p:spTree>
    <p:extLst>
      <p:ext uri="{BB962C8B-B14F-4D97-AF65-F5344CB8AC3E}">
        <p14:creationId xmlns:p14="http://schemas.microsoft.com/office/powerpoint/2010/main" val="12398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77CFA2-C9FC-4ACB-9711-F964F5922F28}"/>
              </a:ext>
            </a:extLst>
          </p:cNvPr>
          <p:cNvSpPr>
            <a:spLocks noGrp="1"/>
          </p:cNvSpPr>
          <p:nvPr>
            <p:ph type="title"/>
          </p:nvPr>
        </p:nvSpPr>
        <p:spPr/>
        <p:txBody>
          <a:bodyPr>
            <a:normAutofit/>
          </a:bodyPr>
          <a:lstStyle/>
          <a:p>
            <a:r>
              <a:rPr lang="de-CH" dirty="0"/>
              <a:t>Vergleich </a:t>
            </a:r>
            <a:r>
              <a:rPr lang="de-CH" dirty="0" err="1"/>
              <a:t>for</a:t>
            </a:r>
            <a:r>
              <a:rPr lang="de-CH" dirty="0"/>
              <a:t>- und </a:t>
            </a:r>
            <a:r>
              <a:rPr lang="de-CH" dirty="0" err="1"/>
              <a:t>while</a:t>
            </a:r>
            <a:r>
              <a:rPr lang="de-CH" dirty="0"/>
              <a:t>-Schleifen</a:t>
            </a:r>
          </a:p>
        </p:txBody>
      </p:sp>
      <p:sp>
        <p:nvSpPr>
          <p:cNvPr id="3" name="Inhaltsplatzhalter 2">
            <a:extLst>
              <a:ext uri="{FF2B5EF4-FFF2-40B4-BE49-F238E27FC236}">
                <a16:creationId xmlns:a16="http://schemas.microsoft.com/office/drawing/2014/main" id="{07960C2E-FB3A-40F2-B1A7-D4F308A6BA5E}"/>
              </a:ext>
            </a:extLst>
          </p:cNvPr>
          <p:cNvSpPr>
            <a:spLocks noGrp="1"/>
          </p:cNvSpPr>
          <p:nvPr>
            <p:ph idx="4294967295"/>
          </p:nvPr>
        </p:nvSpPr>
        <p:spPr>
          <a:xfrm>
            <a:off x="838199" y="2492340"/>
            <a:ext cx="10363201" cy="1603006"/>
          </a:xfrm>
          <a:solidFill>
            <a:schemeClr val="accent6">
              <a:lumMod val="20000"/>
              <a:lumOff val="80000"/>
            </a:schemeClr>
          </a:solidFill>
        </p:spPr>
        <p:txBody>
          <a:bodyPr anchor="ctr">
            <a:normAutofit/>
          </a:bodyPr>
          <a:lstStyle/>
          <a:p>
            <a:pPr marL="0" indent="0">
              <a:lnSpc>
                <a:spcPct val="100000"/>
              </a:lnSpc>
              <a:buNone/>
            </a:pPr>
            <a:r>
              <a:rPr lang="de-CH" sz="2400" dirty="0"/>
              <a:t>Die Ersetzung erfolgt jeweils ähnlich wie in Beispiel 1. Allerdings werden entsprechende </a:t>
            </a:r>
            <a:r>
              <a:rPr lang="de-CH" sz="2400" dirty="0" err="1"/>
              <a:t>while</a:t>
            </a:r>
            <a:r>
              <a:rPr lang="de-CH" sz="2400" dirty="0"/>
              <a:t>-Schleifen nicht unbedingt leichter zu lesen. Daher: Wenn beim Schleifeneintritt jeweils klar ist, wie oft eine Schleife wiederholt werden soll, sind generell </a:t>
            </a:r>
            <a:r>
              <a:rPr lang="de-CH" sz="2400" dirty="0" err="1"/>
              <a:t>for</a:t>
            </a:r>
            <a:r>
              <a:rPr lang="de-CH" sz="2400" dirty="0"/>
              <a:t>-Schleifen besser.</a:t>
            </a:r>
          </a:p>
        </p:txBody>
      </p:sp>
      <p:sp>
        <p:nvSpPr>
          <p:cNvPr id="6" name="Textfeld 5">
            <a:extLst>
              <a:ext uri="{FF2B5EF4-FFF2-40B4-BE49-F238E27FC236}">
                <a16:creationId xmlns:a16="http://schemas.microsoft.com/office/drawing/2014/main" id="{26219A93-FCF2-42CC-A985-C9599E5F3650}"/>
              </a:ext>
            </a:extLst>
          </p:cNvPr>
          <p:cNvSpPr txBox="1"/>
          <p:nvPr/>
        </p:nvSpPr>
        <p:spPr>
          <a:xfrm>
            <a:off x="838198" y="4589417"/>
            <a:ext cx="10363201" cy="523220"/>
          </a:xfrm>
          <a:prstGeom prst="rect">
            <a:avLst/>
          </a:prstGeom>
          <a:solidFill>
            <a:schemeClr val="accent6">
              <a:lumMod val="60000"/>
              <a:lumOff val="40000"/>
            </a:schemeClr>
          </a:solidFill>
        </p:spPr>
        <p:txBody>
          <a:bodyPr wrap="square" rtlCol="0">
            <a:spAutoFit/>
          </a:bodyPr>
          <a:lstStyle/>
          <a:p>
            <a:pPr marL="0" indent="0">
              <a:buNone/>
            </a:pPr>
            <a:r>
              <a:rPr lang="de-CH" sz="2800" dirty="0"/>
              <a:t>Nicht jede </a:t>
            </a:r>
            <a:r>
              <a:rPr lang="de-CH" sz="2800" dirty="0" err="1"/>
              <a:t>while</a:t>
            </a:r>
            <a:r>
              <a:rPr lang="de-CH" sz="2800" dirty="0"/>
              <a:t>-Schleife kann durch eine </a:t>
            </a:r>
            <a:r>
              <a:rPr lang="de-CH" sz="2800" dirty="0" err="1"/>
              <a:t>for</a:t>
            </a:r>
            <a:r>
              <a:rPr lang="de-CH" sz="2800" dirty="0"/>
              <a:t>-Schleife ersetzt werden.</a:t>
            </a:r>
          </a:p>
        </p:txBody>
      </p:sp>
      <p:sp>
        <p:nvSpPr>
          <p:cNvPr id="11" name="Textfeld 10">
            <a:extLst>
              <a:ext uri="{FF2B5EF4-FFF2-40B4-BE49-F238E27FC236}">
                <a16:creationId xmlns:a16="http://schemas.microsoft.com/office/drawing/2014/main" id="{27BD85AA-C510-42FD-BFCE-19B7E78F20A3}"/>
              </a:ext>
            </a:extLst>
          </p:cNvPr>
          <p:cNvSpPr txBox="1"/>
          <p:nvPr/>
        </p:nvSpPr>
        <p:spPr>
          <a:xfrm>
            <a:off x="838200" y="1969119"/>
            <a:ext cx="10363201" cy="523220"/>
          </a:xfrm>
          <a:prstGeom prst="rect">
            <a:avLst/>
          </a:prstGeom>
          <a:solidFill>
            <a:schemeClr val="accent6">
              <a:lumMod val="60000"/>
              <a:lumOff val="40000"/>
            </a:schemeClr>
          </a:solidFill>
        </p:spPr>
        <p:txBody>
          <a:bodyPr wrap="square" rtlCol="0">
            <a:spAutoFit/>
          </a:bodyPr>
          <a:lstStyle/>
          <a:p>
            <a:pPr marL="0" indent="0">
              <a:buNone/>
            </a:pPr>
            <a:r>
              <a:rPr lang="de-CH" sz="2800" dirty="0"/>
              <a:t>Jede </a:t>
            </a:r>
            <a:r>
              <a:rPr lang="de-CH" sz="2800" dirty="0" err="1"/>
              <a:t>for</a:t>
            </a:r>
            <a:r>
              <a:rPr lang="de-CH" sz="2800" dirty="0"/>
              <a:t>-Schleife kann durch eine </a:t>
            </a:r>
            <a:r>
              <a:rPr lang="de-CH" sz="2800" dirty="0" err="1"/>
              <a:t>while</a:t>
            </a:r>
            <a:r>
              <a:rPr lang="de-CH" sz="2800" dirty="0"/>
              <a:t>-Schleife ersetzt werden.</a:t>
            </a:r>
          </a:p>
        </p:txBody>
      </p:sp>
      <p:sp>
        <p:nvSpPr>
          <p:cNvPr id="7" name="Textfeld 6">
            <a:extLst>
              <a:ext uri="{FF2B5EF4-FFF2-40B4-BE49-F238E27FC236}">
                <a16:creationId xmlns:a16="http://schemas.microsoft.com/office/drawing/2014/main" id="{86A62F0B-FB8B-4868-AB8B-7DD9C704CA4C}"/>
              </a:ext>
            </a:extLst>
          </p:cNvPr>
          <p:cNvSpPr txBox="1"/>
          <p:nvPr/>
        </p:nvSpPr>
        <p:spPr>
          <a:xfrm>
            <a:off x="838198" y="5112637"/>
            <a:ext cx="10363201" cy="461665"/>
          </a:xfrm>
          <a:prstGeom prst="rect">
            <a:avLst/>
          </a:prstGeom>
          <a:solidFill>
            <a:schemeClr val="accent6">
              <a:lumMod val="20000"/>
              <a:lumOff val="80000"/>
            </a:schemeClr>
          </a:solidFill>
        </p:spPr>
        <p:txBody>
          <a:bodyPr wrap="square" rtlCol="0">
            <a:spAutoFit/>
          </a:bodyPr>
          <a:lstStyle/>
          <a:p>
            <a:r>
              <a:rPr lang="de-CH" sz="2400" dirty="0"/>
              <a:t>Einfachster Beweis für diese Aussage: Eine </a:t>
            </a:r>
            <a:r>
              <a:rPr lang="de-CH" sz="2400" dirty="0" err="1"/>
              <a:t>for</a:t>
            </a:r>
            <a:r>
              <a:rPr lang="de-CH" sz="2400" dirty="0"/>
              <a:t>-Schleife ist immer endlich.</a:t>
            </a:r>
          </a:p>
        </p:txBody>
      </p:sp>
    </p:spTree>
    <p:extLst>
      <p:ext uri="{BB962C8B-B14F-4D97-AF65-F5344CB8AC3E}">
        <p14:creationId xmlns:p14="http://schemas.microsoft.com/office/powerpoint/2010/main" val="107224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871814-6F07-45BB-9F75-89259CBB04C3}"/>
              </a:ext>
            </a:extLst>
          </p:cNvPr>
          <p:cNvSpPr>
            <a:spLocks noGrp="1"/>
          </p:cNvSpPr>
          <p:nvPr>
            <p:ph type="title"/>
          </p:nvPr>
        </p:nvSpPr>
        <p:spPr>
          <a:xfrm>
            <a:off x="838200" y="365125"/>
            <a:ext cx="10515600" cy="1325563"/>
          </a:xfrm>
        </p:spPr>
        <p:txBody>
          <a:bodyPr>
            <a:normAutofit/>
          </a:bodyPr>
          <a:lstStyle/>
          <a:p>
            <a:r>
              <a:rPr lang="de-CH" dirty="0"/>
              <a:t>Erinnerung: Die Bedingung</a:t>
            </a:r>
          </a:p>
        </p:txBody>
      </p:sp>
      <p:sp>
        <p:nvSpPr>
          <p:cNvPr id="3" name="Inhaltsplatzhalter 2">
            <a:extLst>
              <a:ext uri="{FF2B5EF4-FFF2-40B4-BE49-F238E27FC236}">
                <a16:creationId xmlns:a16="http://schemas.microsoft.com/office/drawing/2014/main" id="{71E311C9-40EC-47E9-87A1-4018511B318E}"/>
              </a:ext>
            </a:extLst>
          </p:cNvPr>
          <p:cNvSpPr>
            <a:spLocks noGrp="1"/>
          </p:cNvSpPr>
          <p:nvPr>
            <p:ph idx="1"/>
          </p:nvPr>
        </p:nvSpPr>
        <p:spPr>
          <a:xfrm>
            <a:off x="838200" y="1825625"/>
            <a:ext cx="10515600" cy="4351338"/>
          </a:xfrm>
        </p:spPr>
        <p:txBody>
          <a:bodyPr anchor="ctr">
            <a:normAutofit/>
          </a:bodyPr>
          <a:lstStyle/>
          <a:p>
            <a:pPr marL="0" indent="0">
              <a:lnSpc>
                <a:spcPct val="100000"/>
              </a:lnSpc>
              <a:buNone/>
            </a:pPr>
            <a:r>
              <a:rPr lang="de-CH" dirty="0"/>
              <a:t>Sie haben gelernt, wie Sie bedingte Anweisungen machen können:</a:t>
            </a:r>
          </a:p>
          <a:p>
            <a:pPr>
              <a:lnSpc>
                <a:spcPct val="100000"/>
              </a:lnSpc>
            </a:pPr>
            <a:endParaRPr lang="de-CH" dirty="0"/>
          </a:p>
          <a:p>
            <a:pPr marL="457200" lvl="1" indent="0">
              <a:lnSpc>
                <a:spcPct val="100000"/>
              </a:lnSpc>
              <a:buNone/>
            </a:pPr>
            <a:r>
              <a:rPr lang="de-CH" sz="2800" dirty="0" err="1">
                <a:solidFill>
                  <a:srgbClr val="800080"/>
                </a:solidFill>
              </a:rPr>
              <a:t>if</a:t>
            </a:r>
            <a:r>
              <a:rPr lang="de-CH" sz="2800" dirty="0"/>
              <a:t> BEDINGUNG:</a:t>
            </a:r>
          </a:p>
          <a:p>
            <a:pPr marL="457200" lvl="1" indent="0">
              <a:lnSpc>
                <a:spcPct val="100000"/>
              </a:lnSpc>
              <a:buNone/>
            </a:pPr>
            <a:r>
              <a:rPr lang="de-CH" sz="2800" dirty="0"/>
              <a:t>	# Mache folgendes</a:t>
            </a:r>
          </a:p>
          <a:p>
            <a:pPr lvl="1">
              <a:lnSpc>
                <a:spcPct val="100000"/>
              </a:lnSpc>
            </a:pPr>
            <a:endParaRPr lang="de-CH" dirty="0"/>
          </a:p>
          <a:p>
            <a:pPr marL="0" indent="0">
              <a:lnSpc>
                <a:spcPct val="100000"/>
              </a:lnSpc>
              <a:buNone/>
            </a:pPr>
            <a:r>
              <a:rPr lang="de-CH" dirty="0"/>
              <a:t>Hier wird zuerst geprüft, ob die Bedingung wahr ist. Falls nicht, werden die eingerückten Code-Zeilen einfach übersprungen. Falls doch, werden diese eingerückten Codezeilen nacheinander ausgeführt.</a:t>
            </a:r>
          </a:p>
        </p:txBody>
      </p:sp>
    </p:spTree>
    <p:extLst>
      <p:ext uri="{BB962C8B-B14F-4D97-AF65-F5344CB8AC3E}">
        <p14:creationId xmlns:p14="http://schemas.microsoft.com/office/powerpoint/2010/main" val="424279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5A32EC-F639-4744-8D1B-0F05B89060D8}"/>
              </a:ext>
            </a:extLst>
          </p:cNvPr>
          <p:cNvSpPr>
            <a:spLocks noGrp="1"/>
          </p:cNvSpPr>
          <p:nvPr>
            <p:ph type="title"/>
          </p:nvPr>
        </p:nvSpPr>
        <p:spPr>
          <a:xfrm>
            <a:off x="838200" y="365125"/>
            <a:ext cx="10515600" cy="1325563"/>
          </a:xfrm>
        </p:spPr>
        <p:txBody>
          <a:bodyPr>
            <a:normAutofit/>
          </a:bodyPr>
          <a:lstStyle/>
          <a:p>
            <a:r>
              <a:rPr lang="de-CH"/>
              <a:t>Die while-Schleife</a:t>
            </a:r>
          </a:p>
        </p:txBody>
      </p:sp>
      <p:sp>
        <p:nvSpPr>
          <p:cNvPr id="3" name="Inhaltsplatzhalter 2">
            <a:extLst>
              <a:ext uri="{FF2B5EF4-FFF2-40B4-BE49-F238E27FC236}">
                <a16:creationId xmlns:a16="http://schemas.microsoft.com/office/drawing/2014/main" id="{B80F014E-396C-4228-82D1-E687447257F7}"/>
              </a:ext>
            </a:extLst>
          </p:cNvPr>
          <p:cNvSpPr>
            <a:spLocks noGrp="1"/>
          </p:cNvSpPr>
          <p:nvPr>
            <p:ph idx="1"/>
          </p:nvPr>
        </p:nvSpPr>
        <p:spPr>
          <a:xfrm>
            <a:off x="838200" y="1825625"/>
            <a:ext cx="10515600" cy="4351338"/>
          </a:xfrm>
        </p:spPr>
        <p:txBody>
          <a:bodyPr anchor="ctr">
            <a:normAutofit fontScale="85000" lnSpcReduction="10000"/>
          </a:bodyPr>
          <a:lstStyle/>
          <a:p>
            <a:pPr marL="0" indent="0">
              <a:lnSpc>
                <a:spcPct val="110000"/>
              </a:lnSpc>
              <a:buNone/>
            </a:pPr>
            <a:r>
              <a:rPr lang="de-CH" dirty="0"/>
              <a:t>In gewissem Sinne verbindet die </a:t>
            </a:r>
            <a:r>
              <a:rPr lang="de-CH" dirty="0" err="1"/>
              <a:t>while</a:t>
            </a:r>
            <a:r>
              <a:rPr lang="de-CH" dirty="0"/>
              <a:t>-Schleife diese beiden Dinge (und erweitert sie). Die </a:t>
            </a:r>
            <a:r>
              <a:rPr lang="de-CH" dirty="0" err="1"/>
              <a:t>while</a:t>
            </a:r>
            <a:r>
              <a:rPr lang="de-CH" dirty="0"/>
              <a:t>-Bedingung funktioniert so:</a:t>
            </a:r>
          </a:p>
          <a:p>
            <a:pPr>
              <a:lnSpc>
                <a:spcPct val="110000"/>
              </a:lnSpc>
            </a:pPr>
            <a:endParaRPr lang="de-CH" dirty="0"/>
          </a:p>
          <a:p>
            <a:pPr marL="457200" lvl="1" indent="0">
              <a:lnSpc>
                <a:spcPct val="110000"/>
              </a:lnSpc>
              <a:buNone/>
            </a:pPr>
            <a:r>
              <a:rPr lang="de-CH" sz="3300" dirty="0" err="1">
                <a:solidFill>
                  <a:srgbClr val="800080"/>
                </a:solidFill>
              </a:rPr>
              <a:t>while</a:t>
            </a:r>
            <a:r>
              <a:rPr lang="de-CH" sz="3300" dirty="0"/>
              <a:t> BEDINGUNG:</a:t>
            </a:r>
          </a:p>
          <a:p>
            <a:pPr marL="457200" lvl="1" indent="0">
              <a:lnSpc>
                <a:spcPct val="110000"/>
              </a:lnSpc>
              <a:buNone/>
            </a:pPr>
            <a:r>
              <a:rPr lang="de-CH" sz="3300" dirty="0"/>
              <a:t>	# mache etwas</a:t>
            </a:r>
          </a:p>
          <a:p>
            <a:pPr marL="457200" lvl="1" indent="0">
              <a:lnSpc>
                <a:spcPct val="110000"/>
              </a:lnSpc>
              <a:buNone/>
            </a:pPr>
            <a:endParaRPr lang="de-CH" dirty="0"/>
          </a:p>
          <a:p>
            <a:pPr marL="0" indent="0">
              <a:lnSpc>
                <a:spcPct val="110000"/>
              </a:lnSpc>
              <a:buNone/>
            </a:pPr>
            <a:r>
              <a:rPr lang="de-CH" dirty="0"/>
              <a:t>Auch hier wird zuerst die Bedingung überprüft. Nur wenn diese wahr ist, wird der eingerückte Code ausgeführt. Am Ende des eingerückten Codes wird aber erneut geprüft, ob die Bedingung wahr ist und falls ja, wird der eingerückte Code nochmals ausgeführt. Dies wird solange wiederholt, bis die Bedingung falsch ist.</a:t>
            </a:r>
          </a:p>
        </p:txBody>
      </p:sp>
    </p:spTree>
    <p:extLst>
      <p:ext uri="{BB962C8B-B14F-4D97-AF65-F5344CB8AC3E}">
        <p14:creationId xmlns:p14="http://schemas.microsoft.com/office/powerpoint/2010/main" val="121817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719FCF-6BF8-41FD-A33D-20700D5917A7}"/>
              </a:ext>
            </a:extLst>
          </p:cNvPr>
          <p:cNvSpPr>
            <a:spLocks noGrp="1"/>
          </p:cNvSpPr>
          <p:nvPr>
            <p:ph type="title"/>
          </p:nvPr>
        </p:nvSpPr>
        <p:spPr/>
        <p:txBody>
          <a:bodyPr>
            <a:normAutofit/>
          </a:bodyPr>
          <a:lstStyle/>
          <a:p>
            <a:r>
              <a:rPr lang="de-CH" dirty="0"/>
              <a:t>Erkenntnis</a:t>
            </a:r>
          </a:p>
        </p:txBody>
      </p:sp>
      <p:sp>
        <p:nvSpPr>
          <p:cNvPr id="3" name="Inhaltsplatzhalter 2">
            <a:extLst>
              <a:ext uri="{FF2B5EF4-FFF2-40B4-BE49-F238E27FC236}">
                <a16:creationId xmlns:a16="http://schemas.microsoft.com/office/drawing/2014/main" id="{555E33D7-B371-4EEE-8C69-3E3D08B041F5}"/>
              </a:ext>
            </a:extLst>
          </p:cNvPr>
          <p:cNvSpPr>
            <a:spLocks noGrp="1"/>
          </p:cNvSpPr>
          <p:nvPr>
            <p:ph idx="4294967295"/>
          </p:nvPr>
        </p:nvSpPr>
        <p:spPr>
          <a:xfrm>
            <a:off x="2484581" y="1845180"/>
            <a:ext cx="7222837" cy="3167639"/>
          </a:xfrm>
          <a:solidFill>
            <a:schemeClr val="accent6">
              <a:lumMod val="20000"/>
              <a:lumOff val="80000"/>
            </a:schemeClr>
          </a:solidFill>
        </p:spPr>
        <p:txBody>
          <a:bodyPr lIns="360000" tIns="360000" rIns="360000" bIns="360000" anchor="ctr">
            <a:normAutofit lnSpcReduction="10000"/>
          </a:bodyPr>
          <a:lstStyle/>
          <a:p>
            <a:pPr marL="0" indent="0">
              <a:lnSpc>
                <a:spcPct val="100000"/>
              </a:lnSpc>
              <a:buNone/>
            </a:pPr>
            <a:r>
              <a:rPr lang="de-CH" dirty="0"/>
              <a:t>Wenn die Bedingung beim ersten Durchlauf wahr ist, dann muss innerhalb des eingerückten Codes etwas passieren, dass die Bedingung falsch machen könnte. Andernfalls wird ein </a:t>
            </a:r>
            <a:r>
              <a:rPr lang="de-CH" b="1" dirty="0"/>
              <a:t>unendlicher Loop </a:t>
            </a:r>
            <a:r>
              <a:rPr lang="de-CH" dirty="0"/>
              <a:t>erzeugt.</a:t>
            </a:r>
          </a:p>
        </p:txBody>
      </p:sp>
    </p:spTree>
    <p:extLst>
      <p:ext uri="{BB962C8B-B14F-4D97-AF65-F5344CB8AC3E}">
        <p14:creationId xmlns:p14="http://schemas.microsoft.com/office/powerpoint/2010/main" val="34147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F280B-05B0-40A4-84F7-EF3075D87828}"/>
              </a:ext>
            </a:extLst>
          </p:cNvPr>
          <p:cNvSpPr>
            <a:spLocks noGrp="1"/>
          </p:cNvSpPr>
          <p:nvPr>
            <p:ph type="title"/>
          </p:nvPr>
        </p:nvSpPr>
        <p:spPr/>
        <p:txBody>
          <a:bodyPr/>
          <a:lstStyle/>
          <a:p>
            <a:r>
              <a:rPr lang="de-CH"/>
              <a:t>Beispiel 1: einen for-Loop ersetzen</a:t>
            </a:r>
            <a:endParaRPr lang="de-CH" dirty="0"/>
          </a:p>
        </p:txBody>
      </p:sp>
      <p:pic>
        <p:nvPicPr>
          <p:cNvPr id="5" name="Inhaltsplatzhalter 4" descr="Ein Bild, das Text enthält.&#10;&#10;Automatisch generierte Beschreibung">
            <a:extLst>
              <a:ext uri="{FF2B5EF4-FFF2-40B4-BE49-F238E27FC236}">
                <a16:creationId xmlns:a16="http://schemas.microsoft.com/office/drawing/2014/main" id="{208AEB7E-B865-46FE-9EB8-96CC17917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350" y="1827141"/>
            <a:ext cx="7945300" cy="3824359"/>
          </a:xfrm>
        </p:spPr>
      </p:pic>
    </p:spTree>
    <p:extLst>
      <p:ext uri="{BB962C8B-B14F-4D97-AF65-F5344CB8AC3E}">
        <p14:creationId xmlns:p14="http://schemas.microsoft.com/office/powerpoint/2010/main" val="136650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D2E9E-6236-43DC-AF5B-9029ECB0E89D}"/>
              </a:ext>
            </a:extLst>
          </p:cNvPr>
          <p:cNvSpPr>
            <a:spLocks noGrp="1"/>
          </p:cNvSpPr>
          <p:nvPr>
            <p:ph type="title"/>
          </p:nvPr>
        </p:nvSpPr>
        <p:spPr/>
        <p:txBody>
          <a:bodyPr/>
          <a:lstStyle/>
          <a:p>
            <a:r>
              <a:rPr lang="de-CH" dirty="0"/>
              <a:t>Beispiel 2: auf korrekte Eingabe warten</a:t>
            </a:r>
          </a:p>
        </p:txBody>
      </p:sp>
      <p:pic>
        <p:nvPicPr>
          <p:cNvPr id="5" name="Inhaltsplatzhalter 4">
            <a:extLst>
              <a:ext uri="{FF2B5EF4-FFF2-40B4-BE49-F238E27FC236}">
                <a16:creationId xmlns:a16="http://schemas.microsoft.com/office/drawing/2014/main" id="{741BD575-8CE2-49D8-9EF8-C5F6022AEA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5070" y="2548473"/>
            <a:ext cx="11381860" cy="2147272"/>
          </a:xfrm>
        </p:spPr>
      </p:pic>
    </p:spTree>
    <p:extLst>
      <p:ext uri="{BB962C8B-B14F-4D97-AF65-F5344CB8AC3E}">
        <p14:creationId xmlns:p14="http://schemas.microsoft.com/office/powerpoint/2010/main" val="20018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63E19-EC54-4F87-8AA1-A7A3D2D02619}"/>
              </a:ext>
            </a:extLst>
          </p:cNvPr>
          <p:cNvSpPr>
            <a:spLocks noGrp="1"/>
          </p:cNvSpPr>
          <p:nvPr>
            <p:ph type="title"/>
          </p:nvPr>
        </p:nvSpPr>
        <p:spPr/>
        <p:txBody>
          <a:bodyPr/>
          <a:lstStyle/>
          <a:p>
            <a:r>
              <a:rPr lang="de-CH" dirty="0"/>
              <a:t>Beispiel 3: verschachtelte Schleife</a:t>
            </a:r>
          </a:p>
        </p:txBody>
      </p:sp>
      <p:pic>
        <p:nvPicPr>
          <p:cNvPr id="5" name="Inhaltsplatzhalter 4" descr="Ein Bild, das Text enthält.&#10;&#10;Automatisch generierte Beschreibung">
            <a:extLst>
              <a:ext uri="{FF2B5EF4-FFF2-40B4-BE49-F238E27FC236}">
                <a16:creationId xmlns:a16="http://schemas.microsoft.com/office/drawing/2014/main" id="{B8B8705F-118F-4171-9442-905441770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102" y="1690688"/>
            <a:ext cx="7509796" cy="3921045"/>
          </a:xfrm>
        </p:spPr>
      </p:pic>
    </p:spTree>
    <p:extLst>
      <p:ext uri="{BB962C8B-B14F-4D97-AF65-F5344CB8AC3E}">
        <p14:creationId xmlns:p14="http://schemas.microsoft.com/office/powerpoint/2010/main" val="27882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D20E0-E18E-4A61-BB77-C8814B499FBB}"/>
              </a:ext>
            </a:extLst>
          </p:cNvPr>
          <p:cNvSpPr>
            <a:spLocks noGrp="1"/>
          </p:cNvSpPr>
          <p:nvPr>
            <p:ph type="title"/>
          </p:nvPr>
        </p:nvSpPr>
        <p:spPr>
          <a:xfrm>
            <a:off x="838200" y="365125"/>
            <a:ext cx="10515600" cy="1325563"/>
          </a:xfrm>
        </p:spPr>
        <p:txBody>
          <a:bodyPr>
            <a:normAutofit/>
          </a:bodyPr>
          <a:lstStyle/>
          <a:p>
            <a:r>
              <a:rPr lang="de-CH"/>
              <a:t>Eine Schleife verlassen: break</a:t>
            </a:r>
          </a:p>
        </p:txBody>
      </p:sp>
      <p:sp>
        <p:nvSpPr>
          <p:cNvPr id="3" name="Inhaltsplatzhalter 2">
            <a:extLst>
              <a:ext uri="{FF2B5EF4-FFF2-40B4-BE49-F238E27FC236}">
                <a16:creationId xmlns:a16="http://schemas.microsoft.com/office/drawing/2014/main" id="{1BF96643-FF5E-49F7-829D-7358726D85C6}"/>
              </a:ext>
            </a:extLst>
          </p:cNvPr>
          <p:cNvSpPr>
            <a:spLocks noGrp="1"/>
          </p:cNvSpPr>
          <p:nvPr>
            <p:ph idx="1"/>
          </p:nvPr>
        </p:nvSpPr>
        <p:spPr>
          <a:xfrm>
            <a:off x="838200" y="1825625"/>
            <a:ext cx="10515600" cy="4351338"/>
          </a:xfrm>
        </p:spPr>
        <p:txBody>
          <a:bodyPr anchor="ctr">
            <a:normAutofit/>
          </a:bodyPr>
          <a:lstStyle/>
          <a:p>
            <a:pPr marL="0" indent="0">
              <a:buNone/>
            </a:pPr>
            <a:r>
              <a:rPr lang="de-CH" dirty="0"/>
              <a:t>Manchmal will man einen </a:t>
            </a:r>
            <a:r>
              <a:rPr lang="de-CH" b="1" dirty="0"/>
              <a:t>Schleifendurchlauf vorzeitig verlassen</a:t>
            </a:r>
            <a:r>
              <a:rPr lang="de-CH" dirty="0"/>
              <a:t> oder eine Schleife, die grundsätzlich unendlich oft wiederholt wird abbrechen. Zweiteres kann beispielsweise der Fall sein, wenn man ein Spiel programmiert, das grundsätzlich immer weiterlaufen soll, das aber bei gewissen Konstellationen zu Ende ist (</a:t>
            </a:r>
            <a:r>
              <a:rPr lang="de-CH" dirty="0" err="1"/>
              <a:t>Tertris</a:t>
            </a:r>
            <a:r>
              <a:rPr lang="de-CH" dirty="0"/>
              <a:t>, Snake, etc.).</a:t>
            </a:r>
          </a:p>
          <a:p>
            <a:pPr marL="0" indent="0">
              <a:buNone/>
            </a:pPr>
            <a:r>
              <a:rPr lang="de-CH" dirty="0"/>
              <a:t>Für diese Situation gibt es das Schlüsselwort </a:t>
            </a:r>
            <a:r>
              <a:rPr lang="de-CH" b="1" dirty="0">
                <a:solidFill>
                  <a:srgbClr val="800080"/>
                </a:solidFill>
              </a:rPr>
              <a:t>break</a:t>
            </a:r>
            <a:r>
              <a:rPr lang="de-CH" dirty="0"/>
              <a:t>. Es bricht eine Schleife ab, ohne die Bedingung erneut zu überprüfen. Der Interpreter springt dann in die nächste Zeile ausserhalb der Schleife (Bei verschachtelten Schleifen springt er in die vorangehende Schleife).</a:t>
            </a:r>
          </a:p>
        </p:txBody>
      </p:sp>
    </p:spTree>
    <p:extLst>
      <p:ext uri="{BB962C8B-B14F-4D97-AF65-F5344CB8AC3E}">
        <p14:creationId xmlns:p14="http://schemas.microsoft.com/office/powerpoint/2010/main" val="138328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A2EA6F0C89AE2409A6CF11177364DD2" ma:contentTypeVersion="2" ma:contentTypeDescription="Ein neues Dokument erstellen." ma:contentTypeScope="" ma:versionID="2bc1ad9a9c27a3af80c9f4035e1467c2">
  <xsd:schema xmlns:xsd="http://www.w3.org/2001/XMLSchema" xmlns:xs="http://www.w3.org/2001/XMLSchema" xmlns:p="http://schemas.microsoft.com/office/2006/metadata/properties" xmlns:ns2="8f23244a-34b2-45c0-9c9c-809376c04dc4" targetNamespace="http://schemas.microsoft.com/office/2006/metadata/properties" ma:root="true" ma:fieldsID="10dbed7576a340162bc270b8129857e5" ns2:_="">
    <xsd:import namespace="8f23244a-34b2-45c0-9c9c-809376c04dc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3244a-34b2-45c0-9c9c-809376c04d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C28236-330B-4DAA-8BBA-D1629A85692E}">
  <ds:schemaRefs>
    <ds:schemaRef ds:uri="http://schemas.microsoft.com/sharepoint/v3/contenttype/forms"/>
  </ds:schemaRefs>
</ds:datastoreItem>
</file>

<file path=customXml/itemProps2.xml><?xml version="1.0" encoding="utf-8"?>
<ds:datastoreItem xmlns:ds="http://schemas.openxmlformats.org/officeDocument/2006/customXml" ds:itemID="{123AC733-CEFC-45AB-88C4-AE43092B9896}"/>
</file>

<file path=customXml/itemProps3.xml><?xml version="1.0" encoding="utf-8"?>
<ds:datastoreItem xmlns:ds="http://schemas.openxmlformats.org/officeDocument/2006/customXml" ds:itemID="{94913599-936A-4483-9A77-B0B2883D9ED5}"/>
</file>

<file path=docProps/app.xml><?xml version="1.0" encoding="utf-8"?>
<Properties xmlns="http://schemas.openxmlformats.org/officeDocument/2006/extended-properties" xmlns:vt="http://schemas.openxmlformats.org/officeDocument/2006/docPropsVTypes">
  <TotalTime>0</TotalTime>
  <Words>1597</Words>
  <Application>Microsoft Office PowerPoint</Application>
  <PresentationFormat>Breitbild</PresentationFormat>
  <Paragraphs>264</Paragraphs>
  <Slides>24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Calibri</vt:lpstr>
      <vt:lpstr>Calibri Light</vt:lpstr>
      <vt:lpstr>Office</vt:lpstr>
      <vt:lpstr>Die while-Schleife</vt:lpstr>
      <vt:lpstr>Erinnerung: die for-Schleife</vt:lpstr>
      <vt:lpstr>Erinnerung: Die Bedingung</vt:lpstr>
      <vt:lpstr>Die while-Schleife</vt:lpstr>
      <vt:lpstr>Erkenntnis</vt:lpstr>
      <vt:lpstr>Beispiel 1: einen for-Loop ersetzen</vt:lpstr>
      <vt:lpstr>Beispiel 2: auf korrekte Eingabe warten</vt:lpstr>
      <vt:lpstr>Beispiel 3: verschachtelte Schleife</vt:lpstr>
      <vt:lpstr>Eine Schleife verlassen: break</vt:lpstr>
      <vt:lpstr>Beispiel 4: while True und break</vt:lpstr>
      <vt:lpstr>Beispiel 5: break</vt:lpstr>
      <vt:lpstr>Continue</vt:lpstr>
      <vt:lpstr>Beispiel 6: continue</vt:lpstr>
      <vt:lpstr>Vergleich break und continue</vt:lpstr>
      <vt:lpstr>Vergleich break und continue</vt:lpstr>
      <vt:lpstr>Vergleich break und continue</vt:lpstr>
      <vt:lpstr>Vergleich break und continue</vt:lpstr>
      <vt:lpstr>Vergleich break und continue</vt:lpstr>
      <vt:lpstr>Vergleich break und continue</vt:lpstr>
      <vt:lpstr>Vergleich break und continue</vt:lpstr>
      <vt:lpstr>Vergleich break und continue</vt:lpstr>
      <vt:lpstr>Vergleich break und continue</vt:lpstr>
      <vt:lpstr>Vergleich break und continue</vt:lpstr>
      <vt:lpstr>Vergleich for- und while-Schleifen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while-Schleife</dc:title>
  <dc:creator>Lehmann, Eveline</dc:creator>
  <cp:lastModifiedBy>Lehmann, Eveline</cp:lastModifiedBy>
  <cp:revision>7</cp:revision>
  <dcterms:created xsi:type="dcterms:W3CDTF">2020-10-27T13:34:13Z</dcterms:created>
  <dcterms:modified xsi:type="dcterms:W3CDTF">2022-09-06T09:37:54Z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0x0101007A2EA6F0C89AE2409A6CF11177364DD2</vt:lpwstr>
  </property>
</Properties>
</file>