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Shopping Portal – E-Commerce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Mini Project IV Documentation</a:t>
            </a:r>
          </a:p>
          <a:p>
            <a:r>
              <a:t>Group 10 | BTECH Information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Discount Coupons</a:t>
            </a:r>
          </a:p>
          <a:p>
            <a:r>
              <a:t>✔ Live Order Tracking</a:t>
            </a:r>
          </a:p>
          <a:p>
            <a:r>
              <a:t>✔ Multi-Language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web-based shopping platform with secure Paystack integration.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User Authentication</a:t>
            </a:r>
          </a:p>
          <a:p>
            <a:r>
              <a:t>✔ Product Browsing</a:t>
            </a:r>
          </a:p>
          <a:p>
            <a:r>
              <a:t>✔ Shopping Cart &amp; Checkout</a:t>
            </a:r>
          </a:p>
          <a:p>
            <a:r>
              <a:t>✔ Admin Management Dashboard</a:t>
            </a:r>
          </a:p>
          <a:p>
            <a:r>
              <a:t>✔ Secure Payments via Paystack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CSS, JavaScript, Bootstrap</a:t>
            </a:r>
          </a:p>
          <a:p>
            <a:r>
              <a:t>Backend: PHP, MySQL</a:t>
            </a:r>
          </a:p>
          <a:p>
            <a:r>
              <a:t>Payment: Paystack</a:t>
            </a:r>
          </a:p>
          <a:p>
            <a:r>
              <a:t>Server: Apache, PHP 8.1+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Minimum: Intel i3, 4GB RAM, 2GB storage</a:t>
            </a:r>
          </a:p>
          <a:p>
            <a:r>
              <a:t>Recommended: Intel i5, 8GB RAM, SSD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Download &amp; Extract Files</a:t>
            </a:r>
          </a:p>
          <a:p>
            <a:r>
              <a:t>2. Set up Database (phpMyAdmin)</a:t>
            </a:r>
          </a:p>
          <a:p>
            <a:r>
              <a:t>3. Configure Database Connection</a:t>
            </a:r>
          </a:p>
          <a:p>
            <a:r>
              <a:t>4. Run Application via localhost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MySQL relational database with tables for users, products, orders, transactions.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API Key Configuration</a:t>
            </a:r>
          </a:p>
          <a:p>
            <a:r>
              <a:t>✔ Payment Processing in Checkout</a:t>
            </a:r>
          </a:p>
          <a:p>
            <a:r>
              <a:t>✔ Webhook Handling for Order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Password Hashing (bcrypt)</a:t>
            </a:r>
          </a:p>
          <a:p>
            <a:r>
              <a:t>✔ Secure Queries (Prepared Statements)</a:t>
            </a:r>
          </a:p>
          <a:p>
            <a:r>
              <a:t>✔ HTTPS for Transactions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186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Shopping Portal – E-Commerce Website</vt:lpstr>
      <vt:lpstr>Introduction</vt:lpstr>
      <vt:lpstr>Key Features</vt:lpstr>
      <vt:lpstr>Technology Stack</vt:lpstr>
      <vt:lpstr>System Requirements</vt:lpstr>
      <vt:lpstr>Installation &amp; Setup</vt:lpstr>
      <vt:lpstr>Database Design</vt:lpstr>
      <vt:lpstr>Payment Integration</vt:lpstr>
      <vt:lpstr>Security Considerations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Elsa Emerald</cp:lastModifiedBy>
  <cp:revision>2</cp:revision>
  <dcterms:created xsi:type="dcterms:W3CDTF">2013-01-27T09:14:16Z</dcterms:created>
  <dcterms:modified xsi:type="dcterms:W3CDTF">2025-03-19T10:18:51Z</dcterms:modified>
  <cp:category/>
</cp:coreProperties>
</file>