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ACEE3-B13E-42BE-8387-0CDD0524B8F5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Untitled Section" id="{99D275A5-DD1D-4640-9C3C-7B6A5B261A3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8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15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09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83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B383FD-65F8-43F5-B666-864E69DFE5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249049-B594-4E56-8D3A-DBAA6167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7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battle of neighborhood – does living in downtown work for everyone?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66" y="381545"/>
            <a:ext cx="4865373" cy="22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6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Immigrants of Toronto</a:t>
            </a:r>
          </a:p>
          <a:p>
            <a:r>
              <a:rPr lang="en-US" dirty="0" smtClean="0"/>
              <a:t>Downtown? Or Suburbs?</a:t>
            </a:r>
          </a:p>
          <a:p>
            <a:r>
              <a:rPr lang="en-US" dirty="0" smtClean="0"/>
              <a:t>Rent/Convenience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Postal </a:t>
            </a:r>
            <a:r>
              <a:rPr lang="en-US" dirty="0"/>
              <a:t>codes, borough and neighborhood of Toronto from </a:t>
            </a:r>
            <a:r>
              <a:rPr lang="en-US" dirty="0" smtClean="0"/>
              <a:t>Wikipedia page</a:t>
            </a:r>
          </a:p>
          <a:p>
            <a:r>
              <a:rPr lang="en-US" dirty="0" smtClean="0"/>
              <a:t>Python geometry library</a:t>
            </a:r>
          </a:p>
          <a:p>
            <a:r>
              <a:rPr lang="en-US" dirty="0" smtClean="0"/>
              <a:t>Foursquare API</a:t>
            </a:r>
          </a:p>
          <a:p>
            <a:r>
              <a:rPr lang="en-US" dirty="0" smtClean="0"/>
              <a:t>Apartment renting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5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and clean data</a:t>
            </a:r>
          </a:p>
          <a:p>
            <a:r>
              <a:rPr lang="en-US" dirty="0" smtClean="0"/>
              <a:t>Map the neighborhood using folium</a:t>
            </a:r>
          </a:p>
          <a:p>
            <a:r>
              <a:rPr lang="en-US" dirty="0" smtClean="0"/>
              <a:t>Find the most common nearby venues using Foursquare</a:t>
            </a:r>
          </a:p>
          <a:p>
            <a:r>
              <a:rPr lang="en-US" dirty="0" err="1" smtClean="0"/>
              <a:t>Kmeans</a:t>
            </a:r>
            <a:r>
              <a:rPr lang="en-US" dirty="0" smtClean="0"/>
              <a:t>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categories: coffee shops, clothing stores and hotels</a:t>
            </a:r>
          </a:p>
          <a:p>
            <a:r>
              <a:rPr lang="en-US" dirty="0"/>
              <a:t>Cluster 0: Coffee Shops </a:t>
            </a:r>
            <a:br>
              <a:rPr lang="en-US" dirty="0"/>
            </a:br>
            <a:r>
              <a:rPr lang="en-US" dirty="0"/>
              <a:t>Cluster 1: Parks </a:t>
            </a:r>
            <a:br>
              <a:rPr lang="en-US" dirty="0"/>
            </a:br>
            <a:r>
              <a:rPr lang="en-US" dirty="0"/>
              <a:t>Cluster 2: Grocery Store </a:t>
            </a:r>
            <a:endParaRPr lang="en-US" dirty="0" smtClean="0"/>
          </a:p>
          <a:p>
            <a:r>
              <a:rPr lang="en-US" dirty="0" smtClean="0"/>
              <a:t>High rent</a:t>
            </a:r>
          </a:p>
          <a:p>
            <a:r>
              <a:rPr lang="en-US" dirty="0" smtClean="0"/>
              <a:t>Less convenient</a:t>
            </a:r>
          </a:p>
        </p:txBody>
      </p:sp>
    </p:spTree>
    <p:extLst>
      <p:ext uri="{BB962C8B-B14F-4D97-AF65-F5344CB8AC3E}">
        <p14:creationId xmlns:p14="http://schemas.microsoft.com/office/powerpoint/2010/main" val="13442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5" y="0"/>
            <a:ext cx="8691717" cy="76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social places than living essentials</a:t>
            </a:r>
          </a:p>
          <a:p>
            <a:r>
              <a:rPr lang="en-US" dirty="0" smtClean="0"/>
              <a:t>Not suitable for immigrant families with many members</a:t>
            </a:r>
          </a:p>
          <a:p>
            <a:r>
              <a:rPr lang="en-US" dirty="0" smtClean="0"/>
              <a:t>Living in downtown does not work for most immigrant families</a:t>
            </a:r>
          </a:p>
          <a:p>
            <a:r>
              <a:rPr lang="en-US" dirty="0" smtClean="0"/>
              <a:t>Christie can be a good location</a:t>
            </a:r>
          </a:p>
          <a:p>
            <a:r>
              <a:rPr lang="en-US" dirty="0" smtClean="0"/>
              <a:t>Future problem: locate a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18995104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</TotalTime>
  <Words>122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Capstone Project</vt:lpstr>
      <vt:lpstr>Introduction</vt:lpstr>
      <vt:lpstr>data</vt:lpstr>
      <vt:lpstr>Methodology</vt:lpstr>
      <vt:lpstr>Results</vt:lpstr>
      <vt:lpstr>PowerPoint Presentation</vt:lpstr>
      <vt:lpstr>Discussion &amp; Conclusion</vt:lpstr>
    </vt:vector>
  </TitlesOfParts>
  <Company>Bentley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Wan, Qiaona</dc:creator>
  <cp:lastModifiedBy>Wan, Qiaona</cp:lastModifiedBy>
  <cp:revision>8</cp:revision>
  <dcterms:created xsi:type="dcterms:W3CDTF">2020-07-23T01:56:03Z</dcterms:created>
  <dcterms:modified xsi:type="dcterms:W3CDTF">2020-07-23T05:14:01Z</dcterms:modified>
</cp:coreProperties>
</file>