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RsJ11TYMabDIhBPMwCbqnQwiI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838200" y="664715"/>
            <a:ext cx="10515600" cy="5528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 strike="sngStrike"/>
              <a:t>Smell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 strike="sngStrike"/>
              <a:t>Taste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Feel – maybe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Hear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Mute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Sight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635621"/>
            <a:ext cx="10515600" cy="558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Game: how easy do you have it compared to others (w/ disability?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Disability; the games do not cover a good idea of what disabilities are like, but gives the player an idea of the limitations that come with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The senses that can be changed with MR is sight, hearing and speaking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Forced continuous vibrations to mimic Parkinson’s disease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Blurring for glasses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No sound for deafness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No sound input for mute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Inverted colour for colour blindness?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While players may try to achieve the tasks well with disadvantages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It shows them that while they want to do things, some people just can’t because of their disability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" type="body"/>
          </p:nvPr>
        </p:nvSpPr>
        <p:spPr>
          <a:xfrm>
            <a:off x="838200" y="635621"/>
            <a:ext cx="10515600" cy="558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Games/Tasks (standard level) all tasks out of 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Listen to instructions and pick up item and drop in correct coloured area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Play eye spy (azure services)? – player writes down object(ink), AI converts to text and if item is in the game(azure image), player gets a point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Speak aloud words that are pointed out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2019-09-18T05:19:27Z</dcterms:created>
  <dc:creator>Xiao Xuan Jiang</dc:creator>
</cp:coreProperties>
</file>