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anose="02010600030101010101" charset="0"/>
      <p:regular r:id="rId15"/>
      <p:bold r:id="rId16"/>
      <p:italic r:id="rId17"/>
      <p:boldItalic r:id="rId18"/>
    </p:embeddedFont>
    <p:embeddedFont>
      <p:font typeface="Lato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7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8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5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03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18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83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62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83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2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Methods, Monte Carlo Integration, Importance Sampling, Metropolis-Hasting Algorithm, 2-stage Gibbs Sampler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Random Walk Metroplis-Hasting Algorithm</a:t>
            </a:r>
            <a:r>
              <a:rPr lang="en" dirty="0" smtClean="0"/>
              <a:t>(Ch7.5)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084107" y="2632704"/>
            <a:ext cx="33340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q(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= q(</a:t>
            </a:r>
            <a:r>
              <a:rPr lang="en-US" altLang="zh-CN" dirty="0" err="1" smtClean="0"/>
              <a:t>x|y</a:t>
            </a:r>
            <a:r>
              <a:rPr lang="en-US" altLang="zh-CN" dirty="0" smtClean="0"/>
              <a:t>) because the random walk is symmetric. So it could be eliminated from both the numerator and denominator.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It’s all about a function of epsilon t, because the distribution of epsilon t determines the g(</a:t>
            </a:r>
            <a:r>
              <a:rPr lang="en-US" altLang="zh-CN" dirty="0" err="1" smtClean="0"/>
              <a:t>epsilon_t</a:t>
            </a:r>
            <a:r>
              <a:rPr lang="en-US" altLang="zh-CN" dirty="0" smtClean="0"/>
              <a:t>).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7" y="2267547"/>
            <a:ext cx="3940420" cy="1646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47" y="1853850"/>
            <a:ext cx="2085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zh-CN" dirty="0"/>
              <a:t>Two-stage Gibbs sampler</a:t>
            </a:r>
            <a:r>
              <a:rPr lang="en" dirty="0" smtClean="0"/>
              <a:t>(Ch9.1)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084107" y="2234119"/>
            <a:ext cx="33340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Based on the conditional distribution, sampling a vector.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Need the conditional distribution.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Not only the vector is a MC, the single dimension is also a MC. Because when selecting x again, we need to first select a y, and then select back, integrated by all possible y’s.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It has a stationary distribution in the end by the proof that the stationary distribution does not include the x or y, just the x’.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2" y="2067951"/>
            <a:ext cx="4824643" cy="1500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56" y="3782239"/>
            <a:ext cx="416242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698" y="992733"/>
            <a:ext cx="2393786" cy="11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zh-CN" dirty="0" smtClean="0"/>
              <a:t>Multi-stage </a:t>
            </a:r>
            <a:r>
              <a:rPr lang="en-US" altLang="zh-CN" dirty="0"/>
              <a:t>Gibbs sampler</a:t>
            </a:r>
            <a:r>
              <a:rPr lang="en" dirty="0" smtClean="0"/>
              <a:t>(Ch10.1)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084107" y="2234119"/>
            <a:ext cx="33340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Based on the conditional distribution, sampling a vector.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Need the conditional distribution.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Not only the vector is a MC, the single dimension is also a MC. Because when selecting x again, we need to first select a y, and then select back, integrated by all possible y’s.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It has a stationary distribution in the end by the proof that the stationary distribution does not include the x or y, just the x’.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98" y="992733"/>
            <a:ext cx="2393786" cy="1187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0" y="1933442"/>
            <a:ext cx="3932946" cy="16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Accept-Reject Method (Ch2.3)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69034" y="2006991"/>
            <a:ext cx="7151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Main idea: Use a function covering the unknown function, sampling uniformly, only accept the ones that are under the unknown function.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Generalize: Choose m(x)=Mg(x) as close as possible to avoid wasting simulations, but m(x) should be greater than or equal to f all the time. M(x) is the envelope function, not needed to be a constant.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38" y="2494524"/>
            <a:ext cx="5229225" cy="150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77" y="1310925"/>
            <a:ext cx="3314700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Accept-Reject Method (Ch2.3)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755377"/>
            <a:ext cx="4838408" cy="3106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60" y="2397109"/>
            <a:ext cx="3383206" cy="8540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6905" y="3470031"/>
            <a:ext cx="3019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Generate x ~ g(x), U ~[0,1]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Accept y = x if U &lt;= f(x)/Mg(x)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Repeat until we get the maximum iteration.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Envelope-Accept-Reject Method (Ch2.4)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" y="1853850"/>
            <a:ext cx="4769032" cy="30041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50412" y="2504049"/>
            <a:ext cx="3357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Decrease the number of evaluations of f, maybe more convenient.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avoid evaluating values on f can reduce the calculation? What is the advantage?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Envelope-Accept-Reject Method (Ch2.4)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" y="1853850"/>
            <a:ext cx="4769032" cy="30041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50412" y="2504049"/>
            <a:ext cx="3357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Decrease the number of evaluations of f, maybe more convenient.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avoid evaluating values on f can reduce the calculation? What is the advantage?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Monte Carlo Integration(Ch3.2)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0" y="1853850"/>
            <a:ext cx="3905250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96" y="2827200"/>
            <a:ext cx="2352675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878" y="1997242"/>
            <a:ext cx="3230513" cy="548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549" y="2689425"/>
            <a:ext cx="3075842" cy="8660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408" y="3829125"/>
            <a:ext cx="7741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 They converges in p or </a:t>
            </a:r>
            <a:r>
              <a:rPr lang="en-US" altLang="zh-CN" dirty="0" err="1" smtClean="0"/>
              <a:t>a.s</a:t>
            </a:r>
            <a:r>
              <a:rPr lang="en-US" altLang="zh-CN" dirty="0" smtClean="0"/>
              <a:t>. to the corresponding population moments by WLLN or SLLN.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305" y="4132149"/>
            <a:ext cx="1698220" cy="706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408" y="4332849"/>
            <a:ext cx="6855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 By CLT, this thing follows the standard normal distribution, easier to do the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3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 Sampling(Ch3.3)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012058"/>
            <a:ext cx="5338324" cy="21341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1477" y="1772529"/>
            <a:ext cx="2330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This method is used to calculate the expectation of a distribution when the distribution is not in closed form.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Also by LLN, it converges to the true value.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Any constraints on g()?Like the envelope?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Metroplis-Hasting Algorithm</a:t>
            </a:r>
            <a:r>
              <a:rPr lang="en" dirty="0" smtClean="0"/>
              <a:t>(Ch7.3)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1" y="1853850"/>
            <a:ext cx="4422646" cy="2582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2332" y="2703043"/>
            <a:ext cx="3334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q(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transition kernel (proposal), the probability of jump from x to y.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We are comparing the probability of the point stay at y and next step transit back with the probability of the point stay at x and transit to y, the transiting probability should between 0 and 1.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56" y="1853850"/>
            <a:ext cx="3735339" cy="6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Independent Metroplis-Hasting Algorithm</a:t>
            </a:r>
            <a:r>
              <a:rPr lang="en" dirty="0" smtClean="0"/>
              <a:t>(Ch7.4)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084107" y="2098132"/>
            <a:ext cx="3334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q(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does not depend on x. It is a function of y. I mean, no matter which x I jump from, the probability of jumping to the same y is the same, which is g(y).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But Yi’s generated by this algorithm are not independent, since the acceptance depends on each other.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4" y="2546469"/>
            <a:ext cx="4113187" cy="15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620</Words>
  <Application>Microsoft Office PowerPoint</Application>
  <PresentationFormat>全屏显示(16:9)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Streamline</vt:lpstr>
      <vt:lpstr>Sampling Methods, Monte Carlo Integration, Importance Sampling, Metropolis-Hasting Algorithm, 2-stage Gibbs Sampler</vt:lpstr>
      <vt:lpstr>Accept-Reject Method (Ch2.3)</vt:lpstr>
      <vt:lpstr>Accept-Reject Method (Ch2.3)</vt:lpstr>
      <vt:lpstr>Envelope-Accept-Reject Method (Ch2.4)</vt:lpstr>
      <vt:lpstr>Envelope-Accept-Reject Method (Ch2.4)</vt:lpstr>
      <vt:lpstr>Monte Carlo Integration(Ch3.2)</vt:lpstr>
      <vt:lpstr>Importance Sampling(Ch3.3)</vt:lpstr>
      <vt:lpstr>Metroplis-Hasting Algorithm(Ch7.3)</vt:lpstr>
      <vt:lpstr>Independent Metroplis-Hasting Algorithm(Ch7.4)</vt:lpstr>
      <vt:lpstr>Random Walk Metroplis-Hasting Algorithm(Ch7.5)</vt:lpstr>
      <vt:lpstr>Two-stage Gibbs sampler(Ch9.1)</vt:lpstr>
      <vt:lpstr>Multi-stage Gibbs sampler(Ch10.1)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</dc:title>
  <dc:creator>王奇</dc:creator>
  <cp:lastModifiedBy>王奇</cp:lastModifiedBy>
  <cp:revision>22</cp:revision>
  <dcterms:modified xsi:type="dcterms:W3CDTF">2022-01-30T23:23:08Z</dcterms:modified>
</cp:coreProperties>
</file>