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10600030101010101" charset="0"/>
      <p:regular r:id="rId11"/>
      <p:bold r:id="rId12"/>
      <p:italic r:id="rId13"/>
      <p:boldItalic r:id="rId14"/>
    </p:embeddedFont>
    <p:embeddedFont>
      <p:font typeface="Raleway" panose="02010600030101010101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36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1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0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45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1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1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ADDITIVE REGRESSION TREES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UGH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HIPMAN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DWARD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EORGE AND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OBERT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ULLOCH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Extract Information from Posterior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820615" y="1917895"/>
            <a:ext cx="78169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Bayesian Backfitting MCMC: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At a general level, it is a Gibbs sampler.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Sigma is easy to get since it’s from IG and it’s conjugate.</a:t>
            </a:r>
          </a:p>
          <a:p>
            <a:endParaRPr lang="en-US" altLang="zh-CN" dirty="0"/>
          </a:p>
          <a:p>
            <a:r>
              <a:rPr lang="en-US" altLang="zh-CN" dirty="0" smtClean="0"/>
              <a:t>But to generate T and M are a little difficult.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71" y="3582378"/>
            <a:ext cx="2800350" cy="390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185" y="4036948"/>
            <a:ext cx="3667125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Extract Information from Posterior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820615" y="1917895"/>
            <a:ext cx="78169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 and M:</a:t>
            </a:r>
          </a:p>
          <a:p>
            <a:endParaRPr lang="en-US" altLang="zh-CN" dirty="0"/>
          </a:p>
          <a:p>
            <a:r>
              <a:rPr lang="en-US" altLang="zh-CN" dirty="0" smtClean="0"/>
              <a:t>The conditional distribution depends on others only through:</a:t>
            </a:r>
          </a:p>
          <a:p>
            <a:endParaRPr lang="en-US" altLang="zh-CN" dirty="0"/>
          </a:p>
          <a:p>
            <a:r>
              <a:rPr lang="en-US" altLang="zh-CN" dirty="0" err="1" smtClean="0"/>
              <a:t>Rj</a:t>
            </a:r>
            <a:r>
              <a:rPr lang="en-US" altLang="zh-CN" dirty="0" smtClean="0"/>
              <a:t> is like a transformed dataset, so we are getting the posterior based on a “new dataset”.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64" y="2145608"/>
            <a:ext cx="2227091" cy="641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70" y="3087446"/>
            <a:ext cx="6849431" cy="8002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0615" y="3948332"/>
            <a:ext cx="739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how we calculate the posterior of </a:t>
            </a:r>
            <a:r>
              <a:rPr lang="en-US" altLang="zh-CN" dirty="0" err="1" smtClean="0"/>
              <a:t>Tj</a:t>
            </a:r>
            <a:r>
              <a:rPr lang="en-US" altLang="zh-CN" dirty="0" smtClean="0"/>
              <a:t> given </a:t>
            </a:r>
            <a:r>
              <a:rPr lang="en-US" altLang="zh-CN" dirty="0" err="1" smtClean="0"/>
              <a:t>Rj</a:t>
            </a:r>
            <a:r>
              <a:rPr lang="en-US" altLang="zh-CN" dirty="0" smtClean="0"/>
              <a:t>, since M is conjugate normal distribution, as long as we specify the kernel then the constant is easy to find.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6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Extract Information from Posterior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820615" y="1917895"/>
            <a:ext cx="781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T:</a:t>
            </a:r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19089" y="2269588"/>
            <a:ext cx="7666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Metropolis-Hasting algorithm proposes a new tree based on one of four moves: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1. Growing a terminal node. (0.25)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2. Pruning a pair of terminal nodes.</a:t>
            </a:r>
            <a:r>
              <a:rPr lang="en-US" altLang="zh-CN" dirty="0"/>
              <a:t> (0.25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3. Changing a non-terminal rule.</a:t>
            </a:r>
            <a:r>
              <a:rPr lang="en-US" altLang="zh-CN" dirty="0"/>
              <a:t> (</a:t>
            </a:r>
            <a:r>
              <a:rPr lang="en-US" altLang="zh-CN" dirty="0" smtClean="0"/>
              <a:t>0.4)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4.Swapping a rule between parent and child.</a:t>
            </a:r>
            <a:r>
              <a:rPr lang="en-US" altLang="zh-CN" dirty="0"/>
              <a:t> (</a:t>
            </a:r>
            <a:r>
              <a:rPr lang="en-US" altLang="zh-CN" dirty="0" smtClean="0"/>
              <a:t>0.1)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02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Extract Information from Posterior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820615" y="1917895"/>
            <a:ext cx="781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M:</a:t>
            </a:r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19089" y="2269588"/>
            <a:ext cx="7666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giving the tree model, simply draw independently from each terminal node from a normal distribution. </a:t>
            </a:r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20615" y="2848707"/>
            <a:ext cx="7816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Convergence Compared with CART: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CART tends to converge to a big tree and trapped in the local maximum.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BART mixes well and can explore the parameter space perfectly.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CART does not need to use multiple start points to check for convergence, since they always give similar results after enough long run. (Robustness?)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8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Posterior Inference 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5" y="1853850"/>
            <a:ext cx="4797450" cy="8923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305" y="2792028"/>
            <a:ext cx="7807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Inference on Variables of Our Interest:</a:t>
            </a:r>
          </a:p>
          <a:p>
            <a:endParaRPr lang="en-US" altLang="zh-CN" dirty="0"/>
          </a:p>
          <a:p>
            <a:r>
              <a:rPr lang="en-US" altLang="zh-CN" dirty="0" smtClean="0"/>
              <a:t>Divide the variables into two sets, one of which we are interested in, the other includes others.</a:t>
            </a:r>
          </a:p>
          <a:p>
            <a:r>
              <a:rPr lang="en-US" altLang="zh-CN" dirty="0" smtClean="0"/>
              <a:t>And now </a:t>
            </a:r>
            <a:r>
              <a:rPr lang="en-US" altLang="zh-CN" dirty="0" err="1" smtClean="0"/>
              <a:t>fx</a:t>
            </a:r>
            <a:r>
              <a:rPr lang="en-US" altLang="zh-CN" dirty="0" smtClean="0"/>
              <a:t> becomes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873" y="3501780"/>
            <a:ext cx="1266459" cy="1806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84320" y="3438212"/>
            <a:ext cx="301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Just sum the items that have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Xs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5022" y="3777026"/>
            <a:ext cx="7465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 it could also be used to do the variable selection, the X that appears most frequent is the better variable, but when m (Total number of trees) is large, it performs not so well.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6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Variable Selection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11237" y="1853850"/>
                <a:ext cx="7840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Choose a criteria to decide which node is more important.</a:t>
                </a:r>
              </a:p>
              <a:p>
                <a:r>
                  <a:rPr lang="en-US" altLang="zh-CN" dirty="0" smtClean="0"/>
                  <a:t>First, observers a sequence of MCMC samples,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be the proportion of all splitting rules that use the </a:t>
                </a:r>
                <a:r>
                  <a:rPr lang="en-US" altLang="zh-CN" dirty="0" err="1" smtClean="0"/>
                  <a:t>ith</a:t>
                </a:r>
                <a:r>
                  <a:rPr lang="en-US" altLang="zh-CN" dirty="0" smtClean="0"/>
                  <a:t> component of x in the Kth item in MCMC sequence.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T</a:t>
                </a:r>
                <a:r>
                  <a:rPr lang="en-US" altLang="zh-CN" dirty="0" smtClean="0"/>
                  <a:t>he </a:t>
                </a:r>
                <a:r>
                  <a:rPr lang="en-US" altLang="zh-CN" i="1" dirty="0"/>
                  <a:t>x </a:t>
                </a:r>
                <a:r>
                  <a:rPr lang="en-US" altLang="zh-CN" dirty="0"/>
                  <a:t>components with the larger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will then be those </a:t>
                </a:r>
                <a:r>
                  <a:rPr lang="en-US" altLang="zh-CN" dirty="0" smtClean="0"/>
                  <a:t>that </a:t>
                </a:r>
                <a:r>
                  <a:rPr lang="en-US" altLang="zh-CN" dirty="0"/>
                  <a:t>provide the most information for predicting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37" y="1853850"/>
                <a:ext cx="7840394" cy="2677656"/>
              </a:xfrm>
              <a:prstGeom prst="rect">
                <a:avLst/>
              </a:prstGeom>
              <a:blipFill>
                <a:blip r:embed="rId3"/>
                <a:stretch>
                  <a:fillRect l="-233" t="-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15" y="2618235"/>
            <a:ext cx="2169208" cy="11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BART </a:t>
            </a:r>
            <a:r>
              <a:rPr lang="en-US" altLang="zh-CN" dirty="0" err="1" smtClean="0"/>
              <a:t>Probit</a:t>
            </a:r>
            <a:r>
              <a:rPr lang="en-US" altLang="zh-CN" dirty="0" smtClean="0"/>
              <a:t> Model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008594"/>
            <a:ext cx="446722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75" y="2342418"/>
            <a:ext cx="38957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391</Words>
  <Application>Microsoft Office PowerPoint</Application>
  <PresentationFormat>全屏显示(16:9)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Lato</vt:lpstr>
      <vt:lpstr>Arial</vt:lpstr>
      <vt:lpstr>Raleway</vt:lpstr>
      <vt:lpstr>Cambria Math</vt:lpstr>
      <vt:lpstr>Streamline</vt:lpstr>
      <vt:lpstr>BAYESIAN ADDITIVE REGRESSION TREES </vt:lpstr>
      <vt:lpstr>Extract Information from Posterior</vt:lpstr>
      <vt:lpstr>Extract Information from Posterior</vt:lpstr>
      <vt:lpstr>Extract Information from Posterior</vt:lpstr>
      <vt:lpstr>Extract Information from Posterior</vt:lpstr>
      <vt:lpstr>Posterior Inference </vt:lpstr>
      <vt:lpstr>Variable Selection</vt:lpstr>
      <vt:lpstr>BART Probit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ADDITIVE REGRESSION TREES</dc:title>
  <dc:creator>王奇</dc:creator>
  <cp:lastModifiedBy>王奇</cp:lastModifiedBy>
  <cp:revision>20</cp:revision>
  <dcterms:modified xsi:type="dcterms:W3CDTF">2022-02-07T20:24:43Z</dcterms:modified>
</cp:coreProperties>
</file>