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3" r:id="rId2"/>
    <p:sldId id="262" r:id="rId3"/>
    <p:sldId id="264" r:id="rId4"/>
    <p:sldId id="265" r:id="rId5"/>
    <p:sldId id="266" r:id="rId6"/>
    <p:sldId id="267" r:id="rId7"/>
  </p:sldIdLst>
  <p:sldSz cx="9144000" cy="5143500" type="screen16x9"/>
  <p:notesSz cx="6858000" cy="9144000"/>
  <p:embeddedFontLst>
    <p:embeddedFont>
      <p:font typeface="Lato" panose="02010600030101010101" charset="0"/>
      <p:regular r:id="rId9"/>
      <p:bold r:id="rId10"/>
      <p:italic r:id="rId11"/>
      <p:boldItalic r:id="rId12"/>
    </p:embeddedFont>
    <p:embeddedFont>
      <p:font typeface="Raleway" panose="02010600030101010101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214" d="100"/>
          <a:sy n="214" d="100"/>
        </p:scale>
        <p:origin x="180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8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04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15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30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322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34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Concepts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US" dirty="0"/>
              <a:t>https://www.deeplearningbook.org/contents/mlp.html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4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106;p1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29450" y="1318650"/>
                <a:ext cx="76887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𝑭𝒆𝒆𝒅𝒃𝒂𝒄𝒌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𝑭𝒆𝒆𝒅𝒇𝒐𝒓𝒘𝒂𝒓𝒅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6" name="Google Shape;10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9450" y="1318650"/>
                <a:ext cx="7688700" cy="535200"/>
              </a:xfrm>
              <a:prstGeom prst="rect">
                <a:avLst/>
              </a:prstGeom>
              <a:blipFill>
                <a:blip r:embed="rId3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729450" y="1903828"/>
            <a:ext cx="7249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 point: 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Feedforward model don’t give feedback, that means, information flow from layer to layer only in one direction until the output layer.</a:t>
            </a:r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Feedback model has two-direction information flow, the information from the next layer also gives feedback for the former layer. It’s called “recurrent neural networks”</a:t>
            </a:r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Layer: </a:t>
            </a:r>
          </a:p>
          <a:p>
            <a:r>
              <a:rPr lang="en-US" altLang="zh-CN" dirty="0" smtClean="0"/>
              <a:t>	Hidden layer? </a:t>
            </a:r>
          </a:p>
          <a:p>
            <a:r>
              <a:rPr lang="en-US" altLang="zh-CN" dirty="0" smtClean="0"/>
              <a:t>	Units in the layer?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8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106;p1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29450" y="1318650"/>
                <a:ext cx="76887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𝑿𝑶𝑹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6" name="Google Shape;10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9450" y="1318650"/>
                <a:ext cx="7688700" cy="535200"/>
              </a:xfrm>
              <a:prstGeom prst="rect">
                <a:avLst/>
              </a:prstGeom>
              <a:blipFill>
                <a:blip r:embed="rId3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729450" y="1903828"/>
            <a:ext cx="72495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 point: 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XOR: f(x1, x2), when exactly one of x1 and x2 is 1, then it returns 1, or it returns 0.</a:t>
            </a:r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If we use the mean square error loss function and linear model: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Minimize J, we have, w = 0 (vector), b = 0.5.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04" y="2854628"/>
            <a:ext cx="2629242" cy="6496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800" y="2984552"/>
            <a:ext cx="1995488" cy="3897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869" y="3504266"/>
            <a:ext cx="1700837" cy="15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106;p1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29450" y="1318650"/>
                <a:ext cx="76887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𝑿𝑶𝑹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𝑪𝒐𝒏𝒕𝒊𝒏𝒖𝒆𝒅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6" name="Google Shape;10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9450" y="1318650"/>
                <a:ext cx="7688700" cy="535200"/>
              </a:xfrm>
              <a:prstGeom prst="rect">
                <a:avLst/>
              </a:prstGeom>
              <a:blipFill>
                <a:blip r:embed="rId3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729450" y="1903828"/>
            <a:ext cx="72495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 point: 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If we introduce a simple feedforward network with one hidden layer containing two hidden units: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r>
              <a:rPr lang="en-US" altLang="zh-CN" dirty="0" smtClean="0"/>
              <a:t>PS: We cannot set f1 and f2 to be both linear, because the result will still be linear, we should avoid being the same as the former case.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Instead, we use: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So: 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Activation function? 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At last, with certain value of W, w, c, b to map from (x1, x2) to y correctly</a:t>
            </a:r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5" y="723057"/>
            <a:ext cx="1622211" cy="1367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812" y="2822012"/>
            <a:ext cx="1490663" cy="2513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868" y="2806154"/>
            <a:ext cx="1507913" cy="267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174" y="2806154"/>
            <a:ext cx="2437745" cy="267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7857" y="3664181"/>
            <a:ext cx="1598394" cy="32738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1518" y="3664181"/>
            <a:ext cx="1871657" cy="33906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7812" y="3975705"/>
            <a:ext cx="3206969" cy="2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106;p1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29450" y="1318650"/>
                <a:ext cx="76887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𝑮𝒓𝒂𝒅𝒊𝒆𝒏𝒕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𝑩𝒂𝒔𝒆𝒅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𝑳𝒆𝒂𝒓𝒏𝒊𝒏𝒈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6" name="Google Shape;10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9450" y="1318650"/>
                <a:ext cx="7688700" cy="535200"/>
              </a:xfrm>
              <a:prstGeom prst="rect">
                <a:avLst/>
              </a:prstGeom>
              <a:blipFill>
                <a:blip r:embed="rId3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729450" y="1903828"/>
            <a:ext cx="72495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 point: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For neural network models, the non-linearity sometimes causes the function not to have a convexity properties as linear functions. So we use iterative gradient methods to drive the cost function to a  small value. 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Cost function can be negative likelihood for those model with a distribution given the parameters.</a:t>
            </a:r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3267075"/>
            <a:ext cx="51244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106;p1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29450" y="1318650"/>
                <a:ext cx="76887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𝑶𝒖𝒕𝒑𝒖𝒕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𝑼𝒏𝒊𝒕𝒔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6" name="Google Shape;10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9450" y="1318650"/>
                <a:ext cx="7688700" cy="535200"/>
              </a:xfrm>
              <a:prstGeom prst="rect">
                <a:avLst/>
              </a:prstGeom>
              <a:blipFill>
                <a:blip r:embed="rId3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729450" y="1903828"/>
            <a:ext cx="72495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 point: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Linear Units: </a:t>
            </a:r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PS: Linear units are always used for producing a mean of conditional Gaussian Distribution, i.e., like linear regression.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Sigmoid Units: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PS: This unit is used for Bernoulli outputs. 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err="1" smtClean="0"/>
              <a:t>Softmax</a:t>
            </a:r>
            <a:r>
              <a:rPr lang="en-US" altLang="zh-CN" dirty="0" smtClean="0"/>
              <a:t> Units:</a:t>
            </a:r>
          </a:p>
          <a:p>
            <a:pPr marL="285750" indent="-285750">
              <a:buFontTx/>
              <a:buChar char="-"/>
            </a:pPr>
            <a:r>
              <a:rPr lang="en-US" altLang="zh-CN" dirty="0" smtClean="0"/>
              <a:t>PS: What is the loss function in this case? How to maximize the LLH?</a:t>
            </a:r>
          </a:p>
          <a:p>
            <a:pPr marL="285750" indent="-285750">
              <a:buFontTx/>
              <a:buChar char="-"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19" y="2242732"/>
            <a:ext cx="1456306" cy="3796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219" y="3336991"/>
            <a:ext cx="2523106" cy="3291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157" y="3273736"/>
            <a:ext cx="1495470" cy="4556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3219" y="3986067"/>
            <a:ext cx="1856356" cy="3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343</Words>
  <Application>Microsoft Office PowerPoint</Application>
  <PresentationFormat>全屏显示(16:9)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Lato</vt:lpstr>
      <vt:lpstr>Raleway</vt:lpstr>
      <vt:lpstr>Cambria Math</vt:lpstr>
      <vt:lpstr>Streamline</vt:lpstr>
      <vt:lpstr>Deep Learning Concepts</vt:lpstr>
      <vt:lpstr>Feedback and Feedforward</vt:lpstr>
      <vt:lpstr>Example:Learning XOR</vt:lpstr>
      <vt:lpstr>Example:Learning XOR -Continued</vt:lpstr>
      <vt:lpstr>Gradient-Based Learning</vt:lpstr>
      <vt:lpstr>Output Units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ADDITIVE REGRESSION TREES </dc:title>
  <cp:lastModifiedBy>王奇</cp:lastModifiedBy>
  <cp:revision>20</cp:revision>
  <dcterms:modified xsi:type="dcterms:W3CDTF">2022-03-02T18:53:02Z</dcterms:modified>
</cp:coreProperties>
</file>