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E993-9A04-F54D-828B-B6A28DC02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STATS 07 Discussion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A029-C1F9-FC4C-8F5C-79DA04E46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TA: Qi Wang</a:t>
            </a:r>
          </a:p>
          <a:p>
            <a:r>
              <a:rPr kumimoji="1" lang="en-US" altLang="zh-CN" dirty="0"/>
              <a:t>Email: qwang113@ucsc.edu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274A7-9F95-3E49-B4F0-1BBCC93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Self 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CA384-C799-324B-8391-9FB06806A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BS: Central University of Finance and Economics (Beijing, China)</a:t>
            </a:r>
          </a:p>
          <a:p>
            <a:r>
              <a:rPr kumimoji="1" lang="en-US" altLang="zh-CN" dirty="0"/>
              <a:t>MS: University of California, Irvine (Irvine, USA)</a:t>
            </a:r>
          </a:p>
          <a:p>
            <a:r>
              <a:rPr kumimoji="1" lang="en-US" altLang="zh-CN" dirty="0"/>
              <a:t>PH.D. : University of California, Santa Cruz (Santa Cruz,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year)</a:t>
            </a:r>
          </a:p>
          <a:p>
            <a:r>
              <a:rPr kumimoji="1" lang="en-US" altLang="zh-CN" dirty="0"/>
              <a:t>Hobby: Cycling, Piano, Hiking, E-sports</a:t>
            </a:r>
          </a:p>
          <a:p>
            <a:r>
              <a:rPr kumimoji="1" lang="en-US" altLang="zh-CN" dirty="0"/>
              <a:t>WeChat ID: Hwek_77 (Voluntary)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85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2042-320A-D448-8A58-34F1F878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1-1: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24CC39-3D6E-4941-9954-76BE10CC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356654"/>
            <a:ext cx="8686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DE8E-E453-B54D-AD89-F5F9851F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1-1: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6EB618-AFCF-5249-8347-C6FA9518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2425700"/>
            <a:ext cx="8813800" cy="1003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9326F8-D04B-2E42-903D-FBFE4618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3675062"/>
            <a:ext cx="8382000" cy="127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BA207A-6515-474A-9322-B024B60E2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12" y="5245100"/>
            <a:ext cx="8432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6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8422F-94B4-824B-B95B-CDEF8E2D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1-2: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045953-163C-5E49-A41D-AE0FB143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62" y="2174875"/>
            <a:ext cx="8470900" cy="1422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32E33D-828F-5C4A-AB63-02A2CA00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3822700"/>
            <a:ext cx="84582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8F021-213C-6F4F-BEEB-DBFC5506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1-2: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ADFDB-009D-F142-8622-CD1C128E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470150"/>
            <a:ext cx="8636000" cy="191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D9A76B-6093-E741-BD6B-71C288CC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4872038"/>
            <a:ext cx="8686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1-3: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A778B5-D175-864B-A451-8262F096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024063"/>
            <a:ext cx="8559800" cy="1981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53BE5E-BF7C-C147-BE49-3C873FCE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4343401"/>
            <a:ext cx="859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4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59</TotalTime>
  <Words>92</Words>
  <Application>Microsoft Macintosh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网状</vt:lpstr>
      <vt:lpstr>STATS 07 Discussion</vt:lpstr>
      <vt:lpstr>Self introduction</vt:lpstr>
      <vt:lpstr>Section 1-1:</vt:lpstr>
      <vt:lpstr>Section 1-1:</vt:lpstr>
      <vt:lpstr>Section 1-2:</vt:lpstr>
      <vt:lpstr>Section 1-2:</vt:lpstr>
      <vt:lpstr>Section 1-3: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07 Discussion</dc:title>
  <dc:creator>Microsoft Office User</dc:creator>
  <cp:lastModifiedBy>Microsoft Office User</cp:lastModifiedBy>
  <cp:revision>1</cp:revision>
  <dcterms:created xsi:type="dcterms:W3CDTF">2021-09-29T16:33:13Z</dcterms:created>
  <dcterms:modified xsi:type="dcterms:W3CDTF">2021-09-29T17:32:57Z</dcterms:modified>
</cp:coreProperties>
</file>