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2"/>
  </p:normalViewPr>
  <p:slideViewPr>
    <p:cSldViewPr snapToGrid="0" snapToObjects="1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8E993-9A04-F54D-828B-B6A28DC02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STATS 07 </a:t>
            </a:r>
            <a:r>
              <a:rPr kumimoji="1" lang="en-US" altLang="zh-CN" dirty="0" smtClean="0"/>
              <a:t>Discussion 2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4BA029-C1F9-FC4C-8F5C-79DA04E46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TA: Qi Wang</a:t>
            </a:r>
          </a:p>
          <a:p>
            <a:r>
              <a:rPr kumimoji="1" lang="en-US" altLang="zh-CN" dirty="0"/>
              <a:t>Email: qwang113@ucsc.edu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28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42042-320A-D448-8A58-34F1F878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2-1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533" y="2676958"/>
            <a:ext cx="8153400" cy="2085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84" y="2591232"/>
            <a:ext cx="29527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2DE8E-E453-B54D-AD89-F5F9851F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2-2: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46" y="2085887"/>
            <a:ext cx="11444757" cy="190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6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8422F-94B4-824B-B95B-CDEF8E2D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2-2: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917036"/>
            <a:ext cx="59055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6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8422F-94B4-824B-B95B-CDEF8E2D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2-3: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89" y="2922270"/>
            <a:ext cx="9405646" cy="112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2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8F021-213C-6F4F-BEEB-DBFC5506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3-1: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96" y="2217246"/>
            <a:ext cx="11213031" cy="729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24" y="3902434"/>
            <a:ext cx="11094973" cy="13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3-2: 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64" y="4368163"/>
            <a:ext cx="9571295" cy="10392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017" y="2175595"/>
            <a:ext cx="9556171" cy="169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5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3-3: 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89" y="2007696"/>
            <a:ext cx="10072537" cy="11012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894" y="3532909"/>
            <a:ext cx="69818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1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119</TotalTime>
  <Words>32</Words>
  <Application>Microsoft Office PowerPoint</Application>
  <PresentationFormat>宽屏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Century Gothic</vt:lpstr>
      <vt:lpstr>网状</vt:lpstr>
      <vt:lpstr>STATS 07 Discussion 2</vt:lpstr>
      <vt:lpstr>Section 2-1:</vt:lpstr>
      <vt:lpstr>Section 2-2:</vt:lpstr>
      <vt:lpstr>Section 2-2:</vt:lpstr>
      <vt:lpstr>Section 2-3:</vt:lpstr>
      <vt:lpstr>Section 3-1:</vt:lpstr>
      <vt:lpstr>Section 3-2: </vt:lpstr>
      <vt:lpstr>Section 3-3: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07 Discussion</dc:title>
  <dc:creator>Microsoft Office User</dc:creator>
  <cp:lastModifiedBy>Tommy</cp:lastModifiedBy>
  <cp:revision>7</cp:revision>
  <dcterms:created xsi:type="dcterms:W3CDTF">2021-09-29T16:33:13Z</dcterms:created>
  <dcterms:modified xsi:type="dcterms:W3CDTF">2021-10-07T16:01:06Z</dcterms:modified>
</cp:coreProperties>
</file>