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52"/>
  </p:normalViewPr>
  <p:slideViewPr>
    <p:cSldViewPr snapToGrid="0" snapToObjects="1">
      <p:cViewPr varScale="1">
        <p:scale>
          <a:sx n="115" d="100"/>
          <a:sy n="115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E993-9A04-F54D-828B-B6A28DC02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STATS 07 </a:t>
            </a:r>
            <a:r>
              <a:rPr kumimoji="1" lang="en-US" altLang="zh-CN" smtClean="0"/>
              <a:t>Discussion </a:t>
            </a:r>
            <a:r>
              <a:rPr kumimoji="1" lang="en-US" altLang="zh-CN" smtClean="0"/>
              <a:t>4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BA029-C1F9-FC4C-8F5C-79DA04E46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TA: Qi Wang</a:t>
            </a:r>
          </a:p>
          <a:p>
            <a:r>
              <a:rPr kumimoji="1" lang="en-US" altLang="zh-CN" dirty="0"/>
              <a:t>Email: qwang113@ucsc.edu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2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73FA-CAE4-3748-AAC2-9AC2A562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4</a:t>
            </a:r>
            <a:r>
              <a:rPr kumimoji="1" lang="en-US" altLang="zh-CN" dirty="0" smtClean="0"/>
              <a:t>-3: 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91" y="2042853"/>
            <a:ext cx="6038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5-1: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06" y="3282748"/>
            <a:ext cx="8524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7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5-2: Whether it’s Binomial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5" y="2921924"/>
            <a:ext cx="9137646" cy="172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6-1: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924" y="2184082"/>
            <a:ext cx="64008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9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Section </a:t>
            </a:r>
            <a:r>
              <a:rPr kumimoji="1" lang="en-US" altLang="zh-CN" dirty="0" smtClean="0"/>
              <a:t>6-2: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2" y="2101994"/>
            <a:ext cx="58293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62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网状</Template>
  <TotalTime>353</TotalTime>
  <Words>29</Words>
  <Application>Microsoft Office PowerPoint</Application>
  <PresentationFormat>宽屏</PresentationFormat>
  <Paragraphs>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Century Gothic</vt:lpstr>
      <vt:lpstr>网状</vt:lpstr>
      <vt:lpstr>STATS 07 Discussion 4</vt:lpstr>
      <vt:lpstr>Section 4-3: </vt:lpstr>
      <vt:lpstr>Section 5-1: </vt:lpstr>
      <vt:lpstr>Section 5-2: Whether it’s Binomial </vt:lpstr>
      <vt:lpstr>Section 6-1: </vt:lpstr>
      <vt:lpstr>Section 6-2: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STATS 07 Discussion</dc:title>
  <dc:creator>Microsoft Office User</dc:creator>
  <cp:lastModifiedBy>王奇</cp:lastModifiedBy>
  <cp:revision>14</cp:revision>
  <dcterms:created xsi:type="dcterms:W3CDTF">2021-09-29T16:33:13Z</dcterms:created>
  <dcterms:modified xsi:type="dcterms:W3CDTF">2021-10-21T15:57:33Z</dcterms:modified>
</cp:coreProperties>
</file>