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52"/>
  </p:normalViewPr>
  <p:slideViewPr>
    <p:cSldViewPr snapToGrid="0" snapToObjects="1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8E993-9A04-F54D-828B-B6A28DC02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STATS 07 </a:t>
            </a:r>
            <a:r>
              <a:rPr kumimoji="1" lang="en-US" altLang="zh-CN" dirty="0" smtClean="0"/>
              <a:t>Discussion </a:t>
            </a:r>
            <a:r>
              <a:rPr kumimoji="1" lang="en-US" altLang="zh-CN" dirty="0" smtClean="0"/>
              <a:t>6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4BA029-C1F9-FC4C-8F5C-79DA04E46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TA: Qi Wang</a:t>
            </a:r>
          </a:p>
          <a:p>
            <a:r>
              <a:rPr kumimoji="1" lang="en-US" altLang="zh-CN" dirty="0"/>
              <a:t>Email: qwang113@ucsc.edu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28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C73FA-CAE4-3748-AAC2-9AC2A562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Section </a:t>
            </a:r>
            <a:r>
              <a:rPr kumimoji="1" lang="en-US" altLang="zh-CN" dirty="0" smtClean="0"/>
              <a:t>6-5: 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2157412"/>
            <a:ext cx="7229475" cy="847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007" y="3614699"/>
            <a:ext cx="3675957" cy="2852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553" y="3614699"/>
            <a:ext cx="3534380" cy="284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2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C73FA-CAE4-3748-AAC2-9AC2A562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Section </a:t>
            </a:r>
            <a:r>
              <a:rPr kumimoji="1" lang="en-US" altLang="zh-CN" dirty="0" smtClean="0"/>
              <a:t>6-5: 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442" y="1938683"/>
            <a:ext cx="7153275" cy="18002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81502" y="4658699"/>
            <a:ext cx="350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Histogram, Outliers, </a:t>
            </a:r>
            <a:r>
              <a:rPr lang="en-US" altLang="zh-CN" dirty="0" err="1" smtClean="0"/>
              <a:t>QQplot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5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458" y="1851572"/>
            <a:ext cx="4847908" cy="1725985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AD5C73FA-CAE4-3748-AAC2-9AC2A562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kumimoji="1" lang="en-US" altLang="zh-CN" dirty="0"/>
              <a:t>Section </a:t>
            </a:r>
            <a:r>
              <a:rPr kumimoji="1" lang="en-US" altLang="zh-CN" dirty="0" smtClean="0"/>
              <a:t>6-5: 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668" y="3972171"/>
            <a:ext cx="5123757" cy="201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92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D5C73FA-CAE4-3748-AAC2-9AC2A562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kumimoji="1" lang="en-US" altLang="zh-CN" dirty="0"/>
              <a:t>Section </a:t>
            </a:r>
            <a:r>
              <a:rPr kumimoji="1" lang="en-US" altLang="zh-CN" dirty="0" smtClean="0"/>
              <a:t>6-6: 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414" y="2514600"/>
            <a:ext cx="75914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3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D5C73FA-CAE4-3748-AAC2-9AC2A562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kumimoji="1" lang="en-US" altLang="zh-CN" dirty="0"/>
              <a:t>Section </a:t>
            </a:r>
            <a:r>
              <a:rPr kumimoji="1" lang="en-US" altLang="zh-CN" dirty="0" smtClean="0"/>
              <a:t>6-6: 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514600"/>
            <a:ext cx="76200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0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D5C73FA-CAE4-3748-AAC2-9AC2A562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kumimoji="1" lang="en-US" altLang="zh-CN" dirty="0"/>
              <a:t>Section </a:t>
            </a:r>
            <a:r>
              <a:rPr kumimoji="1" lang="en-US" altLang="zh-CN" dirty="0" smtClean="0"/>
              <a:t>7</a:t>
            </a:r>
            <a:r>
              <a:rPr kumimoji="1" lang="en-US" altLang="zh-CN" dirty="0" smtClean="0"/>
              <a:t>-1: 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2228850"/>
            <a:ext cx="7915275" cy="1200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224" y="3924300"/>
            <a:ext cx="75723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1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2514600"/>
            <a:ext cx="7562850" cy="22098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AD5C73FA-CAE4-3748-AAC2-9AC2A562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kumimoji="1" lang="en-US" altLang="zh-CN" dirty="0"/>
              <a:t>Section </a:t>
            </a:r>
            <a:r>
              <a:rPr kumimoji="1" lang="en-US" altLang="zh-CN" dirty="0" smtClean="0"/>
              <a:t>7</a:t>
            </a:r>
            <a:r>
              <a:rPr kumimoji="1" lang="en-US" altLang="zh-CN" dirty="0" smtClean="0"/>
              <a:t>-1: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3315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2176462"/>
            <a:ext cx="7410450" cy="2505075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AD5C73FA-CAE4-3748-AAC2-9AC2A562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kumimoji="1" lang="en-US" altLang="zh-CN" dirty="0"/>
              <a:t>Section </a:t>
            </a:r>
            <a:r>
              <a:rPr kumimoji="1" lang="en-US" altLang="zh-CN" dirty="0" smtClean="0"/>
              <a:t>7</a:t>
            </a:r>
            <a:r>
              <a:rPr kumimoji="1" lang="en-US" altLang="zh-CN" dirty="0" smtClean="0"/>
              <a:t>-1: 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86" y="4747173"/>
            <a:ext cx="41243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77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网状</Template>
  <TotalTime>373</TotalTime>
  <Words>40</Words>
  <Application>Microsoft Office PowerPoint</Application>
  <PresentationFormat>宽屏</PresentationFormat>
  <Paragraphs>12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宋体</vt:lpstr>
      <vt:lpstr>Arial</vt:lpstr>
      <vt:lpstr>Century Gothic</vt:lpstr>
      <vt:lpstr>网状</vt:lpstr>
      <vt:lpstr>STATS 07 Discussion 6</vt:lpstr>
      <vt:lpstr>Section 6-5: </vt:lpstr>
      <vt:lpstr>Section 6-5: </vt:lpstr>
      <vt:lpstr>Section 6-5: </vt:lpstr>
      <vt:lpstr>Section 6-6: </vt:lpstr>
      <vt:lpstr>Section 6-6: </vt:lpstr>
      <vt:lpstr>Section 7-1: </vt:lpstr>
      <vt:lpstr>Section 7-1: </vt:lpstr>
      <vt:lpstr>Section 7-1: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STATS 07 Discussion</dc:title>
  <dc:creator>Microsoft Office User</dc:creator>
  <cp:lastModifiedBy>王奇</cp:lastModifiedBy>
  <cp:revision>17</cp:revision>
  <dcterms:created xsi:type="dcterms:W3CDTF">2021-09-29T16:33:13Z</dcterms:created>
  <dcterms:modified xsi:type="dcterms:W3CDTF">2021-11-10T19:58:00Z</dcterms:modified>
</cp:coreProperties>
</file>