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E993-9A04-F54D-828B-B6A28DC02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STATS 07 </a:t>
            </a:r>
            <a:r>
              <a:rPr kumimoji="1" lang="en-US" altLang="zh-CN" dirty="0" smtClean="0"/>
              <a:t>Discussion </a:t>
            </a:r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A029-C1F9-FC4C-8F5C-79DA04E46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TA: Qi Wang</a:t>
            </a:r>
          </a:p>
          <a:p>
            <a:r>
              <a:rPr kumimoji="1" lang="en-US" altLang="zh-CN" dirty="0"/>
              <a:t>Email: qwang113@ucsc.edu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7-1: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59" y="2032116"/>
            <a:ext cx="7172325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90" y="3428999"/>
            <a:ext cx="99250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7-1: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77" y="1928812"/>
            <a:ext cx="7353300" cy="3000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85" y="5147656"/>
            <a:ext cx="4914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7</a:t>
            </a:r>
            <a:r>
              <a:rPr kumimoji="1" lang="en-US" altLang="zh-CN" dirty="0" smtClean="0"/>
              <a:t>-2: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998345"/>
            <a:ext cx="7296150" cy="2495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4726045"/>
            <a:ext cx="10753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9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7</a:t>
            </a:r>
            <a:r>
              <a:rPr kumimoji="1" lang="en-US" altLang="zh-CN" dirty="0" smtClean="0"/>
              <a:t>-2: 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09" y="1814685"/>
            <a:ext cx="5598968" cy="23329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71" y="4375988"/>
            <a:ext cx="7331479" cy="19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7</a:t>
            </a:r>
            <a:r>
              <a:rPr kumimoji="1" lang="en-US" altLang="zh-CN" dirty="0" smtClean="0"/>
              <a:t>-2: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99" y="2066924"/>
            <a:ext cx="7286625" cy="1362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18" y="4034617"/>
            <a:ext cx="98488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3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7</a:t>
            </a:r>
            <a:r>
              <a:rPr kumimoji="1" lang="en-US" altLang="zh-CN" dirty="0" smtClean="0"/>
              <a:t>-2: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75" y="1968472"/>
            <a:ext cx="6374766" cy="22784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4246937"/>
            <a:ext cx="11172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0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397</TotalTime>
  <Words>29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Century Gothic</vt:lpstr>
      <vt:lpstr>网状</vt:lpstr>
      <vt:lpstr>STATS 07 Discussion 7</vt:lpstr>
      <vt:lpstr>Section 7-1: </vt:lpstr>
      <vt:lpstr>Section 7-1: </vt:lpstr>
      <vt:lpstr>Section 7-2: </vt:lpstr>
      <vt:lpstr>Section 7-2: </vt:lpstr>
      <vt:lpstr>Section 7-2: </vt:lpstr>
      <vt:lpstr>Section 7-2: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07 Discussion</dc:title>
  <dc:creator>Microsoft Office User</dc:creator>
  <cp:lastModifiedBy>王奇</cp:lastModifiedBy>
  <cp:revision>20</cp:revision>
  <dcterms:created xsi:type="dcterms:W3CDTF">2021-09-29T16:33:13Z</dcterms:created>
  <dcterms:modified xsi:type="dcterms:W3CDTF">2021-11-17T19:17:14Z</dcterms:modified>
</cp:coreProperties>
</file>