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E993-9A04-F54D-828B-B6A28DC02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STATS 07 </a:t>
            </a:r>
            <a:r>
              <a:rPr kumimoji="1" lang="en-US" altLang="zh-CN" dirty="0" smtClean="0"/>
              <a:t>Discussion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A029-C1F9-FC4C-8F5C-79DA04E46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TA: Qi Wang</a:t>
            </a:r>
          </a:p>
          <a:p>
            <a:r>
              <a:rPr kumimoji="1" lang="en-US" altLang="zh-CN" dirty="0"/>
              <a:t>Email: qwang113@ucsc.edu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8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10</a:t>
            </a:r>
            <a:r>
              <a:rPr kumimoji="1" lang="en-US" altLang="zh-CN" dirty="0" smtClean="0"/>
              <a:t>-2: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666742"/>
            <a:ext cx="7429500" cy="3552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755" y="736844"/>
            <a:ext cx="5012488" cy="164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6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10</a:t>
            </a:r>
            <a:r>
              <a:rPr kumimoji="1" lang="en-US" altLang="zh-CN" dirty="0" smtClean="0"/>
              <a:t>-1</a:t>
            </a:r>
            <a:r>
              <a:rPr kumimoji="1" lang="en-US" altLang="zh-CN" dirty="0" smtClean="0"/>
              <a:t>: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81387"/>
            <a:ext cx="6032442" cy="46747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255" y="2680854"/>
            <a:ext cx="4076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10</a:t>
            </a:r>
            <a:r>
              <a:rPr kumimoji="1" lang="en-US" altLang="zh-CN" dirty="0" smtClean="0"/>
              <a:t>-1</a:t>
            </a:r>
            <a:r>
              <a:rPr kumimoji="1" lang="en-US" altLang="zh-CN" dirty="0" smtClean="0"/>
              <a:t>: 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60" y="1925300"/>
            <a:ext cx="7391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69" y="380221"/>
            <a:ext cx="8239125" cy="1209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06" y="2000942"/>
            <a:ext cx="104584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3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91" y="1188441"/>
            <a:ext cx="8081790" cy="47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10</a:t>
            </a:r>
            <a:r>
              <a:rPr kumimoji="1" lang="en-US" altLang="zh-CN" dirty="0" smtClean="0"/>
              <a:t>-2: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47" y="2514600"/>
            <a:ext cx="7096125" cy="73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8" y="3509963"/>
            <a:ext cx="115538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8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10</a:t>
            </a:r>
            <a:r>
              <a:rPr kumimoji="1" lang="en-US" altLang="zh-CN" dirty="0" smtClean="0"/>
              <a:t>-2: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37" y="2514600"/>
            <a:ext cx="7143750" cy="111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3745922"/>
            <a:ext cx="9725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10</a:t>
            </a:r>
            <a:r>
              <a:rPr kumimoji="1" lang="en-US" altLang="zh-CN" dirty="0" smtClean="0"/>
              <a:t>-2: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14834"/>
            <a:ext cx="7467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6" y="0"/>
            <a:ext cx="2975956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10</a:t>
            </a:r>
            <a:r>
              <a:rPr kumimoji="1" lang="en-US" altLang="zh-CN" dirty="0" smtClean="0"/>
              <a:t>-2: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9" y="2882962"/>
            <a:ext cx="7444480" cy="3399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755" y="711907"/>
            <a:ext cx="5012488" cy="164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438</TotalTime>
  <Words>32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Century Gothic</vt:lpstr>
      <vt:lpstr>网状</vt:lpstr>
      <vt:lpstr>STATS 07 Discussion 8</vt:lpstr>
      <vt:lpstr>Section 10-1: </vt:lpstr>
      <vt:lpstr>Section 10-1: </vt:lpstr>
      <vt:lpstr>PowerPoint 演示文稿</vt:lpstr>
      <vt:lpstr>PowerPoint 演示文稿</vt:lpstr>
      <vt:lpstr>Section 10-2: </vt:lpstr>
      <vt:lpstr>Section 10-2: </vt:lpstr>
      <vt:lpstr>Section 10-2: </vt:lpstr>
      <vt:lpstr>Section 10-2: </vt:lpstr>
      <vt:lpstr>Section 10-2: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07 Discussion</dc:title>
  <dc:creator>Microsoft Office User</dc:creator>
  <cp:lastModifiedBy>王奇</cp:lastModifiedBy>
  <cp:revision>25</cp:revision>
  <dcterms:created xsi:type="dcterms:W3CDTF">2021-09-29T16:33:13Z</dcterms:created>
  <dcterms:modified xsi:type="dcterms:W3CDTF">2021-12-01T04:39:07Z</dcterms:modified>
</cp:coreProperties>
</file>