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0"/>
  </p:notesMasterIdLst>
  <p:sldIdLst>
    <p:sldId id="297" r:id="rId2"/>
    <p:sldId id="328" r:id="rId3"/>
    <p:sldId id="329" r:id="rId4"/>
    <p:sldId id="330" r:id="rId5"/>
    <p:sldId id="331" r:id="rId6"/>
    <p:sldId id="332" r:id="rId7"/>
    <p:sldId id="333" r:id="rId8"/>
    <p:sldId id="33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C68"/>
    <a:srgbClr val="FDC700"/>
    <a:srgbClr val="F8B3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869A5A-5CB0-477F-917D-EB24F60225A8}" v="509" dt="2022-01-28T01:44:09.758"/>
  </p1510:revLst>
</p1510:revInfo>
</file>

<file path=ppt/tableStyles.xml><?xml version="1.0" encoding="utf-8"?>
<a:tblStyleLst xmlns:a="http://schemas.openxmlformats.org/drawingml/2006/main" def="{5C22544A-7EE6-4342-B048-85BDC9FD1C3A}">
  <a:tblStyle styleId="{284E427A-3D55-4303-BF80-6455036E1DE7}" styleName="테마 스타일 1 - 강조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밝은 스타일 1 - 강조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보통 스타일 1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보통 스타일 1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7726" autoAdjust="0"/>
  </p:normalViewPr>
  <p:slideViewPr>
    <p:cSldViewPr snapToGrid="0" snapToObjects="1">
      <p:cViewPr varScale="1">
        <p:scale>
          <a:sx n="143" d="100"/>
          <a:sy n="143" d="100"/>
        </p:scale>
        <p:origin x="936"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최 석준" userId="6f687b8e7e57ada7" providerId="LiveId" clId="{D29E4454-8431-413B-A8B1-F9DB134E62E1}"/>
    <pc:docChg chg="undo custSel addSld delSld modSld sldOrd modMainMaster">
      <pc:chgData name="최 석준" userId="6f687b8e7e57ada7" providerId="LiveId" clId="{D29E4454-8431-413B-A8B1-F9DB134E62E1}" dt="2022-01-24T20:10:43.474" v="2816" actId="20577"/>
      <pc:docMkLst>
        <pc:docMk/>
      </pc:docMkLst>
      <pc:sldChg chg="addSp modSp add mod modTransition">
        <pc:chgData name="최 석준" userId="6f687b8e7e57ada7" providerId="LiveId" clId="{D29E4454-8431-413B-A8B1-F9DB134E62E1}" dt="2022-01-24T04:17:09.841" v="2266"/>
        <pc:sldMkLst>
          <pc:docMk/>
          <pc:sldMk cId="0" sldId="260"/>
        </pc:sldMkLst>
        <pc:spChg chg="add mod">
          <ac:chgData name="최 석준" userId="6f687b8e7e57ada7" providerId="LiveId" clId="{D29E4454-8431-413B-A8B1-F9DB134E62E1}" dt="2022-01-24T04:17:09.841" v="2266"/>
          <ac:spMkLst>
            <pc:docMk/>
            <pc:sldMk cId="0" sldId="260"/>
            <ac:spMk id="6" creationId="{5CF2DF1B-1C8E-4702-B45E-28364622EF51}"/>
          </ac:spMkLst>
        </pc:spChg>
        <pc:spChg chg="mod">
          <ac:chgData name="최 석준" userId="6f687b8e7e57ada7" providerId="LiveId" clId="{D29E4454-8431-413B-A8B1-F9DB134E62E1}" dt="2022-01-24T02:11:21.871" v="386" actId="20577"/>
          <ac:spMkLst>
            <pc:docMk/>
            <pc:sldMk cId="0" sldId="260"/>
            <ac:spMk id="141" creationId="{00000000-0000-0000-0000-000000000000}"/>
          </ac:spMkLst>
        </pc:spChg>
        <pc:spChg chg="mod">
          <ac:chgData name="최 석준" userId="6f687b8e7e57ada7" providerId="LiveId" clId="{D29E4454-8431-413B-A8B1-F9DB134E62E1}" dt="2022-01-24T02:06:40.304" v="292"/>
          <ac:spMkLst>
            <pc:docMk/>
            <pc:sldMk cId="0" sldId="260"/>
            <ac:spMk id="142" creationId="{00000000-0000-0000-0000-000000000000}"/>
          </ac:spMkLst>
        </pc:spChg>
      </pc:sldChg>
      <pc:sldChg chg="addSp modSp add mod modTransition">
        <pc:chgData name="최 석준" userId="6f687b8e7e57ada7" providerId="LiveId" clId="{D29E4454-8431-413B-A8B1-F9DB134E62E1}" dt="2022-01-24T04:17:07.809" v="2265"/>
        <pc:sldMkLst>
          <pc:docMk/>
          <pc:sldMk cId="0" sldId="261"/>
        </pc:sldMkLst>
        <pc:spChg chg="add mod">
          <ac:chgData name="최 석준" userId="6f687b8e7e57ada7" providerId="LiveId" clId="{D29E4454-8431-413B-A8B1-F9DB134E62E1}" dt="2022-01-24T04:17:07.809" v="2265"/>
          <ac:spMkLst>
            <pc:docMk/>
            <pc:sldMk cId="0" sldId="261"/>
            <ac:spMk id="6" creationId="{F78B3DD3-1A10-4B6C-8911-58DBD1BDA5A3}"/>
          </ac:spMkLst>
        </pc:spChg>
        <pc:spChg chg="mod">
          <ac:chgData name="최 석준" userId="6f687b8e7e57ada7" providerId="LiveId" clId="{D29E4454-8431-413B-A8B1-F9DB134E62E1}" dt="2022-01-24T02:23:38.724" v="627" actId="20577"/>
          <ac:spMkLst>
            <pc:docMk/>
            <pc:sldMk cId="0" sldId="261"/>
            <ac:spMk id="145" creationId="{00000000-0000-0000-0000-000000000000}"/>
          </ac:spMkLst>
        </pc:spChg>
        <pc:spChg chg="mod">
          <ac:chgData name="최 석준" userId="6f687b8e7e57ada7" providerId="LiveId" clId="{D29E4454-8431-413B-A8B1-F9DB134E62E1}" dt="2022-01-24T02:11:35.848" v="388" actId="20577"/>
          <ac:spMkLst>
            <pc:docMk/>
            <pc:sldMk cId="0" sldId="261"/>
            <ac:spMk id="146" creationId="{00000000-0000-0000-0000-000000000000}"/>
          </ac:spMkLst>
        </pc:spChg>
        <pc:spChg chg="mod">
          <ac:chgData name="최 석준" userId="6f687b8e7e57ada7" providerId="LiveId" clId="{D29E4454-8431-413B-A8B1-F9DB134E62E1}" dt="2022-01-24T02:06:40.304" v="292"/>
          <ac:spMkLst>
            <pc:docMk/>
            <pc:sldMk cId="0" sldId="261"/>
            <ac:spMk id="147" creationId="{00000000-0000-0000-0000-000000000000}"/>
          </ac:spMkLst>
        </pc:spChg>
      </pc:sldChg>
      <pc:sldChg chg="addSp modSp add mod modTransition">
        <pc:chgData name="최 석준" userId="6f687b8e7e57ada7" providerId="LiveId" clId="{D29E4454-8431-413B-A8B1-F9DB134E62E1}" dt="2022-01-24T04:17:06.433" v="2264"/>
        <pc:sldMkLst>
          <pc:docMk/>
          <pc:sldMk cId="0" sldId="262"/>
        </pc:sldMkLst>
        <pc:spChg chg="add mod">
          <ac:chgData name="최 석준" userId="6f687b8e7e57ada7" providerId="LiveId" clId="{D29E4454-8431-413B-A8B1-F9DB134E62E1}" dt="2022-01-24T04:17:06.433" v="2264"/>
          <ac:spMkLst>
            <pc:docMk/>
            <pc:sldMk cId="0" sldId="262"/>
            <ac:spMk id="5" creationId="{08208277-A9F5-4DBE-A0E3-402C048AB484}"/>
          </ac:spMkLst>
        </pc:spChg>
        <pc:spChg chg="mod">
          <ac:chgData name="최 석준" userId="6f687b8e7e57ada7" providerId="LiveId" clId="{D29E4454-8431-413B-A8B1-F9DB134E62E1}" dt="2022-01-24T02:16:22.816" v="481" actId="14100"/>
          <ac:spMkLst>
            <pc:docMk/>
            <pc:sldMk cId="0" sldId="262"/>
            <ac:spMk id="150" creationId="{00000000-0000-0000-0000-000000000000}"/>
          </ac:spMkLst>
        </pc:spChg>
        <pc:spChg chg="mod">
          <ac:chgData name="최 석준" userId="6f687b8e7e57ada7" providerId="LiveId" clId="{D29E4454-8431-413B-A8B1-F9DB134E62E1}" dt="2022-01-24T02:11:42.016" v="390" actId="20577"/>
          <ac:spMkLst>
            <pc:docMk/>
            <pc:sldMk cId="0" sldId="262"/>
            <ac:spMk id="151" creationId="{00000000-0000-0000-0000-000000000000}"/>
          </ac:spMkLst>
        </pc:spChg>
        <pc:spChg chg="mod">
          <ac:chgData name="최 석준" userId="6f687b8e7e57ada7" providerId="LiveId" clId="{D29E4454-8431-413B-A8B1-F9DB134E62E1}" dt="2022-01-24T02:06:40.304" v="292"/>
          <ac:spMkLst>
            <pc:docMk/>
            <pc:sldMk cId="0" sldId="262"/>
            <ac:spMk id="152" creationId="{00000000-0000-0000-0000-000000000000}"/>
          </ac:spMkLst>
        </pc:spChg>
      </pc:sldChg>
      <pc:sldChg chg="addSp delSp modSp add mod modTransition">
        <pc:chgData name="최 석준" userId="6f687b8e7e57ada7" providerId="LiveId" clId="{D29E4454-8431-413B-A8B1-F9DB134E62E1}" dt="2022-01-24T04:17:05.427" v="2263"/>
        <pc:sldMkLst>
          <pc:docMk/>
          <pc:sldMk cId="0" sldId="263"/>
        </pc:sldMkLst>
        <pc:spChg chg="add mod">
          <ac:chgData name="최 석준" userId="6f687b8e7e57ada7" providerId="LiveId" clId="{D29E4454-8431-413B-A8B1-F9DB134E62E1}" dt="2022-01-24T04:17:05.427" v="2263"/>
          <ac:spMkLst>
            <pc:docMk/>
            <pc:sldMk cId="0" sldId="263"/>
            <ac:spMk id="5" creationId="{581A56A2-5B03-45C2-B44E-4A98A8EEFECD}"/>
          </ac:spMkLst>
        </pc:spChg>
        <pc:spChg chg="mod">
          <ac:chgData name="최 석준" userId="6f687b8e7e57ada7" providerId="LiveId" clId="{D29E4454-8431-413B-A8B1-F9DB134E62E1}" dt="2022-01-24T02:21:00.885" v="625" actId="207"/>
          <ac:spMkLst>
            <pc:docMk/>
            <pc:sldMk cId="0" sldId="263"/>
            <ac:spMk id="154" creationId="{00000000-0000-0000-0000-000000000000}"/>
          </ac:spMkLst>
        </pc:spChg>
        <pc:spChg chg="mod">
          <ac:chgData name="최 석준" userId="6f687b8e7e57ada7" providerId="LiveId" clId="{D29E4454-8431-413B-A8B1-F9DB134E62E1}" dt="2022-01-24T02:12:01.814" v="397" actId="20577"/>
          <ac:spMkLst>
            <pc:docMk/>
            <pc:sldMk cId="0" sldId="263"/>
            <ac:spMk id="155" creationId="{00000000-0000-0000-0000-000000000000}"/>
          </ac:spMkLst>
        </pc:spChg>
        <pc:spChg chg="mod">
          <ac:chgData name="최 석준" userId="6f687b8e7e57ada7" providerId="LiveId" clId="{D29E4454-8431-413B-A8B1-F9DB134E62E1}" dt="2022-01-24T02:06:40.304" v="292"/>
          <ac:spMkLst>
            <pc:docMk/>
            <pc:sldMk cId="0" sldId="263"/>
            <ac:spMk id="156" creationId="{00000000-0000-0000-0000-000000000000}"/>
          </ac:spMkLst>
        </pc:spChg>
        <pc:picChg chg="add del mod">
          <ac:chgData name="최 석준" userId="6f687b8e7e57ada7" providerId="LiveId" clId="{D29E4454-8431-413B-A8B1-F9DB134E62E1}" dt="2022-01-24T02:18:23.368" v="524" actId="478"/>
          <ac:picMkLst>
            <pc:docMk/>
            <pc:sldMk cId="0" sldId="263"/>
            <ac:picMk id="157" creationId="{00000000-0000-0000-0000-000000000000}"/>
          </ac:picMkLst>
        </pc:picChg>
      </pc:sldChg>
      <pc:sldChg chg="addSp modSp add mod modTransition">
        <pc:chgData name="최 석준" userId="6f687b8e7e57ada7" providerId="LiveId" clId="{D29E4454-8431-413B-A8B1-F9DB134E62E1}" dt="2022-01-24T04:17:02.143" v="2262"/>
        <pc:sldMkLst>
          <pc:docMk/>
          <pc:sldMk cId="0" sldId="266"/>
        </pc:sldMkLst>
        <pc:spChg chg="add mod">
          <ac:chgData name="최 석준" userId="6f687b8e7e57ada7" providerId="LiveId" clId="{D29E4454-8431-413B-A8B1-F9DB134E62E1}" dt="2022-01-24T04:17:02.143" v="2262"/>
          <ac:spMkLst>
            <pc:docMk/>
            <pc:sldMk cId="0" sldId="266"/>
            <ac:spMk id="11" creationId="{6D2045F7-9253-4E86-B400-0F05C94598AE}"/>
          </ac:spMkLst>
        </pc:spChg>
        <pc:spChg chg="mod">
          <ac:chgData name="최 석준" userId="6f687b8e7e57ada7" providerId="LiveId" clId="{D29E4454-8431-413B-A8B1-F9DB134E62E1}" dt="2022-01-24T02:37:10.966" v="765" actId="20577"/>
          <ac:spMkLst>
            <pc:docMk/>
            <pc:sldMk cId="0" sldId="266"/>
            <ac:spMk id="170" creationId="{00000000-0000-0000-0000-000000000000}"/>
          </ac:spMkLst>
        </pc:spChg>
        <pc:spChg chg="mod">
          <ac:chgData name="최 석준" userId="6f687b8e7e57ada7" providerId="LiveId" clId="{D29E4454-8431-413B-A8B1-F9DB134E62E1}" dt="2022-01-24T02:24:46.989" v="634" actId="20577"/>
          <ac:spMkLst>
            <pc:docMk/>
            <pc:sldMk cId="0" sldId="266"/>
            <ac:spMk id="171" creationId="{00000000-0000-0000-0000-000000000000}"/>
          </ac:spMkLst>
        </pc:spChg>
        <pc:spChg chg="mod">
          <ac:chgData name="최 석준" userId="6f687b8e7e57ada7" providerId="LiveId" clId="{D29E4454-8431-413B-A8B1-F9DB134E62E1}" dt="2022-01-24T02:24:37.603" v="628"/>
          <ac:spMkLst>
            <pc:docMk/>
            <pc:sldMk cId="0" sldId="266"/>
            <ac:spMk id="172" creationId="{00000000-0000-0000-0000-000000000000}"/>
          </ac:spMkLst>
        </pc:spChg>
      </pc:sldChg>
      <pc:sldChg chg="addSp modSp add mod modTransition">
        <pc:chgData name="최 석준" userId="6f687b8e7e57ada7" providerId="LiveId" clId="{D29E4454-8431-413B-A8B1-F9DB134E62E1}" dt="2022-01-24T04:17:18.783" v="2267"/>
        <pc:sldMkLst>
          <pc:docMk/>
          <pc:sldMk cId="0" sldId="267"/>
        </pc:sldMkLst>
        <pc:spChg chg="add mod">
          <ac:chgData name="최 석준" userId="6f687b8e7e57ada7" providerId="LiveId" clId="{D29E4454-8431-413B-A8B1-F9DB134E62E1}" dt="2022-01-24T04:17:18.783" v="2267"/>
          <ac:spMkLst>
            <pc:docMk/>
            <pc:sldMk cId="0" sldId="267"/>
            <ac:spMk id="5" creationId="{5D2C02D0-C6FF-4974-8DA3-8A801F31E2DE}"/>
          </ac:spMkLst>
        </pc:spChg>
        <pc:spChg chg="mod">
          <ac:chgData name="최 석준" userId="6f687b8e7e57ada7" providerId="LiveId" clId="{D29E4454-8431-413B-A8B1-F9DB134E62E1}" dt="2022-01-24T02:24:52.290" v="639" actId="20577"/>
          <ac:spMkLst>
            <pc:docMk/>
            <pc:sldMk cId="0" sldId="267"/>
            <ac:spMk id="180" creationId="{00000000-0000-0000-0000-000000000000}"/>
          </ac:spMkLst>
        </pc:spChg>
        <pc:spChg chg="mod">
          <ac:chgData name="최 석준" userId="6f687b8e7e57ada7" providerId="LiveId" clId="{D29E4454-8431-413B-A8B1-F9DB134E62E1}" dt="2022-01-24T02:24:37.603" v="628"/>
          <ac:spMkLst>
            <pc:docMk/>
            <pc:sldMk cId="0" sldId="267"/>
            <ac:spMk id="181" creationId="{00000000-0000-0000-0000-000000000000}"/>
          </ac:spMkLst>
        </pc:spChg>
      </pc:sldChg>
      <pc:sldChg chg="addSp modSp add mod modTransition">
        <pc:chgData name="최 석준" userId="6f687b8e7e57ada7" providerId="LiveId" clId="{D29E4454-8431-413B-A8B1-F9DB134E62E1}" dt="2022-01-24T04:17:25.242" v="2268"/>
        <pc:sldMkLst>
          <pc:docMk/>
          <pc:sldMk cId="0" sldId="269"/>
        </pc:sldMkLst>
        <pc:spChg chg="add mod">
          <ac:chgData name="최 석준" userId="6f687b8e7e57ada7" providerId="LiveId" clId="{D29E4454-8431-413B-A8B1-F9DB134E62E1}" dt="2022-01-24T04:17:25.242" v="2268"/>
          <ac:spMkLst>
            <pc:docMk/>
            <pc:sldMk cId="0" sldId="269"/>
            <ac:spMk id="6" creationId="{72D682F5-A833-4874-A2E3-BF47FEFD8078}"/>
          </ac:spMkLst>
        </pc:spChg>
        <pc:spChg chg="mod">
          <ac:chgData name="최 석준" userId="6f687b8e7e57ada7" providerId="LiveId" clId="{D29E4454-8431-413B-A8B1-F9DB134E62E1}" dt="2022-01-24T02:40:32.067" v="795" actId="207"/>
          <ac:spMkLst>
            <pc:docMk/>
            <pc:sldMk cId="0" sldId="269"/>
            <ac:spMk id="188" creationId="{00000000-0000-0000-0000-000000000000}"/>
          </ac:spMkLst>
        </pc:spChg>
        <pc:spChg chg="mod">
          <ac:chgData name="최 석준" userId="6f687b8e7e57ada7" providerId="LiveId" clId="{D29E4454-8431-413B-A8B1-F9DB134E62E1}" dt="2022-01-24T02:40:51.483" v="798" actId="20577"/>
          <ac:spMkLst>
            <pc:docMk/>
            <pc:sldMk cId="0" sldId="269"/>
            <ac:spMk id="189" creationId="{00000000-0000-0000-0000-000000000000}"/>
          </ac:spMkLst>
        </pc:spChg>
        <pc:spChg chg="mod">
          <ac:chgData name="최 석준" userId="6f687b8e7e57ada7" providerId="LiveId" clId="{D29E4454-8431-413B-A8B1-F9DB134E62E1}" dt="2022-01-24T02:39:18.328" v="766"/>
          <ac:spMkLst>
            <pc:docMk/>
            <pc:sldMk cId="0" sldId="269"/>
            <ac:spMk id="190" creationId="{00000000-0000-0000-0000-000000000000}"/>
          </ac:spMkLst>
        </pc:spChg>
        <pc:picChg chg="mod">
          <ac:chgData name="최 석준" userId="6f687b8e7e57ada7" providerId="LiveId" clId="{D29E4454-8431-413B-A8B1-F9DB134E62E1}" dt="2022-01-24T02:40:04.918" v="776" actId="1076"/>
          <ac:picMkLst>
            <pc:docMk/>
            <pc:sldMk cId="0" sldId="269"/>
            <ac:picMk id="191" creationId="{00000000-0000-0000-0000-000000000000}"/>
          </ac:picMkLst>
        </pc:picChg>
      </pc:sldChg>
      <pc:sldChg chg="addSp delSp modSp add mod ord modTransition">
        <pc:chgData name="최 석준" userId="6f687b8e7e57ada7" providerId="LiveId" clId="{D29E4454-8431-413B-A8B1-F9DB134E62E1}" dt="2022-01-24T04:38:47.707" v="2523" actId="115"/>
        <pc:sldMkLst>
          <pc:docMk/>
          <pc:sldMk cId="0" sldId="270"/>
        </pc:sldMkLst>
        <pc:spChg chg="add mod">
          <ac:chgData name="최 석준" userId="6f687b8e7e57ada7" providerId="LiveId" clId="{D29E4454-8431-413B-A8B1-F9DB134E62E1}" dt="2022-01-24T04:17:26.356" v="2269"/>
          <ac:spMkLst>
            <pc:docMk/>
            <pc:sldMk cId="0" sldId="270"/>
            <ac:spMk id="5" creationId="{14FA148A-F390-4B90-950C-C1AFAC36C5AD}"/>
          </ac:spMkLst>
        </pc:spChg>
        <pc:spChg chg="add del">
          <ac:chgData name="최 석준" userId="6f687b8e7e57ada7" providerId="LiveId" clId="{D29E4454-8431-413B-A8B1-F9DB134E62E1}" dt="2022-01-24T02:51:57.594" v="1153" actId="22"/>
          <ac:spMkLst>
            <pc:docMk/>
            <pc:sldMk cId="0" sldId="270"/>
            <ac:spMk id="8" creationId="{5832E279-3A8B-468D-ADDC-79656C578A2D}"/>
          </ac:spMkLst>
        </pc:spChg>
        <pc:spChg chg="mod">
          <ac:chgData name="최 석준" userId="6f687b8e7e57ada7" providerId="LiveId" clId="{D29E4454-8431-413B-A8B1-F9DB134E62E1}" dt="2022-01-24T04:38:47.707" v="2523" actId="115"/>
          <ac:spMkLst>
            <pc:docMk/>
            <pc:sldMk cId="0" sldId="270"/>
            <ac:spMk id="193" creationId="{00000000-0000-0000-0000-000000000000}"/>
          </ac:spMkLst>
        </pc:spChg>
        <pc:spChg chg="mod">
          <ac:chgData name="최 석준" userId="6f687b8e7e57ada7" providerId="LiveId" clId="{D29E4454-8431-413B-A8B1-F9DB134E62E1}" dt="2022-01-24T02:39:18.328" v="766"/>
          <ac:spMkLst>
            <pc:docMk/>
            <pc:sldMk cId="0" sldId="270"/>
            <ac:spMk id="195" creationId="{00000000-0000-0000-0000-000000000000}"/>
          </ac:spMkLst>
        </pc:spChg>
        <pc:spChg chg="del mod">
          <ac:chgData name="최 석준" userId="6f687b8e7e57ada7" providerId="LiveId" clId="{D29E4454-8431-413B-A8B1-F9DB134E62E1}" dt="2022-01-24T02:42:00.287" v="805" actId="478"/>
          <ac:spMkLst>
            <pc:docMk/>
            <pc:sldMk cId="0" sldId="270"/>
            <ac:spMk id="197" creationId="{00000000-0000-0000-0000-000000000000}"/>
          </ac:spMkLst>
        </pc:spChg>
        <pc:picChg chg="del mod">
          <ac:chgData name="최 석준" userId="6f687b8e7e57ada7" providerId="LiveId" clId="{D29E4454-8431-413B-A8B1-F9DB134E62E1}" dt="2022-01-24T02:43:49.544" v="821" actId="478"/>
          <ac:picMkLst>
            <pc:docMk/>
            <pc:sldMk cId="0" sldId="270"/>
            <ac:picMk id="196" creationId="{00000000-0000-0000-0000-000000000000}"/>
          </ac:picMkLst>
        </pc:picChg>
      </pc:sldChg>
      <pc:sldChg chg="addSp delSp modSp add del mod ord modTransition">
        <pc:chgData name="최 석준" userId="6f687b8e7e57ada7" providerId="LiveId" clId="{D29E4454-8431-413B-A8B1-F9DB134E62E1}" dt="2022-01-24T02:53:27.650" v="1245" actId="47"/>
        <pc:sldMkLst>
          <pc:docMk/>
          <pc:sldMk cId="0" sldId="271"/>
        </pc:sldMkLst>
        <pc:spChg chg="mod">
          <ac:chgData name="최 석준" userId="6f687b8e7e57ada7" providerId="LiveId" clId="{D29E4454-8431-413B-A8B1-F9DB134E62E1}" dt="2022-01-24T02:51:51.351" v="1150" actId="1076"/>
          <ac:spMkLst>
            <pc:docMk/>
            <pc:sldMk cId="0" sldId="271"/>
            <ac:spMk id="199" creationId="{00000000-0000-0000-0000-000000000000}"/>
          </ac:spMkLst>
        </pc:spChg>
        <pc:spChg chg="mod">
          <ac:chgData name="최 석준" userId="6f687b8e7e57ada7" providerId="LiveId" clId="{D29E4454-8431-413B-A8B1-F9DB134E62E1}" dt="2022-01-24T02:39:18.328" v="766"/>
          <ac:spMkLst>
            <pc:docMk/>
            <pc:sldMk cId="0" sldId="271"/>
            <ac:spMk id="200" creationId="{00000000-0000-0000-0000-000000000000}"/>
          </ac:spMkLst>
        </pc:spChg>
        <pc:picChg chg="add del">
          <ac:chgData name="최 석준" userId="6f687b8e7e57ada7" providerId="LiveId" clId="{D29E4454-8431-413B-A8B1-F9DB134E62E1}" dt="2022-01-24T02:51:52.543" v="1151" actId="478"/>
          <ac:picMkLst>
            <pc:docMk/>
            <pc:sldMk cId="0" sldId="271"/>
            <ac:picMk id="201" creationId="{00000000-0000-0000-0000-000000000000}"/>
          </ac:picMkLst>
        </pc:picChg>
      </pc:sldChg>
      <pc:sldChg chg="delSp modSp add del mod modTransition">
        <pc:chgData name="최 석준" userId="6f687b8e7e57ada7" providerId="LiveId" clId="{D29E4454-8431-413B-A8B1-F9DB134E62E1}" dt="2022-01-24T03:00:44.688" v="1398" actId="47"/>
        <pc:sldMkLst>
          <pc:docMk/>
          <pc:sldMk cId="0" sldId="272"/>
        </pc:sldMkLst>
        <pc:spChg chg="mod">
          <ac:chgData name="최 석준" userId="6f687b8e7e57ada7" providerId="LiveId" clId="{D29E4454-8431-413B-A8B1-F9DB134E62E1}" dt="2022-01-24T03:00:23.750" v="1396" actId="20577"/>
          <ac:spMkLst>
            <pc:docMk/>
            <pc:sldMk cId="0" sldId="272"/>
            <ac:spMk id="207" creationId="{00000000-0000-0000-0000-000000000000}"/>
          </ac:spMkLst>
        </pc:spChg>
        <pc:spChg chg="mod">
          <ac:chgData name="최 석준" userId="6f687b8e7e57ada7" providerId="LiveId" clId="{D29E4454-8431-413B-A8B1-F9DB134E62E1}" dt="2022-01-24T02:39:18.328" v="766"/>
          <ac:spMkLst>
            <pc:docMk/>
            <pc:sldMk cId="0" sldId="272"/>
            <ac:spMk id="208" creationId="{00000000-0000-0000-0000-000000000000}"/>
          </ac:spMkLst>
        </pc:spChg>
        <pc:picChg chg="del">
          <ac:chgData name="최 석준" userId="6f687b8e7e57ada7" providerId="LiveId" clId="{D29E4454-8431-413B-A8B1-F9DB134E62E1}" dt="2022-01-24T03:00:41.928" v="1397" actId="478"/>
          <ac:picMkLst>
            <pc:docMk/>
            <pc:sldMk cId="0" sldId="272"/>
            <ac:picMk id="209" creationId="{00000000-0000-0000-0000-000000000000}"/>
          </ac:picMkLst>
        </pc:picChg>
      </pc:sldChg>
      <pc:sldChg chg="addSp delSp modSp add mod modTransition">
        <pc:chgData name="최 석준" userId="6f687b8e7e57ada7" providerId="LiveId" clId="{D29E4454-8431-413B-A8B1-F9DB134E62E1}" dt="2022-01-24T04:18:29.044" v="2271" actId="207"/>
        <pc:sldMkLst>
          <pc:docMk/>
          <pc:sldMk cId="0" sldId="273"/>
        </pc:sldMkLst>
        <pc:spChg chg="add mod">
          <ac:chgData name="최 석준" userId="6f687b8e7e57ada7" providerId="LiveId" clId="{D29E4454-8431-413B-A8B1-F9DB134E62E1}" dt="2022-01-24T04:17:30.975" v="2270"/>
          <ac:spMkLst>
            <pc:docMk/>
            <pc:sldMk cId="0" sldId="273"/>
            <ac:spMk id="7" creationId="{08CB297D-885A-4159-86E1-C09A8F68DB2B}"/>
          </ac:spMkLst>
        </pc:spChg>
        <pc:spChg chg="mod">
          <ac:chgData name="최 석준" userId="6f687b8e7e57ada7" providerId="LiveId" clId="{D29E4454-8431-413B-A8B1-F9DB134E62E1}" dt="2022-01-24T03:03:32.890" v="1471" actId="20577"/>
          <ac:spMkLst>
            <pc:docMk/>
            <pc:sldMk cId="0" sldId="273"/>
            <ac:spMk id="211" creationId="{00000000-0000-0000-0000-000000000000}"/>
          </ac:spMkLst>
        </pc:spChg>
        <pc:spChg chg="mod">
          <ac:chgData name="최 석준" userId="6f687b8e7e57ada7" providerId="LiveId" clId="{D29E4454-8431-413B-A8B1-F9DB134E62E1}" dt="2022-01-24T03:07:02.115" v="1487" actId="20577"/>
          <ac:spMkLst>
            <pc:docMk/>
            <pc:sldMk cId="0" sldId="273"/>
            <ac:spMk id="212" creationId="{00000000-0000-0000-0000-000000000000}"/>
          </ac:spMkLst>
        </pc:spChg>
        <pc:spChg chg="mod">
          <ac:chgData name="최 석준" userId="6f687b8e7e57ada7" providerId="LiveId" clId="{D29E4454-8431-413B-A8B1-F9DB134E62E1}" dt="2022-01-24T02:39:18.328" v="766"/>
          <ac:spMkLst>
            <pc:docMk/>
            <pc:sldMk cId="0" sldId="273"/>
            <ac:spMk id="213" creationId="{00000000-0000-0000-0000-000000000000}"/>
          </ac:spMkLst>
        </pc:spChg>
        <pc:spChg chg="mod">
          <ac:chgData name="최 석준" userId="6f687b8e7e57ada7" providerId="LiveId" clId="{D29E4454-8431-413B-A8B1-F9DB134E62E1}" dt="2022-01-24T04:18:29.044" v="2271" actId="207"/>
          <ac:spMkLst>
            <pc:docMk/>
            <pc:sldMk cId="0" sldId="273"/>
            <ac:spMk id="215" creationId="{00000000-0000-0000-0000-000000000000}"/>
          </ac:spMkLst>
        </pc:spChg>
        <pc:graphicFrameChg chg="add del mod">
          <ac:chgData name="최 석준" userId="6f687b8e7e57ada7" providerId="LiveId" clId="{D29E4454-8431-413B-A8B1-F9DB134E62E1}" dt="2022-01-24T03:13:18.365" v="1783"/>
          <ac:graphicFrameMkLst>
            <pc:docMk/>
            <pc:sldMk cId="0" sldId="273"/>
            <ac:graphicFrameMk id="2" creationId="{2EC0C540-36C4-4EEB-B1C0-E0E9C11E8C95}"/>
          </ac:graphicFrameMkLst>
        </pc:graphicFrameChg>
        <pc:picChg chg="mod">
          <ac:chgData name="최 석준" userId="6f687b8e7e57ada7" providerId="LiveId" clId="{D29E4454-8431-413B-A8B1-F9DB134E62E1}" dt="2022-01-24T03:13:02.309" v="1780" actId="1037"/>
          <ac:picMkLst>
            <pc:docMk/>
            <pc:sldMk cId="0" sldId="273"/>
            <ac:picMk id="214" creationId="{00000000-0000-0000-0000-000000000000}"/>
          </ac:picMkLst>
        </pc:picChg>
      </pc:sldChg>
      <pc:sldChg chg="modSp add del mod modTransition">
        <pc:chgData name="최 석준" userId="6f687b8e7e57ada7" providerId="LiveId" clId="{D29E4454-8431-413B-A8B1-F9DB134E62E1}" dt="2022-01-24T03:10:16.430" v="1683" actId="47"/>
        <pc:sldMkLst>
          <pc:docMk/>
          <pc:sldMk cId="0" sldId="274"/>
        </pc:sldMkLst>
        <pc:spChg chg="mod">
          <ac:chgData name="최 석준" userId="6f687b8e7e57ada7" providerId="LiveId" clId="{D29E4454-8431-413B-A8B1-F9DB134E62E1}" dt="2022-01-24T03:07:11.139" v="1497" actId="20577"/>
          <ac:spMkLst>
            <pc:docMk/>
            <pc:sldMk cId="0" sldId="274"/>
            <ac:spMk id="217" creationId="{00000000-0000-0000-0000-000000000000}"/>
          </ac:spMkLst>
        </pc:spChg>
        <pc:spChg chg="mod">
          <ac:chgData name="최 석준" userId="6f687b8e7e57ada7" providerId="LiveId" clId="{D29E4454-8431-413B-A8B1-F9DB134E62E1}" dt="2022-01-24T02:39:18.328" v="766"/>
          <ac:spMkLst>
            <pc:docMk/>
            <pc:sldMk cId="0" sldId="274"/>
            <ac:spMk id="218" creationId="{00000000-0000-0000-0000-000000000000}"/>
          </ac:spMkLst>
        </pc:spChg>
      </pc:sldChg>
      <pc:sldChg chg="addSp modSp add mod modTransition">
        <pc:chgData name="최 석준" userId="6f687b8e7e57ada7" providerId="LiveId" clId="{D29E4454-8431-413B-A8B1-F9DB134E62E1}" dt="2022-01-24T04:16:52.835" v="2261"/>
        <pc:sldMkLst>
          <pc:docMk/>
          <pc:sldMk cId="0" sldId="275"/>
        </pc:sldMkLst>
        <pc:spChg chg="add mod">
          <ac:chgData name="최 석준" userId="6f687b8e7e57ada7" providerId="LiveId" clId="{D29E4454-8431-413B-A8B1-F9DB134E62E1}" dt="2022-01-24T04:16:52.835" v="2261"/>
          <ac:spMkLst>
            <pc:docMk/>
            <pc:sldMk cId="0" sldId="275"/>
            <ac:spMk id="5" creationId="{8612F330-956D-44C2-8F10-C7E257337F99}"/>
          </ac:spMkLst>
        </pc:spChg>
        <pc:spChg chg="mod">
          <ac:chgData name="최 석준" userId="6f687b8e7e57ada7" providerId="LiveId" clId="{D29E4454-8431-413B-A8B1-F9DB134E62E1}" dt="2022-01-24T03:23:49.222" v="1896" actId="207"/>
          <ac:spMkLst>
            <pc:docMk/>
            <pc:sldMk cId="0" sldId="275"/>
            <ac:spMk id="221" creationId="{00000000-0000-0000-0000-000000000000}"/>
          </ac:spMkLst>
        </pc:spChg>
        <pc:spChg chg="mod">
          <ac:chgData name="최 석준" userId="6f687b8e7e57ada7" providerId="LiveId" clId="{D29E4454-8431-413B-A8B1-F9DB134E62E1}" dt="2022-01-24T03:17:17.004" v="1801" actId="20577"/>
          <ac:spMkLst>
            <pc:docMk/>
            <pc:sldMk cId="0" sldId="275"/>
            <ac:spMk id="222" creationId="{00000000-0000-0000-0000-000000000000}"/>
          </ac:spMkLst>
        </pc:spChg>
        <pc:spChg chg="mod">
          <ac:chgData name="최 석준" userId="6f687b8e7e57ada7" providerId="LiveId" clId="{D29E4454-8431-413B-A8B1-F9DB134E62E1}" dt="2022-01-24T03:17:06.212" v="1794"/>
          <ac:spMkLst>
            <pc:docMk/>
            <pc:sldMk cId="0" sldId="275"/>
            <ac:spMk id="223" creationId="{00000000-0000-0000-0000-000000000000}"/>
          </ac:spMkLst>
        </pc:spChg>
      </pc:sldChg>
      <pc:sldChg chg="addSp modSp add mod modTransition">
        <pc:chgData name="최 석준" userId="6f687b8e7e57ada7" providerId="LiveId" clId="{D29E4454-8431-413B-A8B1-F9DB134E62E1}" dt="2022-01-24T04:16:50.717" v="2260"/>
        <pc:sldMkLst>
          <pc:docMk/>
          <pc:sldMk cId="0" sldId="276"/>
        </pc:sldMkLst>
        <pc:spChg chg="add mod">
          <ac:chgData name="최 석준" userId="6f687b8e7e57ada7" providerId="LiveId" clId="{D29E4454-8431-413B-A8B1-F9DB134E62E1}" dt="2022-01-24T04:16:50.717" v="2260"/>
          <ac:spMkLst>
            <pc:docMk/>
            <pc:sldMk cId="0" sldId="276"/>
            <ac:spMk id="5" creationId="{BECAC4E4-0161-475A-9696-C675872C5498}"/>
          </ac:spMkLst>
        </pc:spChg>
        <pc:spChg chg="mod">
          <ac:chgData name="최 석준" userId="6f687b8e7e57ada7" providerId="LiveId" clId="{D29E4454-8431-413B-A8B1-F9DB134E62E1}" dt="2022-01-24T03:17:51.823" v="1826" actId="255"/>
          <ac:spMkLst>
            <pc:docMk/>
            <pc:sldMk cId="0" sldId="276"/>
            <ac:spMk id="225" creationId="{00000000-0000-0000-0000-000000000000}"/>
          </ac:spMkLst>
        </pc:spChg>
        <pc:spChg chg="mod">
          <ac:chgData name="최 석준" userId="6f687b8e7e57ada7" providerId="LiveId" clId="{D29E4454-8431-413B-A8B1-F9DB134E62E1}" dt="2022-01-24T03:17:06.212" v="1794"/>
          <ac:spMkLst>
            <pc:docMk/>
            <pc:sldMk cId="0" sldId="276"/>
            <ac:spMk id="226" creationId="{00000000-0000-0000-0000-000000000000}"/>
          </ac:spMkLst>
        </pc:spChg>
      </pc:sldChg>
      <pc:sldChg chg="modSp add del mod modTransition">
        <pc:chgData name="최 석준" userId="6f687b8e7e57ada7" providerId="LiveId" clId="{D29E4454-8431-413B-A8B1-F9DB134E62E1}" dt="2022-01-24T03:23:22.571" v="1895" actId="47"/>
        <pc:sldMkLst>
          <pc:docMk/>
          <pc:sldMk cId="0" sldId="277"/>
        </pc:sldMkLst>
        <pc:spChg chg="mod">
          <ac:chgData name="최 석준" userId="6f687b8e7e57ada7" providerId="LiveId" clId="{D29E4454-8431-413B-A8B1-F9DB134E62E1}" dt="2022-01-24T03:17:06.212" v="1794"/>
          <ac:spMkLst>
            <pc:docMk/>
            <pc:sldMk cId="0" sldId="277"/>
            <ac:spMk id="230" creationId="{00000000-0000-0000-0000-000000000000}"/>
          </ac:spMkLst>
        </pc:spChg>
        <pc:picChg chg="mod">
          <ac:chgData name="최 석준" userId="6f687b8e7e57ada7" providerId="LiveId" clId="{D29E4454-8431-413B-A8B1-F9DB134E62E1}" dt="2022-01-24T03:20:51.736" v="1830" actId="1076"/>
          <ac:picMkLst>
            <pc:docMk/>
            <pc:sldMk cId="0" sldId="277"/>
            <ac:picMk id="231" creationId="{00000000-0000-0000-0000-000000000000}"/>
          </ac:picMkLst>
        </pc:picChg>
      </pc:sldChg>
      <pc:sldChg chg="addSp delSp modSp add del mod modTransition">
        <pc:chgData name="최 석준" userId="6f687b8e7e57ada7" providerId="LiveId" clId="{D29E4454-8431-413B-A8B1-F9DB134E62E1}" dt="2022-01-24T03:37:33.036" v="2021" actId="47"/>
        <pc:sldMkLst>
          <pc:docMk/>
          <pc:sldMk cId="0" sldId="278"/>
        </pc:sldMkLst>
        <pc:spChg chg="mod">
          <ac:chgData name="최 석준" userId="6f687b8e7e57ada7" providerId="LiveId" clId="{D29E4454-8431-413B-A8B1-F9DB134E62E1}" dt="2022-01-24T03:36:43.492" v="2015" actId="21"/>
          <ac:spMkLst>
            <pc:docMk/>
            <pc:sldMk cId="0" sldId="278"/>
            <ac:spMk id="237" creationId="{00000000-0000-0000-0000-000000000000}"/>
          </ac:spMkLst>
        </pc:spChg>
        <pc:spChg chg="mod">
          <ac:chgData name="최 석준" userId="6f687b8e7e57ada7" providerId="LiveId" clId="{D29E4454-8431-413B-A8B1-F9DB134E62E1}" dt="2022-01-24T03:30:26.770" v="1910" actId="20577"/>
          <ac:spMkLst>
            <pc:docMk/>
            <pc:sldMk cId="0" sldId="278"/>
            <ac:spMk id="238" creationId="{00000000-0000-0000-0000-000000000000}"/>
          </ac:spMkLst>
        </pc:spChg>
        <pc:spChg chg="mod">
          <ac:chgData name="최 석준" userId="6f687b8e7e57ada7" providerId="LiveId" clId="{D29E4454-8431-413B-A8B1-F9DB134E62E1}" dt="2022-01-24T03:26:22.534" v="1897"/>
          <ac:spMkLst>
            <pc:docMk/>
            <pc:sldMk cId="0" sldId="278"/>
            <ac:spMk id="239" creationId="{00000000-0000-0000-0000-000000000000}"/>
          </ac:spMkLst>
        </pc:spChg>
        <pc:spChg chg="del">
          <ac:chgData name="최 석준" userId="6f687b8e7e57ada7" providerId="LiveId" clId="{D29E4454-8431-413B-A8B1-F9DB134E62E1}" dt="2022-01-24T03:29:42.636" v="1901" actId="478"/>
          <ac:spMkLst>
            <pc:docMk/>
            <pc:sldMk cId="0" sldId="278"/>
            <ac:spMk id="241" creationId="{00000000-0000-0000-0000-000000000000}"/>
          </ac:spMkLst>
        </pc:spChg>
        <pc:picChg chg="add del mod">
          <ac:chgData name="최 석준" userId="6f687b8e7e57ada7" providerId="LiveId" clId="{D29E4454-8431-413B-A8B1-F9DB134E62E1}" dt="2022-01-24T03:31:12.434" v="1917" actId="21"/>
          <ac:picMkLst>
            <pc:docMk/>
            <pc:sldMk cId="0" sldId="278"/>
            <ac:picMk id="3" creationId="{A4D97466-C9BB-443F-AC88-D21E5CA37B8D}"/>
          </ac:picMkLst>
        </pc:picChg>
        <pc:picChg chg="add del mod">
          <ac:chgData name="최 석준" userId="6f687b8e7e57ada7" providerId="LiveId" clId="{D29E4454-8431-413B-A8B1-F9DB134E62E1}" dt="2022-01-24T03:36:36.910" v="2012" actId="21"/>
          <ac:picMkLst>
            <pc:docMk/>
            <pc:sldMk cId="0" sldId="278"/>
            <ac:picMk id="5" creationId="{26921B2C-3705-46C0-A822-170E3517846F}"/>
          </ac:picMkLst>
        </pc:picChg>
        <pc:picChg chg="add del mod">
          <ac:chgData name="최 석준" userId="6f687b8e7e57ada7" providerId="LiveId" clId="{D29E4454-8431-413B-A8B1-F9DB134E62E1}" dt="2022-01-24T03:36:36.910" v="2012" actId="21"/>
          <ac:picMkLst>
            <pc:docMk/>
            <pc:sldMk cId="0" sldId="278"/>
            <ac:picMk id="11" creationId="{639799BF-F40A-4253-9C06-E14A64BF9A39}"/>
          </ac:picMkLst>
        </pc:picChg>
        <pc:picChg chg="del">
          <ac:chgData name="최 석준" userId="6f687b8e7e57ada7" providerId="LiveId" clId="{D29E4454-8431-413B-A8B1-F9DB134E62E1}" dt="2022-01-24T03:28:49.921" v="1900" actId="478"/>
          <ac:picMkLst>
            <pc:docMk/>
            <pc:sldMk cId="0" sldId="278"/>
            <ac:picMk id="240" creationId="{00000000-0000-0000-0000-000000000000}"/>
          </ac:picMkLst>
        </pc:picChg>
      </pc:sldChg>
      <pc:sldChg chg="modSp add del mod modTransition">
        <pc:chgData name="최 석준" userId="6f687b8e7e57ada7" providerId="LiveId" clId="{D29E4454-8431-413B-A8B1-F9DB134E62E1}" dt="2022-01-24T03:44:45.759" v="2097" actId="47"/>
        <pc:sldMkLst>
          <pc:docMk/>
          <pc:sldMk cId="0" sldId="279"/>
        </pc:sldMkLst>
        <pc:spChg chg="mod">
          <ac:chgData name="최 석준" userId="6f687b8e7e57ada7" providerId="LiveId" clId="{D29E4454-8431-413B-A8B1-F9DB134E62E1}" dt="2022-01-24T03:39:32.577" v="2040" actId="20577"/>
          <ac:spMkLst>
            <pc:docMk/>
            <pc:sldMk cId="0" sldId="279"/>
            <ac:spMk id="243" creationId="{00000000-0000-0000-0000-000000000000}"/>
          </ac:spMkLst>
        </pc:spChg>
        <pc:spChg chg="mod">
          <ac:chgData name="최 석준" userId="6f687b8e7e57ada7" providerId="LiveId" clId="{D29E4454-8431-413B-A8B1-F9DB134E62E1}" dt="2022-01-24T03:26:22.534" v="1897"/>
          <ac:spMkLst>
            <pc:docMk/>
            <pc:sldMk cId="0" sldId="279"/>
            <ac:spMk id="244" creationId="{00000000-0000-0000-0000-000000000000}"/>
          </ac:spMkLst>
        </pc:spChg>
      </pc:sldChg>
      <pc:sldChg chg="delSp modSp mod modNotesTx">
        <pc:chgData name="최 석준" userId="6f687b8e7e57ada7" providerId="LiveId" clId="{D29E4454-8431-413B-A8B1-F9DB134E62E1}" dt="2022-01-24T04:02:51.877" v="2123" actId="20577"/>
        <pc:sldMkLst>
          <pc:docMk/>
          <pc:sldMk cId="426959994" sldId="280"/>
        </pc:sldMkLst>
        <pc:spChg chg="mod">
          <ac:chgData name="최 석준" userId="6f687b8e7e57ada7" providerId="LiveId" clId="{D29E4454-8431-413B-A8B1-F9DB134E62E1}" dt="2022-01-24T04:02:42.344" v="2121" actId="20577"/>
          <ac:spMkLst>
            <pc:docMk/>
            <pc:sldMk cId="426959994" sldId="280"/>
            <ac:spMk id="2" creationId="{1C4536A2-87BF-492F-8FEF-0CECE81DEC40}"/>
          </ac:spMkLst>
        </pc:spChg>
        <pc:spChg chg="del">
          <ac:chgData name="최 석준" userId="6f687b8e7e57ada7" providerId="LiveId" clId="{D29E4454-8431-413B-A8B1-F9DB134E62E1}" dt="2022-01-20T06:09:14.107" v="35" actId="478"/>
          <ac:spMkLst>
            <pc:docMk/>
            <pc:sldMk cId="426959994" sldId="280"/>
            <ac:spMk id="4" creationId="{C5939DE8-88A9-478A-B5E6-52FA151426D9}"/>
          </ac:spMkLst>
        </pc:spChg>
      </pc:sldChg>
      <pc:sldChg chg="del">
        <pc:chgData name="최 석준" userId="6f687b8e7e57ada7" providerId="LiveId" clId="{D29E4454-8431-413B-A8B1-F9DB134E62E1}" dt="2022-01-20T06:07:34.552" v="1" actId="47"/>
        <pc:sldMkLst>
          <pc:docMk/>
          <pc:sldMk cId="4259108625" sldId="281"/>
        </pc:sldMkLst>
      </pc:sldChg>
      <pc:sldChg chg="del">
        <pc:chgData name="최 석준" userId="6f687b8e7e57ada7" providerId="LiveId" clId="{D29E4454-8431-413B-A8B1-F9DB134E62E1}" dt="2022-01-20T06:07:34.552" v="1" actId="47"/>
        <pc:sldMkLst>
          <pc:docMk/>
          <pc:sldMk cId="2694749380" sldId="282"/>
        </pc:sldMkLst>
      </pc:sldChg>
      <pc:sldChg chg="del">
        <pc:chgData name="최 석준" userId="6f687b8e7e57ada7" providerId="LiveId" clId="{D29E4454-8431-413B-A8B1-F9DB134E62E1}" dt="2022-01-20T06:07:34.552" v="1" actId="47"/>
        <pc:sldMkLst>
          <pc:docMk/>
          <pc:sldMk cId="717210712" sldId="283"/>
        </pc:sldMkLst>
      </pc:sldChg>
      <pc:sldChg chg="del">
        <pc:chgData name="최 석준" userId="6f687b8e7e57ada7" providerId="LiveId" clId="{D29E4454-8431-413B-A8B1-F9DB134E62E1}" dt="2022-01-20T06:07:34.552" v="1" actId="47"/>
        <pc:sldMkLst>
          <pc:docMk/>
          <pc:sldMk cId="2625151704" sldId="284"/>
        </pc:sldMkLst>
      </pc:sldChg>
      <pc:sldChg chg="del">
        <pc:chgData name="최 석준" userId="6f687b8e7e57ada7" providerId="LiveId" clId="{D29E4454-8431-413B-A8B1-F9DB134E62E1}" dt="2022-01-20T06:07:34.552" v="1" actId="47"/>
        <pc:sldMkLst>
          <pc:docMk/>
          <pc:sldMk cId="2717249245" sldId="285"/>
        </pc:sldMkLst>
      </pc:sldChg>
      <pc:sldChg chg="del">
        <pc:chgData name="최 석준" userId="6f687b8e7e57ada7" providerId="LiveId" clId="{D29E4454-8431-413B-A8B1-F9DB134E62E1}" dt="2022-01-20T06:07:34.552" v="1" actId="47"/>
        <pc:sldMkLst>
          <pc:docMk/>
          <pc:sldMk cId="4260342640" sldId="286"/>
        </pc:sldMkLst>
      </pc:sldChg>
      <pc:sldChg chg="del">
        <pc:chgData name="최 석준" userId="6f687b8e7e57ada7" providerId="LiveId" clId="{D29E4454-8431-413B-A8B1-F9DB134E62E1}" dt="2022-01-20T06:07:34.552" v="1" actId="47"/>
        <pc:sldMkLst>
          <pc:docMk/>
          <pc:sldMk cId="2819766357" sldId="287"/>
        </pc:sldMkLst>
      </pc:sldChg>
      <pc:sldChg chg="del">
        <pc:chgData name="최 석준" userId="6f687b8e7e57ada7" providerId="LiveId" clId="{D29E4454-8431-413B-A8B1-F9DB134E62E1}" dt="2022-01-20T06:07:34.552" v="1" actId="47"/>
        <pc:sldMkLst>
          <pc:docMk/>
          <pc:sldMk cId="181067138" sldId="288"/>
        </pc:sldMkLst>
      </pc:sldChg>
      <pc:sldChg chg="del">
        <pc:chgData name="최 석준" userId="6f687b8e7e57ada7" providerId="LiveId" clId="{D29E4454-8431-413B-A8B1-F9DB134E62E1}" dt="2022-01-20T06:07:34.552" v="1" actId="47"/>
        <pc:sldMkLst>
          <pc:docMk/>
          <pc:sldMk cId="2168267132" sldId="289"/>
        </pc:sldMkLst>
      </pc:sldChg>
      <pc:sldChg chg="del">
        <pc:chgData name="최 석준" userId="6f687b8e7e57ada7" providerId="LiveId" clId="{D29E4454-8431-413B-A8B1-F9DB134E62E1}" dt="2022-01-20T06:07:34.552" v="1" actId="47"/>
        <pc:sldMkLst>
          <pc:docMk/>
          <pc:sldMk cId="1275427906" sldId="290"/>
        </pc:sldMkLst>
      </pc:sldChg>
      <pc:sldChg chg="del">
        <pc:chgData name="최 석준" userId="6f687b8e7e57ada7" providerId="LiveId" clId="{D29E4454-8431-413B-A8B1-F9DB134E62E1}" dt="2022-01-20T06:07:34.552" v="1" actId="47"/>
        <pc:sldMkLst>
          <pc:docMk/>
          <pc:sldMk cId="2564067463" sldId="291"/>
        </pc:sldMkLst>
      </pc:sldChg>
      <pc:sldChg chg="del">
        <pc:chgData name="최 석준" userId="6f687b8e7e57ada7" providerId="LiveId" clId="{D29E4454-8431-413B-A8B1-F9DB134E62E1}" dt="2022-01-20T06:07:34.552" v="1" actId="47"/>
        <pc:sldMkLst>
          <pc:docMk/>
          <pc:sldMk cId="3902817134" sldId="292"/>
        </pc:sldMkLst>
      </pc:sldChg>
      <pc:sldChg chg="del">
        <pc:chgData name="최 석준" userId="6f687b8e7e57ada7" providerId="LiveId" clId="{D29E4454-8431-413B-A8B1-F9DB134E62E1}" dt="2022-01-20T06:07:34.552" v="1" actId="47"/>
        <pc:sldMkLst>
          <pc:docMk/>
          <pc:sldMk cId="3364935384" sldId="293"/>
        </pc:sldMkLst>
      </pc:sldChg>
      <pc:sldChg chg="del">
        <pc:chgData name="최 석준" userId="6f687b8e7e57ada7" providerId="LiveId" clId="{D29E4454-8431-413B-A8B1-F9DB134E62E1}" dt="2022-01-20T06:07:34.552" v="1" actId="47"/>
        <pc:sldMkLst>
          <pc:docMk/>
          <pc:sldMk cId="1039076639" sldId="295"/>
        </pc:sldMkLst>
      </pc:sldChg>
      <pc:sldChg chg="del">
        <pc:chgData name="최 석준" userId="6f687b8e7e57ada7" providerId="LiveId" clId="{D29E4454-8431-413B-A8B1-F9DB134E62E1}" dt="2022-01-20T06:07:34.552" v="1" actId="47"/>
        <pc:sldMkLst>
          <pc:docMk/>
          <pc:sldMk cId="1240400641" sldId="296"/>
        </pc:sldMkLst>
      </pc:sldChg>
      <pc:sldChg chg="modSp mod">
        <pc:chgData name="최 석준" userId="6f687b8e7e57ada7" providerId="LiveId" clId="{D29E4454-8431-413B-A8B1-F9DB134E62E1}" dt="2022-01-20T06:09:23.284" v="38" actId="20577"/>
        <pc:sldMkLst>
          <pc:docMk/>
          <pc:sldMk cId="4268282566" sldId="297"/>
        </pc:sldMkLst>
        <pc:spChg chg="mod">
          <ac:chgData name="최 석준" userId="6f687b8e7e57ada7" providerId="LiveId" clId="{D29E4454-8431-413B-A8B1-F9DB134E62E1}" dt="2022-01-20T06:08:10.228" v="11" actId="20577"/>
          <ac:spMkLst>
            <pc:docMk/>
            <pc:sldMk cId="4268282566" sldId="297"/>
            <ac:spMk id="3" creationId="{00000000-0000-0000-0000-000000000000}"/>
          </ac:spMkLst>
        </pc:spChg>
        <pc:spChg chg="mod">
          <ac:chgData name="최 석준" userId="6f687b8e7e57ada7" providerId="LiveId" clId="{D29E4454-8431-413B-A8B1-F9DB134E62E1}" dt="2022-01-20T06:09:23.284" v="38" actId="20577"/>
          <ac:spMkLst>
            <pc:docMk/>
            <pc:sldMk cId="4268282566" sldId="297"/>
            <ac:spMk id="4" creationId="{00000000-0000-0000-0000-000000000000}"/>
          </ac:spMkLst>
        </pc:spChg>
      </pc:sldChg>
      <pc:sldChg chg="delSp modSp mod ord">
        <pc:chgData name="최 석준" userId="6f687b8e7e57ada7" providerId="LiveId" clId="{D29E4454-8431-413B-A8B1-F9DB134E62E1}" dt="2022-01-24T20:10:43.474" v="2816" actId="20577"/>
        <pc:sldMkLst>
          <pc:docMk/>
          <pc:sldMk cId="1441547136" sldId="298"/>
        </pc:sldMkLst>
        <pc:spChg chg="mod">
          <ac:chgData name="최 석준" userId="6f687b8e7e57ada7" providerId="LiveId" clId="{D29E4454-8431-413B-A8B1-F9DB134E62E1}" dt="2022-01-24T20:10:43.474" v="2816" actId="20577"/>
          <ac:spMkLst>
            <pc:docMk/>
            <pc:sldMk cId="1441547136" sldId="298"/>
            <ac:spMk id="2" creationId="{30D1F55B-AEFC-4AD7-AC51-B33C1996BEE6}"/>
          </ac:spMkLst>
        </pc:spChg>
        <pc:spChg chg="del">
          <ac:chgData name="최 석준" userId="6f687b8e7e57ada7" providerId="LiveId" clId="{D29E4454-8431-413B-A8B1-F9DB134E62E1}" dt="2022-01-20T06:09:10.896" v="34" actId="478"/>
          <ac:spMkLst>
            <pc:docMk/>
            <pc:sldMk cId="1441547136" sldId="298"/>
            <ac:spMk id="4" creationId="{54D9B80C-3A44-4DA3-AEBD-553A98F11C42}"/>
          </ac:spMkLst>
        </pc:spChg>
      </pc:sldChg>
      <pc:sldChg chg="delSp modSp new mod">
        <pc:chgData name="최 석준" userId="6f687b8e7e57ada7" providerId="LiveId" clId="{D29E4454-8431-413B-A8B1-F9DB134E62E1}" dt="2022-01-24T02:10:44.379" v="370" actId="20577"/>
        <pc:sldMkLst>
          <pc:docMk/>
          <pc:sldMk cId="1683050137" sldId="299"/>
        </pc:sldMkLst>
        <pc:spChg chg="mod">
          <ac:chgData name="최 석준" userId="6f687b8e7e57ada7" providerId="LiveId" clId="{D29E4454-8431-413B-A8B1-F9DB134E62E1}" dt="2022-01-24T01:57:11.946" v="182" actId="20577"/>
          <ac:spMkLst>
            <pc:docMk/>
            <pc:sldMk cId="1683050137" sldId="299"/>
            <ac:spMk id="2" creationId="{9CE40C3A-1163-407E-8B14-006E0435BA2F}"/>
          </ac:spMkLst>
        </pc:spChg>
        <pc:spChg chg="mod">
          <ac:chgData name="최 석준" userId="6f687b8e7e57ada7" providerId="LiveId" clId="{D29E4454-8431-413B-A8B1-F9DB134E62E1}" dt="2022-01-24T02:10:44.379" v="370" actId="20577"/>
          <ac:spMkLst>
            <pc:docMk/>
            <pc:sldMk cId="1683050137" sldId="299"/>
            <ac:spMk id="3" creationId="{FB2613C5-6B60-485C-A206-FD0175B7AA69}"/>
          </ac:spMkLst>
        </pc:spChg>
        <pc:spChg chg="del">
          <ac:chgData name="최 석준" userId="6f687b8e7e57ada7" providerId="LiveId" clId="{D29E4454-8431-413B-A8B1-F9DB134E62E1}" dt="2022-01-20T06:09:17.309" v="36" actId="478"/>
          <ac:spMkLst>
            <pc:docMk/>
            <pc:sldMk cId="1683050137" sldId="299"/>
            <ac:spMk id="4" creationId="{21C805DA-C6DE-4153-A935-FD1B303325D8}"/>
          </ac:spMkLst>
        </pc:spChg>
      </pc:sldChg>
      <pc:sldChg chg="addSp delSp modSp add mod modNotesTx">
        <pc:chgData name="최 석준" userId="6f687b8e7e57ada7" providerId="LiveId" clId="{D29E4454-8431-413B-A8B1-F9DB134E62E1}" dt="2022-01-24T02:03:23.983" v="269" actId="115"/>
        <pc:sldMkLst>
          <pc:docMk/>
          <pc:sldMk cId="1879169574" sldId="300"/>
        </pc:sldMkLst>
        <pc:spChg chg="mod">
          <ac:chgData name="최 석준" userId="6f687b8e7e57ada7" providerId="LiveId" clId="{D29E4454-8431-413B-A8B1-F9DB134E62E1}" dt="2022-01-24T02:03:23.983" v="269" actId="115"/>
          <ac:spMkLst>
            <pc:docMk/>
            <pc:sldMk cId="1879169574" sldId="300"/>
            <ac:spMk id="2" creationId="{9CE40C3A-1163-407E-8B14-006E0435BA2F}"/>
          </ac:spMkLst>
        </pc:spChg>
        <pc:spChg chg="mod">
          <ac:chgData name="최 석준" userId="6f687b8e7e57ada7" providerId="LiveId" clId="{D29E4454-8431-413B-A8B1-F9DB134E62E1}" dt="2022-01-24T01:57:35.616" v="192" actId="20577"/>
          <ac:spMkLst>
            <pc:docMk/>
            <pc:sldMk cId="1879169574" sldId="300"/>
            <ac:spMk id="3" creationId="{FB2613C5-6B60-485C-A206-FD0175B7AA69}"/>
          </ac:spMkLst>
        </pc:spChg>
        <pc:spChg chg="add del">
          <ac:chgData name="최 석준" userId="6f687b8e7e57ada7" providerId="LiveId" clId="{D29E4454-8431-413B-A8B1-F9DB134E62E1}" dt="2022-01-24T01:58:46.529" v="203"/>
          <ac:spMkLst>
            <pc:docMk/>
            <pc:sldMk cId="1879169574" sldId="300"/>
            <ac:spMk id="4" creationId="{9B2C7D77-6D30-407E-A074-A67E92BF9856}"/>
          </ac:spMkLst>
        </pc:spChg>
        <pc:picChg chg="add del">
          <ac:chgData name="최 석준" userId="6f687b8e7e57ada7" providerId="LiveId" clId="{D29E4454-8431-413B-A8B1-F9DB134E62E1}" dt="2022-01-24T01:58:46.529" v="203"/>
          <ac:picMkLst>
            <pc:docMk/>
            <pc:sldMk cId="1879169574" sldId="300"/>
            <ac:picMk id="1026" creationId="{E2E4E941-3F72-4876-8890-3E0CC1DB2CDE}"/>
          </ac:picMkLst>
        </pc:picChg>
      </pc:sldChg>
      <pc:sldChg chg="modSp new mod">
        <pc:chgData name="최 석준" userId="6f687b8e7e57ada7" providerId="LiveId" clId="{D29E4454-8431-413B-A8B1-F9DB134E62E1}" dt="2022-01-24T03:14:29.911" v="1793" actId="20577"/>
        <pc:sldMkLst>
          <pc:docMk/>
          <pc:sldMk cId="555811226" sldId="301"/>
        </pc:sldMkLst>
        <pc:spChg chg="mod">
          <ac:chgData name="최 석준" userId="6f687b8e7e57ada7" providerId="LiveId" clId="{D29E4454-8431-413B-A8B1-F9DB134E62E1}" dt="2022-01-24T03:14:29.911" v="1793" actId="20577"/>
          <ac:spMkLst>
            <pc:docMk/>
            <pc:sldMk cId="555811226" sldId="301"/>
            <ac:spMk id="2" creationId="{CA3D62E9-034B-4C9B-954E-CD2763BDB463}"/>
          </ac:spMkLst>
        </pc:spChg>
        <pc:spChg chg="mod">
          <ac:chgData name="최 석준" userId="6f687b8e7e57ada7" providerId="LiveId" clId="{D29E4454-8431-413B-A8B1-F9DB134E62E1}" dt="2022-01-24T02:04:26.220" v="288" actId="20577"/>
          <ac:spMkLst>
            <pc:docMk/>
            <pc:sldMk cId="555811226" sldId="301"/>
            <ac:spMk id="3" creationId="{1AAF5F0E-A888-4564-B16C-BD9C041380A0}"/>
          </ac:spMkLst>
        </pc:spChg>
      </pc:sldChg>
      <pc:sldChg chg="modSp add del mod">
        <pc:chgData name="최 석준" userId="6f687b8e7e57ada7" providerId="LiveId" clId="{D29E4454-8431-413B-A8B1-F9DB134E62E1}" dt="2022-01-24T02:06:39.138" v="291" actId="47"/>
        <pc:sldMkLst>
          <pc:docMk/>
          <pc:sldMk cId="1688724290" sldId="302"/>
        </pc:sldMkLst>
        <pc:spChg chg="mod">
          <ac:chgData name="최 석준" userId="6f687b8e7e57ada7" providerId="LiveId" clId="{D29E4454-8431-413B-A8B1-F9DB134E62E1}" dt="2022-01-24T02:04:49.690" v="290" actId="20577"/>
          <ac:spMkLst>
            <pc:docMk/>
            <pc:sldMk cId="1688724290" sldId="302"/>
            <ac:spMk id="3" creationId="{FB2613C5-6B60-485C-A206-FD0175B7AA69}"/>
          </ac:spMkLst>
        </pc:spChg>
      </pc:sldChg>
      <pc:sldChg chg="addSp modSp new mod modNotesTx">
        <pc:chgData name="최 석준" userId="6f687b8e7e57ada7" providerId="LiveId" clId="{D29E4454-8431-413B-A8B1-F9DB134E62E1}" dt="2022-01-24T04:30:48.324" v="2517" actId="207"/>
        <pc:sldMkLst>
          <pc:docMk/>
          <pc:sldMk cId="2953857247" sldId="302"/>
        </pc:sldMkLst>
        <pc:spChg chg="mod">
          <ac:chgData name="최 석준" userId="6f687b8e7e57ada7" providerId="LiveId" clId="{D29E4454-8431-413B-A8B1-F9DB134E62E1}" dt="2022-01-24T04:30:48.324" v="2517" actId="207"/>
          <ac:spMkLst>
            <pc:docMk/>
            <pc:sldMk cId="2953857247" sldId="302"/>
            <ac:spMk id="2" creationId="{92F40ED1-47A3-48E7-BC86-B3CA938F14C0}"/>
          </ac:spMkLst>
        </pc:spChg>
        <pc:spChg chg="mod">
          <ac:chgData name="최 석준" userId="6f687b8e7e57ada7" providerId="LiveId" clId="{D29E4454-8431-413B-A8B1-F9DB134E62E1}" dt="2022-01-24T02:12:19.715" v="416" actId="20577"/>
          <ac:spMkLst>
            <pc:docMk/>
            <pc:sldMk cId="2953857247" sldId="302"/>
            <ac:spMk id="3" creationId="{E7D68509-FD13-441E-B7F2-E28AE15369FE}"/>
          </ac:spMkLst>
        </pc:spChg>
        <pc:graphicFrameChg chg="add mod modGraphic">
          <ac:chgData name="최 석준" userId="6f687b8e7e57ada7" providerId="LiveId" clId="{D29E4454-8431-413B-A8B1-F9DB134E62E1}" dt="2022-01-24T02:09:35.902" v="347" actId="403"/>
          <ac:graphicFrameMkLst>
            <pc:docMk/>
            <pc:sldMk cId="2953857247" sldId="302"/>
            <ac:graphicFrameMk id="6" creationId="{E852A534-712D-47D8-BA1B-0BF09CE5FFAC}"/>
          </ac:graphicFrameMkLst>
        </pc:graphicFrameChg>
      </pc:sldChg>
      <pc:sldChg chg="addSp modSp new mod">
        <pc:chgData name="최 석준" userId="6f687b8e7e57ada7" providerId="LiveId" clId="{D29E4454-8431-413B-A8B1-F9DB134E62E1}" dt="2022-01-24T04:31:15.765" v="2522" actId="207"/>
        <pc:sldMkLst>
          <pc:docMk/>
          <pc:sldMk cId="4235299934" sldId="303"/>
        </pc:sldMkLst>
        <pc:spChg chg="mod">
          <ac:chgData name="최 석준" userId="6f687b8e7e57ada7" providerId="LiveId" clId="{D29E4454-8431-413B-A8B1-F9DB134E62E1}" dt="2022-01-24T04:31:15.765" v="2522" actId="207"/>
          <ac:spMkLst>
            <pc:docMk/>
            <pc:sldMk cId="4235299934" sldId="303"/>
            <ac:spMk id="2" creationId="{816B89AB-AD84-407F-90F6-64C8F04CBF6C}"/>
          </ac:spMkLst>
        </pc:spChg>
        <pc:spChg chg="mod">
          <ac:chgData name="최 석준" userId="6f687b8e7e57ada7" providerId="LiveId" clId="{D29E4454-8431-413B-A8B1-F9DB134E62E1}" dt="2022-01-24T02:12:59.106" v="439" actId="20577"/>
          <ac:spMkLst>
            <pc:docMk/>
            <pc:sldMk cId="4235299934" sldId="303"/>
            <ac:spMk id="3" creationId="{E532621E-8625-43A7-B786-92AC6C802A6D}"/>
          </ac:spMkLst>
        </pc:spChg>
        <pc:graphicFrameChg chg="add mod modGraphic">
          <ac:chgData name="최 석준" userId="6f687b8e7e57ada7" providerId="LiveId" clId="{D29E4454-8431-413B-A8B1-F9DB134E62E1}" dt="2022-01-24T02:14:24.532" v="459" actId="14100"/>
          <ac:graphicFrameMkLst>
            <pc:docMk/>
            <pc:sldMk cId="4235299934" sldId="303"/>
            <ac:graphicFrameMk id="6" creationId="{996E26A9-D5EA-490F-B954-E9FD474273DB}"/>
          </ac:graphicFrameMkLst>
        </pc:graphicFrameChg>
      </pc:sldChg>
      <pc:sldChg chg="addSp modSp new mod modNotesTx">
        <pc:chgData name="최 석준" userId="6f687b8e7e57ada7" providerId="LiveId" clId="{D29E4454-8431-413B-A8B1-F9DB134E62E1}" dt="2022-01-24T04:11:16.233" v="2157" actId="207"/>
        <pc:sldMkLst>
          <pc:docMk/>
          <pc:sldMk cId="2680431405" sldId="304"/>
        </pc:sldMkLst>
        <pc:spChg chg="mod">
          <ac:chgData name="최 석준" userId="6f687b8e7e57ada7" providerId="LiveId" clId="{D29E4454-8431-413B-A8B1-F9DB134E62E1}" dt="2022-01-24T04:11:16.233" v="2157" actId="207"/>
          <ac:spMkLst>
            <pc:docMk/>
            <pc:sldMk cId="2680431405" sldId="304"/>
            <ac:spMk id="2" creationId="{7BDC1189-49CA-4AF6-8968-3BA89F6179E1}"/>
          </ac:spMkLst>
        </pc:spChg>
        <pc:spChg chg="mod">
          <ac:chgData name="최 석준" userId="6f687b8e7e57ada7" providerId="LiveId" clId="{D29E4454-8431-413B-A8B1-F9DB134E62E1}" dt="2022-01-24T02:28:35.073" v="663" actId="20577"/>
          <ac:spMkLst>
            <pc:docMk/>
            <pc:sldMk cId="2680431405" sldId="304"/>
            <ac:spMk id="3" creationId="{D82340F5-2C65-4860-B91A-A10AC3C46D8F}"/>
          </ac:spMkLst>
        </pc:spChg>
        <pc:picChg chg="add mod">
          <ac:chgData name="최 석준" userId="6f687b8e7e57ada7" providerId="LiveId" clId="{D29E4454-8431-413B-A8B1-F9DB134E62E1}" dt="2022-01-24T02:31:00.871" v="700" actId="14100"/>
          <ac:picMkLst>
            <pc:docMk/>
            <pc:sldMk cId="2680431405" sldId="304"/>
            <ac:picMk id="4098" creationId="{8CD443B8-6A28-40A2-B0BE-A29632CFDE22}"/>
          </ac:picMkLst>
        </pc:picChg>
      </pc:sldChg>
      <pc:sldChg chg="addSp delSp modSp add mod">
        <pc:chgData name="최 석준" userId="6f687b8e7e57ada7" providerId="LiveId" clId="{D29E4454-8431-413B-A8B1-F9DB134E62E1}" dt="2022-01-24T04:11:24.145" v="2159" actId="207"/>
        <pc:sldMkLst>
          <pc:docMk/>
          <pc:sldMk cId="4247276265" sldId="305"/>
        </pc:sldMkLst>
        <pc:spChg chg="mod">
          <ac:chgData name="최 석준" userId="6f687b8e7e57ada7" providerId="LiveId" clId="{D29E4454-8431-413B-A8B1-F9DB134E62E1}" dt="2022-01-24T04:11:24.145" v="2159" actId="207"/>
          <ac:spMkLst>
            <pc:docMk/>
            <pc:sldMk cId="4247276265" sldId="305"/>
            <ac:spMk id="2" creationId="{7BDC1189-49CA-4AF6-8968-3BA89F6179E1}"/>
          </ac:spMkLst>
        </pc:spChg>
        <pc:spChg chg="mod">
          <ac:chgData name="최 석준" userId="6f687b8e7e57ada7" providerId="LiveId" clId="{D29E4454-8431-413B-A8B1-F9DB134E62E1}" dt="2022-01-24T02:34:06.936" v="740" actId="6549"/>
          <ac:spMkLst>
            <pc:docMk/>
            <pc:sldMk cId="4247276265" sldId="305"/>
            <ac:spMk id="3" creationId="{D82340F5-2C65-4860-B91A-A10AC3C46D8F}"/>
          </ac:spMkLst>
        </pc:spChg>
        <pc:picChg chg="del">
          <ac:chgData name="최 석준" userId="6f687b8e7e57ada7" providerId="LiveId" clId="{D29E4454-8431-413B-A8B1-F9DB134E62E1}" dt="2022-01-24T02:32:40.505" v="717" actId="478"/>
          <ac:picMkLst>
            <pc:docMk/>
            <pc:sldMk cId="4247276265" sldId="305"/>
            <ac:picMk id="4098" creationId="{8CD443B8-6A28-40A2-B0BE-A29632CFDE22}"/>
          </ac:picMkLst>
        </pc:picChg>
        <pc:picChg chg="add mod">
          <ac:chgData name="최 석준" userId="6f687b8e7e57ada7" providerId="LiveId" clId="{D29E4454-8431-413B-A8B1-F9DB134E62E1}" dt="2022-01-24T02:33:49.907" v="737" actId="14100"/>
          <ac:picMkLst>
            <pc:docMk/>
            <pc:sldMk cId="4247276265" sldId="305"/>
            <ac:picMk id="5122" creationId="{90CA86F2-6D39-4CD8-8F92-DB441F809CDD}"/>
          </ac:picMkLst>
        </pc:picChg>
      </pc:sldChg>
      <pc:sldChg chg="addSp delSp modSp new mod modNotesTx">
        <pc:chgData name="최 석준" userId="6f687b8e7e57ada7" providerId="LiveId" clId="{D29E4454-8431-413B-A8B1-F9DB134E62E1}" dt="2022-01-24T04:10:13.467" v="2154" actId="20577"/>
        <pc:sldMkLst>
          <pc:docMk/>
          <pc:sldMk cId="524708612" sldId="306"/>
        </pc:sldMkLst>
        <pc:spChg chg="mod">
          <ac:chgData name="최 석준" userId="6f687b8e7e57ada7" providerId="LiveId" clId="{D29E4454-8431-413B-A8B1-F9DB134E62E1}" dt="2022-01-24T04:10:13.467" v="2154" actId="20577"/>
          <ac:spMkLst>
            <pc:docMk/>
            <pc:sldMk cId="524708612" sldId="306"/>
            <ac:spMk id="2" creationId="{26B28239-0968-48F2-911F-97ABD9E7267A}"/>
          </ac:spMkLst>
        </pc:spChg>
        <pc:spChg chg="mod">
          <ac:chgData name="최 석준" userId="6f687b8e7e57ada7" providerId="LiveId" clId="{D29E4454-8431-413B-A8B1-F9DB134E62E1}" dt="2022-01-24T02:52:15.128" v="1173" actId="20577"/>
          <ac:spMkLst>
            <pc:docMk/>
            <pc:sldMk cId="524708612" sldId="306"/>
            <ac:spMk id="3" creationId="{7767FC0E-AB67-4B6D-B375-BAD554B18FB3}"/>
          </ac:spMkLst>
        </pc:spChg>
        <pc:picChg chg="add del mod">
          <ac:chgData name="최 석준" userId="6f687b8e7e57ada7" providerId="LiveId" clId="{D29E4454-8431-413B-A8B1-F9DB134E62E1}" dt="2022-01-24T02:58:56.571" v="1336" actId="478"/>
          <ac:picMkLst>
            <pc:docMk/>
            <pc:sldMk cId="524708612" sldId="306"/>
            <ac:picMk id="6" creationId="{C45808FE-1427-4A33-B924-AE0E91AB3170}"/>
          </ac:picMkLst>
        </pc:picChg>
        <pc:picChg chg="add del mod">
          <ac:chgData name="최 석준" userId="6f687b8e7e57ada7" providerId="LiveId" clId="{D29E4454-8431-413B-A8B1-F9DB134E62E1}" dt="2022-01-24T02:58:56.571" v="1336" actId="478"/>
          <ac:picMkLst>
            <pc:docMk/>
            <pc:sldMk cId="524708612" sldId="306"/>
            <ac:picMk id="7" creationId="{453876E0-EBAE-47CC-BF99-F45E8CEEE5AD}"/>
          </ac:picMkLst>
        </pc:picChg>
        <pc:picChg chg="add del mod">
          <ac:chgData name="최 석준" userId="6f687b8e7e57ada7" providerId="LiveId" clId="{D29E4454-8431-413B-A8B1-F9DB134E62E1}" dt="2022-01-24T02:58:56.571" v="1336" actId="478"/>
          <ac:picMkLst>
            <pc:docMk/>
            <pc:sldMk cId="524708612" sldId="306"/>
            <ac:picMk id="8" creationId="{03768C79-81A0-47A0-9C61-3C0AE79EC745}"/>
          </ac:picMkLst>
        </pc:picChg>
        <pc:picChg chg="add del mod">
          <ac:chgData name="최 석준" userId="6f687b8e7e57ada7" providerId="LiveId" clId="{D29E4454-8431-413B-A8B1-F9DB134E62E1}" dt="2022-01-24T02:58:56.571" v="1336" actId="478"/>
          <ac:picMkLst>
            <pc:docMk/>
            <pc:sldMk cId="524708612" sldId="306"/>
            <ac:picMk id="9" creationId="{6E4C4C60-782E-4874-907F-395C58B5FC7D}"/>
          </ac:picMkLst>
        </pc:picChg>
        <pc:picChg chg="add mod">
          <ac:chgData name="최 석준" userId="6f687b8e7e57ada7" providerId="LiveId" clId="{D29E4454-8431-413B-A8B1-F9DB134E62E1}" dt="2022-01-24T02:59:29.232" v="1345" actId="1076"/>
          <ac:picMkLst>
            <pc:docMk/>
            <pc:sldMk cId="524708612" sldId="306"/>
            <ac:picMk id="7170" creationId="{FA49796F-84E6-465A-9999-2D35F9AE8435}"/>
          </ac:picMkLst>
        </pc:picChg>
        <pc:picChg chg="add mod">
          <ac:chgData name="최 석준" userId="6f687b8e7e57ada7" providerId="LiveId" clId="{D29E4454-8431-413B-A8B1-F9DB134E62E1}" dt="2022-01-24T02:59:34.807" v="1347" actId="1076"/>
          <ac:picMkLst>
            <pc:docMk/>
            <pc:sldMk cId="524708612" sldId="306"/>
            <ac:picMk id="7172" creationId="{2C795E34-C170-40E6-8D2E-C0FF4FB7C7C1}"/>
          </ac:picMkLst>
        </pc:picChg>
        <pc:picChg chg="add mod">
          <ac:chgData name="최 석준" userId="6f687b8e7e57ada7" providerId="LiveId" clId="{D29E4454-8431-413B-A8B1-F9DB134E62E1}" dt="2022-01-24T02:59:32.937" v="1346" actId="1076"/>
          <ac:picMkLst>
            <pc:docMk/>
            <pc:sldMk cId="524708612" sldId="306"/>
            <ac:picMk id="7174" creationId="{1A069302-29CD-4F3D-8D13-7BC3C96BFA70}"/>
          </ac:picMkLst>
        </pc:picChg>
        <pc:picChg chg="add mod">
          <ac:chgData name="최 석준" userId="6f687b8e7e57ada7" providerId="LiveId" clId="{D29E4454-8431-413B-A8B1-F9DB134E62E1}" dt="2022-01-24T02:59:38.191" v="1348" actId="1076"/>
          <ac:picMkLst>
            <pc:docMk/>
            <pc:sldMk cId="524708612" sldId="306"/>
            <ac:picMk id="7176" creationId="{AAC64FE5-0C46-4282-8928-B3B810A0FD0C}"/>
          </ac:picMkLst>
        </pc:picChg>
      </pc:sldChg>
      <pc:sldChg chg="addSp delSp modSp new mod">
        <pc:chgData name="최 석준" userId="6f687b8e7e57ada7" providerId="LiveId" clId="{D29E4454-8431-413B-A8B1-F9DB134E62E1}" dt="2022-01-24T04:10:16.785" v="2155" actId="20577"/>
        <pc:sldMkLst>
          <pc:docMk/>
          <pc:sldMk cId="2552143857" sldId="307"/>
        </pc:sldMkLst>
        <pc:spChg chg="mod">
          <ac:chgData name="최 석준" userId="6f687b8e7e57ada7" providerId="LiveId" clId="{D29E4454-8431-413B-A8B1-F9DB134E62E1}" dt="2022-01-24T04:10:16.785" v="2155" actId="20577"/>
          <ac:spMkLst>
            <pc:docMk/>
            <pc:sldMk cId="2552143857" sldId="307"/>
            <ac:spMk id="2" creationId="{296BDF83-1193-491B-8771-9471B1E517C0}"/>
          </ac:spMkLst>
        </pc:spChg>
        <pc:spChg chg="mod">
          <ac:chgData name="최 석준" userId="6f687b8e7e57ada7" providerId="LiveId" clId="{D29E4454-8431-413B-A8B1-F9DB134E62E1}" dt="2022-01-24T02:55:57.216" v="1256" actId="20577"/>
          <ac:spMkLst>
            <pc:docMk/>
            <pc:sldMk cId="2552143857" sldId="307"/>
            <ac:spMk id="3" creationId="{FAA5729F-915F-40B4-9A6B-AC1B90803F64}"/>
          </ac:spMkLst>
        </pc:spChg>
        <pc:picChg chg="add del mod">
          <ac:chgData name="최 석준" userId="6f687b8e7e57ada7" providerId="LiveId" clId="{D29E4454-8431-413B-A8B1-F9DB134E62E1}" dt="2022-01-24T02:57:33.455" v="1322" actId="478"/>
          <ac:picMkLst>
            <pc:docMk/>
            <pc:sldMk cId="2552143857" sldId="307"/>
            <ac:picMk id="7" creationId="{2AE4A190-A3D0-454B-92D9-4F8ADD2E7A63}"/>
          </ac:picMkLst>
        </pc:picChg>
        <pc:picChg chg="add del mod">
          <ac:chgData name="최 석준" userId="6f687b8e7e57ada7" providerId="LiveId" clId="{D29E4454-8431-413B-A8B1-F9DB134E62E1}" dt="2022-01-24T02:57:33.455" v="1322" actId="478"/>
          <ac:picMkLst>
            <pc:docMk/>
            <pc:sldMk cId="2552143857" sldId="307"/>
            <ac:picMk id="6146" creationId="{5B916E5F-17D2-42E0-B709-04F6F6A24D5E}"/>
          </ac:picMkLst>
        </pc:picChg>
        <pc:picChg chg="add mod">
          <ac:chgData name="최 석준" userId="6f687b8e7e57ada7" providerId="LiveId" clId="{D29E4454-8431-413B-A8B1-F9DB134E62E1}" dt="2022-01-24T02:59:54.746" v="1377" actId="1037"/>
          <ac:picMkLst>
            <pc:docMk/>
            <pc:sldMk cId="2552143857" sldId="307"/>
            <ac:picMk id="6148" creationId="{5DDC09ED-F936-4D79-935B-CC1E622A570E}"/>
          </ac:picMkLst>
        </pc:picChg>
        <pc:picChg chg="add mod">
          <ac:chgData name="최 석준" userId="6f687b8e7e57ada7" providerId="LiveId" clId="{D29E4454-8431-413B-A8B1-F9DB134E62E1}" dt="2022-01-24T02:59:54.746" v="1377" actId="1037"/>
          <ac:picMkLst>
            <pc:docMk/>
            <pc:sldMk cId="2552143857" sldId="307"/>
            <ac:picMk id="6150" creationId="{5E6AC377-39E0-4F20-81C9-7FEC1DB20ADB}"/>
          </ac:picMkLst>
        </pc:picChg>
        <pc:picChg chg="add mod">
          <ac:chgData name="최 석준" userId="6f687b8e7e57ada7" providerId="LiveId" clId="{D29E4454-8431-413B-A8B1-F9DB134E62E1}" dt="2022-01-24T02:59:54.746" v="1377" actId="1037"/>
          <ac:picMkLst>
            <pc:docMk/>
            <pc:sldMk cId="2552143857" sldId="307"/>
            <ac:picMk id="6152" creationId="{005CA437-5559-481E-8497-7B37CDC23D90}"/>
          </ac:picMkLst>
        </pc:picChg>
        <pc:picChg chg="add mod">
          <ac:chgData name="최 석준" userId="6f687b8e7e57ada7" providerId="LiveId" clId="{D29E4454-8431-413B-A8B1-F9DB134E62E1}" dt="2022-01-24T02:59:54.746" v="1377" actId="1037"/>
          <ac:picMkLst>
            <pc:docMk/>
            <pc:sldMk cId="2552143857" sldId="307"/>
            <ac:picMk id="6154" creationId="{C90CF0E8-8366-4E76-9D4C-B3DA6DA02E1E}"/>
          </ac:picMkLst>
        </pc:picChg>
      </pc:sldChg>
      <pc:sldChg chg="modSp new mod modNotesTx">
        <pc:chgData name="최 석준" userId="6f687b8e7e57ada7" providerId="LiveId" clId="{D29E4454-8431-413B-A8B1-F9DB134E62E1}" dt="2022-01-24T04:09:53.172" v="2149" actId="207"/>
        <pc:sldMkLst>
          <pc:docMk/>
          <pc:sldMk cId="1193929349" sldId="308"/>
        </pc:sldMkLst>
        <pc:spChg chg="mod">
          <ac:chgData name="최 석준" userId="6f687b8e7e57ada7" providerId="LiveId" clId="{D29E4454-8431-413B-A8B1-F9DB134E62E1}" dt="2022-01-24T04:09:53.172" v="2149" actId="207"/>
          <ac:spMkLst>
            <pc:docMk/>
            <pc:sldMk cId="1193929349" sldId="308"/>
            <ac:spMk id="2" creationId="{73810777-B428-4176-8B0E-C508DD209B8E}"/>
          </ac:spMkLst>
        </pc:spChg>
        <pc:spChg chg="mod">
          <ac:chgData name="최 석준" userId="6f687b8e7e57ada7" providerId="LiveId" clId="{D29E4454-8431-413B-A8B1-F9DB134E62E1}" dt="2022-01-24T03:00:53.930" v="1418" actId="20577"/>
          <ac:spMkLst>
            <pc:docMk/>
            <pc:sldMk cId="1193929349" sldId="308"/>
            <ac:spMk id="3" creationId="{2905A1ED-3F9B-4556-B365-08F04C4B0825}"/>
          </ac:spMkLst>
        </pc:spChg>
      </pc:sldChg>
      <pc:sldChg chg="modSp add mod">
        <pc:chgData name="최 석준" userId="6f687b8e7e57ada7" providerId="LiveId" clId="{D29E4454-8431-413B-A8B1-F9DB134E62E1}" dt="2022-01-24T04:10:05.738" v="2153" actId="207"/>
        <pc:sldMkLst>
          <pc:docMk/>
          <pc:sldMk cId="1943233256" sldId="309"/>
        </pc:sldMkLst>
        <pc:spChg chg="mod">
          <ac:chgData name="최 석준" userId="6f687b8e7e57ada7" providerId="LiveId" clId="{D29E4454-8431-413B-A8B1-F9DB134E62E1}" dt="2022-01-24T04:10:05.738" v="2153" actId="207"/>
          <ac:spMkLst>
            <pc:docMk/>
            <pc:sldMk cId="1943233256" sldId="309"/>
            <ac:spMk id="2" creationId="{73810777-B428-4176-8B0E-C508DD209B8E}"/>
          </ac:spMkLst>
        </pc:spChg>
        <pc:spChg chg="mod">
          <ac:chgData name="최 석준" userId="6f687b8e7e57ada7" providerId="LiveId" clId="{D29E4454-8431-413B-A8B1-F9DB134E62E1}" dt="2022-01-24T03:01:49.148" v="1439" actId="6549"/>
          <ac:spMkLst>
            <pc:docMk/>
            <pc:sldMk cId="1943233256" sldId="309"/>
            <ac:spMk id="3" creationId="{2905A1ED-3F9B-4556-B365-08F04C4B0825}"/>
          </ac:spMkLst>
        </pc:spChg>
      </pc:sldChg>
      <pc:sldChg chg="addSp modSp new mod">
        <pc:chgData name="최 석준" userId="6f687b8e7e57ada7" providerId="LiveId" clId="{D29E4454-8431-413B-A8B1-F9DB134E62E1}" dt="2022-01-24T03:14:02.950" v="1792" actId="1036"/>
        <pc:sldMkLst>
          <pc:docMk/>
          <pc:sldMk cId="3563066295" sldId="310"/>
        </pc:sldMkLst>
        <pc:spChg chg="mod">
          <ac:chgData name="최 석준" userId="6f687b8e7e57ada7" providerId="LiveId" clId="{D29E4454-8431-413B-A8B1-F9DB134E62E1}" dt="2022-01-24T03:09:57.105" v="1681" actId="20577"/>
          <ac:spMkLst>
            <pc:docMk/>
            <pc:sldMk cId="3563066295" sldId="310"/>
            <ac:spMk id="2" creationId="{E3DAA080-1FA4-4FE6-A3F5-95BD887BBD07}"/>
          </ac:spMkLst>
        </pc:spChg>
        <pc:spChg chg="mod">
          <ac:chgData name="최 석준" userId="6f687b8e7e57ada7" providerId="LiveId" clId="{D29E4454-8431-413B-A8B1-F9DB134E62E1}" dt="2022-01-24T03:07:17.215" v="1507" actId="20577"/>
          <ac:spMkLst>
            <pc:docMk/>
            <pc:sldMk cId="3563066295" sldId="310"/>
            <ac:spMk id="3" creationId="{5A5A612E-2ECA-4C5B-AF31-4C3EF2DA539B}"/>
          </ac:spMkLst>
        </pc:spChg>
        <pc:spChg chg="add mod">
          <ac:chgData name="최 석준" userId="6f687b8e7e57ada7" providerId="LiveId" clId="{D29E4454-8431-413B-A8B1-F9DB134E62E1}" dt="2022-01-24T03:14:02.950" v="1792" actId="1036"/>
          <ac:spMkLst>
            <pc:docMk/>
            <pc:sldMk cId="3563066295" sldId="310"/>
            <ac:spMk id="7" creationId="{69EDE66B-B5AB-4A3E-B754-F682A0CFD87D}"/>
          </ac:spMkLst>
        </pc:spChg>
        <pc:graphicFrameChg chg="add mod modGraphic">
          <ac:chgData name="최 석준" userId="6f687b8e7e57ada7" providerId="LiveId" clId="{D29E4454-8431-413B-A8B1-F9DB134E62E1}" dt="2022-01-24T03:11:27.316" v="1706" actId="1036"/>
          <ac:graphicFrameMkLst>
            <pc:docMk/>
            <pc:sldMk cId="3563066295" sldId="310"/>
            <ac:graphicFrameMk id="6" creationId="{BBB0DAA2-ECAA-4D35-8208-7EFDAD04590A}"/>
          </ac:graphicFrameMkLst>
        </pc:graphicFrameChg>
      </pc:sldChg>
      <pc:sldChg chg="addSp delSp modSp add mod modNotesTx">
        <pc:chgData name="최 석준" userId="6f687b8e7e57ada7" providerId="LiveId" clId="{D29E4454-8431-413B-A8B1-F9DB134E62E1}" dt="2022-01-24T04:16:13.811" v="2259" actId="20577"/>
        <pc:sldMkLst>
          <pc:docMk/>
          <pc:sldMk cId="2429627495" sldId="311"/>
        </pc:sldMkLst>
        <pc:spChg chg="mod">
          <ac:chgData name="최 석준" userId="6f687b8e7e57ada7" providerId="LiveId" clId="{D29E4454-8431-413B-A8B1-F9DB134E62E1}" dt="2022-01-24T03:12:09.990" v="1735" actId="20577"/>
          <ac:spMkLst>
            <pc:docMk/>
            <pc:sldMk cId="2429627495" sldId="311"/>
            <ac:spMk id="2" creationId="{E3DAA080-1FA4-4FE6-A3F5-95BD887BBD07}"/>
          </ac:spMkLst>
        </pc:spChg>
        <pc:spChg chg="mod">
          <ac:chgData name="최 석준" userId="6f687b8e7e57ada7" providerId="LiveId" clId="{D29E4454-8431-413B-A8B1-F9DB134E62E1}" dt="2022-01-24T03:10:21.298" v="1692" actId="20577"/>
          <ac:spMkLst>
            <pc:docMk/>
            <pc:sldMk cId="2429627495" sldId="311"/>
            <ac:spMk id="3" creationId="{5A5A612E-2ECA-4C5B-AF31-4C3EF2DA539B}"/>
          </ac:spMkLst>
        </pc:spChg>
        <pc:spChg chg="add mod">
          <ac:chgData name="최 석준" userId="6f687b8e7e57ada7" providerId="LiveId" clId="{D29E4454-8431-413B-A8B1-F9DB134E62E1}" dt="2022-01-24T03:13:57.612" v="1790" actId="1076"/>
          <ac:spMkLst>
            <pc:docMk/>
            <pc:sldMk cId="2429627495" sldId="311"/>
            <ac:spMk id="8" creationId="{01A50D69-F994-4329-8EC3-399C39084520}"/>
          </ac:spMkLst>
        </pc:spChg>
        <pc:graphicFrameChg chg="del">
          <ac:chgData name="최 석준" userId="6f687b8e7e57ada7" providerId="LiveId" clId="{D29E4454-8431-413B-A8B1-F9DB134E62E1}" dt="2022-01-24T03:10:32.595" v="1694" actId="478"/>
          <ac:graphicFrameMkLst>
            <pc:docMk/>
            <pc:sldMk cId="2429627495" sldId="311"/>
            <ac:graphicFrameMk id="6" creationId="{BBB0DAA2-ECAA-4D35-8208-7EFDAD04590A}"/>
          </ac:graphicFrameMkLst>
        </pc:graphicFrameChg>
        <pc:graphicFrameChg chg="add mod modGraphic">
          <ac:chgData name="최 석준" userId="6f687b8e7e57ada7" providerId="LiveId" clId="{D29E4454-8431-413B-A8B1-F9DB134E62E1}" dt="2022-01-24T03:10:56.714" v="1700" actId="1076"/>
          <ac:graphicFrameMkLst>
            <pc:docMk/>
            <pc:sldMk cId="2429627495" sldId="311"/>
            <ac:graphicFrameMk id="7" creationId="{3AB3A3F8-7901-4DC2-BB7B-E273E258AF92}"/>
          </ac:graphicFrameMkLst>
        </pc:graphicFrameChg>
        <pc:picChg chg="add mod">
          <ac:chgData name="최 석준" userId="6f687b8e7e57ada7" providerId="LiveId" clId="{D29E4454-8431-413B-A8B1-F9DB134E62E1}" dt="2022-01-24T04:13:50" v="2170" actId="14100"/>
          <ac:picMkLst>
            <pc:docMk/>
            <pc:sldMk cId="2429627495" sldId="311"/>
            <ac:picMk id="9" creationId="{C3674B4F-2BF0-4581-844F-A5F7672DF039}"/>
          </ac:picMkLst>
        </pc:picChg>
        <pc:picChg chg="add del mod">
          <ac:chgData name="최 석준" userId="6f687b8e7e57ada7" providerId="LiveId" clId="{D29E4454-8431-413B-A8B1-F9DB134E62E1}" dt="2022-01-24T04:14:10.003" v="2201" actId="478"/>
          <ac:picMkLst>
            <pc:docMk/>
            <pc:sldMk cId="2429627495" sldId="311"/>
            <ac:picMk id="11" creationId="{43A3D2BA-6DAA-4718-8E4B-3F96AF57EFF6}"/>
          </ac:picMkLst>
        </pc:picChg>
        <pc:picChg chg="add mod">
          <ac:chgData name="최 석준" userId="6f687b8e7e57ada7" providerId="LiveId" clId="{D29E4454-8431-413B-A8B1-F9DB134E62E1}" dt="2022-01-24T04:14:17.840" v="2204" actId="1076"/>
          <ac:picMkLst>
            <pc:docMk/>
            <pc:sldMk cId="2429627495" sldId="311"/>
            <ac:picMk id="13" creationId="{B9EAE8BC-6C0B-46A4-A085-075F4E9157F0}"/>
          </ac:picMkLst>
        </pc:picChg>
      </pc:sldChg>
      <pc:sldChg chg="addSp modSp new mod">
        <pc:chgData name="최 석준" userId="6f687b8e7e57ada7" providerId="LiveId" clId="{D29E4454-8431-413B-A8B1-F9DB134E62E1}" dt="2022-01-24T03:23:14.739" v="1894" actId="1076"/>
        <pc:sldMkLst>
          <pc:docMk/>
          <pc:sldMk cId="2985468033" sldId="312"/>
        </pc:sldMkLst>
        <pc:spChg chg="mod">
          <ac:chgData name="최 석준" userId="6f687b8e7e57ada7" providerId="LiveId" clId="{D29E4454-8431-413B-A8B1-F9DB134E62E1}" dt="2022-01-24T03:22:42.589" v="1888" actId="20577"/>
          <ac:spMkLst>
            <pc:docMk/>
            <pc:sldMk cId="2985468033" sldId="312"/>
            <ac:spMk id="2" creationId="{63E1F94D-427E-44C5-BDC9-E98B80E75CF0}"/>
          </ac:spMkLst>
        </pc:spChg>
        <pc:spChg chg="mod">
          <ac:chgData name="최 석준" userId="6f687b8e7e57ada7" providerId="LiveId" clId="{D29E4454-8431-413B-A8B1-F9DB134E62E1}" dt="2022-01-24T03:21:38.689" v="1834"/>
          <ac:spMkLst>
            <pc:docMk/>
            <pc:sldMk cId="2985468033" sldId="312"/>
            <ac:spMk id="3" creationId="{83CD8057-6432-4D88-A4F4-549589E20FD9}"/>
          </ac:spMkLst>
        </pc:spChg>
        <pc:picChg chg="add mod">
          <ac:chgData name="최 석준" userId="6f687b8e7e57ada7" providerId="LiveId" clId="{D29E4454-8431-413B-A8B1-F9DB134E62E1}" dt="2022-01-24T03:23:05.683" v="1892" actId="14100"/>
          <ac:picMkLst>
            <pc:docMk/>
            <pc:sldMk cId="2985468033" sldId="312"/>
            <ac:picMk id="6" creationId="{9D053E1E-CCEB-48C2-B21B-CCA76B267DD1}"/>
          </ac:picMkLst>
        </pc:picChg>
        <pc:picChg chg="add mod">
          <ac:chgData name="최 석준" userId="6f687b8e7e57ada7" providerId="LiveId" clId="{D29E4454-8431-413B-A8B1-F9DB134E62E1}" dt="2022-01-24T03:22:57.871" v="1890" actId="1076"/>
          <ac:picMkLst>
            <pc:docMk/>
            <pc:sldMk cId="2985468033" sldId="312"/>
            <ac:picMk id="7" creationId="{F75517F3-C009-4AF6-B6F9-A661C48CC754}"/>
          </ac:picMkLst>
        </pc:picChg>
        <pc:picChg chg="add mod">
          <ac:chgData name="최 석준" userId="6f687b8e7e57ada7" providerId="LiveId" clId="{D29E4454-8431-413B-A8B1-F9DB134E62E1}" dt="2022-01-24T03:23:11.343" v="1893" actId="1076"/>
          <ac:picMkLst>
            <pc:docMk/>
            <pc:sldMk cId="2985468033" sldId="312"/>
            <ac:picMk id="8" creationId="{1F4EA481-6771-46CF-8EBC-55610A6B19EE}"/>
          </ac:picMkLst>
        </pc:picChg>
        <pc:picChg chg="add mod">
          <ac:chgData name="최 석준" userId="6f687b8e7e57ada7" providerId="LiveId" clId="{D29E4454-8431-413B-A8B1-F9DB134E62E1}" dt="2022-01-24T03:23:14.739" v="1894" actId="1076"/>
          <ac:picMkLst>
            <pc:docMk/>
            <pc:sldMk cId="2985468033" sldId="312"/>
            <ac:picMk id="9" creationId="{6B428661-7875-4032-9180-ECBF16D1FA65}"/>
          </ac:picMkLst>
        </pc:picChg>
      </pc:sldChg>
      <pc:sldChg chg="addSp delSp modSp new mod">
        <pc:chgData name="최 석준" userId="6f687b8e7e57ada7" providerId="LiveId" clId="{D29E4454-8431-413B-A8B1-F9DB134E62E1}" dt="2022-01-24T03:39:12.727" v="2030" actId="14100"/>
        <pc:sldMkLst>
          <pc:docMk/>
          <pc:sldMk cId="3006524618" sldId="313"/>
        </pc:sldMkLst>
        <pc:spChg chg="mod">
          <ac:chgData name="최 석준" userId="6f687b8e7e57ada7" providerId="LiveId" clId="{D29E4454-8431-413B-A8B1-F9DB134E62E1}" dt="2022-01-24T03:32:47.239" v="1998" actId="207"/>
          <ac:spMkLst>
            <pc:docMk/>
            <pc:sldMk cId="3006524618" sldId="313"/>
            <ac:spMk id="2" creationId="{07B3FA5A-817E-4D2D-8587-49618A3AD565}"/>
          </ac:spMkLst>
        </pc:spChg>
        <pc:spChg chg="mod">
          <ac:chgData name="최 석준" userId="6f687b8e7e57ada7" providerId="LiveId" clId="{D29E4454-8431-413B-A8B1-F9DB134E62E1}" dt="2022-01-24T03:31:06.101" v="1916" actId="255"/>
          <ac:spMkLst>
            <pc:docMk/>
            <pc:sldMk cId="3006524618" sldId="313"/>
            <ac:spMk id="3" creationId="{BA8DFFD0-7E7A-49FA-B855-64CCAEC169C6}"/>
          </ac:spMkLst>
        </pc:spChg>
        <pc:picChg chg="add del mod">
          <ac:chgData name="최 석준" userId="6f687b8e7e57ada7" providerId="LiveId" clId="{D29E4454-8431-413B-A8B1-F9DB134E62E1}" dt="2022-01-24T03:37:22.149" v="2018" actId="478"/>
          <ac:picMkLst>
            <pc:docMk/>
            <pc:sldMk cId="3006524618" sldId="313"/>
            <ac:picMk id="6" creationId="{56028903-A3D0-4956-B180-D7B217F78071}"/>
          </ac:picMkLst>
        </pc:picChg>
        <pc:picChg chg="add mod">
          <ac:chgData name="최 석준" userId="6f687b8e7e57ada7" providerId="LiveId" clId="{D29E4454-8431-413B-A8B1-F9DB134E62E1}" dt="2022-01-24T03:39:12.727" v="2030" actId="14100"/>
          <ac:picMkLst>
            <pc:docMk/>
            <pc:sldMk cId="3006524618" sldId="313"/>
            <ac:picMk id="8" creationId="{63B96721-EE8B-4B4D-B4FB-BC8C763C3327}"/>
          </ac:picMkLst>
        </pc:picChg>
      </pc:sldChg>
      <pc:sldChg chg="addSp modSp new mod">
        <pc:chgData name="최 석준" userId="6f687b8e7e57ada7" providerId="LiveId" clId="{D29E4454-8431-413B-A8B1-F9DB134E62E1}" dt="2022-01-24T03:38:42.985" v="2028" actId="1076"/>
        <pc:sldMkLst>
          <pc:docMk/>
          <pc:sldMk cId="3140892686" sldId="314"/>
        </pc:sldMkLst>
        <pc:spChg chg="mod">
          <ac:chgData name="최 석준" userId="6f687b8e7e57ada7" providerId="LiveId" clId="{D29E4454-8431-413B-A8B1-F9DB134E62E1}" dt="2022-01-24T03:35:46.313" v="2003"/>
          <ac:spMkLst>
            <pc:docMk/>
            <pc:sldMk cId="3140892686" sldId="314"/>
            <ac:spMk id="2" creationId="{B46E988D-E877-48CD-938C-4D56DD2EE53E}"/>
          </ac:spMkLst>
        </pc:spChg>
        <pc:spChg chg="mod">
          <ac:chgData name="최 석준" userId="6f687b8e7e57ada7" providerId="LiveId" clId="{D29E4454-8431-413B-A8B1-F9DB134E62E1}" dt="2022-01-24T03:37:42.049" v="2022"/>
          <ac:spMkLst>
            <pc:docMk/>
            <pc:sldMk cId="3140892686" sldId="314"/>
            <ac:spMk id="3" creationId="{4667F1EF-208D-4241-AD44-A0DDCDC044DD}"/>
          </ac:spMkLst>
        </pc:spChg>
        <pc:picChg chg="add mod">
          <ac:chgData name="최 석준" userId="6f687b8e7e57ada7" providerId="LiveId" clId="{D29E4454-8431-413B-A8B1-F9DB134E62E1}" dt="2022-01-24T03:38:42.985" v="2028" actId="1076"/>
          <ac:picMkLst>
            <pc:docMk/>
            <pc:sldMk cId="3140892686" sldId="314"/>
            <ac:picMk id="7" creationId="{4A8A65E5-7F11-4F38-8991-FB4E7F2E9201}"/>
          </ac:picMkLst>
        </pc:picChg>
        <pc:picChg chg="add mod">
          <ac:chgData name="최 석준" userId="6f687b8e7e57ada7" providerId="LiveId" clId="{D29E4454-8431-413B-A8B1-F9DB134E62E1}" dt="2022-01-24T03:38:42.985" v="2028" actId="1076"/>
          <ac:picMkLst>
            <pc:docMk/>
            <pc:sldMk cId="3140892686" sldId="314"/>
            <ac:picMk id="8" creationId="{96AF03B3-396C-4F73-83FF-108DD08577CA}"/>
          </ac:picMkLst>
        </pc:picChg>
      </pc:sldChg>
      <pc:sldChg chg="addSp delSp modSp add mod">
        <pc:chgData name="최 석준" userId="6f687b8e7e57ada7" providerId="LiveId" clId="{D29E4454-8431-413B-A8B1-F9DB134E62E1}" dt="2022-01-24T03:38:53.379" v="2029" actId="1076"/>
        <pc:sldMkLst>
          <pc:docMk/>
          <pc:sldMk cId="3808626319" sldId="315"/>
        </pc:sldMkLst>
        <pc:spChg chg="mod">
          <ac:chgData name="최 석준" userId="6f687b8e7e57ada7" providerId="LiveId" clId="{D29E4454-8431-413B-A8B1-F9DB134E62E1}" dt="2022-01-24T03:36:48.191" v="2016"/>
          <ac:spMkLst>
            <pc:docMk/>
            <pc:sldMk cId="3808626319" sldId="315"/>
            <ac:spMk id="2" creationId="{07B3FA5A-817E-4D2D-8587-49618A3AD565}"/>
          </ac:spMkLst>
        </pc:spChg>
        <pc:picChg chg="del">
          <ac:chgData name="최 석준" userId="6f687b8e7e57ada7" providerId="LiveId" clId="{D29E4454-8431-413B-A8B1-F9DB134E62E1}" dt="2022-01-24T03:36:39.193" v="2013" actId="478"/>
          <ac:picMkLst>
            <pc:docMk/>
            <pc:sldMk cId="3808626319" sldId="315"/>
            <ac:picMk id="6" creationId="{56028903-A3D0-4956-B180-D7B217F78071}"/>
          </ac:picMkLst>
        </pc:picChg>
        <pc:picChg chg="add mod">
          <ac:chgData name="최 석준" userId="6f687b8e7e57ada7" providerId="LiveId" clId="{D29E4454-8431-413B-A8B1-F9DB134E62E1}" dt="2022-01-24T03:38:53.379" v="2029" actId="1076"/>
          <ac:picMkLst>
            <pc:docMk/>
            <pc:sldMk cId="3808626319" sldId="315"/>
            <ac:picMk id="7" creationId="{C4F5BA06-17BA-41E4-A03F-1AF66A9BC05F}"/>
          </ac:picMkLst>
        </pc:picChg>
        <pc:picChg chg="add mod">
          <ac:chgData name="최 석준" userId="6f687b8e7e57ada7" providerId="LiveId" clId="{D29E4454-8431-413B-A8B1-F9DB134E62E1}" dt="2022-01-24T03:38:53.379" v="2029" actId="1076"/>
          <ac:picMkLst>
            <pc:docMk/>
            <pc:sldMk cId="3808626319" sldId="315"/>
            <ac:picMk id="8" creationId="{AC2F303C-7E82-4561-8A14-2A0BC2D6F48A}"/>
          </ac:picMkLst>
        </pc:picChg>
      </pc:sldChg>
      <pc:sldChg chg="addSp delSp modSp new mod modNotesTx">
        <pc:chgData name="최 석준" userId="6f687b8e7e57ada7" providerId="LiveId" clId="{D29E4454-8431-413B-A8B1-F9DB134E62E1}" dt="2022-01-24T04:22:46.638" v="2488" actId="20577"/>
        <pc:sldMkLst>
          <pc:docMk/>
          <pc:sldMk cId="3293353691" sldId="316"/>
        </pc:sldMkLst>
        <pc:spChg chg="mod">
          <ac:chgData name="최 석준" userId="6f687b8e7e57ada7" providerId="LiveId" clId="{D29E4454-8431-413B-A8B1-F9DB134E62E1}" dt="2022-01-24T03:43:32.457" v="2095" actId="6549"/>
          <ac:spMkLst>
            <pc:docMk/>
            <pc:sldMk cId="3293353691" sldId="316"/>
            <ac:spMk id="2" creationId="{E9D747AC-1C47-42B5-9DC1-793B27A2C858}"/>
          </ac:spMkLst>
        </pc:spChg>
        <pc:spChg chg="mod">
          <ac:chgData name="최 석준" userId="6f687b8e7e57ada7" providerId="LiveId" clId="{D29E4454-8431-413B-A8B1-F9DB134E62E1}" dt="2022-01-24T03:41:46.227" v="2060" actId="20577"/>
          <ac:spMkLst>
            <pc:docMk/>
            <pc:sldMk cId="3293353691" sldId="316"/>
            <ac:spMk id="3" creationId="{23A8A809-1449-4013-82AF-51849308F68A}"/>
          </ac:spMkLst>
        </pc:spChg>
        <pc:graphicFrameChg chg="add del mod modGraphic">
          <ac:chgData name="최 석준" userId="6f687b8e7e57ada7" providerId="LiveId" clId="{D29E4454-8431-413B-A8B1-F9DB134E62E1}" dt="2022-01-24T03:42:49.767" v="2087" actId="478"/>
          <ac:graphicFrameMkLst>
            <pc:docMk/>
            <pc:sldMk cId="3293353691" sldId="316"/>
            <ac:graphicFrameMk id="6" creationId="{5F6A3514-A409-4D99-8CED-3F3F03501834}"/>
          </ac:graphicFrameMkLst>
        </pc:graphicFrameChg>
        <pc:picChg chg="add mod">
          <ac:chgData name="최 석준" userId="6f687b8e7e57ada7" providerId="LiveId" clId="{D29E4454-8431-413B-A8B1-F9DB134E62E1}" dt="2022-01-24T03:45:41.412" v="2112" actId="14100"/>
          <ac:picMkLst>
            <pc:docMk/>
            <pc:sldMk cId="3293353691" sldId="316"/>
            <ac:picMk id="8" creationId="{F88D9C82-2CF8-46E7-8E9C-392578559A43}"/>
          </ac:picMkLst>
        </pc:picChg>
      </pc:sldChg>
      <pc:sldChg chg="addSp delSp modSp add mod">
        <pc:chgData name="최 석준" userId="6f687b8e7e57ada7" providerId="LiveId" clId="{D29E4454-8431-413B-A8B1-F9DB134E62E1}" dt="2022-01-24T03:45:50.136" v="2116" actId="1036"/>
        <pc:sldMkLst>
          <pc:docMk/>
          <pc:sldMk cId="186155604" sldId="317"/>
        </pc:sldMkLst>
        <pc:spChg chg="mod">
          <ac:chgData name="최 석준" userId="6f687b8e7e57ada7" providerId="LiveId" clId="{D29E4454-8431-413B-A8B1-F9DB134E62E1}" dt="2022-01-24T03:44:52.497" v="2100" actId="20577"/>
          <ac:spMkLst>
            <pc:docMk/>
            <pc:sldMk cId="186155604" sldId="317"/>
            <ac:spMk id="2" creationId="{E9D747AC-1C47-42B5-9DC1-793B27A2C858}"/>
          </ac:spMkLst>
        </pc:spChg>
        <pc:picChg chg="add del mod">
          <ac:chgData name="최 석준" userId="6f687b8e7e57ada7" providerId="LiveId" clId="{D29E4454-8431-413B-A8B1-F9DB134E62E1}" dt="2022-01-24T03:45:18.617" v="2105" actId="478"/>
          <ac:picMkLst>
            <pc:docMk/>
            <pc:sldMk cId="186155604" sldId="317"/>
            <ac:picMk id="7" creationId="{0563B282-CC7C-491E-8C59-A040840399E3}"/>
          </ac:picMkLst>
        </pc:picChg>
        <pc:picChg chg="del">
          <ac:chgData name="최 석준" userId="6f687b8e7e57ada7" providerId="LiveId" clId="{D29E4454-8431-413B-A8B1-F9DB134E62E1}" dt="2022-01-24T03:45:04.338" v="2101" actId="478"/>
          <ac:picMkLst>
            <pc:docMk/>
            <pc:sldMk cId="186155604" sldId="317"/>
            <ac:picMk id="8" creationId="{F88D9C82-2CF8-46E7-8E9C-392578559A43}"/>
          </ac:picMkLst>
        </pc:picChg>
        <pc:picChg chg="add mod">
          <ac:chgData name="최 석준" userId="6f687b8e7e57ada7" providerId="LiveId" clId="{D29E4454-8431-413B-A8B1-F9DB134E62E1}" dt="2022-01-24T03:45:50.136" v="2116" actId="1036"/>
          <ac:picMkLst>
            <pc:docMk/>
            <pc:sldMk cId="186155604" sldId="317"/>
            <ac:picMk id="10" creationId="{B838C250-A81E-4042-934B-EEAAB7D11D68}"/>
          </ac:picMkLst>
        </pc:picChg>
      </pc:sldChg>
      <pc:sldMasterChg chg="delSp mod modSldLayout">
        <pc:chgData name="최 석준" userId="6f687b8e7e57ada7" providerId="LiveId" clId="{D29E4454-8431-413B-A8B1-F9DB134E62E1}" dt="2022-01-20T06:09:00.860" v="33" actId="478"/>
        <pc:sldMasterMkLst>
          <pc:docMk/>
          <pc:sldMasterMk cId="437786183" sldId="2147483660"/>
        </pc:sldMasterMkLst>
        <pc:spChg chg="del">
          <ac:chgData name="최 석준" userId="6f687b8e7e57ada7" providerId="LiveId" clId="{D29E4454-8431-413B-A8B1-F9DB134E62E1}" dt="2022-01-20T06:08:46.282" v="27" actId="478"/>
          <ac:spMkLst>
            <pc:docMk/>
            <pc:sldMasterMk cId="437786183" sldId="2147483660"/>
            <ac:spMk id="18" creationId="{DA9ACA7F-C105-4EA5-AD9E-91BD003FB58B}"/>
          </ac:spMkLst>
        </pc:spChg>
        <pc:sldLayoutChg chg="delSp mod">
          <pc:chgData name="최 석준" userId="6f687b8e7e57ada7" providerId="LiveId" clId="{D29E4454-8431-413B-A8B1-F9DB134E62E1}" dt="2022-01-20T06:08:49.410" v="28" actId="478"/>
          <pc:sldLayoutMkLst>
            <pc:docMk/>
            <pc:sldMasterMk cId="437786183" sldId="2147483660"/>
            <pc:sldLayoutMk cId="483520469" sldId="2147483661"/>
          </pc:sldLayoutMkLst>
          <pc:spChg chg="del">
            <ac:chgData name="최 석준" userId="6f687b8e7e57ada7" providerId="LiveId" clId="{D29E4454-8431-413B-A8B1-F9DB134E62E1}" dt="2022-01-20T06:08:49.410" v="28" actId="478"/>
            <ac:spMkLst>
              <pc:docMk/>
              <pc:sldMasterMk cId="437786183" sldId="2147483660"/>
              <pc:sldLayoutMk cId="483520469" sldId="2147483661"/>
              <ac:spMk id="21" creationId="{0B256E6B-D8E1-4CA8-B3FC-940DB69163B1}"/>
            </ac:spMkLst>
          </pc:spChg>
        </pc:sldLayoutChg>
        <pc:sldLayoutChg chg="delSp mod">
          <pc:chgData name="최 석준" userId="6f687b8e7e57ada7" providerId="LiveId" clId="{D29E4454-8431-413B-A8B1-F9DB134E62E1}" dt="2022-01-20T06:08:40.835" v="25" actId="478"/>
          <pc:sldLayoutMkLst>
            <pc:docMk/>
            <pc:sldMasterMk cId="437786183" sldId="2147483660"/>
            <pc:sldLayoutMk cId="1726446289" sldId="2147483662"/>
          </pc:sldLayoutMkLst>
          <pc:spChg chg="del">
            <ac:chgData name="최 석준" userId="6f687b8e7e57ada7" providerId="LiveId" clId="{D29E4454-8431-413B-A8B1-F9DB134E62E1}" dt="2022-01-20T06:08:40.835" v="25" actId="478"/>
            <ac:spMkLst>
              <pc:docMk/>
              <pc:sldMasterMk cId="437786183" sldId="2147483660"/>
              <pc:sldLayoutMk cId="1726446289" sldId="2147483662"/>
              <ac:spMk id="9" creationId="{64FEE34C-8726-48BF-A59A-BE8157DB5078}"/>
            </ac:spMkLst>
          </pc:spChg>
        </pc:sldLayoutChg>
        <pc:sldLayoutChg chg="delSp mod">
          <pc:chgData name="최 석준" userId="6f687b8e7e57ada7" providerId="LiveId" clId="{D29E4454-8431-413B-A8B1-F9DB134E62E1}" dt="2022-01-20T06:08:43.957" v="26" actId="478"/>
          <pc:sldLayoutMkLst>
            <pc:docMk/>
            <pc:sldMasterMk cId="437786183" sldId="2147483660"/>
            <pc:sldLayoutMk cId="3176671081" sldId="2147483664"/>
          </pc:sldLayoutMkLst>
          <pc:spChg chg="del">
            <ac:chgData name="최 석준" userId="6f687b8e7e57ada7" providerId="LiveId" clId="{D29E4454-8431-413B-A8B1-F9DB134E62E1}" dt="2022-01-20T06:08:43.957" v="26" actId="478"/>
            <ac:spMkLst>
              <pc:docMk/>
              <pc:sldMasterMk cId="437786183" sldId="2147483660"/>
              <pc:sldLayoutMk cId="3176671081" sldId="2147483664"/>
              <ac:spMk id="9" creationId="{95152B9C-DE1F-45CF-B417-DCC855B6E035}"/>
            </ac:spMkLst>
          </pc:spChg>
        </pc:sldLayoutChg>
        <pc:sldLayoutChg chg="delSp mod">
          <pc:chgData name="최 석준" userId="6f687b8e7e57ada7" providerId="LiveId" clId="{D29E4454-8431-413B-A8B1-F9DB134E62E1}" dt="2022-01-20T06:08:54.636" v="29" actId="478"/>
          <pc:sldLayoutMkLst>
            <pc:docMk/>
            <pc:sldMasterMk cId="437786183" sldId="2147483660"/>
            <pc:sldLayoutMk cId="3865587630" sldId="2147483665"/>
          </pc:sldLayoutMkLst>
          <pc:spChg chg="del">
            <ac:chgData name="최 석준" userId="6f687b8e7e57ada7" providerId="LiveId" clId="{D29E4454-8431-413B-A8B1-F9DB134E62E1}" dt="2022-01-20T06:08:54.636" v="29" actId="478"/>
            <ac:spMkLst>
              <pc:docMk/>
              <pc:sldMasterMk cId="437786183" sldId="2147483660"/>
              <pc:sldLayoutMk cId="3865587630" sldId="2147483665"/>
              <ac:spMk id="11" creationId="{75187802-2353-438C-A8C1-1E5E7E819095}"/>
            </ac:spMkLst>
          </pc:spChg>
        </pc:sldLayoutChg>
        <pc:sldLayoutChg chg="delSp mod">
          <pc:chgData name="최 석준" userId="6f687b8e7e57ada7" providerId="LiveId" clId="{D29E4454-8431-413B-A8B1-F9DB134E62E1}" dt="2022-01-20T06:08:56.346" v="30" actId="478"/>
          <pc:sldLayoutMkLst>
            <pc:docMk/>
            <pc:sldMasterMk cId="437786183" sldId="2147483660"/>
            <pc:sldLayoutMk cId="3211114449" sldId="2147483666"/>
          </pc:sldLayoutMkLst>
          <pc:spChg chg="del">
            <ac:chgData name="최 석준" userId="6f687b8e7e57ada7" providerId="LiveId" clId="{D29E4454-8431-413B-A8B1-F9DB134E62E1}" dt="2022-01-20T06:08:56.346" v="30" actId="478"/>
            <ac:spMkLst>
              <pc:docMk/>
              <pc:sldMasterMk cId="437786183" sldId="2147483660"/>
              <pc:sldLayoutMk cId="3211114449" sldId="2147483666"/>
              <ac:spMk id="6" creationId="{8B4DEF83-77C9-4C79-ABA8-34AAD223A06B}"/>
            </ac:spMkLst>
          </pc:spChg>
        </pc:sldLayoutChg>
        <pc:sldLayoutChg chg="delSp mod">
          <pc:chgData name="최 석준" userId="6f687b8e7e57ada7" providerId="LiveId" clId="{D29E4454-8431-413B-A8B1-F9DB134E62E1}" dt="2022-01-20T06:08:57.917" v="31" actId="478"/>
          <pc:sldLayoutMkLst>
            <pc:docMk/>
            <pc:sldMasterMk cId="437786183" sldId="2147483660"/>
            <pc:sldLayoutMk cId="2537411765" sldId="2147483667"/>
          </pc:sldLayoutMkLst>
          <pc:spChg chg="del">
            <ac:chgData name="최 석준" userId="6f687b8e7e57ada7" providerId="LiveId" clId="{D29E4454-8431-413B-A8B1-F9DB134E62E1}" dt="2022-01-20T06:08:57.917" v="31" actId="478"/>
            <ac:spMkLst>
              <pc:docMk/>
              <pc:sldMasterMk cId="437786183" sldId="2147483660"/>
              <pc:sldLayoutMk cId="2537411765" sldId="2147483667"/>
              <ac:spMk id="2" creationId="{FAA0B8DD-7AE0-4990-BFA8-FD5C30561CF3}"/>
            </ac:spMkLst>
          </pc:spChg>
        </pc:sldLayoutChg>
        <pc:sldLayoutChg chg="delSp mod">
          <pc:chgData name="최 석준" userId="6f687b8e7e57ada7" providerId="LiveId" clId="{D29E4454-8431-413B-A8B1-F9DB134E62E1}" dt="2022-01-20T06:08:59.260" v="32" actId="478"/>
          <pc:sldLayoutMkLst>
            <pc:docMk/>
            <pc:sldMasterMk cId="437786183" sldId="2147483660"/>
            <pc:sldLayoutMk cId="1982369901" sldId="2147483668"/>
          </pc:sldLayoutMkLst>
          <pc:spChg chg="del">
            <ac:chgData name="최 석준" userId="6f687b8e7e57ada7" providerId="LiveId" clId="{D29E4454-8431-413B-A8B1-F9DB134E62E1}" dt="2022-01-20T06:08:59.260" v="32" actId="478"/>
            <ac:spMkLst>
              <pc:docMk/>
              <pc:sldMasterMk cId="437786183" sldId="2147483660"/>
              <pc:sldLayoutMk cId="1982369901" sldId="2147483668"/>
              <ac:spMk id="8" creationId="{A45EF0F1-86BB-4974-92C1-80ED47203FF1}"/>
            </ac:spMkLst>
          </pc:spChg>
        </pc:sldLayoutChg>
        <pc:sldLayoutChg chg="delSp mod">
          <pc:chgData name="최 석준" userId="6f687b8e7e57ada7" providerId="LiveId" clId="{D29E4454-8431-413B-A8B1-F9DB134E62E1}" dt="2022-01-20T06:09:00.860" v="33" actId="478"/>
          <pc:sldLayoutMkLst>
            <pc:docMk/>
            <pc:sldMasterMk cId="437786183" sldId="2147483660"/>
            <pc:sldLayoutMk cId="3325555357" sldId="2147483669"/>
          </pc:sldLayoutMkLst>
          <pc:spChg chg="del">
            <ac:chgData name="최 석준" userId="6f687b8e7e57ada7" providerId="LiveId" clId="{D29E4454-8431-413B-A8B1-F9DB134E62E1}" dt="2022-01-20T06:09:00.860" v="33" actId="478"/>
            <ac:spMkLst>
              <pc:docMk/>
              <pc:sldMasterMk cId="437786183" sldId="2147483660"/>
              <pc:sldLayoutMk cId="3325555357" sldId="2147483669"/>
              <ac:spMk id="8" creationId="{B2FA6864-2F75-4E9B-91A3-D930D9E19159}"/>
            </ac:spMkLst>
          </pc:spChg>
        </pc:sldLayoutChg>
      </pc:sldMasterChg>
    </pc:docChg>
  </pc:docChgLst>
  <pc:docChgLst>
    <pc:chgData name="최 석준" userId="6f687b8e7e57ada7" providerId="LiveId" clId="{8BEFA906-906C-4438-8D12-71950FAC33DA}"/>
    <pc:docChg chg="undo custSel addSld delSld modSld">
      <pc:chgData name="최 석준" userId="6f687b8e7e57ada7" providerId="LiveId" clId="{8BEFA906-906C-4438-8D12-71950FAC33DA}" dt="2022-01-19T08:19:29.884" v="1194" actId="6549"/>
      <pc:docMkLst>
        <pc:docMk/>
      </pc:docMkLst>
      <pc:sldChg chg="del">
        <pc:chgData name="최 석준" userId="6f687b8e7e57ada7" providerId="LiveId" clId="{8BEFA906-906C-4438-8D12-71950FAC33DA}" dt="2022-01-05T20:40:33.031" v="0" actId="47"/>
        <pc:sldMkLst>
          <pc:docMk/>
          <pc:sldMk cId="1088670212" sldId="271"/>
        </pc:sldMkLst>
      </pc:sldChg>
      <pc:sldChg chg="del">
        <pc:chgData name="최 석준" userId="6f687b8e7e57ada7" providerId="LiveId" clId="{8BEFA906-906C-4438-8D12-71950FAC33DA}" dt="2022-01-05T20:40:33.031" v="0" actId="47"/>
        <pc:sldMkLst>
          <pc:docMk/>
          <pc:sldMk cId="3048395599" sldId="272"/>
        </pc:sldMkLst>
      </pc:sldChg>
      <pc:sldChg chg="del">
        <pc:chgData name="최 석준" userId="6f687b8e7e57ada7" providerId="LiveId" clId="{8BEFA906-906C-4438-8D12-71950FAC33DA}" dt="2022-01-05T20:40:33.031" v="0" actId="47"/>
        <pc:sldMkLst>
          <pc:docMk/>
          <pc:sldMk cId="3780332585" sldId="273"/>
        </pc:sldMkLst>
      </pc:sldChg>
      <pc:sldChg chg="del">
        <pc:chgData name="최 석준" userId="6f687b8e7e57ada7" providerId="LiveId" clId="{8BEFA906-906C-4438-8D12-71950FAC33DA}" dt="2022-01-05T20:40:33.031" v="0" actId="47"/>
        <pc:sldMkLst>
          <pc:docMk/>
          <pc:sldMk cId="227143950" sldId="274"/>
        </pc:sldMkLst>
      </pc:sldChg>
      <pc:sldChg chg="del">
        <pc:chgData name="최 석준" userId="6f687b8e7e57ada7" providerId="LiveId" clId="{8BEFA906-906C-4438-8D12-71950FAC33DA}" dt="2022-01-05T20:40:33.031" v="0" actId="47"/>
        <pc:sldMkLst>
          <pc:docMk/>
          <pc:sldMk cId="3700991537" sldId="275"/>
        </pc:sldMkLst>
      </pc:sldChg>
      <pc:sldChg chg="del">
        <pc:chgData name="최 석준" userId="6f687b8e7e57ada7" providerId="LiveId" clId="{8BEFA906-906C-4438-8D12-71950FAC33DA}" dt="2022-01-05T20:40:33.031" v="0" actId="47"/>
        <pc:sldMkLst>
          <pc:docMk/>
          <pc:sldMk cId="2926623257" sldId="276"/>
        </pc:sldMkLst>
      </pc:sldChg>
      <pc:sldChg chg="del">
        <pc:chgData name="최 석준" userId="6f687b8e7e57ada7" providerId="LiveId" clId="{8BEFA906-906C-4438-8D12-71950FAC33DA}" dt="2022-01-05T20:40:33.031" v="0" actId="47"/>
        <pc:sldMkLst>
          <pc:docMk/>
          <pc:sldMk cId="3405282296" sldId="277"/>
        </pc:sldMkLst>
      </pc:sldChg>
      <pc:sldChg chg="del">
        <pc:chgData name="최 석준" userId="6f687b8e7e57ada7" providerId="LiveId" clId="{8BEFA906-906C-4438-8D12-71950FAC33DA}" dt="2022-01-05T20:40:33.031" v="0" actId="47"/>
        <pc:sldMkLst>
          <pc:docMk/>
          <pc:sldMk cId="4028736891" sldId="278"/>
        </pc:sldMkLst>
      </pc:sldChg>
      <pc:sldChg chg="del">
        <pc:chgData name="최 석준" userId="6f687b8e7e57ada7" providerId="LiveId" clId="{8BEFA906-906C-4438-8D12-71950FAC33DA}" dt="2022-01-05T20:40:33.031" v="0" actId="47"/>
        <pc:sldMkLst>
          <pc:docMk/>
          <pc:sldMk cId="3364706515" sldId="279"/>
        </pc:sldMkLst>
      </pc:sldChg>
      <pc:sldChg chg="modSp mod">
        <pc:chgData name="최 석준" userId="6f687b8e7e57ada7" providerId="LiveId" clId="{8BEFA906-906C-4438-8D12-71950FAC33DA}" dt="2022-01-19T08:19:29.884" v="1194" actId="6549"/>
        <pc:sldMkLst>
          <pc:docMk/>
          <pc:sldMk cId="426959994" sldId="280"/>
        </pc:sldMkLst>
        <pc:spChg chg="mod">
          <ac:chgData name="최 석준" userId="6f687b8e7e57ada7" providerId="LiveId" clId="{8BEFA906-906C-4438-8D12-71950FAC33DA}" dt="2022-01-09T06:17:28.293" v="1141" actId="6549"/>
          <ac:spMkLst>
            <pc:docMk/>
            <pc:sldMk cId="426959994" sldId="280"/>
            <ac:spMk id="2" creationId="{1C4536A2-87BF-492F-8FEF-0CECE81DEC40}"/>
          </ac:spMkLst>
        </pc:spChg>
        <pc:spChg chg="mod">
          <ac:chgData name="최 석준" userId="6f687b8e7e57ada7" providerId="LiveId" clId="{8BEFA906-906C-4438-8D12-71950FAC33DA}" dt="2022-01-19T08:19:29.884" v="1194" actId="6549"/>
          <ac:spMkLst>
            <pc:docMk/>
            <pc:sldMk cId="426959994" sldId="280"/>
            <ac:spMk id="3" creationId="{E8929D0E-37C8-4FAA-BA4A-8AEAF146DB3D}"/>
          </ac:spMkLst>
        </pc:spChg>
      </pc:sldChg>
      <pc:sldChg chg="modSp mod">
        <pc:chgData name="최 석준" userId="6f687b8e7e57ada7" providerId="LiveId" clId="{8BEFA906-906C-4438-8D12-71950FAC33DA}" dt="2022-01-09T05:50:42.665" v="1117"/>
        <pc:sldMkLst>
          <pc:docMk/>
          <pc:sldMk cId="4259108625" sldId="281"/>
        </pc:sldMkLst>
        <pc:spChg chg="mod">
          <ac:chgData name="최 석준" userId="6f687b8e7e57ada7" providerId="LiveId" clId="{8BEFA906-906C-4438-8D12-71950FAC33DA}" dt="2022-01-09T05:50:42.665" v="1117"/>
          <ac:spMkLst>
            <pc:docMk/>
            <pc:sldMk cId="4259108625" sldId="281"/>
            <ac:spMk id="2" creationId="{82B17CBD-85E7-4EB4-A18D-D19661DC9A7A}"/>
          </ac:spMkLst>
        </pc:spChg>
        <pc:spChg chg="mod">
          <ac:chgData name="최 석준" userId="6f687b8e7e57ada7" providerId="LiveId" clId="{8BEFA906-906C-4438-8D12-71950FAC33DA}" dt="2022-01-06T05:12:22.296" v="185" actId="6549"/>
          <ac:spMkLst>
            <pc:docMk/>
            <pc:sldMk cId="4259108625" sldId="281"/>
            <ac:spMk id="3" creationId="{8F7E0FC4-DFBA-43C0-B2FF-BA859BA7BD11}"/>
          </ac:spMkLst>
        </pc:spChg>
      </pc:sldChg>
      <pc:sldChg chg="modSp mod">
        <pc:chgData name="최 석준" userId="6f687b8e7e57ada7" providerId="LiveId" clId="{8BEFA906-906C-4438-8D12-71950FAC33DA}" dt="2022-01-06T05:12:28.806" v="187" actId="6549"/>
        <pc:sldMkLst>
          <pc:docMk/>
          <pc:sldMk cId="2694749380" sldId="282"/>
        </pc:sldMkLst>
        <pc:spChg chg="mod">
          <ac:chgData name="최 석준" userId="6f687b8e7e57ada7" providerId="LiveId" clId="{8BEFA906-906C-4438-8D12-71950FAC33DA}" dt="2022-01-06T05:12:28.806" v="187" actId="6549"/>
          <ac:spMkLst>
            <pc:docMk/>
            <pc:sldMk cId="2694749380" sldId="282"/>
            <ac:spMk id="3" creationId="{8F7E0FC4-DFBA-43C0-B2FF-BA859BA7BD11}"/>
          </ac:spMkLst>
        </pc:spChg>
      </pc:sldChg>
      <pc:sldChg chg="modSp mod">
        <pc:chgData name="최 석준" userId="6f687b8e7e57ada7" providerId="LiveId" clId="{8BEFA906-906C-4438-8D12-71950FAC33DA}" dt="2022-01-05T20:42:09.506" v="8" actId="207"/>
        <pc:sldMkLst>
          <pc:docMk/>
          <pc:sldMk cId="2625151704" sldId="284"/>
        </pc:sldMkLst>
        <pc:spChg chg="mod">
          <ac:chgData name="최 석준" userId="6f687b8e7e57ada7" providerId="LiveId" clId="{8BEFA906-906C-4438-8D12-71950FAC33DA}" dt="2022-01-05T20:42:09.506" v="8" actId="207"/>
          <ac:spMkLst>
            <pc:docMk/>
            <pc:sldMk cId="2625151704" sldId="284"/>
            <ac:spMk id="2" creationId="{E1E7C180-2374-4C98-8449-5EBCFC5218C4}"/>
          </ac:spMkLst>
        </pc:spChg>
      </pc:sldChg>
      <pc:sldChg chg="modSp mod">
        <pc:chgData name="최 석준" userId="6f687b8e7e57ada7" providerId="LiveId" clId="{8BEFA906-906C-4438-8D12-71950FAC33DA}" dt="2022-01-06T05:12:43.347" v="191" actId="6549"/>
        <pc:sldMkLst>
          <pc:docMk/>
          <pc:sldMk cId="2717249245" sldId="285"/>
        </pc:sldMkLst>
        <pc:spChg chg="mod">
          <ac:chgData name="최 석준" userId="6f687b8e7e57ada7" providerId="LiveId" clId="{8BEFA906-906C-4438-8D12-71950FAC33DA}" dt="2022-01-05T20:42:22.332" v="10" actId="207"/>
          <ac:spMkLst>
            <pc:docMk/>
            <pc:sldMk cId="2717249245" sldId="285"/>
            <ac:spMk id="2" creationId="{B996A084-29AB-4225-9637-43FF4DF46703}"/>
          </ac:spMkLst>
        </pc:spChg>
        <pc:spChg chg="mod">
          <ac:chgData name="최 석준" userId="6f687b8e7e57ada7" providerId="LiveId" clId="{8BEFA906-906C-4438-8D12-71950FAC33DA}" dt="2022-01-06T05:12:43.347" v="191" actId="6549"/>
          <ac:spMkLst>
            <pc:docMk/>
            <pc:sldMk cId="2717249245" sldId="285"/>
            <ac:spMk id="3" creationId="{9CC673C9-2A57-4C18-A886-1C196CA4C139}"/>
          </ac:spMkLst>
        </pc:spChg>
      </pc:sldChg>
      <pc:sldChg chg="modNotesTx">
        <pc:chgData name="최 석준" userId="6f687b8e7e57ada7" providerId="LiveId" clId="{8BEFA906-906C-4438-8D12-71950FAC33DA}" dt="2022-01-09T05:36:06.367" v="751" actId="113"/>
        <pc:sldMkLst>
          <pc:docMk/>
          <pc:sldMk cId="4260342640" sldId="286"/>
        </pc:sldMkLst>
      </pc:sldChg>
      <pc:sldChg chg="modSp mod">
        <pc:chgData name="최 석준" userId="6f687b8e7e57ada7" providerId="LiveId" clId="{8BEFA906-906C-4438-8D12-71950FAC33DA}" dt="2022-01-06T05:12:25.739" v="186" actId="6549"/>
        <pc:sldMkLst>
          <pc:docMk/>
          <pc:sldMk cId="2819766357" sldId="287"/>
        </pc:sldMkLst>
        <pc:spChg chg="mod">
          <ac:chgData name="최 석준" userId="6f687b8e7e57ada7" providerId="LiveId" clId="{8BEFA906-906C-4438-8D12-71950FAC33DA}" dt="2022-01-06T05:12:25.739" v="186" actId="6549"/>
          <ac:spMkLst>
            <pc:docMk/>
            <pc:sldMk cId="2819766357" sldId="287"/>
            <ac:spMk id="3" creationId="{733268B0-B1DF-4D31-9DCA-BA93C6796C6D}"/>
          </ac:spMkLst>
        </pc:spChg>
      </pc:sldChg>
      <pc:sldChg chg="modSp mod modNotesTx">
        <pc:chgData name="최 석준" userId="6f687b8e7e57ada7" providerId="LiveId" clId="{8BEFA906-906C-4438-8D12-71950FAC33DA}" dt="2022-01-09T05:40:03.448" v="878" actId="20577"/>
        <pc:sldMkLst>
          <pc:docMk/>
          <pc:sldMk cId="181067138" sldId="288"/>
        </pc:sldMkLst>
        <pc:spChg chg="mod">
          <ac:chgData name="최 석준" userId="6f687b8e7e57ada7" providerId="LiveId" clId="{8BEFA906-906C-4438-8D12-71950FAC33DA}" dt="2022-01-09T05:39:19.812" v="855" actId="108"/>
          <ac:spMkLst>
            <pc:docMk/>
            <pc:sldMk cId="181067138" sldId="288"/>
            <ac:spMk id="2" creationId="{5ACDC11D-DB1D-4986-8E4A-AAB2A5573D19}"/>
          </ac:spMkLst>
        </pc:spChg>
      </pc:sldChg>
      <pc:sldChg chg="modSp mod">
        <pc:chgData name="최 석준" userId="6f687b8e7e57ada7" providerId="LiveId" clId="{8BEFA906-906C-4438-8D12-71950FAC33DA}" dt="2022-01-06T05:12:32.230" v="188" actId="6549"/>
        <pc:sldMkLst>
          <pc:docMk/>
          <pc:sldMk cId="2168267132" sldId="289"/>
        </pc:sldMkLst>
        <pc:spChg chg="mod">
          <ac:chgData name="최 석준" userId="6f687b8e7e57ada7" providerId="LiveId" clId="{8BEFA906-906C-4438-8D12-71950FAC33DA}" dt="2022-01-06T05:12:32.230" v="188" actId="6549"/>
          <ac:spMkLst>
            <pc:docMk/>
            <pc:sldMk cId="2168267132" sldId="289"/>
            <ac:spMk id="3" creationId="{BF34E3B0-FB88-4AA2-9682-06A299AAD9A7}"/>
          </ac:spMkLst>
        </pc:spChg>
      </pc:sldChg>
      <pc:sldChg chg="modNotesTx">
        <pc:chgData name="최 석준" userId="6f687b8e7e57ada7" providerId="LiveId" clId="{8BEFA906-906C-4438-8D12-71950FAC33DA}" dt="2022-01-09T05:40:33.569" v="925" actId="20577"/>
        <pc:sldMkLst>
          <pc:docMk/>
          <pc:sldMk cId="1275427906" sldId="290"/>
        </pc:sldMkLst>
      </pc:sldChg>
      <pc:sldChg chg="modSp mod">
        <pc:chgData name="최 석준" userId="6f687b8e7e57ada7" providerId="LiveId" clId="{8BEFA906-906C-4438-8D12-71950FAC33DA}" dt="2022-01-06T05:12:36.709" v="189" actId="6549"/>
        <pc:sldMkLst>
          <pc:docMk/>
          <pc:sldMk cId="2564067463" sldId="291"/>
        </pc:sldMkLst>
        <pc:spChg chg="mod">
          <ac:chgData name="최 석준" userId="6f687b8e7e57ada7" providerId="LiveId" clId="{8BEFA906-906C-4438-8D12-71950FAC33DA}" dt="2022-01-06T05:12:36.709" v="189" actId="6549"/>
          <ac:spMkLst>
            <pc:docMk/>
            <pc:sldMk cId="2564067463" sldId="291"/>
            <ac:spMk id="3" creationId="{BF34E3B0-FB88-4AA2-9682-06A299AAD9A7}"/>
          </ac:spMkLst>
        </pc:spChg>
      </pc:sldChg>
      <pc:sldChg chg="modNotesTx">
        <pc:chgData name="최 석준" userId="6f687b8e7e57ada7" providerId="LiveId" clId="{8BEFA906-906C-4438-8D12-71950FAC33DA}" dt="2022-01-09T05:43:34.969" v="1094" actId="20577"/>
        <pc:sldMkLst>
          <pc:docMk/>
          <pc:sldMk cId="3902817134" sldId="292"/>
        </pc:sldMkLst>
      </pc:sldChg>
      <pc:sldChg chg="modSp mod">
        <pc:chgData name="최 석준" userId="6f687b8e7e57ada7" providerId="LiveId" clId="{8BEFA906-906C-4438-8D12-71950FAC33DA}" dt="2022-01-06T05:12:40.536" v="190" actId="6549"/>
        <pc:sldMkLst>
          <pc:docMk/>
          <pc:sldMk cId="3364935384" sldId="293"/>
        </pc:sldMkLst>
        <pc:spChg chg="mod">
          <ac:chgData name="최 석준" userId="6f687b8e7e57ada7" providerId="LiveId" clId="{8BEFA906-906C-4438-8D12-71950FAC33DA}" dt="2022-01-05T20:42:56.706" v="11" actId="6549"/>
          <ac:spMkLst>
            <pc:docMk/>
            <pc:sldMk cId="3364935384" sldId="293"/>
            <ac:spMk id="2" creationId="{DE6049CC-E8D8-4081-9FFF-43362FA5612C}"/>
          </ac:spMkLst>
        </pc:spChg>
        <pc:spChg chg="mod">
          <ac:chgData name="최 석준" userId="6f687b8e7e57ada7" providerId="LiveId" clId="{8BEFA906-906C-4438-8D12-71950FAC33DA}" dt="2022-01-06T05:12:40.536" v="190" actId="6549"/>
          <ac:spMkLst>
            <pc:docMk/>
            <pc:sldMk cId="3364935384" sldId="293"/>
            <ac:spMk id="3" creationId="{3D0CDC1F-3F94-4F1C-BE68-80B8EC4E59B2}"/>
          </ac:spMkLst>
        </pc:spChg>
      </pc:sldChg>
      <pc:sldChg chg="modSp mod">
        <pc:chgData name="최 석준" userId="6f687b8e7e57ada7" providerId="LiveId" clId="{8BEFA906-906C-4438-8D12-71950FAC33DA}" dt="2022-01-06T05:12:03.937" v="175" actId="6549"/>
        <pc:sldMkLst>
          <pc:docMk/>
          <pc:sldMk cId="1039076639" sldId="295"/>
        </pc:sldMkLst>
        <pc:spChg chg="mod">
          <ac:chgData name="최 석준" userId="6f687b8e7e57ada7" providerId="LiveId" clId="{8BEFA906-906C-4438-8D12-71950FAC33DA}" dt="2022-01-06T05:12:03.937" v="175" actId="6549"/>
          <ac:spMkLst>
            <pc:docMk/>
            <pc:sldMk cId="1039076639" sldId="295"/>
            <ac:spMk id="3" creationId="{564571D5-834F-4D50-829E-63863607010F}"/>
          </ac:spMkLst>
        </pc:spChg>
      </pc:sldChg>
      <pc:sldChg chg="modNotesTx">
        <pc:chgData name="최 석준" userId="6f687b8e7e57ada7" providerId="LiveId" clId="{8BEFA906-906C-4438-8D12-71950FAC33DA}" dt="2022-01-09T05:41:14.441" v="1017" actId="20577"/>
        <pc:sldMkLst>
          <pc:docMk/>
          <pc:sldMk cId="1240400641" sldId="296"/>
        </pc:sldMkLst>
      </pc:sldChg>
      <pc:sldChg chg="modSp new mod">
        <pc:chgData name="최 석준" userId="6f687b8e7e57ada7" providerId="LiveId" clId="{8BEFA906-906C-4438-8D12-71950FAC33DA}" dt="2022-01-09T06:35:00.104" v="1193" actId="6549"/>
        <pc:sldMkLst>
          <pc:docMk/>
          <pc:sldMk cId="1441547136" sldId="298"/>
        </pc:sldMkLst>
        <pc:spChg chg="mod">
          <ac:chgData name="최 석준" userId="6f687b8e7e57ada7" providerId="LiveId" clId="{8BEFA906-906C-4438-8D12-71950FAC33DA}" dt="2022-01-09T06:35:00.104" v="1193" actId="6549"/>
          <ac:spMkLst>
            <pc:docMk/>
            <pc:sldMk cId="1441547136" sldId="298"/>
            <ac:spMk id="2" creationId="{30D1F55B-AEFC-4AD7-AC51-B33C1996BEE6}"/>
          </ac:spMkLst>
        </pc:spChg>
        <pc:spChg chg="mod">
          <ac:chgData name="최 석준" userId="6f687b8e7e57ada7" providerId="LiveId" clId="{8BEFA906-906C-4438-8D12-71950FAC33DA}" dt="2022-01-09T05:25:52.232" v="228" actId="20577"/>
          <ac:spMkLst>
            <pc:docMk/>
            <pc:sldMk cId="1441547136" sldId="298"/>
            <ac:spMk id="3" creationId="{0BD47362-83B9-49DD-974E-B26FBF221AAD}"/>
          </ac:spMkLst>
        </pc:spChg>
      </pc:sldChg>
    </pc:docChg>
  </pc:docChgLst>
  <pc:docChgLst>
    <pc:chgData name="최 석준" userId="6f687b8e7e57ada7" providerId="LiveId" clId="{76869A5A-5CB0-477F-917D-EB24F60225A8}"/>
    <pc:docChg chg="undo redo custSel addSld delSld modSld sldOrd">
      <pc:chgData name="최 석준" userId="6f687b8e7e57ada7" providerId="LiveId" clId="{76869A5A-5CB0-477F-917D-EB24F60225A8}" dt="2022-01-28T02:03:36.814" v="3895" actId="207"/>
      <pc:docMkLst>
        <pc:docMk/>
      </pc:docMkLst>
      <pc:sldChg chg="del">
        <pc:chgData name="최 석준" userId="6f687b8e7e57ada7" providerId="LiveId" clId="{76869A5A-5CB0-477F-917D-EB24F60225A8}" dt="2022-01-26T19:39:48.173" v="21" actId="47"/>
        <pc:sldMkLst>
          <pc:docMk/>
          <pc:sldMk cId="0" sldId="260"/>
        </pc:sldMkLst>
      </pc:sldChg>
      <pc:sldChg chg="del">
        <pc:chgData name="최 석준" userId="6f687b8e7e57ada7" providerId="LiveId" clId="{76869A5A-5CB0-477F-917D-EB24F60225A8}" dt="2022-01-26T19:39:48.887" v="22" actId="47"/>
        <pc:sldMkLst>
          <pc:docMk/>
          <pc:sldMk cId="0" sldId="261"/>
        </pc:sldMkLst>
      </pc:sldChg>
      <pc:sldChg chg="del">
        <pc:chgData name="최 석준" userId="6f687b8e7e57ada7" providerId="LiveId" clId="{76869A5A-5CB0-477F-917D-EB24F60225A8}" dt="2022-01-26T19:39:49.973" v="23" actId="47"/>
        <pc:sldMkLst>
          <pc:docMk/>
          <pc:sldMk cId="0" sldId="262"/>
        </pc:sldMkLst>
      </pc:sldChg>
      <pc:sldChg chg="del">
        <pc:chgData name="최 석준" userId="6f687b8e7e57ada7" providerId="LiveId" clId="{76869A5A-5CB0-477F-917D-EB24F60225A8}" dt="2022-01-26T19:39:51.401" v="24" actId="47"/>
        <pc:sldMkLst>
          <pc:docMk/>
          <pc:sldMk cId="0" sldId="263"/>
        </pc:sldMkLst>
      </pc:sldChg>
      <pc:sldChg chg="addSp modSp del mod">
        <pc:chgData name="최 석준" userId="6f687b8e7e57ada7" providerId="LiveId" clId="{76869A5A-5CB0-477F-917D-EB24F60225A8}" dt="2022-01-26T19:43:42.928" v="39" actId="47"/>
        <pc:sldMkLst>
          <pc:docMk/>
          <pc:sldMk cId="0" sldId="266"/>
        </pc:sldMkLst>
        <pc:spChg chg="add mod">
          <ac:chgData name="최 석준" userId="6f687b8e7e57ada7" providerId="LiveId" clId="{76869A5A-5CB0-477F-917D-EB24F60225A8}" dt="2022-01-26T19:38:34.242" v="13" actId="14100"/>
          <ac:spMkLst>
            <pc:docMk/>
            <pc:sldMk cId="0" sldId="266"/>
            <ac:spMk id="13" creationId="{B063D673-9473-47F8-A310-EB6DED3568D2}"/>
          </ac:spMkLst>
        </pc:spChg>
        <pc:picChg chg="add mod">
          <ac:chgData name="최 석준" userId="6f687b8e7e57ada7" providerId="LiveId" clId="{76869A5A-5CB0-477F-917D-EB24F60225A8}" dt="2022-01-26T19:39:19.429" v="17" actId="1076"/>
          <ac:picMkLst>
            <pc:docMk/>
            <pc:sldMk cId="0" sldId="266"/>
            <ac:picMk id="14" creationId="{84664148-6273-40B9-8B10-11552018068A}"/>
          </ac:picMkLst>
        </pc:picChg>
      </pc:sldChg>
      <pc:sldChg chg="del">
        <pc:chgData name="최 석준" userId="6f687b8e7e57ada7" providerId="LiveId" clId="{76869A5A-5CB0-477F-917D-EB24F60225A8}" dt="2022-01-26T19:43:42.928" v="39" actId="47"/>
        <pc:sldMkLst>
          <pc:docMk/>
          <pc:sldMk cId="0" sldId="267"/>
        </pc:sldMkLst>
      </pc:sldChg>
      <pc:sldChg chg="del">
        <pc:chgData name="최 석준" userId="6f687b8e7e57ada7" providerId="LiveId" clId="{76869A5A-5CB0-477F-917D-EB24F60225A8}" dt="2022-01-26T19:43:42.928" v="39" actId="47"/>
        <pc:sldMkLst>
          <pc:docMk/>
          <pc:sldMk cId="0" sldId="269"/>
        </pc:sldMkLst>
      </pc:sldChg>
      <pc:sldChg chg="del">
        <pc:chgData name="최 석준" userId="6f687b8e7e57ada7" providerId="LiveId" clId="{76869A5A-5CB0-477F-917D-EB24F60225A8}" dt="2022-01-26T19:43:42.928" v="39" actId="47"/>
        <pc:sldMkLst>
          <pc:docMk/>
          <pc:sldMk cId="0" sldId="270"/>
        </pc:sldMkLst>
      </pc:sldChg>
      <pc:sldChg chg="del">
        <pc:chgData name="최 석준" userId="6f687b8e7e57ada7" providerId="LiveId" clId="{76869A5A-5CB0-477F-917D-EB24F60225A8}" dt="2022-01-26T19:43:42.928" v="39" actId="47"/>
        <pc:sldMkLst>
          <pc:docMk/>
          <pc:sldMk cId="0" sldId="273"/>
        </pc:sldMkLst>
      </pc:sldChg>
      <pc:sldChg chg="del">
        <pc:chgData name="최 석준" userId="6f687b8e7e57ada7" providerId="LiveId" clId="{76869A5A-5CB0-477F-917D-EB24F60225A8}" dt="2022-01-26T19:43:42.928" v="39" actId="47"/>
        <pc:sldMkLst>
          <pc:docMk/>
          <pc:sldMk cId="0" sldId="275"/>
        </pc:sldMkLst>
      </pc:sldChg>
      <pc:sldChg chg="del">
        <pc:chgData name="최 석준" userId="6f687b8e7e57ada7" providerId="LiveId" clId="{76869A5A-5CB0-477F-917D-EB24F60225A8}" dt="2022-01-26T19:43:42.928" v="39" actId="47"/>
        <pc:sldMkLst>
          <pc:docMk/>
          <pc:sldMk cId="0" sldId="276"/>
        </pc:sldMkLst>
      </pc:sldChg>
      <pc:sldChg chg="modSp mod">
        <pc:chgData name="최 석준" userId="6f687b8e7e57ada7" providerId="LiveId" clId="{76869A5A-5CB0-477F-917D-EB24F60225A8}" dt="2022-01-26T19:13:37.611" v="7" actId="20577"/>
        <pc:sldMkLst>
          <pc:docMk/>
          <pc:sldMk cId="426959994" sldId="280"/>
        </pc:sldMkLst>
        <pc:spChg chg="mod">
          <ac:chgData name="최 석준" userId="6f687b8e7e57ada7" providerId="LiveId" clId="{76869A5A-5CB0-477F-917D-EB24F60225A8}" dt="2022-01-26T19:13:37.611" v="7" actId="20577"/>
          <ac:spMkLst>
            <pc:docMk/>
            <pc:sldMk cId="426959994" sldId="280"/>
            <ac:spMk id="2" creationId="{1C4536A2-87BF-492F-8FEF-0CECE81DEC40}"/>
          </ac:spMkLst>
        </pc:spChg>
      </pc:sldChg>
      <pc:sldChg chg="modSp mod">
        <pc:chgData name="최 석준" userId="6f687b8e7e57ada7" providerId="LiveId" clId="{76869A5A-5CB0-477F-917D-EB24F60225A8}" dt="2022-01-26T22:17:33.443" v="3192" actId="20577"/>
        <pc:sldMkLst>
          <pc:docMk/>
          <pc:sldMk cId="4268282566" sldId="297"/>
        </pc:sldMkLst>
        <pc:spChg chg="mod">
          <ac:chgData name="최 석준" userId="6f687b8e7e57ada7" providerId="LiveId" clId="{76869A5A-5CB0-477F-917D-EB24F60225A8}" dt="2022-01-26T22:17:33.443" v="3192" actId="20577"/>
          <ac:spMkLst>
            <pc:docMk/>
            <pc:sldMk cId="4268282566" sldId="297"/>
            <ac:spMk id="3" creationId="{00000000-0000-0000-0000-000000000000}"/>
          </ac:spMkLst>
        </pc:spChg>
        <pc:spChg chg="mod">
          <ac:chgData name="최 석준" userId="6f687b8e7e57ada7" providerId="LiveId" clId="{76869A5A-5CB0-477F-917D-EB24F60225A8}" dt="2022-01-26T19:43:16.523" v="27" actId="20577"/>
          <ac:spMkLst>
            <pc:docMk/>
            <pc:sldMk cId="4268282566" sldId="297"/>
            <ac:spMk id="4" creationId="{00000000-0000-0000-0000-000000000000}"/>
          </ac:spMkLst>
        </pc:spChg>
      </pc:sldChg>
      <pc:sldChg chg="modSp mod">
        <pc:chgData name="최 석준" userId="6f687b8e7e57ada7" providerId="LiveId" clId="{76869A5A-5CB0-477F-917D-EB24F60225A8}" dt="2022-01-26T21:49:28.452" v="3102" actId="20577"/>
        <pc:sldMkLst>
          <pc:docMk/>
          <pc:sldMk cId="1441547136" sldId="298"/>
        </pc:sldMkLst>
        <pc:spChg chg="mod">
          <ac:chgData name="최 석준" userId="6f687b8e7e57ada7" providerId="LiveId" clId="{76869A5A-5CB0-477F-917D-EB24F60225A8}" dt="2022-01-26T21:49:28.452" v="3102" actId="20577"/>
          <ac:spMkLst>
            <pc:docMk/>
            <pc:sldMk cId="1441547136" sldId="298"/>
            <ac:spMk id="2" creationId="{30D1F55B-AEFC-4AD7-AC51-B33C1996BEE6}"/>
          </ac:spMkLst>
        </pc:spChg>
      </pc:sldChg>
      <pc:sldChg chg="del">
        <pc:chgData name="최 석준" userId="6f687b8e7e57ada7" providerId="LiveId" clId="{76869A5A-5CB0-477F-917D-EB24F60225A8}" dt="2022-01-26T19:39:38.626" v="18" actId="47"/>
        <pc:sldMkLst>
          <pc:docMk/>
          <pc:sldMk cId="1683050137" sldId="299"/>
        </pc:sldMkLst>
      </pc:sldChg>
      <pc:sldChg chg="del">
        <pc:chgData name="최 석준" userId="6f687b8e7e57ada7" providerId="LiveId" clId="{76869A5A-5CB0-477F-917D-EB24F60225A8}" dt="2022-01-26T19:39:40.032" v="19" actId="47"/>
        <pc:sldMkLst>
          <pc:docMk/>
          <pc:sldMk cId="1879169574" sldId="300"/>
        </pc:sldMkLst>
      </pc:sldChg>
      <pc:sldChg chg="del">
        <pc:chgData name="최 석준" userId="6f687b8e7e57ada7" providerId="LiveId" clId="{76869A5A-5CB0-477F-917D-EB24F60225A8}" dt="2022-01-26T19:39:40.737" v="20" actId="47"/>
        <pc:sldMkLst>
          <pc:docMk/>
          <pc:sldMk cId="555811226" sldId="301"/>
        </pc:sldMkLst>
      </pc:sldChg>
      <pc:sldChg chg="del">
        <pc:chgData name="최 석준" userId="6f687b8e7e57ada7" providerId="LiveId" clId="{76869A5A-5CB0-477F-917D-EB24F60225A8}" dt="2022-01-26T19:40:00.472" v="25" actId="47"/>
        <pc:sldMkLst>
          <pc:docMk/>
          <pc:sldMk cId="2953857247" sldId="302"/>
        </pc:sldMkLst>
      </pc:sldChg>
      <pc:sldChg chg="del">
        <pc:chgData name="최 석준" userId="6f687b8e7e57ada7" providerId="LiveId" clId="{76869A5A-5CB0-477F-917D-EB24F60225A8}" dt="2022-01-26T19:40:02.379" v="26" actId="47"/>
        <pc:sldMkLst>
          <pc:docMk/>
          <pc:sldMk cId="4235299934" sldId="303"/>
        </pc:sldMkLst>
      </pc:sldChg>
      <pc:sldChg chg="del">
        <pc:chgData name="최 석준" userId="6f687b8e7e57ada7" providerId="LiveId" clId="{76869A5A-5CB0-477F-917D-EB24F60225A8}" dt="2022-01-26T19:43:42.928" v="39" actId="47"/>
        <pc:sldMkLst>
          <pc:docMk/>
          <pc:sldMk cId="2680431405" sldId="304"/>
        </pc:sldMkLst>
      </pc:sldChg>
      <pc:sldChg chg="del">
        <pc:chgData name="최 석준" userId="6f687b8e7e57ada7" providerId="LiveId" clId="{76869A5A-5CB0-477F-917D-EB24F60225A8}" dt="2022-01-26T19:43:42.928" v="39" actId="47"/>
        <pc:sldMkLst>
          <pc:docMk/>
          <pc:sldMk cId="4247276265" sldId="305"/>
        </pc:sldMkLst>
      </pc:sldChg>
      <pc:sldChg chg="del">
        <pc:chgData name="최 석준" userId="6f687b8e7e57ada7" providerId="LiveId" clId="{76869A5A-5CB0-477F-917D-EB24F60225A8}" dt="2022-01-26T19:43:42.928" v="39" actId="47"/>
        <pc:sldMkLst>
          <pc:docMk/>
          <pc:sldMk cId="524708612" sldId="306"/>
        </pc:sldMkLst>
      </pc:sldChg>
      <pc:sldChg chg="del">
        <pc:chgData name="최 석준" userId="6f687b8e7e57ada7" providerId="LiveId" clId="{76869A5A-5CB0-477F-917D-EB24F60225A8}" dt="2022-01-26T19:43:42.928" v="39" actId="47"/>
        <pc:sldMkLst>
          <pc:docMk/>
          <pc:sldMk cId="2552143857" sldId="307"/>
        </pc:sldMkLst>
      </pc:sldChg>
      <pc:sldChg chg="del">
        <pc:chgData name="최 석준" userId="6f687b8e7e57ada7" providerId="LiveId" clId="{76869A5A-5CB0-477F-917D-EB24F60225A8}" dt="2022-01-26T19:43:42.928" v="39" actId="47"/>
        <pc:sldMkLst>
          <pc:docMk/>
          <pc:sldMk cId="1193929349" sldId="308"/>
        </pc:sldMkLst>
      </pc:sldChg>
      <pc:sldChg chg="del">
        <pc:chgData name="최 석준" userId="6f687b8e7e57ada7" providerId="LiveId" clId="{76869A5A-5CB0-477F-917D-EB24F60225A8}" dt="2022-01-26T19:43:42.928" v="39" actId="47"/>
        <pc:sldMkLst>
          <pc:docMk/>
          <pc:sldMk cId="1943233256" sldId="309"/>
        </pc:sldMkLst>
      </pc:sldChg>
      <pc:sldChg chg="del">
        <pc:chgData name="최 석준" userId="6f687b8e7e57ada7" providerId="LiveId" clId="{76869A5A-5CB0-477F-917D-EB24F60225A8}" dt="2022-01-26T19:43:42.928" v="39" actId="47"/>
        <pc:sldMkLst>
          <pc:docMk/>
          <pc:sldMk cId="3563066295" sldId="310"/>
        </pc:sldMkLst>
      </pc:sldChg>
      <pc:sldChg chg="del">
        <pc:chgData name="최 석준" userId="6f687b8e7e57ada7" providerId="LiveId" clId="{76869A5A-5CB0-477F-917D-EB24F60225A8}" dt="2022-01-26T19:43:42.928" v="39" actId="47"/>
        <pc:sldMkLst>
          <pc:docMk/>
          <pc:sldMk cId="2429627495" sldId="311"/>
        </pc:sldMkLst>
      </pc:sldChg>
      <pc:sldChg chg="del">
        <pc:chgData name="최 석준" userId="6f687b8e7e57ada7" providerId="LiveId" clId="{76869A5A-5CB0-477F-917D-EB24F60225A8}" dt="2022-01-26T19:43:42.928" v="39" actId="47"/>
        <pc:sldMkLst>
          <pc:docMk/>
          <pc:sldMk cId="2985468033" sldId="312"/>
        </pc:sldMkLst>
      </pc:sldChg>
      <pc:sldChg chg="del">
        <pc:chgData name="최 석준" userId="6f687b8e7e57ada7" providerId="LiveId" clId="{76869A5A-5CB0-477F-917D-EB24F60225A8}" dt="2022-01-26T19:43:42.928" v="39" actId="47"/>
        <pc:sldMkLst>
          <pc:docMk/>
          <pc:sldMk cId="3006524618" sldId="313"/>
        </pc:sldMkLst>
      </pc:sldChg>
      <pc:sldChg chg="del">
        <pc:chgData name="최 석준" userId="6f687b8e7e57ada7" providerId="LiveId" clId="{76869A5A-5CB0-477F-917D-EB24F60225A8}" dt="2022-01-26T19:43:42.928" v="39" actId="47"/>
        <pc:sldMkLst>
          <pc:docMk/>
          <pc:sldMk cId="3140892686" sldId="314"/>
        </pc:sldMkLst>
      </pc:sldChg>
      <pc:sldChg chg="del">
        <pc:chgData name="최 석준" userId="6f687b8e7e57ada7" providerId="LiveId" clId="{76869A5A-5CB0-477F-917D-EB24F60225A8}" dt="2022-01-26T19:43:42.928" v="39" actId="47"/>
        <pc:sldMkLst>
          <pc:docMk/>
          <pc:sldMk cId="3808626319" sldId="315"/>
        </pc:sldMkLst>
      </pc:sldChg>
      <pc:sldChg chg="del">
        <pc:chgData name="최 석준" userId="6f687b8e7e57ada7" providerId="LiveId" clId="{76869A5A-5CB0-477F-917D-EB24F60225A8}" dt="2022-01-26T19:43:42.928" v="39" actId="47"/>
        <pc:sldMkLst>
          <pc:docMk/>
          <pc:sldMk cId="3293353691" sldId="316"/>
        </pc:sldMkLst>
      </pc:sldChg>
      <pc:sldChg chg="del">
        <pc:chgData name="최 석준" userId="6f687b8e7e57ada7" providerId="LiveId" clId="{76869A5A-5CB0-477F-917D-EB24F60225A8}" dt="2022-01-26T19:43:42.928" v="39" actId="47"/>
        <pc:sldMkLst>
          <pc:docMk/>
          <pc:sldMk cId="186155604" sldId="317"/>
        </pc:sldMkLst>
      </pc:sldChg>
      <pc:sldChg chg="modSp new mod modNotesTx">
        <pc:chgData name="최 석준" userId="6f687b8e7e57ada7" providerId="LiveId" clId="{76869A5A-5CB0-477F-917D-EB24F60225A8}" dt="2022-01-28T01:44:09.758" v="3219" actId="20577"/>
        <pc:sldMkLst>
          <pc:docMk/>
          <pc:sldMk cId="2657762514" sldId="318"/>
        </pc:sldMkLst>
        <pc:spChg chg="mod">
          <ac:chgData name="최 석준" userId="6f687b8e7e57ada7" providerId="LiveId" clId="{76869A5A-5CB0-477F-917D-EB24F60225A8}" dt="2022-01-28T01:44:09.758" v="3219" actId="20577"/>
          <ac:spMkLst>
            <pc:docMk/>
            <pc:sldMk cId="2657762514" sldId="318"/>
            <ac:spMk id="2" creationId="{A3170CE7-6006-4321-BF60-1E2755CDE5D8}"/>
          </ac:spMkLst>
        </pc:spChg>
        <pc:spChg chg="mod">
          <ac:chgData name="최 석준" userId="6f687b8e7e57ada7" providerId="LiveId" clId="{76869A5A-5CB0-477F-917D-EB24F60225A8}" dt="2022-01-26T19:43:35.935" v="38" actId="20577"/>
          <ac:spMkLst>
            <pc:docMk/>
            <pc:sldMk cId="2657762514" sldId="318"/>
            <ac:spMk id="3" creationId="{4DB6210F-52BF-463B-91BE-9B0C512C722F}"/>
          </ac:spMkLst>
        </pc:spChg>
      </pc:sldChg>
      <pc:sldChg chg="modSp new mod ord">
        <pc:chgData name="최 석준" userId="6f687b8e7e57ada7" providerId="LiveId" clId="{76869A5A-5CB0-477F-917D-EB24F60225A8}" dt="2022-01-26T20:26:19.929" v="705"/>
        <pc:sldMkLst>
          <pc:docMk/>
          <pc:sldMk cId="1052471471" sldId="319"/>
        </pc:sldMkLst>
        <pc:spChg chg="mod">
          <ac:chgData name="최 석준" userId="6f687b8e7e57ada7" providerId="LiveId" clId="{76869A5A-5CB0-477F-917D-EB24F60225A8}" dt="2022-01-26T20:09:16.831" v="458" actId="113"/>
          <ac:spMkLst>
            <pc:docMk/>
            <pc:sldMk cId="1052471471" sldId="319"/>
            <ac:spMk id="2" creationId="{05EF52AA-67E7-4F73-B198-EA70775DA88A}"/>
          </ac:spMkLst>
        </pc:spChg>
        <pc:spChg chg="mod">
          <ac:chgData name="최 석준" userId="6f687b8e7e57ada7" providerId="LiveId" clId="{76869A5A-5CB0-477F-917D-EB24F60225A8}" dt="2022-01-26T20:03:41.870" v="354" actId="20577"/>
          <ac:spMkLst>
            <pc:docMk/>
            <pc:sldMk cId="1052471471" sldId="319"/>
            <ac:spMk id="3" creationId="{674422CB-A08C-4689-9A46-1A28DB706E94}"/>
          </ac:spMkLst>
        </pc:spChg>
      </pc:sldChg>
      <pc:sldChg chg="modSp new mod modNotesTx">
        <pc:chgData name="최 석준" userId="6f687b8e7e57ada7" providerId="LiveId" clId="{76869A5A-5CB0-477F-917D-EB24F60225A8}" dt="2022-01-28T01:49:20.741" v="3276" actId="20577"/>
        <pc:sldMkLst>
          <pc:docMk/>
          <pc:sldMk cId="2719096466" sldId="320"/>
        </pc:sldMkLst>
        <pc:spChg chg="mod">
          <ac:chgData name="최 석준" userId="6f687b8e7e57ada7" providerId="LiveId" clId="{76869A5A-5CB0-477F-917D-EB24F60225A8}" dt="2022-01-28T01:48:54.377" v="3242" actId="6549"/>
          <ac:spMkLst>
            <pc:docMk/>
            <pc:sldMk cId="2719096466" sldId="320"/>
            <ac:spMk id="2" creationId="{DDFB8A0F-4A93-49EC-8DF8-A749C674E82A}"/>
          </ac:spMkLst>
        </pc:spChg>
        <pc:spChg chg="mod">
          <ac:chgData name="최 석준" userId="6f687b8e7e57ada7" providerId="LiveId" clId="{76869A5A-5CB0-477F-917D-EB24F60225A8}" dt="2022-01-26T20:12:01.131" v="494" actId="20577"/>
          <ac:spMkLst>
            <pc:docMk/>
            <pc:sldMk cId="2719096466" sldId="320"/>
            <ac:spMk id="3" creationId="{3768B3A1-F1AF-4724-BBE6-4DE06B5B2F81}"/>
          </ac:spMkLst>
        </pc:spChg>
      </pc:sldChg>
      <pc:sldChg chg="addSp modSp new mod ord modNotesTx">
        <pc:chgData name="최 석준" userId="6f687b8e7e57ada7" providerId="LiveId" clId="{76869A5A-5CB0-477F-917D-EB24F60225A8}" dt="2022-01-28T01:51:26.558" v="3382" actId="20577"/>
        <pc:sldMkLst>
          <pc:docMk/>
          <pc:sldMk cId="957500421" sldId="321"/>
        </pc:sldMkLst>
        <pc:spChg chg="mod">
          <ac:chgData name="최 석준" userId="6f687b8e7e57ada7" providerId="LiveId" clId="{76869A5A-5CB0-477F-917D-EB24F60225A8}" dt="2022-01-26T21:51:41.045" v="3105" actId="20577"/>
          <ac:spMkLst>
            <pc:docMk/>
            <pc:sldMk cId="957500421" sldId="321"/>
            <ac:spMk id="2" creationId="{53C69566-BDA8-4B51-BAE3-4D36E6E4BFB5}"/>
          </ac:spMkLst>
        </pc:spChg>
        <pc:spChg chg="mod">
          <ac:chgData name="최 석준" userId="6f687b8e7e57ada7" providerId="LiveId" clId="{76869A5A-5CB0-477F-917D-EB24F60225A8}" dt="2022-01-26T20:23:15.663" v="611" actId="20577"/>
          <ac:spMkLst>
            <pc:docMk/>
            <pc:sldMk cId="957500421" sldId="321"/>
            <ac:spMk id="3" creationId="{0FF4DEC1-6C87-4ECB-9087-DF15C5A1641C}"/>
          </ac:spMkLst>
        </pc:spChg>
        <pc:graphicFrameChg chg="add mod modGraphic">
          <ac:chgData name="최 석준" userId="6f687b8e7e57ada7" providerId="LiveId" clId="{76869A5A-5CB0-477F-917D-EB24F60225A8}" dt="2022-01-28T01:50:58.181" v="3381" actId="20577"/>
          <ac:graphicFrameMkLst>
            <pc:docMk/>
            <pc:sldMk cId="957500421" sldId="321"/>
            <ac:graphicFrameMk id="6" creationId="{D4F20FE2-3947-4828-8DAD-B4D00B10D09B}"/>
          </ac:graphicFrameMkLst>
        </pc:graphicFrameChg>
      </pc:sldChg>
      <pc:sldChg chg="modSp new mod ord">
        <pc:chgData name="최 석준" userId="6f687b8e7e57ada7" providerId="LiveId" clId="{76869A5A-5CB0-477F-917D-EB24F60225A8}" dt="2022-01-28T02:02:05.977" v="3886" actId="207"/>
        <pc:sldMkLst>
          <pc:docMk/>
          <pc:sldMk cId="2103063940" sldId="322"/>
        </pc:sldMkLst>
        <pc:spChg chg="mod">
          <ac:chgData name="최 석준" userId="6f687b8e7e57ada7" providerId="LiveId" clId="{76869A5A-5CB0-477F-917D-EB24F60225A8}" dt="2022-01-28T02:02:05.977" v="3886" actId="207"/>
          <ac:spMkLst>
            <pc:docMk/>
            <pc:sldMk cId="2103063940" sldId="322"/>
            <ac:spMk id="2" creationId="{D8631C21-2536-4EA7-95FA-E904FFD1E90C}"/>
          </ac:spMkLst>
        </pc:spChg>
        <pc:spChg chg="mod">
          <ac:chgData name="최 석준" userId="6f687b8e7e57ada7" providerId="LiveId" clId="{76869A5A-5CB0-477F-917D-EB24F60225A8}" dt="2022-01-26T20:25:09.324" v="676" actId="20577"/>
          <ac:spMkLst>
            <pc:docMk/>
            <pc:sldMk cId="2103063940" sldId="322"/>
            <ac:spMk id="3" creationId="{BE314325-3508-46EF-BBF3-72154C691915}"/>
          </ac:spMkLst>
        </pc:spChg>
      </pc:sldChg>
      <pc:sldChg chg="addSp delSp modSp add mod">
        <pc:chgData name="최 석준" userId="6f687b8e7e57ada7" providerId="LiveId" clId="{76869A5A-5CB0-477F-917D-EB24F60225A8}" dt="2022-01-26T20:41:28.131" v="1065" actId="20577"/>
        <pc:sldMkLst>
          <pc:docMk/>
          <pc:sldMk cId="4084000567" sldId="323"/>
        </pc:sldMkLst>
        <pc:spChg chg="mod">
          <ac:chgData name="최 석준" userId="6f687b8e7e57ada7" providerId="LiveId" clId="{76869A5A-5CB0-477F-917D-EB24F60225A8}" dt="2022-01-26T20:41:28.131" v="1065" actId="20577"/>
          <ac:spMkLst>
            <pc:docMk/>
            <pc:sldMk cId="4084000567" sldId="323"/>
            <ac:spMk id="2" creationId="{53C69566-BDA8-4B51-BAE3-4D36E6E4BFB5}"/>
          </ac:spMkLst>
        </pc:spChg>
        <pc:spChg chg="mod">
          <ac:chgData name="최 석준" userId="6f687b8e7e57ada7" providerId="LiveId" clId="{76869A5A-5CB0-477F-917D-EB24F60225A8}" dt="2022-01-26T20:38:57.052" v="932" actId="6549"/>
          <ac:spMkLst>
            <pc:docMk/>
            <pc:sldMk cId="4084000567" sldId="323"/>
            <ac:spMk id="3" creationId="{0FF4DEC1-6C87-4ECB-9087-DF15C5A1641C}"/>
          </ac:spMkLst>
        </pc:spChg>
        <pc:graphicFrameChg chg="del">
          <ac:chgData name="최 석준" userId="6f687b8e7e57ada7" providerId="LiveId" clId="{76869A5A-5CB0-477F-917D-EB24F60225A8}" dt="2022-01-26T20:39:40.526" v="947" actId="478"/>
          <ac:graphicFrameMkLst>
            <pc:docMk/>
            <pc:sldMk cId="4084000567" sldId="323"/>
            <ac:graphicFrameMk id="6" creationId="{D4F20FE2-3947-4828-8DAD-B4D00B10D09B}"/>
          </ac:graphicFrameMkLst>
        </pc:graphicFrameChg>
        <pc:graphicFrameChg chg="add mod modGraphic">
          <ac:chgData name="최 석준" userId="6f687b8e7e57ada7" providerId="LiveId" clId="{76869A5A-5CB0-477F-917D-EB24F60225A8}" dt="2022-01-26T20:40:19.958" v="1028" actId="1076"/>
          <ac:graphicFrameMkLst>
            <pc:docMk/>
            <pc:sldMk cId="4084000567" sldId="323"/>
            <ac:graphicFrameMk id="7" creationId="{2670321B-36FB-4265-A258-F00957CF3E48}"/>
          </ac:graphicFrameMkLst>
        </pc:graphicFrameChg>
      </pc:sldChg>
      <pc:sldChg chg="modSp new mod modNotesTx">
        <pc:chgData name="최 석준" userId="6f687b8e7e57ada7" providerId="LiveId" clId="{76869A5A-5CB0-477F-917D-EB24F60225A8}" dt="2022-01-26T21:52:30.412" v="3112" actId="113"/>
        <pc:sldMkLst>
          <pc:docMk/>
          <pc:sldMk cId="439581931" sldId="324"/>
        </pc:sldMkLst>
        <pc:spChg chg="mod">
          <ac:chgData name="최 석준" userId="6f687b8e7e57ada7" providerId="LiveId" clId="{76869A5A-5CB0-477F-917D-EB24F60225A8}" dt="2022-01-26T21:52:30.412" v="3112" actId="113"/>
          <ac:spMkLst>
            <pc:docMk/>
            <pc:sldMk cId="439581931" sldId="324"/>
            <ac:spMk id="2" creationId="{462D23D2-3417-48DD-A9E9-A58BB058C139}"/>
          </ac:spMkLst>
        </pc:spChg>
        <pc:spChg chg="mod">
          <ac:chgData name="최 석준" userId="6f687b8e7e57ada7" providerId="LiveId" clId="{76869A5A-5CB0-477F-917D-EB24F60225A8}" dt="2022-01-26T20:42:22.644" v="1073" actId="20577"/>
          <ac:spMkLst>
            <pc:docMk/>
            <pc:sldMk cId="439581931" sldId="324"/>
            <ac:spMk id="3" creationId="{37F9592C-F45F-4F4A-BE15-6B5877A506F5}"/>
          </ac:spMkLst>
        </pc:spChg>
      </pc:sldChg>
      <pc:sldChg chg="modSp new mod modNotesTx">
        <pc:chgData name="최 석준" userId="6f687b8e7e57ada7" providerId="LiveId" clId="{76869A5A-5CB0-477F-917D-EB24F60225A8}" dt="2022-01-28T02:01:10.043" v="3883" actId="113"/>
        <pc:sldMkLst>
          <pc:docMk/>
          <pc:sldMk cId="1475981341" sldId="325"/>
        </pc:sldMkLst>
        <pc:spChg chg="mod">
          <ac:chgData name="최 석준" userId="6f687b8e7e57ada7" providerId="LiveId" clId="{76869A5A-5CB0-477F-917D-EB24F60225A8}" dt="2022-01-26T21:54:07.951" v="3130" actId="20577"/>
          <ac:spMkLst>
            <pc:docMk/>
            <pc:sldMk cId="1475981341" sldId="325"/>
            <ac:spMk id="2" creationId="{41B7FA36-E80C-4417-AA17-7FD4AA897424}"/>
          </ac:spMkLst>
        </pc:spChg>
        <pc:spChg chg="mod">
          <ac:chgData name="최 석준" userId="6f687b8e7e57ada7" providerId="LiveId" clId="{76869A5A-5CB0-477F-917D-EB24F60225A8}" dt="2022-01-26T20:57:04.607" v="1528" actId="6549"/>
          <ac:spMkLst>
            <pc:docMk/>
            <pc:sldMk cId="1475981341" sldId="325"/>
            <ac:spMk id="3" creationId="{AB9084C4-6038-4ECE-B662-3E1A7EBE9DEE}"/>
          </ac:spMkLst>
        </pc:spChg>
      </pc:sldChg>
      <pc:sldChg chg="modSp add mod ord modNotesTx">
        <pc:chgData name="최 석준" userId="6f687b8e7e57ada7" providerId="LiveId" clId="{76869A5A-5CB0-477F-917D-EB24F60225A8}" dt="2022-01-28T01:53:01.085" v="3464" actId="20577"/>
        <pc:sldMkLst>
          <pc:docMk/>
          <pc:sldMk cId="3432450086" sldId="326"/>
        </pc:sldMkLst>
        <pc:spChg chg="mod">
          <ac:chgData name="최 석준" userId="6f687b8e7e57ada7" providerId="LiveId" clId="{76869A5A-5CB0-477F-917D-EB24F60225A8}" dt="2022-01-26T21:00:12.057" v="1776" actId="6549"/>
          <ac:spMkLst>
            <pc:docMk/>
            <pc:sldMk cId="3432450086" sldId="326"/>
            <ac:spMk id="2" creationId="{41B7FA36-E80C-4417-AA17-7FD4AA897424}"/>
          </ac:spMkLst>
        </pc:spChg>
        <pc:spChg chg="mod">
          <ac:chgData name="최 석준" userId="6f687b8e7e57ada7" providerId="LiveId" clId="{76869A5A-5CB0-477F-917D-EB24F60225A8}" dt="2022-01-26T20:57:38.661" v="1541" actId="20577"/>
          <ac:spMkLst>
            <pc:docMk/>
            <pc:sldMk cId="3432450086" sldId="326"/>
            <ac:spMk id="3" creationId="{AB9084C4-6038-4ECE-B662-3E1A7EBE9DEE}"/>
          </ac:spMkLst>
        </pc:spChg>
      </pc:sldChg>
      <pc:sldChg chg="modSp add mod">
        <pc:chgData name="최 석준" userId="6f687b8e7e57ada7" providerId="LiveId" clId="{76869A5A-5CB0-477F-917D-EB24F60225A8}" dt="2022-01-26T21:06:34.684" v="2130" actId="6549"/>
        <pc:sldMkLst>
          <pc:docMk/>
          <pc:sldMk cId="110706024" sldId="327"/>
        </pc:sldMkLst>
        <pc:spChg chg="mod">
          <ac:chgData name="최 석준" userId="6f687b8e7e57ada7" providerId="LiveId" clId="{76869A5A-5CB0-477F-917D-EB24F60225A8}" dt="2022-01-26T21:06:34.684" v="2130" actId="6549"/>
          <ac:spMkLst>
            <pc:docMk/>
            <pc:sldMk cId="110706024" sldId="327"/>
            <ac:spMk id="2" creationId="{41B7FA36-E80C-4417-AA17-7FD4AA897424}"/>
          </ac:spMkLst>
        </pc:spChg>
        <pc:spChg chg="mod">
          <ac:chgData name="최 석준" userId="6f687b8e7e57ada7" providerId="LiveId" clId="{76869A5A-5CB0-477F-917D-EB24F60225A8}" dt="2022-01-26T21:06:12.687" v="2121" actId="6549"/>
          <ac:spMkLst>
            <pc:docMk/>
            <pc:sldMk cId="110706024" sldId="327"/>
            <ac:spMk id="3" creationId="{AB9084C4-6038-4ECE-B662-3E1A7EBE9DEE}"/>
          </ac:spMkLst>
        </pc:spChg>
      </pc:sldChg>
      <pc:sldChg chg="modSp new mod">
        <pc:chgData name="최 석준" userId="6f687b8e7e57ada7" providerId="LiveId" clId="{76869A5A-5CB0-477F-917D-EB24F60225A8}" dt="2022-01-26T21:52:56.660" v="3116" actId="207"/>
        <pc:sldMkLst>
          <pc:docMk/>
          <pc:sldMk cId="3483254848" sldId="328"/>
        </pc:sldMkLst>
        <pc:spChg chg="mod">
          <ac:chgData name="최 석준" userId="6f687b8e7e57ada7" providerId="LiveId" clId="{76869A5A-5CB0-477F-917D-EB24F60225A8}" dt="2022-01-26T21:52:56.660" v="3116" actId="207"/>
          <ac:spMkLst>
            <pc:docMk/>
            <pc:sldMk cId="3483254848" sldId="328"/>
            <ac:spMk id="2" creationId="{7DA55D58-3C4B-4422-B1D0-472B750A70D9}"/>
          </ac:spMkLst>
        </pc:spChg>
        <pc:spChg chg="mod">
          <ac:chgData name="최 석준" userId="6f687b8e7e57ada7" providerId="LiveId" clId="{76869A5A-5CB0-477F-917D-EB24F60225A8}" dt="2022-01-26T21:07:41.827" v="2143" actId="20577"/>
          <ac:spMkLst>
            <pc:docMk/>
            <pc:sldMk cId="3483254848" sldId="328"/>
            <ac:spMk id="3" creationId="{99B0329C-F2DE-4913-9968-E652F160C9BD}"/>
          </ac:spMkLst>
        </pc:spChg>
      </pc:sldChg>
      <pc:sldChg chg="addSp delSp modSp new mod modNotesTx">
        <pc:chgData name="최 석준" userId="6f687b8e7e57ada7" providerId="LiveId" clId="{76869A5A-5CB0-477F-917D-EB24F60225A8}" dt="2022-01-28T02:02:58.031" v="3890" actId="207"/>
        <pc:sldMkLst>
          <pc:docMk/>
          <pc:sldMk cId="1446705261" sldId="329"/>
        </pc:sldMkLst>
        <pc:spChg chg="mod">
          <ac:chgData name="최 석준" userId="6f687b8e7e57ada7" providerId="LiveId" clId="{76869A5A-5CB0-477F-917D-EB24F60225A8}" dt="2022-01-28T02:02:58.031" v="3890" actId="207"/>
          <ac:spMkLst>
            <pc:docMk/>
            <pc:sldMk cId="1446705261" sldId="329"/>
            <ac:spMk id="2" creationId="{38D9BBB2-74D6-4E9A-8107-3B2FBC9C4FC3}"/>
          </ac:spMkLst>
        </pc:spChg>
        <pc:spChg chg="mod">
          <ac:chgData name="최 석준" userId="6f687b8e7e57ada7" providerId="LiveId" clId="{76869A5A-5CB0-477F-917D-EB24F60225A8}" dt="2022-01-26T21:11:53.006" v="2287" actId="20577"/>
          <ac:spMkLst>
            <pc:docMk/>
            <pc:sldMk cId="1446705261" sldId="329"/>
            <ac:spMk id="3" creationId="{1939221F-F79D-41A5-B92D-8D8C0A9E5555}"/>
          </ac:spMkLst>
        </pc:spChg>
        <pc:spChg chg="add del">
          <ac:chgData name="최 석준" userId="6f687b8e7e57ada7" providerId="LiveId" clId="{76869A5A-5CB0-477F-917D-EB24F60225A8}" dt="2022-01-26T21:13:24.686" v="2354" actId="22"/>
          <ac:spMkLst>
            <pc:docMk/>
            <pc:sldMk cId="1446705261" sldId="329"/>
            <ac:spMk id="7" creationId="{7F3FF56D-9DB8-4E50-89B0-5DEF3981D67B}"/>
          </ac:spMkLst>
        </pc:spChg>
      </pc:sldChg>
      <pc:sldChg chg="modSp add mod">
        <pc:chgData name="최 석준" userId="6f687b8e7e57ada7" providerId="LiveId" clId="{76869A5A-5CB0-477F-917D-EB24F60225A8}" dt="2022-01-28T02:03:36.814" v="3895" actId="207"/>
        <pc:sldMkLst>
          <pc:docMk/>
          <pc:sldMk cId="2069540582" sldId="330"/>
        </pc:sldMkLst>
        <pc:spChg chg="mod">
          <ac:chgData name="최 석준" userId="6f687b8e7e57ada7" providerId="LiveId" clId="{76869A5A-5CB0-477F-917D-EB24F60225A8}" dt="2022-01-28T02:03:36.814" v="3895" actId="207"/>
          <ac:spMkLst>
            <pc:docMk/>
            <pc:sldMk cId="2069540582" sldId="330"/>
            <ac:spMk id="2" creationId="{38D9BBB2-74D6-4E9A-8107-3B2FBC9C4FC3}"/>
          </ac:spMkLst>
        </pc:spChg>
        <pc:spChg chg="mod">
          <ac:chgData name="최 석준" userId="6f687b8e7e57ada7" providerId="LiveId" clId="{76869A5A-5CB0-477F-917D-EB24F60225A8}" dt="2022-01-26T21:13:33.265" v="2357" actId="20577"/>
          <ac:spMkLst>
            <pc:docMk/>
            <pc:sldMk cId="2069540582" sldId="330"/>
            <ac:spMk id="3" creationId="{1939221F-F79D-41A5-B92D-8D8C0A9E5555}"/>
          </ac:spMkLst>
        </pc:spChg>
      </pc:sldChg>
      <pc:sldChg chg="modSp new mod">
        <pc:chgData name="최 석준" userId="6f687b8e7e57ada7" providerId="LiveId" clId="{76869A5A-5CB0-477F-917D-EB24F60225A8}" dt="2022-01-26T21:53:30.953" v="3120" actId="207"/>
        <pc:sldMkLst>
          <pc:docMk/>
          <pc:sldMk cId="806543135" sldId="331"/>
        </pc:sldMkLst>
        <pc:spChg chg="mod">
          <ac:chgData name="최 석준" userId="6f687b8e7e57ada7" providerId="LiveId" clId="{76869A5A-5CB0-477F-917D-EB24F60225A8}" dt="2022-01-26T21:53:30.953" v="3120" actId="207"/>
          <ac:spMkLst>
            <pc:docMk/>
            <pc:sldMk cId="806543135" sldId="331"/>
            <ac:spMk id="2" creationId="{0E8597C1-7A34-4EC2-8B97-39E669C3C2D8}"/>
          </ac:spMkLst>
        </pc:spChg>
        <pc:spChg chg="mod">
          <ac:chgData name="최 석준" userId="6f687b8e7e57ada7" providerId="LiveId" clId="{76869A5A-5CB0-477F-917D-EB24F60225A8}" dt="2022-01-26T21:19:55.953" v="2453" actId="20577"/>
          <ac:spMkLst>
            <pc:docMk/>
            <pc:sldMk cId="806543135" sldId="331"/>
            <ac:spMk id="3" creationId="{8EF10406-C12B-46BA-B6A6-9F3B6C309476}"/>
          </ac:spMkLst>
        </pc:spChg>
      </pc:sldChg>
      <pc:sldChg chg="modSp new mod modNotesTx">
        <pc:chgData name="최 석준" userId="6f687b8e7e57ada7" providerId="LiveId" clId="{76869A5A-5CB0-477F-917D-EB24F60225A8}" dt="2022-01-28T01:58:33.517" v="3853" actId="20577"/>
        <pc:sldMkLst>
          <pc:docMk/>
          <pc:sldMk cId="4156629613" sldId="332"/>
        </pc:sldMkLst>
        <pc:spChg chg="mod">
          <ac:chgData name="최 석준" userId="6f687b8e7e57ada7" providerId="LiveId" clId="{76869A5A-5CB0-477F-917D-EB24F60225A8}" dt="2022-01-26T21:34:08.704" v="2883" actId="15"/>
          <ac:spMkLst>
            <pc:docMk/>
            <pc:sldMk cId="4156629613" sldId="332"/>
            <ac:spMk id="2" creationId="{8686AC30-186B-434C-B5AD-C7D069403524}"/>
          </ac:spMkLst>
        </pc:spChg>
        <pc:spChg chg="mod">
          <ac:chgData name="최 석준" userId="6f687b8e7e57ada7" providerId="LiveId" clId="{76869A5A-5CB0-477F-917D-EB24F60225A8}" dt="2022-01-26T21:26:28.399" v="2784" actId="20577"/>
          <ac:spMkLst>
            <pc:docMk/>
            <pc:sldMk cId="4156629613" sldId="332"/>
            <ac:spMk id="3" creationId="{985488D1-8D2F-40B4-89E9-BD9C84D7586E}"/>
          </ac:spMkLst>
        </pc:spChg>
      </pc:sldChg>
      <pc:sldChg chg="modSp new mod">
        <pc:chgData name="최 석준" userId="6f687b8e7e57ada7" providerId="LiveId" clId="{76869A5A-5CB0-477F-917D-EB24F60225A8}" dt="2022-01-26T21:33:21.492" v="2867" actId="20577"/>
        <pc:sldMkLst>
          <pc:docMk/>
          <pc:sldMk cId="1004627036" sldId="333"/>
        </pc:sldMkLst>
        <pc:spChg chg="mod">
          <ac:chgData name="최 석준" userId="6f687b8e7e57ada7" providerId="LiveId" clId="{76869A5A-5CB0-477F-917D-EB24F60225A8}" dt="2022-01-26T21:33:21.492" v="2867" actId="20577"/>
          <ac:spMkLst>
            <pc:docMk/>
            <pc:sldMk cId="1004627036" sldId="333"/>
            <ac:spMk id="2" creationId="{E3D1EEAB-FA2F-4B39-8A54-26D6B56CC4F6}"/>
          </ac:spMkLst>
        </pc:spChg>
        <pc:spChg chg="mod">
          <ac:chgData name="최 석준" userId="6f687b8e7e57ada7" providerId="LiveId" clId="{76869A5A-5CB0-477F-917D-EB24F60225A8}" dt="2022-01-26T21:26:32.639" v="2791" actId="20577"/>
          <ac:spMkLst>
            <pc:docMk/>
            <pc:sldMk cId="1004627036" sldId="333"/>
            <ac:spMk id="3" creationId="{E37454B5-71C5-4E4D-93DC-941E79186791}"/>
          </ac:spMkLst>
        </pc:spChg>
      </pc:sldChg>
      <pc:sldChg chg="addSp delSp modSp new del mod">
        <pc:chgData name="최 석준" userId="6f687b8e7e57ada7" providerId="LiveId" clId="{76869A5A-5CB0-477F-917D-EB24F60225A8}" dt="2022-01-26T21:42:59.362" v="2991" actId="47"/>
        <pc:sldMkLst>
          <pc:docMk/>
          <pc:sldMk cId="568001858" sldId="334"/>
        </pc:sldMkLst>
        <pc:spChg chg="mod">
          <ac:chgData name="최 석준" userId="6f687b8e7e57ada7" providerId="LiveId" clId="{76869A5A-5CB0-477F-917D-EB24F60225A8}" dt="2022-01-26T21:40:00.971" v="2960" actId="21"/>
          <ac:spMkLst>
            <pc:docMk/>
            <pc:sldMk cId="568001858" sldId="334"/>
            <ac:spMk id="2" creationId="{799617BD-0936-45D6-86D2-E8B36A3AC330}"/>
          </ac:spMkLst>
        </pc:spChg>
        <pc:spChg chg="mod">
          <ac:chgData name="최 석준" userId="6f687b8e7e57ada7" providerId="LiveId" clId="{76869A5A-5CB0-477F-917D-EB24F60225A8}" dt="2022-01-26T21:34:52.232" v="2900" actId="20577"/>
          <ac:spMkLst>
            <pc:docMk/>
            <pc:sldMk cId="568001858" sldId="334"/>
            <ac:spMk id="3" creationId="{A265C7E1-7A94-4A67-A8D3-6E977CAC351F}"/>
          </ac:spMkLst>
        </pc:spChg>
        <pc:graphicFrameChg chg="add del mod modGraphic">
          <ac:chgData name="최 석준" userId="6f687b8e7e57ada7" providerId="LiveId" clId="{76869A5A-5CB0-477F-917D-EB24F60225A8}" dt="2022-01-26T21:40:10.581" v="2962" actId="21"/>
          <ac:graphicFrameMkLst>
            <pc:docMk/>
            <pc:sldMk cId="568001858" sldId="334"/>
            <ac:graphicFrameMk id="6" creationId="{AFFC2C3F-2A9B-465E-81FF-977A7F8D1DEF}"/>
          </ac:graphicFrameMkLst>
        </pc:graphicFrameChg>
      </pc:sldChg>
      <pc:sldChg chg="addSp modSp new mod modNotesTx">
        <pc:chgData name="최 석준" userId="6f687b8e7e57ada7" providerId="LiveId" clId="{76869A5A-5CB0-477F-917D-EB24F60225A8}" dt="2022-01-28T02:00:41.181" v="3880" actId="20577"/>
        <pc:sldMkLst>
          <pc:docMk/>
          <pc:sldMk cId="3868115381" sldId="335"/>
        </pc:sldMkLst>
        <pc:spChg chg="mod">
          <ac:chgData name="최 석준" userId="6f687b8e7e57ada7" providerId="LiveId" clId="{76869A5A-5CB0-477F-917D-EB24F60225A8}" dt="2022-01-26T21:40:45.133" v="2966" actId="6549"/>
          <ac:spMkLst>
            <pc:docMk/>
            <pc:sldMk cId="3868115381" sldId="335"/>
            <ac:spMk id="2" creationId="{AFEF8BDE-822E-470B-ADB5-F400BD09596D}"/>
          </ac:spMkLst>
        </pc:spChg>
        <pc:spChg chg="mod">
          <ac:chgData name="최 석준" userId="6f687b8e7e57ada7" providerId="LiveId" clId="{76869A5A-5CB0-477F-917D-EB24F60225A8}" dt="2022-01-26T21:39:56.605" v="2959"/>
          <ac:spMkLst>
            <pc:docMk/>
            <pc:sldMk cId="3868115381" sldId="335"/>
            <ac:spMk id="3" creationId="{D163DBDD-663D-4680-BBBB-FAA28D80A73D}"/>
          </ac:spMkLst>
        </pc:spChg>
        <pc:spChg chg="mod">
          <ac:chgData name="최 석준" userId="6f687b8e7e57ada7" providerId="LiveId" clId="{76869A5A-5CB0-477F-917D-EB24F60225A8}" dt="2022-01-26T21:43:09.552" v="3008" actId="20577"/>
          <ac:spMkLst>
            <pc:docMk/>
            <pc:sldMk cId="3868115381" sldId="335"/>
            <ac:spMk id="4" creationId="{BE83B601-3B22-45BA-8F9E-DB7A2BE97E26}"/>
          </ac:spMkLst>
        </pc:spChg>
        <pc:graphicFrameChg chg="add mod modGraphic">
          <ac:chgData name="최 석준" userId="6f687b8e7e57ada7" providerId="LiveId" clId="{76869A5A-5CB0-477F-917D-EB24F60225A8}" dt="2022-01-26T21:44:38.727" v="3025" actId="12385"/>
          <ac:graphicFrameMkLst>
            <pc:docMk/>
            <pc:sldMk cId="3868115381" sldId="335"/>
            <ac:graphicFrameMk id="7" creationId="{CC12BD32-2269-41DF-9ED9-B08F0578DD75}"/>
          </ac:graphicFrameMkLst>
        </pc:graphicFrameChg>
      </pc:sldChg>
      <pc:sldChg chg="addSp delSp modSp add mod">
        <pc:chgData name="최 석준" userId="6f687b8e7e57ada7" providerId="LiveId" clId="{76869A5A-5CB0-477F-917D-EB24F60225A8}" dt="2022-01-26T21:47:52.703" v="3062"/>
        <pc:sldMkLst>
          <pc:docMk/>
          <pc:sldMk cId="3895501446" sldId="336"/>
        </pc:sldMkLst>
        <pc:spChg chg="mod">
          <ac:chgData name="최 석준" userId="6f687b8e7e57ada7" providerId="LiveId" clId="{76869A5A-5CB0-477F-917D-EB24F60225A8}" dt="2022-01-26T21:43:27.063" v="3013" actId="20577"/>
          <ac:spMkLst>
            <pc:docMk/>
            <pc:sldMk cId="3895501446" sldId="336"/>
            <ac:spMk id="2" creationId="{AFEF8BDE-822E-470B-ADB5-F400BD09596D}"/>
          </ac:spMkLst>
        </pc:spChg>
        <pc:spChg chg="mod">
          <ac:chgData name="최 석준" userId="6f687b8e7e57ada7" providerId="LiveId" clId="{76869A5A-5CB0-477F-917D-EB24F60225A8}" dt="2022-01-26T21:47:52.703" v="3062"/>
          <ac:spMkLst>
            <pc:docMk/>
            <pc:sldMk cId="3895501446" sldId="336"/>
            <ac:spMk id="3" creationId="{D163DBDD-663D-4680-BBBB-FAA28D80A73D}"/>
          </ac:spMkLst>
        </pc:spChg>
        <pc:spChg chg="mod">
          <ac:chgData name="최 석준" userId="6f687b8e7e57ada7" providerId="LiveId" clId="{76869A5A-5CB0-477F-917D-EB24F60225A8}" dt="2022-01-26T21:47:21.001" v="3055" actId="20577"/>
          <ac:spMkLst>
            <pc:docMk/>
            <pc:sldMk cId="3895501446" sldId="336"/>
            <ac:spMk id="4" creationId="{BE83B601-3B22-45BA-8F9E-DB7A2BE97E26}"/>
          </ac:spMkLst>
        </pc:spChg>
        <pc:graphicFrameChg chg="del">
          <ac:chgData name="최 석준" userId="6f687b8e7e57ada7" providerId="LiveId" clId="{76869A5A-5CB0-477F-917D-EB24F60225A8}" dt="2022-01-26T21:43:34.483" v="3014" actId="478"/>
          <ac:graphicFrameMkLst>
            <pc:docMk/>
            <pc:sldMk cId="3895501446" sldId="336"/>
            <ac:graphicFrameMk id="7" creationId="{CC12BD32-2269-41DF-9ED9-B08F0578DD75}"/>
          </ac:graphicFrameMkLst>
        </pc:graphicFrameChg>
        <pc:graphicFrameChg chg="add mod modGraphic">
          <ac:chgData name="최 석준" userId="6f687b8e7e57ada7" providerId="LiveId" clId="{76869A5A-5CB0-477F-917D-EB24F60225A8}" dt="2022-01-26T21:47:03.088" v="3048" actId="404"/>
          <ac:graphicFrameMkLst>
            <pc:docMk/>
            <pc:sldMk cId="3895501446" sldId="336"/>
            <ac:graphicFrameMk id="8" creationId="{976A22D4-6A59-4A50-9924-EE5C0BE78A1D}"/>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D59018-6AF1-E143-86C9-CA28F167CE25}" type="datetimeFigureOut">
              <a:rPr lang="en-US" smtClean="0"/>
              <a:t>4/24/2022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1BE1EE-CD29-2047-8800-BBF04764B399}" type="slidenum">
              <a:rPr lang="en-US" smtClean="0"/>
              <a:t>‹#›</a:t>
            </a:fld>
            <a:endParaRPr lang="en-US"/>
          </a:p>
        </p:txBody>
      </p:sp>
    </p:spTree>
    <p:extLst>
      <p:ext uri="{BB962C8B-B14F-4D97-AF65-F5344CB8AC3E}">
        <p14:creationId xmlns:p14="http://schemas.microsoft.com/office/powerpoint/2010/main" val="34534030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[5.3.7] Dependent, Dependent, Independent</a:t>
            </a:r>
          </a:p>
          <a:p>
            <a:r>
              <a:rPr lang="en-US" altLang="ko-KR" dirty="0"/>
              <a:t>[5.3.15] P(all five are negative) = 0.995^5 = 0.9752, P(at least one is positive) = 1-0.9752 = 0.0248</a:t>
            </a:r>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3</a:t>
            </a:fld>
            <a:endParaRPr lang="en-US"/>
          </a:p>
        </p:txBody>
      </p:sp>
    </p:spTree>
    <p:extLst>
      <p:ext uri="{BB962C8B-B14F-4D97-AF65-F5344CB8AC3E}">
        <p14:creationId xmlns:p14="http://schemas.microsoft.com/office/powerpoint/2010/main" val="174584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2"/>
          <p:cNvSpPr>
            <a:spLocks noGrp="1" noChangeAspect="1"/>
          </p:cNvSpPr>
          <p:nvPr>
            <p:ph type="pic" idx="13"/>
          </p:nvPr>
        </p:nvSpPr>
        <p:spPr>
          <a:xfrm>
            <a:off x="0" y="0"/>
            <a:ext cx="12192000" cy="603504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 name="Subtitle 2"/>
          <p:cNvSpPr>
            <a:spLocks noGrp="1"/>
          </p:cNvSpPr>
          <p:nvPr>
            <p:ph type="subTitle" idx="1"/>
          </p:nvPr>
        </p:nvSpPr>
        <p:spPr>
          <a:xfrm>
            <a:off x="1577472" y="3602038"/>
            <a:ext cx="9144000" cy="1655762"/>
          </a:xfrm>
          <a:ln>
            <a:noFill/>
          </a:ln>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Title 11"/>
          <p:cNvSpPr>
            <a:spLocks noGrp="1"/>
          </p:cNvSpPr>
          <p:nvPr>
            <p:ph type="title" hasCustomPrompt="1"/>
          </p:nvPr>
        </p:nvSpPr>
        <p:spPr>
          <a:xfrm>
            <a:off x="3168323" y="1447952"/>
            <a:ext cx="5868737" cy="1800557"/>
          </a:xfrm>
          <a:ln>
            <a:solidFill>
              <a:schemeClr val="bg1"/>
            </a:solidFill>
          </a:ln>
          <a:effectLst>
            <a:outerShdw blurRad="50800" dist="38100" dir="2700000" algn="tl" rotWithShape="0">
              <a:prstClr val="black">
                <a:alpha val="40000"/>
              </a:prstClr>
            </a:outerShdw>
          </a:effectLst>
        </p:spPr>
        <p:txBody>
          <a:bodyPr>
            <a:normAutofit/>
          </a:bodyPr>
          <a:lstStyle>
            <a:lvl1pPr algn="ctr">
              <a:defRPr sz="2800">
                <a:solidFill>
                  <a:srgbClr val="FFFFFF"/>
                </a:solidFill>
              </a:defRPr>
            </a:lvl1pPr>
          </a:lstStyle>
          <a:p>
            <a:r>
              <a:rPr lang="en-US" dirty="0"/>
              <a:t>CLICK TO EDIT MASTER TITLE STYLE</a:t>
            </a:r>
          </a:p>
        </p:txBody>
      </p:sp>
      <p:sp>
        <p:nvSpPr>
          <p:cNvPr id="22" name="바닥글 개체 틀 18">
            <a:extLst>
              <a:ext uri="{FF2B5EF4-FFF2-40B4-BE49-F238E27FC236}">
                <a16:creationId xmlns:a16="http://schemas.microsoft.com/office/drawing/2014/main" id="{D41CFD30-E9AC-45D7-BF9F-85DAA4851A47}"/>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23" name="슬라이드 번호 개체 틀 19">
            <a:extLst>
              <a:ext uri="{FF2B5EF4-FFF2-40B4-BE49-F238E27FC236}">
                <a16:creationId xmlns:a16="http://schemas.microsoft.com/office/drawing/2014/main" id="{EE5C45BF-C936-4CC4-9DD6-1F75083EDA1F}"/>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48352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Placeholder 1">
            <a:extLst>
              <a:ext uri="{FF2B5EF4-FFF2-40B4-BE49-F238E27FC236}">
                <a16:creationId xmlns:a16="http://schemas.microsoft.com/office/drawing/2014/main" id="{CD54FA48-1544-4F23-A3D5-DA6D47CB25EB}"/>
              </a:ext>
            </a:extLst>
          </p:cNvPr>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lvl1pPr>
              <a:defRPr>
                <a:latin typeface="Kigelia" panose="020B0503040502020203" pitchFamily="34" charset="0"/>
                <a:cs typeface="Kigelia" panose="020B0503040502020203" pitchFamily="34" charset="0"/>
              </a:defRPr>
            </a:lvl1pPr>
          </a:lstStyle>
          <a:p>
            <a:r>
              <a:rPr lang="en-US"/>
              <a:t>Click to edit Master title style</a:t>
            </a:r>
            <a:endParaRPr lang="en-US" dirty="0"/>
          </a:p>
        </p:txBody>
      </p:sp>
      <p:sp>
        <p:nvSpPr>
          <p:cNvPr id="10" name="바닥글 개체 틀 18">
            <a:extLst>
              <a:ext uri="{FF2B5EF4-FFF2-40B4-BE49-F238E27FC236}">
                <a16:creationId xmlns:a16="http://schemas.microsoft.com/office/drawing/2014/main" id="{A4FB9667-26C4-4631-A4CC-CCD12E051E26}"/>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1" name="슬라이드 번호 개체 틀 19">
            <a:extLst>
              <a:ext uri="{FF2B5EF4-FFF2-40B4-BE49-F238E27FC236}">
                <a16:creationId xmlns:a16="http://schemas.microsoft.com/office/drawing/2014/main" id="{E50756F6-E6B1-449D-AD2A-C1F7EDB83DA2}"/>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1726446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normAutofit/>
          </a:bodyPr>
          <a:lstStyle>
            <a:lvl1pPr>
              <a:defRPr sz="4400"/>
            </a:lvl1pPr>
          </a:lstStyle>
          <a:p>
            <a:r>
              <a:rPr lang="en-US" dirty="0"/>
              <a:t>CLICK TO EDIT MASTER TITLE STYLE</a:t>
            </a:r>
          </a:p>
        </p:txBody>
      </p:sp>
      <p:sp>
        <p:nvSpPr>
          <p:cNvPr id="3" name="Text Placeholder 2"/>
          <p:cNvSpPr>
            <a:spLocks noGrp="1"/>
          </p:cNvSpPr>
          <p:nvPr>
            <p:ph type="body" idx="1"/>
          </p:nvPr>
        </p:nvSpPr>
        <p:spPr>
          <a:xfrm>
            <a:off x="831851" y="4589465"/>
            <a:ext cx="10515600" cy="1320883"/>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Picture Placeholder 9"/>
          <p:cNvSpPr>
            <a:spLocks noGrp="1"/>
          </p:cNvSpPr>
          <p:nvPr>
            <p:ph type="pic" sz="quarter" idx="13"/>
          </p:nvPr>
        </p:nvSpPr>
        <p:spPr>
          <a:xfrm>
            <a:off x="0" y="106363"/>
            <a:ext cx="12192000" cy="5895425"/>
          </a:xfrm>
        </p:spPr>
        <p:txBody>
          <a:bodyPr/>
          <a:lstStyle/>
          <a:p>
            <a:r>
              <a:rPr lang="en-US" dirty="0"/>
              <a:t>Click icon to add picture</a:t>
            </a:r>
          </a:p>
        </p:txBody>
      </p:sp>
    </p:spTree>
    <p:extLst>
      <p:ext uri="{BB962C8B-B14F-4D97-AF65-F5344CB8AC3E}">
        <p14:creationId xmlns:p14="http://schemas.microsoft.com/office/powerpoint/2010/main" val="183753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213658"/>
            <a:ext cx="5181600" cy="4705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13658"/>
            <a:ext cx="5181600" cy="4705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Placeholder 1">
            <a:extLst>
              <a:ext uri="{FF2B5EF4-FFF2-40B4-BE49-F238E27FC236}">
                <a16:creationId xmlns:a16="http://schemas.microsoft.com/office/drawing/2014/main" id="{AAAA6256-845B-40A7-B190-0D416E6A0B19}"/>
              </a:ext>
            </a:extLst>
          </p:cNvPr>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p>
            <a:r>
              <a:rPr lang="en-US" dirty="0"/>
              <a:t>Click to edit Master title style</a:t>
            </a:r>
          </a:p>
        </p:txBody>
      </p:sp>
      <p:sp>
        <p:nvSpPr>
          <p:cNvPr id="10" name="바닥글 개체 틀 18">
            <a:extLst>
              <a:ext uri="{FF2B5EF4-FFF2-40B4-BE49-F238E27FC236}">
                <a16:creationId xmlns:a16="http://schemas.microsoft.com/office/drawing/2014/main" id="{B6DAB59F-D8B1-4CFC-A80A-653EE208D1EA}"/>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1" name="슬라이드 번호 개체 틀 19">
            <a:extLst>
              <a:ext uri="{FF2B5EF4-FFF2-40B4-BE49-F238E27FC236}">
                <a16:creationId xmlns:a16="http://schemas.microsoft.com/office/drawing/2014/main" id="{182DDBED-E126-4B50-9C46-13479EE78EAD}"/>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17667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20733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031251"/>
            <a:ext cx="5157787" cy="39123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20733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031251"/>
            <a:ext cx="5183188" cy="39123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Placeholder 1">
            <a:extLst>
              <a:ext uri="{FF2B5EF4-FFF2-40B4-BE49-F238E27FC236}">
                <a16:creationId xmlns:a16="http://schemas.microsoft.com/office/drawing/2014/main" id="{3E9EE7C0-3A3D-42BB-93A8-9D998D5564D0}"/>
              </a:ext>
            </a:extLst>
          </p:cNvPr>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p>
            <a:r>
              <a:rPr lang="en-US" dirty="0"/>
              <a:t>Click to edit Master title style</a:t>
            </a:r>
          </a:p>
        </p:txBody>
      </p:sp>
      <p:sp>
        <p:nvSpPr>
          <p:cNvPr id="12" name="바닥글 개체 틀 18">
            <a:extLst>
              <a:ext uri="{FF2B5EF4-FFF2-40B4-BE49-F238E27FC236}">
                <a16:creationId xmlns:a16="http://schemas.microsoft.com/office/drawing/2014/main" id="{B6FA34FE-072F-4169-8CE9-0A87848B2B1A}"/>
              </a:ext>
            </a:extLst>
          </p:cNvPr>
          <p:cNvSpPr>
            <a:spLocks noGrp="1"/>
          </p:cNvSpPr>
          <p:nvPr>
            <p:ph type="ftr" sz="quarter" idx="11"/>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3" name="슬라이드 번호 개체 틀 19">
            <a:extLst>
              <a:ext uri="{FF2B5EF4-FFF2-40B4-BE49-F238E27FC236}">
                <a16:creationId xmlns:a16="http://schemas.microsoft.com/office/drawing/2014/main" id="{01B333E4-6FBA-4157-B49D-91C27EA557FF}"/>
              </a:ext>
            </a:extLst>
          </p:cNvPr>
          <p:cNvSpPr>
            <a:spLocks noGrp="1"/>
          </p:cNvSpPr>
          <p:nvPr>
            <p:ph type="sldNum" sz="quarter" idx="12"/>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865587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7" name="바닥글 개체 틀 18">
            <a:extLst>
              <a:ext uri="{FF2B5EF4-FFF2-40B4-BE49-F238E27FC236}">
                <a16:creationId xmlns:a16="http://schemas.microsoft.com/office/drawing/2014/main" id="{12D6DCC6-A444-4CB9-8EB6-466946AC422E}"/>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8" name="슬라이드 번호 개체 틀 19">
            <a:extLst>
              <a:ext uri="{FF2B5EF4-FFF2-40B4-BE49-F238E27FC236}">
                <a16:creationId xmlns:a16="http://schemas.microsoft.com/office/drawing/2014/main" id="{745B35B9-1F1C-4B48-B218-67D5C66BD407}"/>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21111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바닥글 개체 틀 18">
            <a:extLst>
              <a:ext uri="{FF2B5EF4-FFF2-40B4-BE49-F238E27FC236}">
                <a16:creationId xmlns:a16="http://schemas.microsoft.com/office/drawing/2014/main" id="{92EAD88A-B5EA-4580-B460-FBEBE4FA080A}"/>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4" name="슬라이드 번호 개체 틀 19">
            <a:extLst>
              <a:ext uri="{FF2B5EF4-FFF2-40B4-BE49-F238E27FC236}">
                <a16:creationId xmlns:a16="http://schemas.microsoft.com/office/drawing/2014/main" id="{D3E0D3F3-69C1-4815-BB83-CA0F91A9416C}"/>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253741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바닥글 개체 틀 18">
            <a:extLst>
              <a:ext uri="{FF2B5EF4-FFF2-40B4-BE49-F238E27FC236}">
                <a16:creationId xmlns:a16="http://schemas.microsoft.com/office/drawing/2014/main" id="{9C9B5751-67D7-4869-979A-C57370DD1728}"/>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0" name="슬라이드 번호 개체 틀 19">
            <a:extLst>
              <a:ext uri="{FF2B5EF4-FFF2-40B4-BE49-F238E27FC236}">
                <a16:creationId xmlns:a16="http://schemas.microsoft.com/office/drawing/2014/main" id="{37180B4B-D14D-4DDD-B922-82F2996592AD}"/>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198236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바닥글 개체 틀 18">
            <a:extLst>
              <a:ext uri="{FF2B5EF4-FFF2-40B4-BE49-F238E27FC236}">
                <a16:creationId xmlns:a16="http://schemas.microsoft.com/office/drawing/2014/main" id="{25B73B03-F5F1-4593-9C80-89BCA2A2E7DD}"/>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0" name="슬라이드 번호 개체 틀 19">
            <a:extLst>
              <a:ext uri="{FF2B5EF4-FFF2-40B4-BE49-F238E27FC236}">
                <a16:creationId xmlns:a16="http://schemas.microsoft.com/office/drawing/2014/main" id="{B105C182-5BB7-44A3-85D6-0468577B6578}"/>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32555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05345"/>
            <a:ext cx="10515600" cy="469635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89C61766-F84B-674E-88A4-13A4D1DD0E6C}"/>
              </a:ext>
            </a:extLst>
          </p:cNvPr>
          <p:cNvSpPr/>
          <p:nvPr userDrawn="1"/>
        </p:nvSpPr>
        <p:spPr bwMode="auto">
          <a:xfrm>
            <a:off x="0" y="5995365"/>
            <a:ext cx="12192000" cy="908671"/>
          </a:xfrm>
          <a:prstGeom prst="rect">
            <a:avLst/>
          </a:prstGeom>
          <a:solidFill>
            <a:srgbClr val="FDC7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3C68"/>
              </a:solidFill>
              <a:latin typeface="Arial" charset="0"/>
              <a:ea typeface="ヒラギノ角ゴ Pro W3" charset="-128"/>
              <a:cs typeface="ヒラギノ角ゴ Pro W3" charset="-128"/>
            </a:endParaRPr>
          </a:p>
        </p:txBody>
      </p:sp>
      <p:pic>
        <p:nvPicPr>
          <p:cNvPr id="9" name="Picture 8"/>
          <p:cNvPicPr>
            <a:picLocks noChangeAspect="1"/>
          </p:cNvPicPr>
          <p:nvPr userDrawn="1"/>
        </p:nvPicPr>
        <p:blipFill>
          <a:blip r:embed="rId11"/>
          <a:stretch>
            <a:fillRect/>
          </a:stretch>
        </p:blipFill>
        <p:spPr>
          <a:xfrm>
            <a:off x="9032634" y="5901701"/>
            <a:ext cx="2927770" cy="1095998"/>
          </a:xfrm>
          <a:prstGeom prst="rect">
            <a:avLst/>
          </a:prstGeom>
        </p:spPr>
      </p:pic>
      <p:sp>
        <p:nvSpPr>
          <p:cNvPr id="10" name="Rectangle 9">
            <a:extLst>
              <a:ext uri="{FF2B5EF4-FFF2-40B4-BE49-F238E27FC236}">
                <a16:creationId xmlns:a16="http://schemas.microsoft.com/office/drawing/2014/main" id="{202C9BCF-E56E-F147-A78E-9173EF6556CE}"/>
              </a:ext>
            </a:extLst>
          </p:cNvPr>
          <p:cNvSpPr/>
          <p:nvPr userDrawn="1"/>
        </p:nvSpPr>
        <p:spPr>
          <a:xfrm>
            <a:off x="1" y="0"/>
            <a:ext cx="12192000" cy="123687"/>
          </a:xfrm>
          <a:prstGeom prst="rect">
            <a:avLst/>
          </a:prstGeom>
          <a:solidFill>
            <a:srgbClr val="003C68"/>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바닥글 개체 틀 18">
            <a:extLst>
              <a:ext uri="{FF2B5EF4-FFF2-40B4-BE49-F238E27FC236}">
                <a16:creationId xmlns:a16="http://schemas.microsoft.com/office/drawing/2014/main" id="{90AC1D83-28EB-4D83-B34C-82B13557D70A}"/>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20" name="슬라이드 번호 개체 틀 19">
            <a:extLst>
              <a:ext uri="{FF2B5EF4-FFF2-40B4-BE49-F238E27FC236}">
                <a16:creationId xmlns:a16="http://schemas.microsoft.com/office/drawing/2014/main" id="{0BC1C439-5961-42FE-890E-0B99B4204EF1}"/>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437786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p:txStyles>
    <p:titleStyle>
      <a:lvl1pPr algn="l" defTabSz="914400" rtl="0" eaLnBrk="1" latinLnBrk="0" hangingPunct="1">
        <a:lnSpc>
          <a:spcPct val="90000"/>
        </a:lnSpc>
        <a:spcBef>
          <a:spcPct val="0"/>
        </a:spcBef>
        <a:buNone/>
        <a:defRPr sz="2700" b="1" kern="1200">
          <a:solidFill>
            <a:schemeClr val="tx1"/>
          </a:solidFill>
          <a:latin typeface="Kigelia" panose="020B0503040502020203" pitchFamily="34" charset="0"/>
          <a:ea typeface="+mj-ea"/>
          <a:cs typeface="Kigelia" panose="020B0503040502020203" pitchFamily="34" charset="0"/>
        </a:defRPr>
      </a:lvl1pPr>
    </p:titleStyle>
    <p:body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view_students.jpg"/>
          <p:cNvPicPr>
            <a:picLocks noGrp="1" noChangeAspect="1"/>
          </p:cNvPicPr>
          <p:nvPr>
            <p:ph type="pic" idx="13"/>
          </p:nvPr>
        </p:nvPicPr>
        <p:blipFill>
          <a:blip r:embed="rId2">
            <a:extLst>
              <a:ext uri="{28A0092B-C50C-407E-A947-70E740481C1C}">
                <a14:useLocalDpi xmlns:a14="http://schemas.microsoft.com/office/drawing/2010/main" val="0"/>
              </a:ext>
            </a:extLst>
          </a:blip>
          <a:srcRect t="159" b="159"/>
          <a:stretch>
            <a:fillRect/>
          </a:stretch>
        </p:blipFill>
        <p:spPr/>
      </p:pic>
      <p:sp>
        <p:nvSpPr>
          <p:cNvPr id="3" name="Subtitle 2"/>
          <p:cNvSpPr>
            <a:spLocks noGrp="1"/>
          </p:cNvSpPr>
          <p:nvPr>
            <p:ph type="subTitle" idx="1"/>
          </p:nvPr>
        </p:nvSpPr>
        <p:spPr/>
        <p:txBody>
          <a:bodyPr/>
          <a:lstStyle/>
          <a:p>
            <a:r>
              <a:rPr lang="en-US" dirty="0"/>
              <a:t>Jan 31, 2022</a:t>
            </a:r>
          </a:p>
        </p:txBody>
      </p:sp>
      <p:sp>
        <p:nvSpPr>
          <p:cNvPr id="4" name="Title 3"/>
          <p:cNvSpPr>
            <a:spLocks noGrp="1"/>
          </p:cNvSpPr>
          <p:nvPr>
            <p:ph type="title"/>
          </p:nvPr>
        </p:nvSpPr>
        <p:spPr/>
        <p:txBody>
          <a:bodyPr/>
          <a:lstStyle/>
          <a:p>
            <a:r>
              <a:rPr lang="en-US" dirty="0"/>
              <a:t>STAT7:</a:t>
            </a:r>
            <a:br>
              <a:rPr lang="en-US" dirty="0"/>
            </a:br>
            <a:r>
              <a:rPr lang="en-US" dirty="0"/>
              <a:t>Discussion Section #4</a:t>
            </a:r>
          </a:p>
        </p:txBody>
      </p:sp>
    </p:spTree>
    <p:extLst>
      <p:ext uri="{BB962C8B-B14F-4D97-AF65-F5344CB8AC3E}">
        <p14:creationId xmlns:p14="http://schemas.microsoft.com/office/powerpoint/2010/main" val="426828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7DA55D58-3C4B-4422-B1D0-472B750A70D9}"/>
                  </a:ext>
                </a:extLst>
              </p:cNvPr>
              <p:cNvSpPr>
                <a:spLocks noGrp="1"/>
              </p:cNvSpPr>
              <p:nvPr>
                <p:ph idx="1"/>
              </p:nvPr>
            </p:nvSpPr>
            <p:spPr/>
            <p:txBody>
              <a:bodyPr/>
              <a:lstStyle/>
              <a:p>
                <a:r>
                  <a:rPr lang="en-US" altLang="ko-KR" dirty="0"/>
                  <a:t>Two events E and F are </a:t>
                </a:r>
                <a:r>
                  <a:rPr lang="en-US" altLang="ko-KR" dirty="0">
                    <a:solidFill>
                      <a:schemeClr val="accent6"/>
                    </a:solidFill>
                  </a:rPr>
                  <a:t>independent</a:t>
                </a:r>
                <a:r>
                  <a:rPr lang="en-US" altLang="ko-KR" dirty="0"/>
                  <a:t> if the occurrence of event E in a probability experiment does not affect the probability of event F. </a:t>
                </a:r>
              </a:p>
              <a:p>
                <a:r>
                  <a:rPr lang="en-US" altLang="ko-KR" dirty="0"/>
                  <a:t>Two events are </a:t>
                </a:r>
                <a:r>
                  <a:rPr lang="en-US" altLang="ko-KR" dirty="0">
                    <a:solidFill>
                      <a:schemeClr val="accent6"/>
                    </a:solidFill>
                  </a:rPr>
                  <a:t>dependent</a:t>
                </a:r>
                <a:r>
                  <a:rPr lang="en-US" altLang="ko-KR" dirty="0"/>
                  <a:t> if the occurrence of event E in a probability experiment affects the probability of event F.</a:t>
                </a:r>
              </a:p>
              <a:p>
                <a:r>
                  <a:rPr lang="en-US" altLang="ko-KR" b="1" dirty="0">
                    <a:solidFill>
                      <a:schemeClr val="accent6"/>
                    </a:solidFill>
                  </a:rPr>
                  <a:t>Multiplication Rule for Independent Events</a:t>
                </a:r>
              </a:p>
              <a:p>
                <a:pPr lvl="1"/>
                <a:r>
                  <a:rPr lang="en-US" altLang="ko-KR" sz="2800" dirty="0"/>
                  <a:t>If E and F are independent events, then</a:t>
                </a:r>
                <a:br>
                  <a:rPr lang="en-US" altLang="ko-KR" sz="2800" dirty="0"/>
                </a:br>
                <a14:m>
                  <m:oMath xmlns:m="http://schemas.openxmlformats.org/officeDocument/2006/math">
                    <m:r>
                      <a:rPr lang="en-US" altLang="ko-KR" sz="2800" b="0" i="1" smtClean="0">
                        <a:latin typeface="Cambria Math" panose="02040503050406030204" pitchFamily="18" charset="0"/>
                      </a:rPr>
                      <m:t>𝑃</m:t>
                    </m:r>
                    <m:d>
                      <m:dPr>
                        <m:ctrlPr>
                          <a:rPr lang="en-US" altLang="ko-KR" sz="2800" b="0" i="1" smtClean="0">
                            <a:latin typeface="Cambria Math" panose="02040503050406030204" pitchFamily="18" charset="0"/>
                          </a:rPr>
                        </m:ctrlPr>
                      </m:dPr>
                      <m:e>
                        <m:r>
                          <a:rPr lang="en-US" altLang="ko-KR" sz="2800" b="0" i="1" smtClean="0">
                            <a:latin typeface="Cambria Math" panose="02040503050406030204" pitchFamily="18" charset="0"/>
                          </a:rPr>
                          <m:t>𝐸</m:t>
                        </m:r>
                        <m:r>
                          <a:rPr lang="en-US" altLang="ko-KR" sz="2800" b="0" i="1" smtClean="0">
                            <a:latin typeface="Cambria Math" panose="02040503050406030204" pitchFamily="18" charset="0"/>
                          </a:rPr>
                          <m:t> </m:t>
                        </m:r>
                        <m:r>
                          <a:rPr lang="en-US" altLang="ko-KR" sz="2800" b="0" i="1" smtClean="0">
                            <a:latin typeface="Cambria Math" panose="02040503050406030204" pitchFamily="18" charset="0"/>
                          </a:rPr>
                          <m:t>𝑎𝑛𝑑</m:t>
                        </m:r>
                        <m:r>
                          <a:rPr lang="en-US" altLang="ko-KR" sz="2800" b="0" i="1" smtClean="0">
                            <a:latin typeface="Cambria Math" panose="02040503050406030204" pitchFamily="18" charset="0"/>
                          </a:rPr>
                          <m:t> </m:t>
                        </m:r>
                        <m:r>
                          <a:rPr lang="en-US" altLang="ko-KR" sz="2800" b="0" i="1" smtClean="0">
                            <a:latin typeface="Cambria Math" panose="02040503050406030204" pitchFamily="18" charset="0"/>
                          </a:rPr>
                          <m:t>𝐹</m:t>
                        </m:r>
                      </m:e>
                    </m:d>
                    <m:r>
                      <a:rPr lang="en-US" altLang="ko-KR" sz="2800" b="0" i="1" smtClean="0">
                        <a:latin typeface="Cambria Math" panose="02040503050406030204" pitchFamily="18" charset="0"/>
                      </a:rPr>
                      <m:t>=</m:t>
                    </m:r>
                    <m:r>
                      <a:rPr lang="en-US" altLang="ko-KR" sz="2800" b="0" i="1" smtClean="0">
                        <a:latin typeface="Cambria Math" panose="02040503050406030204" pitchFamily="18" charset="0"/>
                      </a:rPr>
                      <m:t>𝑃</m:t>
                    </m:r>
                    <m:d>
                      <m:dPr>
                        <m:ctrlPr>
                          <a:rPr lang="en-US" altLang="ko-KR" sz="2800" b="0" i="1" smtClean="0">
                            <a:latin typeface="Cambria Math" panose="02040503050406030204" pitchFamily="18" charset="0"/>
                          </a:rPr>
                        </m:ctrlPr>
                      </m:dPr>
                      <m:e>
                        <m:r>
                          <a:rPr lang="en-US" altLang="ko-KR" sz="2800" b="0" i="1" smtClean="0">
                            <a:latin typeface="Cambria Math" panose="02040503050406030204" pitchFamily="18" charset="0"/>
                          </a:rPr>
                          <m:t>𝐸</m:t>
                        </m:r>
                      </m:e>
                    </m:d>
                    <m:r>
                      <a:rPr lang="en-US" altLang="ko-KR" sz="2800" b="0" i="1" smtClean="0">
                        <a:latin typeface="Cambria Math" panose="02040503050406030204" pitchFamily="18" charset="0"/>
                      </a:rPr>
                      <m:t>𝑃</m:t>
                    </m:r>
                    <m:r>
                      <a:rPr lang="en-US" altLang="ko-KR" sz="2800" b="0" i="1" smtClean="0">
                        <a:latin typeface="Cambria Math" panose="02040503050406030204" pitchFamily="18" charset="0"/>
                      </a:rPr>
                      <m:t>(</m:t>
                    </m:r>
                    <m:r>
                      <a:rPr lang="en-US" altLang="ko-KR" sz="2800" b="0" i="1" smtClean="0">
                        <a:latin typeface="Cambria Math" panose="02040503050406030204" pitchFamily="18" charset="0"/>
                      </a:rPr>
                      <m:t>𝐹</m:t>
                    </m:r>
                    <m:r>
                      <a:rPr lang="en-US" altLang="ko-KR" sz="2800" b="0" i="1" smtClean="0">
                        <a:latin typeface="Cambria Math" panose="02040503050406030204" pitchFamily="18" charset="0"/>
                      </a:rPr>
                      <m:t>)</m:t>
                    </m:r>
                  </m:oMath>
                </a14:m>
                <a:endParaRPr lang="en-US" altLang="ko-KR" sz="2800" dirty="0"/>
              </a:p>
              <a:p>
                <a:pPr lvl="1"/>
                <a:endParaRPr lang="en-US" altLang="ko-KR" sz="2400" dirty="0"/>
              </a:p>
              <a:p>
                <a:pPr lvl="1"/>
                <a:r>
                  <a:rPr lang="en-US" altLang="ko-KR" sz="2400" dirty="0"/>
                  <a:t>Notice that </a:t>
                </a:r>
                <a:r>
                  <a:rPr lang="en-US" altLang="ko-KR" sz="2400" b="1" dirty="0"/>
                  <a:t>or</a:t>
                </a:r>
                <a:r>
                  <a:rPr lang="en-US" altLang="ko-KR" sz="2400" dirty="0"/>
                  <a:t> probabilities use the Addition Rule, whereas </a:t>
                </a:r>
                <a:r>
                  <a:rPr lang="en-US" altLang="ko-KR" sz="2400" b="1" dirty="0"/>
                  <a:t>and</a:t>
                </a:r>
                <a:r>
                  <a:rPr lang="en-US" altLang="ko-KR" sz="2400" dirty="0"/>
                  <a:t> probabilities use the Multiplication Rule. Accordingly, </a:t>
                </a:r>
                <a:r>
                  <a:rPr lang="en-US" altLang="ko-KR" sz="2400" b="1" dirty="0"/>
                  <a:t>or</a:t>
                </a:r>
                <a:r>
                  <a:rPr lang="en-US" altLang="ko-KR" sz="2400" dirty="0"/>
                  <a:t> probabilities imply addition, while </a:t>
                </a:r>
                <a:r>
                  <a:rPr lang="en-US" altLang="ko-KR" sz="2400" b="1" dirty="0"/>
                  <a:t>and</a:t>
                </a:r>
                <a:r>
                  <a:rPr lang="en-US" altLang="ko-KR" sz="2400" dirty="0"/>
                  <a:t> probabilities imply multiplication.</a:t>
                </a:r>
                <a:endParaRPr lang="ko-KR" altLang="en-US" sz="2400" dirty="0"/>
              </a:p>
            </p:txBody>
          </p:sp>
        </mc:Choice>
        <mc:Fallback xmlns="">
          <p:sp>
            <p:nvSpPr>
              <p:cNvPr id="2" name="내용 개체 틀 1">
                <a:extLst>
                  <a:ext uri="{FF2B5EF4-FFF2-40B4-BE49-F238E27FC236}">
                    <a16:creationId xmlns:a16="http://schemas.microsoft.com/office/drawing/2014/main" id="{7DA55D58-3C4B-4422-B1D0-472B750A70D9}"/>
                  </a:ext>
                </a:extLst>
              </p:cNvPr>
              <p:cNvSpPr>
                <a:spLocks noGrp="1" noRot="1" noChangeAspect="1" noMove="1" noResize="1" noEditPoints="1" noAdjustHandles="1" noChangeArrowheads="1" noChangeShapeType="1" noTextEdit="1"/>
              </p:cNvSpPr>
              <p:nvPr>
                <p:ph idx="1"/>
              </p:nvPr>
            </p:nvSpPr>
            <p:spPr>
              <a:blipFill>
                <a:blip r:embed="rId2"/>
                <a:stretch>
                  <a:fillRect l="-812" t="-1818"/>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99B0329C-F2DE-4913-9968-E652F160C9BD}"/>
              </a:ext>
            </a:extLst>
          </p:cNvPr>
          <p:cNvSpPr>
            <a:spLocks noGrp="1"/>
          </p:cNvSpPr>
          <p:nvPr>
            <p:ph type="title"/>
          </p:nvPr>
        </p:nvSpPr>
        <p:spPr/>
        <p:txBody>
          <a:bodyPr/>
          <a:lstStyle/>
          <a:p>
            <a:r>
              <a:rPr lang="en-US" altLang="ko-KR" dirty="0"/>
              <a:t>Chap 5.3</a:t>
            </a:r>
            <a:endParaRPr lang="ko-KR" altLang="en-US" dirty="0"/>
          </a:p>
        </p:txBody>
      </p:sp>
      <p:sp>
        <p:nvSpPr>
          <p:cNvPr id="4" name="바닥글 개체 틀 3">
            <a:extLst>
              <a:ext uri="{FF2B5EF4-FFF2-40B4-BE49-F238E27FC236}">
                <a16:creationId xmlns:a16="http://schemas.microsoft.com/office/drawing/2014/main" id="{BC285FF8-A634-45B5-89F3-43B95C311E10}"/>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2240B143-E259-4FF1-87EC-A26676CCD468}"/>
              </a:ext>
            </a:extLst>
          </p:cNvPr>
          <p:cNvSpPr>
            <a:spLocks noGrp="1"/>
          </p:cNvSpPr>
          <p:nvPr>
            <p:ph type="sldNum" sz="quarter" idx="4"/>
          </p:nvPr>
        </p:nvSpPr>
        <p:spPr/>
        <p:txBody>
          <a:bodyPr/>
          <a:lstStyle/>
          <a:p>
            <a:fld id="{6B75397A-7516-403F-881B-84879BD0A30E}" type="slidenum">
              <a:rPr lang="ko-KR" altLang="en-US" smtClean="0"/>
              <a:t>2</a:t>
            </a:fld>
            <a:endParaRPr lang="ko-KR" altLang="en-US"/>
          </a:p>
        </p:txBody>
      </p:sp>
    </p:spTree>
    <p:extLst>
      <p:ext uri="{BB962C8B-B14F-4D97-AF65-F5344CB8AC3E}">
        <p14:creationId xmlns:p14="http://schemas.microsoft.com/office/powerpoint/2010/main" val="348325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38D9BBB2-74D6-4E9A-8107-3B2FBC9C4FC3}"/>
              </a:ext>
            </a:extLst>
          </p:cNvPr>
          <p:cNvSpPr>
            <a:spLocks noGrp="1"/>
          </p:cNvSpPr>
          <p:nvPr>
            <p:ph idx="1"/>
          </p:nvPr>
        </p:nvSpPr>
        <p:spPr/>
        <p:txBody>
          <a:bodyPr>
            <a:normAutofit lnSpcReduction="10000"/>
          </a:bodyPr>
          <a:lstStyle/>
          <a:p>
            <a:r>
              <a:rPr lang="en-US" altLang="ko-KR" dirty="0"/>
              <a:t>[5.3.7] Determine whether the events E and F are </a:t>
            </a:r>
            <a:r>
              <a:rPr lang="en-US" altLang="ko-KR" dirty="0">
                <a:solidFill>
                  <a:schemeClr val="accent6"/>
                </a:solidFill>
              </a:rPr>
              <a:t>independent</a:t>
            </a:r>
            <a:r>
              <a:rPr lang="en-US" altLang="ko-KR" dirty="0"/>
              <a:t> or </a:t>
            </a:r>
            <a:r>
              <a:rPr lang="en-US" altLang="ko-KR" dirty="0">
                <a:solidFill>
                  <a:schemeClr val="accent6"/>
                </a:solidFill>
              </a:rPr>
              <a:t>dependent</a:t>
            </a:r>
            <a:r>
              <a:rPr lang="en-US" altLang="ko-KR" dirty="0"/>
              <a:t>. </a:t>
            </a:r>
          </a:p>
          <a:p>
            <a:pPr lvl="1"/>
            <a:r>
              <a:rPr lang="en-US" altLang="ko-KR" dirty="0"/>
              <a:t>E: Speeding on the interstate. VS F: Being pulled over by a police officer.</a:t>
            </a:r>
          </a:p>
          <a:p>
            <a:pPr lvl="1"/>
            <a:r>
              <a:rPr lang="en-US" altLang="ko-KR" dirty="0"/>
              <a:t>E: You gain weight. VS F: You eat fast food for dinner every night.</a:t>
            </a:r>
          </a:p>
          <a:p>
            <a:pPr lvl="1"/>
            <a:r>
              <a:rPr lang="en-US" altLang="ko-KR" dirty="0"/>
              <a:t>E: You get a high score on a stat7 exam. VS F: The Boston Red Sox win a baseball game.</a:t>
            </a:r>
          </a:p>
          <a:p>
            <a:endParaRPr lang="en-US" altLang="ko-KR" dirty="0"/>
          </a:p>
          <a:p>
            <a:r>
              <a:rPr lang="en-US" altLang="ko-KR" dirty="0"/>
              <a:t>[5.3.15] The ELISA is a test to determine whether the HIV antibody is present. The test is 99.5% effective, which means that the test will come back negative if the HIV antibody is not present 99.5% of the time. The probability of a test coming back positive when the antibody is not present (a false positive) is 0.005. Suppose that the ELISA is given to five randomly selected people who do not have the HIV antibody.</a:t>
            </a:r>
          </a:p>
          <a:p>
            <a:pPr lvl="1"/>
            <a:r>
              <a:rPr lang="en-US" altLang="ko-KR" dirty="0"/>
              <a:t>What is the probability that the ELISA comes back </a:t>
            </a:r>
            <a:r>
              <a:rPr lang="en-US" altLang="ko-KR" dirty="0">
                <a:solidFill>
                  <a:schemeClr val="accent6"/>
                </a:solidFill>
              </a:rPr>
              <a:t>negative for all five people</a:t>
            </a:r>
            <a:r>
              <a:rPr lang="en-US" altLang="ko-KR" dirty="0"/>
              <a:t>?</a:t>
            </a:r>
          </a:p>
          <a:p>
            <a:pPr lvl="1"/>
            <a:r>
              <a:rPr lang="en-US" altLang="ko-KR" dirty="0"/>
              <a:t>What is the probability that the ELISA comes back </a:t>
            </a:r>
            <a:r>
              <a:rPr lang="en-US" altLang="ko-KR" dirty="0">
                <a:solidFill>
                  <a:schemeClr val="accent6"/>
                </a:solidFill>
              </a:rPr>
              <a:t>positive for at least one of the five people</a:t>
            </a:r>
            <a:r>
              <a:rPr lang="en-US" altLang="ko-KR" dirty="0"/>
              <a:t>?</a:t>
            </a:r>
          </a:p>
          <a:p>
            <a:endParaRPr lang="en-US" altLang="ko-KR" dirty="0"/>
          </a:p>
          <a:p>
            <a:endParaRPr lang="ko-KR" altLang="en-US" dirty="0"/>
          </a:p>
        </p:txBody>
      </p:sp>
      <p:sp>
        <p:nvSpPr>
          <p:cNvPr id="3" name="제목 2">
            <a:extLst>
              <a:ext uri="{FF2B5EF4-FFF2-40B4-BE49-F238E27FC236}">
                <a16:creationId xmlns:a16="http://schemas.microsoft.com/office/drawing/2014/main" id="{1939221F-F79D-41A5-B92D-8D8C0A9E5555}"/>
              </a:ext>
            </a:extLst>
          </p:cNvPr>
          <p:cNvSpPr>
            <a:spLocks noGrp="1"/>
          </p:cNvSpPr>
          <p:nvPr>
            <p:ph type="title"/>
          </p:nvPr>
        </p:nvSpPr>
        <p:spPr/>
        <p:txBody>
          <a:bodyPr/>
          <a:lstStyle/>
          <a:p>
            <a:r>
              <a:rPr lang="en-US" altLang="ko-KR" dirty="0"/>
              <a:t>Problem: Example</a:t>
            </a:r>
            <a:endParaRPr lang="ko-KR" altLang="en-US" dirty="0"/>
          </a:p>
        </p:txBody>
      </p:sp>
      <p:sp>
        <p:nvSpPr>
          <p:cNvPr id="4" name="바닥글 개체 틀 3">
            <a:extLst>
              <a:ext uri="{FF2B5EF4-FFF2-40B4-BE49-F238E27FC236}">
                <a16:creationId xmlns:a16="http://schemas.microsoft.com/office/drawing/2014/main" id="{E161CE39-E755-4E2D-BA1F-6E72D85F6C1F}"/>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D65E1111-DC52-4EE8-8591-C4DD38D7AE12}"/>
              </a:ext>
            </a:extLst>
          </p:cNvPr>
          <p:cNvSpPr>
            <a:spLocks noGrp="1"/>
          </p:cNvSpPr>
          <p:nvPr>
            <p:ph type="sldNum" sz="quarter" idx="4"/>
          </p:nvPr>
        </p:nvSpPr>
        <p:spPr/>
        <p:txBody>
          <a:bodyPr/>
          <a:lstStyle/>
          <a:p>
            <a:fld id="{6B75397A-7516-403F-881B-84879BD0A30E}" type="slidenum">
              <a:rPr lang="ko-KR" altLang="en-US" smtClean="0"/>
              <a:t>3</a:t>
            </a:fld>
            <a:endParaRPr lang="ko-KR" altLang="en-US"/>
          </a:p>
        </p:txBody>
      </p:sp>
    </p:spTree>
    <p:extLst>
      <p:ext uri="{BB962C8B-B14F-4D97-AF65-F5344CB8AC3E}">
        <p14:creationId xmlns:p14="http://schemas.microsoft.com/office/powerpoint/2010/main" val="144670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38D9BBB2-74D6-4E9A-8107-3B2FBC9C4FC3}"/>
              </a:ext>
            </a:extLst>
          </p:cNvPr>
          <p:cNvSpPr>
            <a:spLocks noGrp="1"/>
          </p:cNvSpPr>
          <p:nvPr>
            <p:ph idx="1"/>
          </p:nvPr>
        </p:nvSpPr>
        <p:spPr/>
        <p:txBody>
          <a:bodyPr>
            <a:normAutofit/>
          </a:bodyPr>
          <a:lstStyle/>
          <a:p>
            <a:r>
              <a:rPr lang="en-US" altLang="ko-KR" dirty="0"/>
              <a:t>[5.3.8] Determine whether the events E and F are </a:t>
            </a:r>
            <a:r>
              <a:rPr lang="en-US" altLang="ko-KR" dirty="0">
                <a:solidFill>
                  <a:schemeClr val="accent6"/>
                </a:solidFill>
              </a:rPr>
              <a:t>independent</a:t>
            </a:r>
            <a:r>
              <a:rPr lang="en-US" altLang="ko-KR" dirty="0"/>
              <a:t> or </a:t>
            </a:r>
            <a:r>
              <a:rPr lang="en-US" altLang="ko-KR" dirty="0">
                <a:solidFill>
                  <a:schemeClr val="accent6"/>
                </a:solidFill>
              </a:rPr>
              <a:t>dependent</a:t>
            </a:r>
            <a:r>
              <a:rPr lang="en-US" altLang="ko-KR" dirty="0"/>
              <a:t>. </a:t>
            </a:r>
          </a:p>
          <a:p>
            <a:pPr lvl="1"/>
            <a:r>
              <a:rPr lang="en-US" altLang="ko-KR" dirty="0"/>
              <a:t>E: The battery in your cell phone is dead. VS F: The batteries in your calculator are dead.</a:t>
            </a:r>
          </a:p>
          <a:p>
            <a:pPr lvl="1"/>
            <a:r>
              <a:rPr lang="en-US" altLang="ko-KR" dirty="0"/>
              <a:t>E: Your favorite color is blue. VS F: Your friend’s favorite hobby is fishing.</a:t>
            </a:r>
          </a:p>
          <a:p>
            <a:pPr lvl="1"/>
            <a:r>
              <a:rPr lang="en-US" altLang="ko-KR" dirty="0"/>
              <a:t>E: You are late for school. VS F: Your car runs out of gas.</a:t>
            </a:r>
          </a:p>
          <a:p>
            <a:r>
              <a:rPr lang="en-US" altLang="ko-KR" dirty="0"/>
              <a:t>[5.3.18] The probability that a randomly selected 40-year-old female will live to be 41 years old is 0.99855 according to the National Vital Statistics Report, Vol. 56, No. 9.</a:t>
            </a:r>
          </a:p>
          <a:p>
            <a:pPr lvl="1"/>
            <a:r>
              <a:rPr lang="en-US" altLang="ko-KR" dirty="0"/>
              <a:t>What is the probability that </a:t>
            </a:r>
            <a:r>
              <a:rPr lang="en-US" altLang="ko-KR" dirty="0">
                <a:solidFill>
                  <a:schemeClr val="accent6"/>
                </a:solidFill>
              </a:rPr>
              <a:t>five</a:t>
            </a:r>
            <a:r>
              <a:rPr lang="en-US" altLang="ko-KR" dirty="0"/>
              <a:t> randomly selected 40-year-old females will live to be 41 years old?</a:t>
            </a:r>
          </a:p>
          <a:p>
            <a:pPr lvl="1"/>
            <a:r>
              <a:rPr lang="en-US" altLang="ko-KR" dirty="0"/>
              <a:t>What is the probability that </a:t>
            </a:r>
            <a:r>
              <a:rPr lang="en-US" altLang="ko-KR" dirty="0">
                <a:solidFill>
                  <a:schemeClr val="accent6"/>
                </a:solidFill>
              </a:rPr>
              <a:t>at least one of five </a:t>
            </a:r>
            <a:r>
              <a:rPr lang="en-US" altLang="ko-KR" dirty="0"/>
              <a:t>randomly selected 40-year-old females will not live to be 41 years old? </a:t>
            </a:r>
          </a:p>
          <a:p>
            <a:pPr lvl="1"/>
            <a:r>
              <a:rPr lang="en-US" altLang="ko-KR" dirty="0"/>
              <a:t>Would it be unusual if at least one of five randomly selected 40-year-old females did not live to be 41 years old?</a:t>
            </a:r>
            <a:endParaRPr lang="ko-KR" altLang="en-US" dirty="0"/>
          </a:p>
        </p:txBody>
      </p:sp>
      <p:sp>
        <p:nvSpPr>
          <p:cNvPr id="3" name="제목 2">
            <a:extLst>
              <a:ext uri="{FF2B5EF4-FFF2-40B4-BE49-F238E27FC236}">
                <a16:creationId xmlns:a16="http://schemas.microsoft.com/office/drawing/2014/main" id="{1939221F-F79D-41A5-B92D-8D8C0A9E5555}"/>
              </a:ext>
            </a:extLst>
          </p:cNvPr>
          <p:cNvSpPr>
            <a:spLocks noGrp="1"/>
          </p:cNvSpPr>
          <p:nvPr>
            <p:ph type="title"/>
          </p:nvPr>
        </p:nvSpPr>
        <p:spPr/>
        <p:txBody>
          <a:bodyPr/>
          <a:lstStyle/>
          <a:p>
            <a:r>
              <a:rPr lang="en-US" altLang="ko-KR" dirty="0"/>
              <a:t>Problem</a:t>
            </a:r>
            <a:endParaRPr lang="ko-KR" altLang="en-US" dirty="0"/>
          </a:p>
        </p:txBody>
      </p:sp>
      <p:sp>
        <p:nvSpPr>
          <p:cNvPr id="4" name="바닥글 개체 틀 3">
            <a:extLst>
              <a:ext uri="{FF2B5EF4-FFF2-40B4-BE49-F238E27FC236}">
                <a16:creationId xmlns:a16="http://schemas.microsoft.com/office/drawing/2014/main" id="{E161CE39-E755-4E2D-BA1F-6E72D85F6C1F}"/>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D65E1111-DC52-4EE8-8591-C4DD38D7AE12}"/>
              </a:ext>
            </a:extLst>
          </p:cNvPr>
          <p:cNvSpPr>
            <a:spLocks noGrp="1"/>
          </p:cNvSpPr>
          <p:nvPr>
            <p:ph type="sldNum" sz="quarter" idx="4"/>
          </p:nvPr>
        </p:nvSpPr>
        <p:spPr/>
        <p:txBody>
          <a:bodyPr/>
          <a:lstStyle/>
          <a:p>
            <a:fld id="{6B75397A-7516-403F-881B-84879BD0A30E}" type="slidenum">
              <a:rPr lang="ko-KR" altLang="en-US" smtClean="0"/>
              <a:t>4</a:t>
            </a:fld>
            <a:endParaRPr lang="ko-KR" altLang="en-US"/>
          </a:p>
        </p:txBody>
      </p:sp>
    </p:spTree>
    <p:extLst>
      <p:ext uri="{BB962C8B-B14F-4D97-AF65-F5344CB8AC3E}">
        <p14:creationId xmlns:p14="http://schemas.microsoft.com/office/powerpoint/2010/main" val="2069540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0E8597C1-7A34-4EC2-8B97-39E669C3C2D8}"/>
                  </a:ext>
                </a:extLst>
              </p:cNvPr>
              <p:cNvSpPr>
                <a:spLocks noGrp="1"/>
              </p:cNvSpPr>
              <p:nvPr>
                <p:ph idx="1"/>
              </p:nvPr>
            </p:nvSpPr>
            <p:spPr/>
            <p:txBody>
              <a:bodyPr/>
              <a:lstStyle/>
              <a:p>
                <a:r>
                  <a:rPr lang="en-US" altLang="ko-KR" dirty="0"/>
                  <a:t>“the probability of event F given event E.”, </a:t>
                </a:r>
                <a14:m>
                  <m:oMath xmlns:m="http://schemas.openxmlformats.org/officeDocument/2006/math">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𝐹</m:t>
                    </m:r>
                    <m:r>
                      <a:rPr lang="en-US" altLang="ko-KR" b="0" i="1" smtClean="0">
                        <a:latin typeface="Cambria Math" panose="02040503050406030204" pitchFamily="18" charset="0"/>
                      </a:rPr>
                      <m:t>|</m:t>
                    </m:r>
                    <m:r>
                      <a:rPr lang="en-US" altLang="ko-KR" b="0" i="1" smtClean="0">
                        <a:latin typeface="Cambria Math" panose="02040503050406030204" pitchFamily="18" charset="0"/>
                      </a:rPr>
                      <m:t>𝐸</m:t>
                    </m:r>
                    <m:r>
                      <a:rPr lang="en-US" altLang="ko-KR" b="0" i="1" smtClean="0">
                        <a:latin typeface="Cambria Math" panose="02040503050406030204" pitchFamily="18" charset="0"/>
                      </a:rPr>
                      <m:t>)</m:t>
                    </m:r>
                  </m:oMath>
                </a14:m>
                <a:r>
                  <a:rPr lang="en-US" altLang="ko-KR" dirty="0"/>
                  <a:t>, is the probability that the event F occurs, given that the event E has occurred. This type of probabilities are called </a:t>
                </a:r>
                <a:r>
                  <a:rPr lang="en-US" altLang="ko-KR" dirty="0">
                    <a:solidFill>
                      <a:schemeClr val="accent6"/>
                    </a:solidFill>
                  </a:rPr>
                  <a:t>conditional probabilities</a:t>
                </a:r>
                <a:r>
                  <a:rPr lang="en-US" altLang="ko-KR" dirty="0"/>
                  <a:t>.</a:t>
                </a:r>
                <a:br>
                  <a:rPr lang="en-US" altLang="ko-KR" dirty="0"/>
                </a:br>
                <a14:m>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𝐹</m:t>
                        </m:r>
                      </m:e>
                      <m:e>
                        <m:r>
                          <a:rPr lang="en-US" altLang="ko-KR" b="0" i="1" smtClean="0">
                            <a:latin typeface="Cambria Math" panose="02040503050406030204" pitchFamily="18" charset="0"/>
                          </a:rPr>
                          <m:t>𝐸</m:t>
                        </m:r>
                      </m:e>
                    </m:d>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𝐸</m:t>
                        </m:r>
                        <m:r>
                          <a:rPr lang="en-US" altLang="ko-KR" b="0" i="1" smtClean="0">
                            <a:latin typeface="Cambria Math" panose="02040503050406030204" pitchFamily="18" charset="0"/>
                          </a:rPr>
                          <m:t> </m:t>
                        </m:r>
                        <m:r>
                          <a:rPr lang="en-US" altLang="ko-KR" b="0" i="1" smtClean="0">
                            <a:latin typeface="Cambria Math" panose="02040503050406030204" pitchFamily="18" charset="0"/>
                          </a:rPr>
                          <m:t>𝑎𝑛𝑑</m:t>
                        </m:r>
                        <m:r>
                          <a:rPr lang="en-US" altLang="ko-KR" b="0" i="1" smtClean="0">
                            <a:latin typeface="Cambria Math" panose="02040503050406030204" pitchFamily="18" charset="0"/>
                          </a:rPr>
                          <m:t> </m:t>
                        </m:r>
                        <m:r>
                          <a:rPr lang="en-US" altLang="ko-KR" b="0" i="1" smtClean="0">
                            <a:latin typeface="Cambria Math" panose="02040503050406030204" pitchFamily="18" charset="0"/>
                          </a:rPr>
                          <m:t>𝐹</m:t>
                        </m:r>
                        <m:r>
                          <a:rPr lang="en-US" altLang="ko-KR" b="0" i="1" smtClean="0">
                            <a:latin typeface="Cambria Math" panose="02040503050406030204" pitchFamily="18" charset="0"/>
                          </a:rPr>
                          <m:t>)</m:t>
                        </m:r>
                      </m:num>
                      <m:den>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𝐸</m:t>
                        </m:r>
                        <m:r>
                          <a:rPr lang="en-US" altLang="ko-KR" b="0" i="1" smtClean="0">
                            <a:latin typeface="Cambria Math" panose="02040503050406030204" pitchFamily="18" charset="0"/>
                          </a:rPr>
                          <m:t>)</m:t>
                        </m:r>
                      </m:den>
                    </m:f>
                  </m:oMath>
                </a14:m>
                <a:endParaRPr lang="en-US" altLang="ko-KR" dirty="0"/>
              </a:p>
              <a:p>
                <a:r>
                  <a:rPr lang="en-US" altLang="ko-KR" b="1" dirty="0">
                    <a:solidFill>
                      <a:schemeClr val="accent6"/>
                    </a:solidFill>
                  </a:rPr>
                  <a:t>General Multiplication Rule</a:t>
                </a:r>
                <a:br>
                  <a:rPr lang="en-US" altLang="ko-KR" dirty="0"/>
                </a:br>
                <a14:m>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𝐸</m:t>
                        </m:r>
                        <m:r>
                          <a:rPr lang="en-US" altLang="ko-KR" b="0" i="1" smtClean="0">
                            <a:latin typeface="Cambria Math" panose="02040503050406030204" pitchFamily="18" charset="0"/>
                          </a:rPr>
                          <m:t> </m:t>
                        </m:r>
                        <m:r>
                          <a:rPr lang="en-US" altLang="ko-KR" b="0" i="1" smtClean="0">
                            <a:latin typeface="Cambria Math" panose="02040503050406030204" pitchFamily="18" charset="0"/>
                          </a:rPr>
                          <m:t>𝑎𝑛𝑑</m:t>
                        </m:r>
                        <m:r>
                          <a:rPr lang="en-US" altLang="ko-KR" b="0" i="1" smtClean="0">
                            <a:latin typeface="Cambria Math" panose="02040503050406030204" pitchFamily="18" charset="0"/>
                          </a:rPr>
                          <m:t> </m:t>
                        </m:r>
                        <m:r>
                          <a:rPr lang="en-US" altLang="ko-KR" b="0" i="1" smtClean="0">
                            <a:latin typeface="Cambria Math" panose="02040503050406030204" pitchFamily="18" charset="0"/>
                          </a:rPr>
                          <m:t>𝐹</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𝐸</m:t>
                        </m:r>
                      </m:e>
                    </m:d>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𝐹</m:t>
                    </m:r>
                    <m:r>
                      <a:rPr lang="en-US" altLang="ko-KR" b="0" i="1" smtClean="0">
                        <a:latin typeface="Cambria Math" panose="02040503050406030204" pitchFamily="18" charset="0"/>
                      </a:rPr>
                      <m:t>|</m:t>
                    </m:r>
                    <m:r>
                      <a:rPr lang="en-US" altLang="ko-KR" b="0" i="1" smtClean="0">
                        <a:latin typeface="Cambria Math" panose="02040503050406030204" pitchFamily="18" charset="0"/>
                      </a:rPr>
                      <m:t>𝐸</m:t>
                    </m:r>
                    <m:r>
                      <a:rPr lang="en-US" altLang="ko-KR" b="0" i="1" smtClean="0">
                        <a:latin typeface="Cambria Math" panose="02040503050406030204" pitchFamily="18" charset="0"/>
                      </a:rPr>
                      <m:t>)</m:t>
                    </m:r>
                  </m:oMath>
                </a14:m>
                <a:endParaRPr lang="en-US" altLang="ko-KR" dirty="0"/>
              </a:p>
              <a:p>
                <a:r>
                  <a:rPr lang="en-US" altLang="ko-KR" dirty="0"/>
                  <a:t>Formal definition of </a:t>
                </a:r>
                <a:r>
                  <a:rPr lang="en-US" altLang="ko-KR" dirty="0">
                    <a:solidFill>
                      <a:schemeClr val="accent6"/>
                    </a:solidFill>
                  </a:rPr>
                  <a:t>independent</a:t>
                </a:r>
                <a:r>
                  <a:rPr lang="en-US" altLang="ko-KR" dirty="0"/>
                  <a:t> events:</a:t>
                </a:r>
                <a:br>
                  <a:rPr lang="en-US" altLang="ko-KR" dirty="0"/>
                </a:br>
                <a:r>
                  <a:rPr lang="en-US" altLang="ko-KR" dirty="0"/>
                  <a:t>Two events E and F are independent </a:t>
                </a:r>
                <a:br>
                  <a:rPr lang="en-US" altLang="ko-KR" dirty="0"/>
                </a:br>
                <a:r>
                  <a:rPr lang="en-US" altLang="ko-KR" dirty="0"/>
                  <a:t>if  </a:t>
                </a:r>
                <a14:m>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𝐸</m:t>
                        </m:r>
                      </m:e>
                      <m:e>
                        <m:r>
                          <a:rPr lang="en-US" altLang="ko-KR" b="0" i="1" smtClean="0">
                            <a:latin typeface="Cambria Math" panose="02040503050406030204" pitchFamily="18" charset="0"/>
                          </a:rPr>
                          <m:t>𝐹</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𝐸</m:t>
                    </m:r>
                    <m:r>
                      <a:rPr lang="en-US" altLang="ko-KR" b="0" i="1" smtClean="0">
                        <a:latin typeface="Cambria Math" panose="02040503050406030204" pitchFamily="18" charset="0"/>
                      </a:rPr>
                      <m:t>)</m:t>
                    </m:r>
                  </m:oMath>
                </a14:m>
                <a:r>
                  <a:rPr lang="en-US" altLang="ko-KR" dirty="0"/>
                  <a:t> or, equivalently, if </a:t>
                </a:r>
                <a14:m>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𝐹</m:t>
                        </m:r>
                      </m:e>
                      <m:e>
                        <m:r>
                          <a:rPr lang="en-US" altLang="ko-KR" b="0" i="1" smtClean="0">
                            <a:latin typeface="Cambria Math" panose="02040503050406030204" pitchFamily="18" charset="0"/>
                          </a:rPr>
                          <m:t>𝐸</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𝐹</m:t>
                    </m:r>
                    <m:r>
                      <a:rPr lang="en-US" altLang="ko-KR" b="0" i="1" smtClean="0">
                        <a:latin typeface="Cambria Math" panose="02040503050406030204" pitchFamily="18" charset="0"/>
                      </a:rPr>
                      <m:t>)</m:t>
                    </m:r>
                  </m:oMath>
                </a14:m>
                <a:r>
                  <a:rPr lang="en-US" altLang="ko-KR" dirty="0"/>
                  <a:t>.</a:t>
                </a:r>
              </a:p>
              <a:p>
                <a:pPr lvl="1"/>
                <a:r>
                  <a:rPr lang="en-US" altLang="ko-KR" dirty="0"/>
                  <a:t>Recall: If E and F are independent events, then </a:t>
                </a:r>
                <a:r>
                  <a:rPr lang="ko-KR" altLang="en-US" dirty="0"/>
                  <a:t>𝑃</a:t>
                </a:r>
                <a:r>
                  <a:rPr lang="en-US" altLang="ko-KR" dirty="0"/>
                  <a:t>(</a:t>
                </a:r>
                <a:r>
                  <a:rPr lang="ko-KR" altLang="en-US" dirty="0"/>
                  <a:t>𝐸 𝑎𝑛𝑑 𝐹</a:t>
                </a:r>
                <a:r>
                  <a:rPr lang="en-US" altLang="ko-KR" dirty="0"/>
                  <a:t>)=</a:t>
                </a:r>
                <a:r>
                  <a:rPr lang="ko-KR" altLang="en-US" dirty="0"/>
                  <a:t>𝑃</a:t>
                </a:r>
                <a:r>
                  <a:rPr lang="en-US" altLang="ko-KR" dirty="0"/>
                  <a:t>(</a:t>
                </a:r>
                <a:r>
                  <a:rPr lang="ko-KR" altLang="en-US" dirty="0"/>
                  <a:t>𝐸</a:t>
                </a:r>
                <a:r>
                  <a:rPr lang="en-US" altLang="ko-KR" dirty="0"/>
                  <a:t>)</a:t>
                </a:r>
                <a:r>
                  <a:rPr lang="ko-KR" altLang="en-US" dirty="0"/>
                  <a:t>𝑃</a:t>
                </a:r>
                <a:r>
                  <a:rPr lang="en-US" altLang="ko-KR" dirty="0"/>
                  <a:t>(</a:t>
                </a:r>
                <a:r>
                  <a:rPr lang="ko-KR" altLang="en-US" dirty="0"/>
                  <a:t>𝐹</a:t>
                </a:r>
                <a:r>
                  <a:rPr lang="en-US" altLang="ko-KR" dirty="0"/>
                  <a:t>)</a:t>
                </a:r>
              </a:p>
              <a:p>
                <a:pPr lvl="1"/>
                <a:endParaRPr lang="en-US" altLang="ko-KR" dirty="0"/>
              </a:p>
            </p:txBody>
          </p:sp>
        </mc:Choice>
        <mc:Fallback xmlns="">
          <p:sp>
            <p:nvSpPr>
              <p:cNvPr id="2" name="내용 개체 틀 1">
                <a:extLst>
                  <a:ext uri="{FF2B5EF4-FFF2-40B4-BE49-F238E27FC236}">
                    <a16:creationId xmlns:a16="http://schemas.microsoft.com/office/drawing/2014/main" id="{0E8597C1-7A34-4EC2-8B97-39E669C3C2D8}"/>
                  </a:ext>
                </a:extLst>
              </p:cNvPr>
              <p:cNvSpPr>
                <a:spLocks noGrp="1" noRot="1" noChangeAspect="1" noMove="1" noResize="1" noEditPoints="1" noAdjustHandles="1" noChangeArrowheads="1" noChangeShapeType="1" noTextEdit="1"/>
              </p:cNvSpPr>
              <p:nvPr>
                <p:ph idx="1"/>
              </p:nvPr>
            </p:nvSpPr>
            <p:spPr>
              <a:blipFill>
                <a:blip r:embed="rId2"/>
                <a:stretch>
                  <a:fillRect l="-812" t="-1818" r="-1159"/>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8EF10406-C12B-46BA-B6A6-9F3B6C309476}"/>
              </a:ext>
            </a:extLst>
          </p:cNvPr>
          <p:cNvSpPr>
            <a:spLocks noGrp="1"/>
          </p:cNvSpPr>
          <p:nvPr>
            <p:ph type="title"/>
          </p:nvPr>
        </p:nvSpPr>
        <p:spPr/>
        <p:txBody>
          <a:bodyPr/>
          <a:lstStyle/>
          <a:p>
            <a:r>
              <a:rPr lang="en-US" altLang="ko-KR" dirty="0"/>
              <a:t>Chap 5.4</a:t>
            </a:r>
            <a:endParaRPr lang="ko-KR" altLang="en-US" dirty="0"/>
          </a:p>
        </p:txBody>
      </p:sp>
      <p:sp>
        <p:nvSpPr>
          <p:cNvPr id="4" name="바닥글 개체 틀 3">
            <a:extLst>
              <a:ext uri="{FF2B5EF4-FFF2-40B4-BE49-F238E27FC236}">
                <a16:creationId xmlns:a16="http://schemas.microsoft.com/office/drawing/2014/main" id="{64E81BFD-C9F1-4387-91A3-1E0365E1663D}"/>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432B376F-B414-4ECF-A1C3-55C541BD66C7}"/>
              </a:ext>
            </a:extLst>
          </p:cNvPr>
          <p:cNvSpPr>
            <a:spLocks noGrp="1"/>
          </p:cNvSpPr>
          <p:nvPr>
            <p:ph type="sldNum" sz="quarter" idx="4"/>
          </p:nvPr>
        </p:nvSpPr>
        <p:spPr/>
        <p:txBody>
          <a:bodyPr/>
          <a:lstStyle/>
          <a:p>
            <a:fld id="{6B75397A-7516-403F-881B-84879BD0A30E}" type="slidenum">
              <a:rPr lang="ko-KR" altLang="en-US" smtClean="0"/>
              <a:t>5</a:t>
            </a:fld>
            <a:endParaRPr lang="ko-KR" altLang="en-US"/>
          </a:p>
        </p:txBody>
      </p:sp>
    </p:spTree>
    <p:extLst>
      <p:ext uri="{BB962C8B-B14F-4D97-AF65-F5344CB8AC3E}">
        <p14:creationId xmlns:p14="http://schemas.microsoft.com/office/powerpoint/2010/main" val="80654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a:extLst>
                  <a:ext uri="{FF2B5EF4-FFF2-40B4-BE49-F238E27FC236}">
                    <a16:creationId xmlns:a16="http://schemas.microsoft.com/office/drawing/2014/main" id="{4250C3C3-C191-496F-80BD-85A09ABD1EA2}"/>
                  </a:ext>
                </a:extLst>
              </p:cNvPr>
              <p:cNvSpPr>
                <a:spLocks noGrp="1"/>
              </p:cNvSpPr>
              <p:nvPr>
                <p:ph idx="1"/>
              </p:nvPr>
            </p:nvSpPr>
            <p:spPr/>
            <p:txBody>
              <a:bodyPr/>
              <a:lstStyle/>
              <a:p>
                <a:r>
                  <a:rPr lang="en-US" altLang="zh-CN" dirty="0"/>
                  <a:t>Range: The possible values that the random variable can take.</a:t>
                </a:r>
              </a:p>
              <a:p>
                <a:endParaRPr lang="en-US" altLang="zh-CN" dirty="0"/>
              </a:p>
              <a:p>
                <a:r>
                  <a:rPr lang="en-US" altLang="zh-CN" dirty="0"/>
                  <a:t>Expectation(Mean): </a:t>
                </a:r>
                <a14:m>
                  <m:oMath xmlns:m="http://schemas.openxmlformats.org/officeDocument/2006/math">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𝑅𝑎𝑛𝑔𝑒</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ub>
                      <m:sup/>
                      <m:e>
                        <m:r>
                          <a:rPr lang="en-US" altLang="zh-CN" b="0" i="1" smtClean="0">
                            <a:latin typeface="Cambria Math" panose="02040503050406030204" pitchFamily="18" charset="0"/>
                          </a:rPr>
                          <m:t>𝑥𝑃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𝑐𝑜𝑛𝑠𝑡𝑎𝑛𝑡</m:t>
                        </m:r>
                        <m:r>
                          <a:rPr lang="en-US" altLang="zh-CN" b="0" i="1" smtClean="0">
                            <a:latin typeface="Cambria Math" panose="02040503050406030204" pitchFamily="18" charset="0"/>
                          </a:rPr>
                          <m:t>!</m:t>
                        </m:r>
                      </m:e>
                    </m:nary>
                  </m:oMath>
                </a14:m>
                <a:endParaRPr lang="en-US" altLang="zh-CN" dirty="0"/>
              </a:p>
              <a:p>
                <a:r>
                  <a:rPr lang="en-US" altLang="zh-CN" dirty="0"/>
                  <a:t>Also, </a:t>
                </a:r>
                <a14:m>
                  <m:oMath xmlns:m="http://schemas.openxmlformats.org/officeDocument/2006/math">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𝑅𝑎𝑛𝑔𝑒</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ub>
                      <m:sup/>
                      <m:e>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dirty="0"/>
              </a:p>
              <a:p>
                <a:r>
                  <a:rPr lang="en-US" altLang="zh-CN" dirty="0"/>
                  <a:t>Variance: </a:t>
                </a:r>
                <a14:m>
                  <m:oMath xmlns:m="http://schemas.openxmlformats.org/officeDocument/2006/math">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𝑅𝑎𝑛𝑔𝑒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ub>
                      <m:sup/>
                      <m:e>
                        <m:sSup>
                          <m:sSupPr>
                            <m:ctrlPr>
                              <a:rPr lang="en-US" altLang="zh-CN" b="0" i="1" smtClean="0">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e>
                    </m:nary>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oMath>
                </a14:m>
                <a:endParaRPr lang="en-US" altLang="zh-CN" dirty="0"/>
              </a:p>
              <a:p>
                <a:endParaRPr lang="en-US" altLang="zh-CN" dirty="0"/>
              </a:p>
              <a:p>
                <a:r>
                  <a:rPr lang="en-US" altLang="zh-CN" dirty="0"/>
                  <a:t>Example: Toss a coin, if H, X=1, and if T, X=0. Calculate the mean, variance.</a:t>
                </a:r>
              </a:p>
            </p:txBody>
          </p:sp>
        </mc:Choice>
        <mc:Fallback>
          <p:sp>
            <p:nvSpPr>
              <p:cNvPr id="2" name="内容占位符 1">
                <a:extLst>
                  <a:ext uri="{FF2B5EF4-FFF2-40B4-BE49-F238E27FC236}">
                    <a16:creationId xmlns:a16="http://schemas.microsoft.com/office/drawing/2014/main" id="{4250C3C3-C191-496F-80BD-85A09ABD1EA2}"/>
                  </a:ext>
                </a:extLst>
              </p:cNvPr>
              <p:cNvSpPr>
                <a:spLocks noGrp="1" noRot="1" noChangeAspect="1" noMove="1" noResize="1" noEditPoints="1" noAdjustHandles="1" noChangeArrowheads="1" noChangeShapeType="1" noTextEdit="1"/>
              </p:cNvSpPr>
              <p:nvPr>
                <p:ph idx="1"/>
              </p:nvPr>
            </p:nvSpPr>
            <p:spPr>
              <a:blipFill>
                <a:blip r:embed="rId2"/>
                <a:stretch>
                  <a:fillRect l="-812" t="-1818"/>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520E3D4C-668E-4C92-B3A7-52778A50A227}"/>
              </a:ext>
            </a:extLst>
          </p:cNvPr>
          <p:cNvSpPr>
            <a:spLocks noGrp="1"/>
          </p:cNvSpPr>
          <p:nvPr>
            <p:ph type="title"/>
          </p:nvPr>
        </p:nvSpPr>
        <p:spPr/>
        <p:txBody>
          <a:bodyPr/>
          <a:lstStyle/>
          <a:p>
            <a:r>
              <a:rPr lang="en-US" altLang="zh-CN" dirty="0"/>
              <a:t>Discrete Random Variables</a:t>
            </a:r>
            <a:endParaRPr lang="zh-CN" altLang="en-US" dirty="0"/>
          </a:p>
        </p:txBody>
      </p:sp>
      <p:sp>
        <p:nvSpPr>
          <p:cNvPr id="4" name="页脚占位符 3">
            <a:extLst>
              <a:ext uri="{FF2B5EF4-FFF2-40B4-BE49-F238E27FC236}">
                <a16:creationId xmlns:a16="http://schemas.microsoft.com/office/drawing/2014/main" id="{6F2DFC99-4490-496A-A621-9BA82A42D1CF}"/>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灯片编号占位符 4">
            <a:extLst>
              <a:ext uri="{FF2B5EF4-FFF2-40B4-BE49-F238E27FC236}">
                <a16:creationId xmlns:a16="http://schemas.microsoft.com/office/drawing/2014/main" id="{256BF8F8-22E9-4F63-9C6D-C1420A76CCFA}"/>
              </a:ext>
            </a:extLst>
          </p:cNvPr>
          <p:cNvSpPr>
            <a:spLocks noGrp="1"/>
          </p:cNvSpPr>
          <p:nvPr>
            <p:ph type="sldNum" sz="quarter" idx="4"/>
          </p:nvPr>
        </p:nvSpPr>
        <p:spPr/>
        <p:txBody>
          <a:bodyPr/>
          <a:lstStyle/>
          <a:p>
            <a:fld id="{6B75397A-7516-403F-881B-84879BD0A30E}" type="slidenum">
              <a:rPr lang="ko-KR" altLang="en-US" smtClean="0"/>
              <a:t>6</a:t>
            </a:fld>
            <a:endParaRPr lang="ko-KR" altLang="en-US"/>
          </a:p>
        </p:txBody>
      </p:sp>
    </p:spTree>
    <p:extLst>
      <p:ext uri="{BB962C8B-B14F-4D97-AF65-F5344CB8AC3E}">
        <p14:creationId xmlns:p14="http://schemas.microsoft.com/office/powerpoint/2010/main" val="371167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a:extLst>
                  <a:ext uri="{FF2B5EF4-FFF2-40B4-BE49-F238E27FC236}">
                    <a16:creationId xmlns:a16="http://schemas.microsoft.com/office/drawing/2014/main" id="{4250C3C3-C191-496F-80BD-85A09ABD1EA2}"/>
                  </a:ext>
                </a:extLst>
              </p:cNvPr>
              <p:cNvSpPr>
                <a:spLocks noGrp="1"/>
              </p:cNvSpPr>
              <p:nvPr>
                <p:ph idx="1"/>
              </p:nvPr>
            </p:nvSpPr>
            <p:spPr/>
            <p:txBody>
              <a:bodyPr>
                <a:normAutofit lnSpcReduction="10000"/>
              </a:bodyPr>
              <a:lstStyle/>
              <a:p>
                <a:r>
                  <a:rPr lang="en-US" altLang="zh-CN" dirty="0"/>
                  <a:t>Permutation:</a:t>
                </a:r>
              </a:p>
              <a:p>
                <a:r>
                  <a:rPr lang="en-US" altLang="zh-CN" dirty="0">
                    <a:latin typeface="Cambria Math" panose="02040503050406030204" pitchFamily="18" charset="0"/>
                  </a:rPr>
                  <a:t>X! = X(X-1)(X-2)…1</a:t>
                </a:r>
              </a:p>
              <a:p>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𝑏</m:t>
                        </m:r>
                      </m:sub>
                      <m:sup>
                        <m:r>
                          <a:rPr lang="en-US" altLang="zh-CN" b="0" i="1" smtClean="0">
                            <a:latin typeface="Cambria Math" panose="02040503050406030204" pitchFamily="18" charset="0"/>
                          </a:rPr>
                          <m:t>𝑎</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a14:m>
                <a:endParaRPr lang="en-US" altLang="zh-CN" dirty="0"/>
              </a:p>
              <a:p>
                <a:r>
                  <a:rPr lang="en-US" altLang="zh-CN" dirty="0"/>
                  <a:t>What does permutation mean?</a:t>
                </a:r>
              </a:p>
              <a:p>
                <a:pPr>
                  <a:buFontTx/>
                  <a:buChar char="-"/>
                  <a:defRPr/>
                </a:pPr>
                <a:r>
                  <a:rPr lang="en-US" altLang="zh-CN" dirty="0"/>
                  <a:t>We select b balls from a DIFFERENT balls, the order is considered.  # of total possible ways. </a:t>
                </a:r>
              </a:p>
              <a:p>
                <a:pPr marL="457200" marR="0" lvl="0" indent="-457200" algn="l" defTabSz="914400" rtl="0" eaLnBrk="1" fontAlgn="auto" latinLnBrk="0" hangingPunct="1">
                  <a:lnSpc>
                    <a:spcPct val="90000"/>
                  </a:lnSpc>
                  <a:spcBef>
                    <a:spcPts val="1000"/>
                  </a:spcBef>
                  <a:spcAft>
                    <a:spcPts val="0"/>
                  </a:spcAft>
                  <a:buClrTx/>
                  <a:buSzTx/>
                  <a:buFont typeface="Arial"/>
                  <a:buChar char="•"/>
                  <a:tabLst/>
                  <a:defRPr/>
                </a:pPr>
                <a:r>
                  <a:rPr kumimoji="0" lang="en-US" altLang="zh-CN" sz="2400" b="0" i="0" u="none" strike="noStrike" kern="1200" cap="none" spc="0" normalizeH="0" baseline="0" noProof="0" dirty="0">
                    <a:ln>
                      <a:noFill/>
                    </a:ln>
                    <a:solidFill>
                      <a:srgbClr val="000000"/>
                    </a:solidFill>
                    <a:effectLst/>
                    <a:uLnTx/>
                    <a:uFillTx/>
                    <a:latin typeface="Kigelia Light" panose="020B0502040204020203" pitchFamily="34" charset="0"/>
                    <a:ea typeface="黑体" panose="02010609060101010101" pitchFamily="49" charset="-122"/>
                    <a:cs typeface="Kigelia Light" panose="020B0502040204020203" pitchFamily="34" charset="0"/>
                  </a:rPr>
                  <a:t>Combination:</a:t>
                </a:r>
              </a:p>
              <a:p>
                <a:pPr marL="457200" marR="0" lvl="0" indent="-457200" algn="l" defTabSz="914400" rtl="0" eaLnBrk="1" fontAlgn="auto" latinLnBrk="0" hangingPunct="1">
                  <a:lnSpc>
                    <a:spcPct val="90000"/>
                  </a:lnSpc>
                  <a:spcBef>
                    <a:spcPts val="1000"/>
                  </a:spcBef>
                  <a:spcAft>
                    <a:spcPts val="0"/>
                  </a:spcAft>
                  <a:buClrTx/>
                  <a:buSzTx/>
                  <a:buFont typeface="Arial"/>
                  <a:buChar char="•"/>
                  <a:tabLst/>
                  <a:defRPr/>
                </a:pPr>
                <a14:m>
                  <m:oMath xmlns:m="http://schemas.openxmlformats.org/officeDocument/2006/math">
                    <m:d>
                      <m:d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Kigelia Light" panose="020B0502040204020203" pitchFamily="34" charset="0"/>
                          </a:rPr>
                        </m:ctrlPr>
                      </m:dPr>
                      <m:e>
                        <m:m>
                          <m:mPr>
                            <m:mcs>
                              <m:mc>
                                <m:mcPr>
                                  <m:count m:val="1"/>
                                  <m:mcJc m:val="center"/>
                                </m:mcPr>
                              </m:mc>
                            </m:mcs>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Kigelia Light" panose="020B0502040204020203" pitchFamily="34" charset="0"/>
                              </a:rPr>
                            </m:ctrlPr>
                          </m:mPr>
                          <m:mr>
                            <m:e>
                              <m:r>
                                <m:rPr>
                                  <m:brk m:alnAt="7"/>
                                </m:r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Kigelia Light" panose="020B0502040204020203" pitchFamily="34" charset="0"/>
                                </a:rPr>
                                <m:t>𝑎</m:t>
                              </m:r>
                            </m:e>
                          </m:mr>
                          <m:m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Kigelia Light" panose="020B0502040204020203" pitchFamily="34" charset="0"/>
                                </a:rPr>
                                <m:t>𝑏</m:t>
                              </m:r>
                            </m:e>
                          </m:mr>
                        </m:m>
                      </m:e>
                    </m:d>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Kigelia Light" panose="020B0502040204020203" pitchFamily="34" charset="0"/>
                      </a:rPr>
                      <m:t>=</m:t>
                    </m:r>
                    <m:f>
                      <m:f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Kigelia Light" panose="020B0502040204020203" pitchFamily="34" charset="0"/>
                          </a:rPr>
                        </m:ctrlPr>
                      </m:fPr>
                      <m:num>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Kigelia Light" panose="020B0502040204020203" pitchFamily="34" charset="0"/>
                          </a:rPr>
                          <m:t>𝑎</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Kigelia Light" panose="020B0502040204020203" pitchFamily="34" charset="0"/>
                          </a:rPr>
                          <m:t>!</m:t>
                        </m:r>
                      </m:num>
                      <m:den>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Kigelia Light" panose="020B0502040204020203" pitchFamily="34" charset="0"/>
                          </a:rPr>
                          <m:t>𝑏</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Kigelia Light" panose="020B0502040204020203" pitchFamily="34" charset="0"/>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Kigelia Light" panose="020B0502040204020203" pitchFamily="34" charset="0"/>
                          </a:rPr>
                          <m:t>𝑎</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Kigelia Light" panose="020B0502040204020203" pitchFamily="34" charset="0"/>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Kigelia Light" panose="020B0502040204020203" pitchFamily="34" charset="0"/>
                          </a:rPr>
                          <m:t>𝑏</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Kigelia Light" panose="020B0502040204020203" pitchFamily="34" charset="0"/>
                          </a:rPr>
                          <m:t>!)</m:t>
                        </m:r>
                      </m:den>
                    </m:f>
                  </m:oMath>
                </a14:m>
                <a:endParaRPr kumimoji="0" lang="en-US" altLang="zh-CN" sz="2400" b="0" i="0" u="none" strike="noStrike" kern="1200" cap="none" spc="0" normalizeH="0" baseline="0" noProof="0" dirty="0">
                  <a:ln>
                    <a:noFill/>
                  </a:ln>
                  <a:solidFill>
                    <a:srgbClr val="000000"/>
                  </a:solidFill>
                  <a:effectLst/>
                  <a:uLnTx/>
                  <a:uFillTx/>
                  <a:latin typeface="Kigelia Light" panose="020B0502040204020203" pitchFamily="34" charset="0"/>
                  <a:ea typeface="黑体" panose="02010609060101010101" pitchFamily="49" charset="-122"/>
                  <a:cs typeface="Kigelia Light" panose="020B0502040204020203" pitchFamily="34" charset="0"/>
                </a:endParaRPr>
              </a:p>
              <a:p>
                <a:pPr>
                  <a:defRPr/>
                </a:pPr>
                <a:r>
                  <a:rPr lang="en-US" altLang="zh-CN" dirty="0"/>
                  <a:t>What does combination mean?</a:t>
                </a:r>
              </a:p>
              <a:p>
                <a:pPr marL="0" indent="0">
                  <a:buNone/>
                  <a:defRPr/>
                </a:pPr>
                <a:r>
                  <a:rPr lang="en-US" altLang="zh-CN" dirty="0"/>
                  <a:t>- We select b balls from a DIFFERENT balls, the order doesn’t matter.  # of total possible ways. </a:t>
                </a:r>
              </a:p>
              <a:p>
                <a:pPr marL="457200" marR="0" lvl="0" indent="-457200" algn="l" defTabSz="914400" rtl="0" eaLnBrk="1" fontAlgn="auto" latinLnBrk="0" hangingPunct="1">
                  <a:lnSpc>
                    <a:spcPct val="90000"/>
                  </a:lnSpc>
                  <a:spcBef>
                    <a:spcPts val="1000"/>
                  </a:spcBef>
                  <a:spcAft>
                    <a:spcPts val="0"/>
                  </a:spcAft>
                  <a:buClrTx/>
                  <a:buSzTx/>
                  <a:buFont typeface="Arial"/>
                  <a:buChar char="•"/>
                  <a:tabLst/>
                  <a:defRPr/>
                </a:pPr>
                <a:endParaRPr kumimoji="0" lang="en-US" altLang="zh-CN" sz="2400" b="0" i="0" u="none" strike="noStrike" kern="1200" cap="none" spc="0" normalizeH="0" baseline="0" noProof="0" dirty="0">
                  <a:ln>
                    <a:noFill/>
                  </a:ln>
                  <a:solidFill>
                    <a:srgbClr val="000000"/>
                  </a:solidFill>
                  <a:effectLst/>
                  <a:uLnTx/>
                  <a:uFillTx/>
                  <a:latin typeface="Kigelia Light" panose="020B0502040204020203" pitchFamily="34" charset="0"/>
                  <a:ea typeface="黑体" panose="02010609060101010101" pitchFamily="49" charset="-122"/>
                  <a:cs typeface="Kigelia Light" panose="020B0502040204020203" pitchFamily="34" charset="0"/>
                </a:endParaRPr>
              </a:p>
              <a:p>
                <a:pPr marL="0" indent="0">
                  <a:buNone/>
                </a:pPr>
                <a:endParaRPr lang="en-US" altLang="zh-CN" dirty="0"/>
              </a:p>
              <a:p>
                <a:pPr marL="0" indent="0">
                  <a:buNone/>
                </a:pPr>
                <a:endParaRPr lang="en-US" altLang="zh-CN" dirty="0"/>
              </a:p>
            </p:txBody>
          </p:sp>
        </mc:Choice>
        <mc:Fallback>
          <p:sp>
            <p:nvSpPr>
              <p:cNvPr id="2" name="内容占位符 1">
                <a:extLst>
                  <a:ext uri="{FF2B5EF4-FFF2-40B4-BE49-F238E27FC236}">
                    <a16:creationId xmlns:a16="http://schemas.microsoft.com/office/drawing/2014/main" id="{4250C3C3-C191-496F-80BD-85A09ABD1EA2}"/>
                  </a:ext>
                </a:extLst>
              </p:cNvPr>
              <p:cNvSpPr>
                <a:spLocks noGrp="1" noRot="1" noChangeAspect="1" noMove="1" noResize="1" noEditPoints="1" noAdjustHandles="1" noChangeArrowheads="1" noChangeShapeType="1" noTextEdit="1"/>
              </p:cNvSpPr>
              <p:nvPr>
                <p:ph idx="1"/>
              </p:nvPr>
            </p:nvSpPr>
            <p:spPr>
              <a:blipFill>
                <a:blip r:embed="rId2"/>
                <a:stretch>
                  <a:fillRect l="-1043" t="-2468" r="-580"/>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520E3D4C-668E-4C92-B3A7-52778A50A227}"/>
              </a:ext>
            </a:extLst>
          </p:cNvPr>
          <p:cNvSpPr>
            <a:spLocks noGrp="1"/>
          </p:cNvSpPr>
          <p:nvPr>
            <p:ph type="title"/>
          </p:nvPr>
        </p:nvSpPr>
        <p:spPr/>
        <p:txBody>
          <a:bodyPr/>
          <a:lstStyle/>
          <a:p>
            <a:r>
              <a:rPr lang="en-US" altLang="zh-CN" dirty="0"/>
              <a:t>Binomial Distribution</a:t>
            </a:r>
            <a:endParaRPr lang="zh-CN" altLang="en-US" dirty="0"/>
          </a:p>
        </p:txBody>
      </p:sp>
      <p:sp>
        <p:nvSpPr>
          <p:cNvPr id="4" name="页脚占位符 3">
            <a:extLst>
              <a:ext uri="{FF2B5EF4-FFF2-40B4-BE49-F238E27FC236}">
                <a16:creationId xmlns:a16="http://schemas.microsoft.com/office/drawing/2014/main" id="{6F2DFC99-4490-496A-A621-9BA82A42D1CF}"/>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灯片编号占位符 4">
            <a:extLst>
              <a:ext uri="{FF2B5EF4-FFF2-40B4-BE49-F238E27FC236}">
                <a16:creationId xmlns:a16="http://schemas.microsoft.com/office/drawing/2014/main" id="{256BF8F8-22E9-4F63-9C6D-C1420A76CCFA}"/>
              </a:ext>
            </a:extLst>
          </p:cNvPr>
          <p:cNvSpPr>
            <a:spLocks noGrp="1"/>
          </p:cNvSpPr>
          <p:nvPr>
            <p:ph type="sldNum" sz="quarter" idx="4"/>
          </p:nvPr>
        </p:nvSpPr>
        <p:spPr/>
        <p:txBody>
          <a:bodyPr/>
          <a:lstStyle/>
          <a:p>
            <a:fld id="{6B75397A-7516-403F-881B-84879BD0A30E}" type="slidenum">
              <a:rPr lang="ko-KR" altLang="en-US" smtClean="0"/>
              <a:t>7</a:t>
            </a:fld>
            <a:endParaRPr lang="ko-KR" altLang="en-US"/>
          </a:p>
        </p:txBody>
      </p:sp>
    </p:spTree>
    <p:extLst>
      <p:ext uri="{BB962C8B-B14F-4D97-AF65-F5344CB8AC3E}">
        <p14:creationId xmlns:p14="http://schemas.microsoft.com/office/powerpoint/2010/main" val="3434315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250C3C3-C191-496F-80BD-85A09ABD1EA2}"/>
              </a:ext>
            </a:extLst>
          </p:cNvPr>
          <p:cNvSpPr>
            <a:spLocks noGrp="1"/>
          </p:cNvSpPr>
          <p:nvPr>
            <p:ph idx="1"/>
          </p:nvPr>
        </p:nvSpPr>
        <p:spPr/>
        <p:txBody>
          <a:bodyPr>
            <a:normAutofit/>
          </a:bodyPr>
          <a:lstStyle/>
          <a:p>
            <a:pPr marL="457200" marR="0" lvl="0" indent="-457200" algn="l" defTabSz="914400" rtl="0" eaLnBrk="1" fontAlgn="auto" latinLnBrk="0" hangingPunct="1">
              <a:lnSpc>
                <a:spcPct val="90000"/>
              </a:lnSpc>
              <a:spcBef>
                <a:spcPts val="1000"/>
              </a:spcBef>
              <a:spcAft>
                <a:spcPts val="0"/>
              </a:spcAft>
              <a:buClrTx/>
              <a:buSzTx/>
              <a:buFont typeface="Arial"/>
              <a:buChar char="•"/>
              <a:tabLst/>
              <a:defRPr/>
            </a:pPr>
            <a:endParaRPr kumimoji="0" lang="en-US" altLang="zh-CN" sz="2400" b="0" i="0" u="none" strike="noStrike" kern="1200" cap="none" spc="0" normalizeH="0" baseline="0" noProof="0" dirty="0">
              <a:ln>
                <a:noFill/>
              </a:ln>
              <a:solidFill>
                <a:srgbClr val="000000"/>
              </a:solidFill>
              <a:effectLst/>
              <a:uLnTx/>
              <a:uFillTx/>
              <a:latin typeface="Kigelia Light" panose="020B0502040204020203" pitchFamily="34" charset="0"/>
              <a:ea typeface="黑体" panose="02010609060101010101" pitchFamily="49" charset="-122"/>
              <a:cs typeface="Kigelia Light" panose="020B0502040204020203" pitchFamily="34" charset="0"/>
            </a:endParaRPr>
          </a:p>
          <a:p>
            <a:pPr marL="0" indent="0">
              <a:buNone/>
            </a:pPr>
            <a:endParaRPr lang="en-US" altLang="zh-CN" dirty="0"/>
          </a:p>
          <a:p>
            <a:pPr marL="0" indent="0">
              <a:buNone/>
            </a:pPr>
            <a:endParaRPr lang="en-US" altLang="zh-CN" dirty="0"/>
          </a:p>
        </p:txBody>
      </p:sp>
      <p:sp>
        <p:nvSpPr>
          <p:cNvPr id="3" name="标题 2">
            <a:extLst>
              <a:ext uri="{FF2B5EF4-FFF2-40B4-BE49-F238E27FC236}">
                <a16:creationId xmlns:a16="http://schemas.microsoft.com/office/drawing/2014/main" id="{520E3D4C-668E-4C92-B3A7-52778A50A227}"/>
              </a:ext>
            </a:extLst>
          </p:cNvPr>
          <p:cNvSpPr>
            <a:spLocks noGrp="1"/>
          </p:cNvSpPr>
          <p:nvPr>
            <p:ph type="title"/>
          </p:nvPr>
        </p:nvSpPr>
        <p:spPr/>
        <p:txBody>
          <a:bodyPr/>
          <a:lstStyle/>
          <a:p>
            <a:r>
              <a:rPr lang="en-US" altLang="zh-CN" dirty="0"/>
              <a:t>Properties</a:t>
            </a:r>
            <a:endParaRPr lang="zh-CN" altLang="en-US" dirty="0"/>
          </a:p>
        </p:txBody>
      </p:sp>
      <p:sp>
        <p:nvSpPr>
          <p:cNvPr id="4" name="页脚占位符 3">
            <a:extLst>
              <a:ext uri="{FF2B5EF4-FFF2-40B4-BE49-F238E27FC236}">
                <a16:creationId xmlns:a16="http://schemas.microsoft.com/office/drawing/2014/main" id="{6F2DFC99-4490-496A-A621-9BA82A42D1CF}"/>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灯片编号占位符 4">
            <a:extLst>
              <a:ext uri="{FF2B5EF4-FFF2-40B4-BE49-F238E27FC236}">
                <a16:creationId xmlns:a16="http://schemas.microsoft.com/office/drawing/2014/main" id="{256BF8F8-22E9-4F63-9C6D-C1420A76CCFA}"/>
              </a:ext>
            </a:extLst>
          </p:cNvPr>
          <p:cNvSpPr>
            <a:spLocks noGrp="1"/>
          </p:cNvSpPr>
          <p:nvPr>
            <p:ph type="sldNum" sz="quarter" idx="4"/>
          </p:nvPr>
        </p:nvSpPr>
        <p:spPr/>
        <p:txBody>
          <a:bodyPr/>
          <a:lstStyle/>
          <a:p>
            <a:fld id="{6B75397A-7516-403F-881B-84879BD0A30E}" type="slidenum">
              <a:rPr lang="ko-KR" altLang="en-US" smtClean="0"/>
              <a:t>8</a:t>
            </a:fld>
            <a:endParaRPr lang="ko-KR" altLang="en-US"/>
          </a:p>
        </p:txBody>
      </p:sp>
      <p:pic>
        <p:nvPicPr>
          <p:cNvPr id="7" name="图片 6">
            <a:extLst>
              <a:ext uri="{FF2B5EF4-FFF2-40B4-BE49-F238E27FC236}">
                <a16:creationId xmlns:a16="http://schemas.microsoft.com/office/drawing/2014/main" id="{AB74738D-CA71-47F5-A03E-3FBD679FD8B2}"/>
              </a:ext>
            </a:extLst>
          </p:cNvPr>
          <p:cNvPicPr>
            <a:picLocks noChangeAspect="1"/>
          </p:cNvPicPr>
          <p:nvPr/>
        </p:nvPicPr>
        <p:blipFill>
          <a:blip r:embed="rId2"/>
          <a:stretch>
            <a:fillRect/>
          </a:stretch>
        </p:blipFill>
        <p:spPr>
          <a:xfrm>
            <a:off x="2573818" y="1205345"/>
            <a:ext cx="2981741" cy="695422"/>
          </a:xfrm>
          <a:prstGeom prst="rect">
            <a:avLst/>
          </a:prstGeom>
        </p:spPr>
      </p:pic>
      <p:sp>
        <p:nvSpPr>
          <p:cNvPr id="8" name="内容占位符 1">
            <a:extLst>
              <a:ext uri="{FF2B5EF4-FFF2-40B4-BE49-F238E27FC236}">
                <a16:creationId xmlns:a16="http://schemas.microsoft.com/office/drawing/2014/main" id="{9CBC1B7E-D22D-450C-87CA-3B8BC8C3B15C}"/>
              </a:ext>
            </a:extLst>
          </p:cNvPr>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PMF:</a:t>
            </a:r>
          </a:p>
          <a:p>
            <a:endParaRPr lang="en-US" altLang="zh-CN" dirty="0"/>
          </a:p>
          <a:p>
            <a:r>
              <a:rPr lang="en-US" altLang="zh-CN" b="1" dirty="0"/>
              <a:t>Interpret</a:t>
            </a:r>
            <a:r>
              <a:rPr lang="en-US" altLang="zh-CN" dirty="0"/>
              <a:t>: </a:t>
            </a:r>
            <a:r>
              <a:rPr lang="en-US" altLang="zh-CN" b="1" i="0" dirty="0">
                <a:solidFill>
                  <a:srgbClr val="202122"/>
                </a:solidFill>
                <a:effectLst/>
                <a:latin typeface="Arial" panose="020B0604020202020204" pitchFamily="34" charset="0"/>
              </a:rPr>
              <a:t>The probability of getting exactly </a:t>
            </a:r>
            <a:r>
              <a:rPr lang="en-US" altLang="zh-CN" b="1" i="1" dirty="0">
                <a:solidFill>
                  <a:srgbClr val="202122"/>
                </a:solidFill>
                <a:effectLst/>
                <a:latin typeface="Arial" panose="020B0604020202020204" pitchFamily="34" charset="0"/>
              </a:rPr>
              <a:t>k</a:t>
            </a:r>
            <a:r>
              <a:rPr lang="en-US" altLang="zh-CN" b="1" i="0" dirty="0">
                <a:solidFill>
                  <a:srgbClr val="202122"/>
                </a:solidFill>
                <a:effectLst/>
                <a:latin typeface="Arial" panose="020B0604020202020204" pitchFamily="34" charset="0"/>
              </a:rPr>
              <a:t> successes in </a:t>
            </a:r>
            <a:r>
              <a:rPr lang="en-US" altLang="zh-CN" b="1" i="1" dirty="0">
                <a:solidFill>
                  <a:srgbClr val="202122"/>
                </a:solidFill>
                <a:effectLst/>
                <a:latin typeface="Arial" panose="020B0604020202020204" pitchFamily="34" charset="0"/>
              </a:rPr>
              <a:t>n</a:t>
            </a:r>
            <a:r>
              <a:rPr lang="en-US" altLang="zh-CN" b="1" i="0" dirty="0">
                <a:solidFill>
                  <a:srgbClr val="202122"/>
                </a:solidFill>
                <a:effectLst/>
                <a:latin typeface="Arial" panose="020B0604020202020204" pitchFamily="34" charset="0"/>
              </a:rPr>
              <a:t> independent Bernoulli trials</a:t>
            </a:r>
          </a:p>
          <a:p>
            <a:endParaRPr lang="en-US" altLang="zh-CN" b="1" dirty="0">
              <a:solidFill>
                <a:srgbClr val="202122"/>
              </a:solidFill>
              <a:latin typeface="Arial" panose="020B0604020202020204" pitchFamily="34" charset="0"/>
            </a:endParaRPr>
          </a:p>
          <a:p>
            <a:r>
              <a:rPr lang="en-US" altLang="zh-CN" b="1" dirty="0">
                <a:solidFill>
                  <a:srgbClr val="202122"/>
                </a:solidFill>
                <a:latin typeface="Arial" panose="020B0604020202020204" pitchFamily="34" charset="0"/>
              </a:rPr>
              <a:t>Example:</a:t>
            </a:r>
          </a:p>
          <a:p>
            <a:pPr>
              <a:buFontTx/>
              <a:buChar char="-"/>
            </a:pPr>
            <a:r>
              <a:rPr lang="en-US" altLang="zh-CN" b="0" i="0" dirty="0">
                <a:solidFill>
                  <a:srgbClr val="202122"/>
                </a:solidFill>
                <a:effectLst/>
                <a:latin typeface="Arial" panose="020B0604020202020204" pitchFamily="34" charset="0"/>
              </a:rPr>
              <a:t>Suppose a </a:t>
            </a:r>
            <a:r>
              <a:rPr lang="en-US" altLang="zh-CN" dirty="0">
                <a:solidFill>
                  <a:srgbClr val="202122"/>
                </a:solidFill>
                <a:latin typeface="Arial" panose="020B0604020202020204" pitchFamily="34" charset="0"/>
              </a:rPr>
              <a:t>biased coin </a:t>
            </a:r>
            <a:r>
              <a:rPr lang="en-US" altLang="zh-CN" b="0" i="0" dirty="0">
                <a:solidFill>
                  <a:srgbClr val="202122"/>
                </a:solidFill>
                <a:effectLst/>
                <a:latin typeface="Arial" panose="020B0604020202020204" pitchFamily="34" charset="0"/>
              </a:rPr>
              <a:t>comes up heads with probability 0.3 when tossed. The probability of seeing exactly 4 heads in 6 tosses is</a:t>
            </a:r>
          </a:p>
          <a:p>
            <a:pPr>
              <a:buFontTx/>
              <a:buChar char="-"/>
            </a:pPr>
            <a:endParaRPr lang="en-US" altLang="zh-CN" dirty="0">
              <a:solidFill>
                <a:srgbClr val="202122"/>
              </a:solidFill>
              <a:latin typeface="Arial" panose="020B0604020202020204" pitchFamily="34" charset="0"/>
            </a:endParaRPr>
          </a:p>
          <a:p>
            <a:pPr>
              <a:buFontTx/>
              <a:buChar char="-"/>
            </a:pPr>
            <a:endParaRPr lang="en-US" altLang="zh-CN" b="1" dirty="0"/>
          </a:p>
          <a:p>
            <a:pPr>
              <a:defRPr/>
            </a:pPr>
            <a:endParaRPr lang="en-US" altLang="zh-CN" dirty="0">
              <a:solidFill>
                <a:srgbClr val="000000"/>
              </a:solidFill>
              <a:ea typeface="黑体" panose="02010609060101010101" pitchFamily="49" charset="-122"/>
            </a:endParaRPr>
          </a:p>
          <a:p>
            <a:pPr marL="0" indent="0">
              <a:buFont typeface="Arial"/>
              <a:buNone/>
            </a:pPr>
            <a:endParaRPr lang="en-US" altLang="zh-CN" dirty="0"/>
          </a:p>
          <a:p>
            <a:pPr marL="0" indent="0">
              <a:buFont typeface="Arial"/>
              <a:buNone/>
            </a:pPr>
            <a:endParaRPr lang="en-US" altLang="zh-CN" dirty="0"/>
          </a:p>
        </p:txBody>
      </p:sp>
      <p:pic>
        <p:nvPicPr>
          <p:cNvPr id="10" name="图片 9">
            <a:extLst>
              <a:ext uri="{FF2B5EF4-FFF2-40B4-BE49-F238E27FC236}">
                <a16:creationId xmlns:a16="http://schemas.microsoft.com/office/drawing/2014/main" id="{ADB957DC-7FE0-4E8F-84C5-60BFB8CFA6C7}"/>
              </a:ext>
            </a:extLst>
          </p:cNvPr>
          <p:cNvPicPr>
            <a:picLocks noChangeAspect="1"/>
          </p:cNvPicPr>
          <p:nvPr/>
        </p:nvPicPr>
        <p:blipFill>
          <a:blip r:embed="rId3"/>
          <a:stretch>
            <a:fillRect/>
          </a:stretch>
        </p:blipFill>
        <p:spPr>
          <a:xfrm>
            <a:off x="4531144" y="4698418"/>
            <a:ext cx="3134162" cy="704948"/>
          </a:xfrm>
          <a:prstGeom prst="rect">
            <a:avLst/>
          </a:prstGeom>
        </p:spPr>
      </p:pic>
    </p:spTree>
    <p:extLst>
      <p:ext uri="{BB962C8B-B14F-4D97-AF65-F5344CB8AC3E}">
        <p14:creationId xmlns:p14="http://schemas.microsoft.com/office/powerpoint/2010/main" val="2184020185"/>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44546A"/>
      </a:dk2>
      <a:lt2>
        <a:srgbClr val="E7E6E6"/>
      </a:lt2>
      <a:accent1>
        <a:srgbClr val="003B6A"/>
      </a:accent1>
      <a:accent2>
        <a:srgbClr val="FDC701"/>
      </a:accent2>
      <a:accent3>
        <a:srgbClr val="0069AD"/>
      </a:accent3>
      <a:accent4>
        <a:srgbClr val="13A5DC"/>
      </a:accent4>
      <a:accent5>
        <a:srgbClr val="007888"/>
      </a:accent5>
      <a:accent6>
        <a:srgbClr val="FF9F15"/>
      </a:accent6>
      <a:hlink>
        <a:srgbClr val="FFC003"/>
      </a:hlink>
      <a:folHlink>
        <a:srgbClr val="DA206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SC Template (Widescreen Edition)" id="{9F8A7A27-C923-5646-822B-F56B55A0414F}" vid="{B3A8500F-76B8-0B4B-8D86-BD2EECB1A1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21284</TotalTime>
  <Words>857</Words>
  <Application>Microsoft Office PowerPoint</Application>
  <PresentationFormat>宽屏</PresentationFormat>
  <Paragraphs>79</Paragraphs>
  <Slides>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Lucida Grande</vt:lpstr>
      <vt:lpstr>Arial</vt:lpstr>
      <vt:lpstr>Calibri</vt:lpstr>
      <vt:lpstr>Cambria Math</vt:lpstr>
      <vt:lpstr>Kigelia</vt:lpstr>
      <vt:lpstr>Kigelia Light</vt:lpstr>
      <vt:lpstr>Wingdings</vt:lpstr>
      <vt:lpstr>Office Theme</vt:lpstr>
      <vt:lpstr>STAT7: Discussion Section #4</vt:lpstr>
      <vt:lpstr>Chap 5.3</vt:lpstr>
      <vt:lpstr>Problem: Example</vt:lpstr>
      <vt:lpstr>Problem</vt:lpstr>
      <vt:lpstr>Chap 5.4</vt:lpstr>
      <vt:lpstr>Discrete Random Variables</vt:lpstr>
      <vt:lpstr>Binomial Distribution</vt:lpstr>
      <vt:lpstr>Properties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oodiase@ucsc.edu</dc:creator>
  <cp:lastModifiedBy>奇 王</cp:lastModifiedBy>
  <cp:revision>9</cp:revision>
  <cp:lastPrinted>2018-05-03T22:16:03Z</cp:lastPrinted>
  <dcterms:created xsi:type="dcterms:W3CDTF">2018-05-03T19:26:35Z</dcterms:created>
  <dcterms:modified xsi:type="dcterms:W3CDTF">2022-04-24T18:42:17Z</dcterms:modified>
</cp:coreProperties>
</file>