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3"/>
  </p:notesMasterIdLst>
  <p:sldIdLst>
    <p:sldId id="297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7" r:id="rId11"/>
    <p:sldId id="32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68"/>
    <a:srgbClr val="FDC700"/>
    <a:srgbClr val="F8B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869A5A-5CB0-477F-917D-EB24F60225A8}" v="509" dt="2022-01-28T01:44:09.758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7726" autoAdjust="0"/>
  </p:normalViewPr>
  <p:slideViewPr>
    <p:cSldViewPr snapToGrid="0" snapToObjects="1">
      <p:cViewPr varScale="1">
        <p:scale>
          <a:sx n="143" d="100"/>
          <a:sy n="143" d="100"/>
        </p:scale>
        <p:origin x="93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 석준" userId="6f687b8e7e57ada7" providerId="LiveId" clId="{76869A5A-5CB0-477F-917D-EB24F60225A8}"/>
    <pc:docChg chg="undo redo custSel addSld delSld modSld sldOrd">
      <pc:chgData name="최 석준" userId="6f687b8e7e57ada7" providerId="LiveId" clId="{76869A5A-5CB0-477F-917D-EB24F60225A8}" dt="2022-01-28T02:03:36.814" v="3895" actId="207"/>
      <pc:docMkLst>
        <pc:docMk/>
      </pc:docMkLst>
      <pc:sldChg chg="del">
        <pc:chgData name="최 석준" userId="6f687b8e7e57ada7" providerId="LiveId" clId="{76869A5A-5CB0-477F-917D-EB24F60225A8}" dt="2022-01-26T19:39:48.173" v="21" actId="47"/>
        <pc:sldMkLst>
          <pc:docMk/>
          <pc:sldMk cId="0" sldId="260"/>
        </pc:sldMkLst>
      </pc:sldChg>
      <pc:sldChg chg="del">
        <pc:chgData name="최 석준" userId="6f687b8e7e57ada7" providerId="LiveId" clId="{76869A5A-5CB0-477F-917D-EB24F60225A8}" dt="2022-01-26T19:39:48.887" v="22" actId="47"/>
        <pc:sldMkLst>
          <pc:docMk/>
          <pc:sldMk cId="0" sldId="261"/>
        </pc:sldMkLst>
      </pc:sldChg>
      <pc:sldChg chg="del">
        <pc:chgData name="최 석준" userId="6f687b8e7e57ada7" providerId="LiveId" clId="{76869A5A-5CB0-477F-917D-EB24F60225A8}" dt="2022-01-26T19:39:49.973" v="23" actId="47"/>
        <pc:sldMkLst>
          <pc:docMk/>
          <pc:sldMk cId="0" sldId="262"/>
        </pc:sldMkLst>
      </pc:sldChg>
      <pc:sldChg chg="del">
        <pc:chgData name="최 석준" userId="6f687b8e7e57ada7" providerId="LiveId" clId="{76869A5A-5CB0-477F-917D-EB24F60225A8}" dt="2022-01-26T19:39:51.401" v="24" actId="47"/>
        <pc:sldMkLst>
          <pc:docMk/>
          <pc:sldMk cId="0" sldId="263"/>
        </pc:sldMkLst>
      </pc:sldChg>
      <pc:sldChg chg="addSp modSp del mod">
        <pc:chgData name="최 석준" userId="6f687b8e7e57ada7" providerId="LiveId" clId="{76869A5A-5CB0-477F-917D-EB24F60225A8}" dt="2022-01-26T19:43:42.928" v="39" actId="47"/>
        <pc:sldMkLst>
          <pc:docMk/>
          <pc:sldMk cId="0" sldId="266"/>
        </pc:sldMkLst>
        <pc:spChg chg="add mod">
          <ac:chgData name="최 석준" userId="6f687b8e7e57ada7" providerId="LiveId" clId="{76869A5A-5CB0-477F-917D-EB24F60225A8}" dt="2022-01-26T19:38:34.242" v="13" actId="14100"/>
          <ac:spMkLst>
            <pc:docMk/>
            <pc:sldMk cId="0" sldId="266"/>
            <ac:spMk id="13" creationId="{B063D673-9473-47F8-A310-EB6DED3568D2}"/>
          </ac:spMkLst>
        </pc:spChg>
        <pc:picChg chg="add mod">
          <ac:chgData name="최 석준" userId="6f687b8e7e57ada7" providerId="LiveId" clId="{76869A5A-5CB0-477F-917D-EB24F60225A8}" dt="2022-01-26T19:39:19.429" v="17" actId="1076"/>
          <ac:picMkLst>
            <pc:docMk/>
            <pc:sldMk cId="0" sldId="266"/>
            <ac:picMk id="14" creationId="{84664148-6273-40B9-8B10-11552018068A}"/>
          </ac:picMkLst>
        </pc:picChg>
      </pc:sldChg>
      <pc:sldChg chg="del">
        <pc:chgData name="최 석준" userId="6f687b8e7e57ada7" providerId="LiveId" clId="{76869A5A-5CB0-477F-917D-EB24F60225A8}" dt="2022-01-26T19:43:42.928" v="39" actId="47"/>
        <pc:sldMkLst>
          <pc:docMk/>
          <pc:sldMk cId="0" sldId="267"/>
        </pc:sldMkLst>
      </pc:sldChg>
      <pc:sldChg chg="del">
        <pc:chgData name="최 석준" userId="6f687b8e7e57ada7" providerId="LiveId" clId="{76869A5A-5CB0-477F-917D-EB24F60225A8}" dt="2022-01-26T19:43:42.928" v="39" actId="47"/>
        <pc:sldMkLst>
          <pc:docMk/>
          <pc:sldMk cId="0" sldId="269"/>
        </pc:sldMkLst>
      </pc:sldChg>
      <pc:sldChg chg="del">
        <pc:chgData name="최 석준" userId="6f687b8e7e57ada7" providerId="LiveId" clId="{76869A5A-5CB0-477F-917D-EB24F60225A8}" dt="2022-01-26T19:43:42.928" v="39" actId="47"/>
        <pc:sldMkLst>
          <pc:docMk/>
          <pc:sldMk cId="0" sldId="270"/>
        </pc:sldMkLst>
      </pc:sldChg>
      <pc:sldChg chg="del">
        <pc:chgData name="최 석준" userId="6f687b8e7e57ada7" providerId="LiveId" clId="{76869A5A-5CB0-477F-917D-EB24F60225A8}" dt="2022-01-26T19:43:42.928" v="39" actId="47"/>
        <pc:sldMkLst>
          <pc:docMk/>
          <pc:sldMk cId="0" sldId="273"/>
        </pc:sldMkLst>
      </pc:sldChg>
      <pc:sldChg chg="del">
        <pc:chgData name="최 석준" userId="6f687b8e7e57ada7" providerId="LiveId" clId="{76869A5A-5CB0-477F-917D-EB24F60225A8}" dt="2022-01-26T19:43:42.928" v="39" actId="47"/>
        <pc:sldMkLst>
          <pc:docMk/>
          <pc:sldMk cId="0" sldId="275"/>
        </pc:sldMkLst>
      </pc:sldChg>
      <pc:sldChg chg="del">
        <pc:chgData name="최 석준" userId="6f687b8e7e57ada7" providerId="LiveId" clId="{76869A5A-5CB0-477F-917D-EB24F60225A8}" dt="2022-01-26T19:43:42.928" v="39" actId="47"/>
        <pc:sldMkLst>
          <pc:docMk/>
          <pc:sldMk cId="0" sldId="276"/>
        </pc:sldMkLst>
      </pc:sldChg>
      <pc:sldChg chg="modSp mod">
        <pc:chgData name="최 석준" userId="6f687b8e7e57ada7" providerId="LiveId" clId="{76869A5A-5CB0-477F-917D-EB24F60225A8}" dt="2022-01-26T19:13:37.611" v="7" actId="20577"/>
        <pc:sldMkLst>
          <pc:docMk/>
          <pc:sldMk cId="426959994" sldId="280"/>
        </pc:sldMkLst>
        <pc:spChg chg="mod">
          <ac:chgData name="최 석준" userId="6f687b8e7e57ada7" providerId="LiveId" clId="{76869A5A-5CB0-477F-917D-EB24F60225A8}" dt="2022-01-26T19:13:37.611" v="7" actId="20577"/>
          <ac:spMkLst>
            <pc:docMk/>
            <pc:sldMk cId="426959994" sldId="280"/>
            <ac:spMk id="2" creationId="{1C4536A2-87BF-492F-8FEF-0CECE81DEC40}"/>
          </ac:spMkLst>
        </pc:spChg>
      </pc:sldChg>
      <pc:sldChg chg="modSp mod">
        <pc:chgData name="최 석준" userId="6f687b8e7e57ada7" providerId="LiveId" clId="{76869A5A-5CB0-477F-917D-EB24F60225A8}" dt="2022-01-26T22:17:33.443" v="3192" actId="20577"/>
        <pc:sldMkLst>
          <pc:docMk/>
          <pc:sldMk cId="4268282566" sldId="297"/>
        </pc:sldMkLst>
        <pc:spChg chg="mod">
          <ac:chgData name="최 석준" userId="6f687b8e7e57ada7" providerId="LiveId" clId="{76869A5A-5CB0-477F-917D-EB24F60225A8}" dt="2022-01-26T22:17:33.443" v="3192" actId="20577"/>
          <ac:spMkLst>
            <pc:docMk/>
            <pc:sldMk cId="4268282566" sldId="297"/>
            <ac:spMk id="3" creationId="{00000000-0000-0000-0000-000000000000}"/>
          </ac:spMkLst>
        </pc:spChg>
        <pc:spChg chg="mod">
          <ac:chgData name="최 석준" userId="6f687b8e7e57ada7" providerId="LiveId" clId="{76869A5A-5CB0-477F-917D-EB24F60225A8}" dt="2022-01-26T19:43:16.523" v="27" actId="20577"/>
          <ac:spMkLst>
            <pc:docMk/>
            <pc:sldMk cId="4268282566" sldId="297"/>
            <ac:spMk id="4" creationId="{00000000-0000-0000-0000-000000000000}"/>
          </ac:spMkLst>
        </pc:spChg>
      </pc:sldChg>
      <pc:sldChg chg="modSp mod">
        <pc:chgData name="최 석준" userId="6f687b8e7e57ada7" providerId="LiveId" clId="{76869A5A-5CB0-477F-917D-EB24F60225A8}" dt="2022-01-26T21:49:28.452" v="3102" actId="20577"/>
        <pc:sldMkLst>
          <pc:docMk/>
          <pc:sldMk cId="1441547136" sldId="298"/>
        </pc:sldMkLst>
        <pc:spChg chg="mod">
          <ac:chgData name="최 석준" userId="6f687b8e7e57ada7" providerId="LiveId" clId="{76869A5A-5CB0-477F-917D-EB24F60225A8}" dt="2022-01-26T21:49:28.452" v="3102" actId="20577"/>
          <ac:spMkLst>
            <pc:docMk/>
            <pc:sldMk cId="1441547136" sldId="298"/>
            <ac:spMk id="2" creationId="{30D1F55B-AEFC-4AD7-AC51-B33C1996BEE6}"/>
          </ac:spMkLst>
        </pc:spChg>
      </pc:sldChg>
      <pc:sldChg chg="del">
        <pc:chgData name="최 석준" userId="6f687b8e7e57ada7" providerId="LiveId" clId="{76869A5A-5CB0-477F-917D-EB24F60225A8}" dt="2022-01-26T19:39:38.626" v="18" actId="47"/>
        <pc:sldMkLst>
          <pc:docMk/>
          <pc:sldMk cId="1683050137" sldId="299"/>
        </pc:sldMkLst>
      </pc:sldChg>
      <pc:sldChg chg="del">
        <pc:chgData name="최 석준" userId="6f687b8e7e57ada7" providerId="LiveId" clId="{76869A5A-5CB0-477F-917D-EB24F60225A8}" dt="2022-01-26T19:39:40.032" v="19" actId="47"/>
        <pc:sldMkLst>
          <pc:docMk/>
          <pc:sldMk cId="1879169574" sldId="300"/>
        </pc:sldMkLst>
      </pc:sldChg>
      <pc:sldChg chg="del">
        <pc:chgData name="최 석준" userId="6f687b8e7e57ada7" providerId="LiveId" clId="{76869A5A-5CB0-477F-917D-EB24F60225A8}" dt="2022-01-26T19:39:40.737" v="20" actId="47"/>
        <pc:sldMkLst>
          <pc:docMk/>
          <pc:sldMk cId="555811226" sldId="301"/>
        </pc:sldMkLst>
      </pc:sldChg>
      <pc:sldChg chg="del">
        <pc:chgData name="최 석준" userId="6f687b8e7e57ada7" providerId="LiveId" clId="{76869A5A-5CB0-477F-917D-EB24F60225A8}" dt="2022-01-26T19:40:00.472" v="25" actId="47"/>
        <pc:sldMkLst>
          <pc:docMk/>
          <pc:sldMk cId="2953857247" sldId="302"/>
        </pc:sldMkLst>
      </pc:sldChg>
      <pc:sldChg chg="del">
        <pc:chgData name="최 석준" userId="6f687b8e7e57ada7" providerId="LiveId" clId="{76869A5A-5CB0-477F-917D-EB24F60225A8}" dt="2022-01-26T19:40:02.379" v="26" actId="47"/>
        <pc:sldMkLst>
          <pc:docMk/>
          <pc:sldMk cId="4235299934" sldId="303"/>
        </pc:sldMkLst>
      </pc:sldChg>
      <pc:sldChg chg="del">
        <pc:chgData name="최 석준" userId="6f687b8e7e57ada7" providerId="LiveId" clId="{76869A5A-5CB0-477F-917D-EB24F60225A8}" dt="2022-01-26T19:43:42.928" v="39" actId="47"/>
        <pc:sldMkLst>
          <pc:docMk/>
          <pc:sldMk cId="2680431405" sldId="304"/>
        </pc:sldMkLst>
      </pc:sldChg>
      <pc:sldChg chg="del">
        <pc:chgData name="최 석준" userId="6f687b8e7e57ada7" providerId="LiveId" clId="{76869A5A-5CB0-477F-917D-EB24F60225A8}" dt="2022-01-26T19:43:42.928" v="39" actId="47"/>
        <pc:sldMkLst>
          <pc:docMk/>
          <pc:sldMk cId="4247276265" sldId="305"/>
        </pc:sldMkLst>
      </pc:sldChg>
      <pc:sldChg chg="del">
        <pc:chgData name="최 석준" userId="6f687b8e7e57ada7" providerId="LiveId" clId="{76869A5A-5CB0-477F-917D-EB24F60225A8}" dt="2022-01-26T19:43:42.928" v="39" actId="47"/>
        <pc:sldMkLst>
          <pc:docMk/>
          <pc:sldMk cId="524708612" sldId="306"/>
        </pc:sldMkLst>
      </pc:sldChg>
      <pc:sldChg chg="del">
        <pc:chgData name="최 석준" userId="6f687b8e7e57ada7" providerId="LiveId" clId="{76869A5A-5CB0-477F-917D-EB24F60225A8}" dt="2022-01-26T19:43:42.928" v="39" actId="47"/>
        <pc:sldMkLst>
          <pc:docMk/>
          <pc:sldMk cId="2552143857" sldId="307"/>
        </pc:sldMkLst>
      </pc:sldChg>
      <pc:sldChg chg="del">
        <pc:chgData name="최 석준" userId="6f687b8e7e57ada7" providerId="LiveId" clId="{76869A5A-5CB0-477F-917D-EB24F60225A8}" dt="2022-01-26T19:43:42.928" v="39" actId="47"/>
        <pc:sldMkLst>
          <pc:docMk/>
          <pc:sldMk cId="1193929349" sldId="308"/>
        </pc:sldMkLst>
      </pc:sldChg>
      <pc:sldChg chg="del">
        <pc:chgData name="최 석준" userId="6f687b8e7e57ada7" providerId="LiveId" clId="{76869A5A-5CB0-477F-917D-EB24F60225A8}" dt="2022-01-26T19:43:42.928" v="39" actId="47"/>
        <pc:sldMkLst>
          <pc:docMk/>
          <pc:sldMk cId="1943233256" sldId="309"/>
        </pc:sldMkLst>
      </pc:sldChg>
      <pc:sldChg chg="del">
        <pc:chgData name="최 석준" userId="6f687b8e7e57ada7" providerId="LiveId" clId="{76869A5A-5CB0-477F-917D-EB24F60225A8}" dt="2022-01-26T19:43:42.928" v="39" actId="47"/>
        <pc:sldMkLst>
          <pc:docMk/>
          <pc:sldMk cId="3563066295" sldId="310"/>
        </pc:sldMkLst>
      </pc:sldChg>
      <pc:sldChg chg="del">
        <pc:chgData name="최 석준" userId="6f687b8e7e57ada7" providerId="LiveId" clId="{76869A5A-5CB0-477F-917D-EB24F60225A8}" dt="2022-01-26T19:43:42.928" v="39" actId="47"/>
        <pc:sldMkLst>
          <pc:docMk/>
          <pc:sldMk cId="2429627495" sldId="311"/>
        </pc:sldMkLst>
      </pc:sldChg>
      <pc:sldChg chg="del">
        <pc:chgData name="최 석준" userId="6f687b8e7e57ada7" providerId="LiveId" clId="{76869A5A-5CB0-477F-917D-EB24F60225A8}" dt="2022-01-26T19:43:42.928" v="39" actId="47"/>
        <pc:sldMkLst>
          <pc:docMk/>
          <pc:sldMk cId="2985468033" sldId="312"/>
        </pc:sldMkLst>
      </pc:sldChg>
      <pc:sldChg chg="del">
        <pc:chgData name="최 석준" userId="6f687b8e7e57ada7" providerId="LiveId" clId="{76869A5A-5CB0-477F-917D-EB24F60225A8}" dt="2022-01-26T19:43:42.928" v="39" actId="47"/>
        <pc:sldMkLst>
          <pc:docMk/>
          <pc:sldMk cId="3006524618" sldId="313"/>
        </pc:sldMkLst>
      </pc:sldChg>
      <pc:sldChg chg="del">
        <pc:chgData name="최 석준" userId="6f687b8e7e57ada7" providerId="LiveId" clId="{76869A5A-5CB0-477F-917D-EB24F60225A8}" dt="2022-01-26T19:43:42.928" v="39" actId="47"/>
        <pc:sldMkLst>
          <pc:docMk/>
          <pc:sldMk cId="3140892686" sldId="314"/>
        </pc:sldMkLst>
      </pc:sldChg>
      <pc:sldChg chg="del">
        <pc:chgData name="최 석준" userId="6f687b8e7e57ada7" providerId="LiveId" clId="{76869A5A-5CB0-477F-917D-EB24F60225A8}" dt="2022-01-26T19:43:42.928" v="39" actId="47"/>
        <pc:sldMkLst>
          <pc:docMk/>
          <pc:sldMk cId="3808626319" sldId="315"/>
        </pc:sldMkLst>
      </pc:sldChg>
      <pc:sldChg chg="del">
        <pc:chgData name="최 석준" userId="6f687b8e7e57ada7" providerId="LiveId" clId="{76869A5A-5CB0-477F-917D-EB24F60225A8}" dt="2022-01-26T19:43:42.928" v="39" actId="47"/>
        <pc:sldMkLst>
          <pc:docMk/>
          <pc:sldMk cId="3293353691" sldId="316"/>
        </pc:sldMkLst>
      </pc:sldChg>
      <pc:sldChg chg="del">
        <pc:chgData name="최 석준" userId="6f687b8e7e57ada7" providerId="LiveId" clId="{76869A5A-5CB0-477F-917D-EB24F60225A8}" dt="2022-01-26T19:43:42.928" v="39" actId="47"/>
        <pc:sldMkLst>
          <pc:docMk/>
          <pc:sldMk cId="186155604" sldId="317"/>
        </pc:sldMkLst>
      </pc:sldChg>
      <pc:sldChg chg="modSp new mod modNotesTx">
        <pc:chgData name="최 석준" userId="6f687b8e7e57ada7" providerId="LiveId" clId="{76869A5A-5CB0-477F-917D-EB24F60225A8}" dt="2022-01-28T01:44:09.758" v="3219" actId="20577"/>
        <pc:sldMkLst>
          <pc:docMk/>
          <pc:sldMk cId="2657762514" sldId="318"/>
        </pc:sldMkLst>
        <pc:spChg chg="mod">
          <ac:chgData name="최 석준" userId="6f687b8e7e57ada7" providerId="LiveId" clId="{76869A5A-5CB0-477F-917D-EB24F60225A8}" dt="2022-01-28T01:44:09.758" v="3219" actId="20577"/>
          <ac:spMkLst>
            <pc:docMk/>
            <pc:sldMk cId="2657762514" sldId="318"/>
            <ac:spMk id="2" creationId="{A3170CE7-6006-4321-BF60-1E2755CDE5D8}"/>
          </ac:spMkLst>
        </pc:spChg>
        <pc:spChg chg="mod">
          <ac:chgData name="최 석준" userId="6f687b8e7e57ada7" providerId="LiveId" clId="{76869A5A-5CB0-477F-917D-EB24F60225A8}" dt="2022-01-26T19:43:35.935" v="38" actId="20577"/>
          <ac:spMkLst>
            <pc:docMk/>
            <pc:sldMk cId="2657762514" sldId="318"/>
            <ac:spMk id="3" creationId="{4DB6210F-52BF-463B-91BE-9B0C512C722F}"/>
          </ac:spMkLst>
        </pc:spChg>
      </pc:sldChg>
      <pc:sldChg chg="modSp new mod ord">
        <pc:chgData name="최 석준" userId="6f687b8e7e57ada7" providerId="LiveId" clId="{76869A5A-5CB0-477F-917D-EB24F60225A8}" dt="2022-01-26T20:26:19.929" v="705"/>
        <pc:sldMkLst>
          <pc:docMk/>
          <pc:sldMk cId="1052471471" sldId="319"/>
        </pc:sldMkLst>
        <pc:spChg chg="mod">
          <ac:chgData name="최 석준" userId="6f687b8e7e57ada7" providerId="LiveId" clId="{76869A5A-5CB0-477F-917D-EB24F60225A8}" dt="2022-01-26T20:09:16.831" v="458" actId="113"/>
          <ac:spMkLst>
            <pc:docMk/>
            <pc:sldMk cId="1052471471" sldId="319"/>
            <ac:spMk id="2" creationId="{05EF52AA-67E7-4F73-B198-EA70775DA88A}"/>
          </ac:spMkLst>
        </pc:spChg>
        <pc:spChg chg="mod">
          <ac:chgData name="최 석준" userId="6f687b8e7e57ada7" providerId="LiveId" clId="{76869A5A-5CB0-477F-917D-EB24F60225A8}" dt="2022-01-26T20:03:41.870" v="354" actId="20577"/>
          <ac:spMkLst>
            <pc:docMk/>
            <pc:sldMk cId="1052471471" sldId="319"/>
            <ac:spMk id="3" creationId="{674422CB-A08C-4689-9A46-1A28DB706E94}"/>
          </ac:spMkLst>
        </pc:spChg>
      </pc:sldChg>
      <pc:sldChg chg="modSp new mod modNotesTx">
        <pc:chgData name="최 석준" userId="6f687b8e7e57ada7" providerId="LiveId" clId="{76869A5A-5CB0-477F-917D-EB24F60225A8}" dt="2022-01-28T01:49:20.741" v="3276" actId="20577"/>
        <pc:sldMkLst>
          <pc:docMk/>
          <pc:sldMk cId="2719096466" sldId="320"/>
        </pc:sldMkLst>
        <pc:spChg chg="mod">
          <ac:chgData name="최 석준" userId="6f687b8e7e57ada7" providerId="LiveId" clId="{76869A5A-5CB0-477F-917D-EB24F60225A8}" dt="2022-01-28T01:48:54.377" v="3242" actId="6549"/>
          <ac:spMkLst>
            <pc:docMk/>
            <pc:sldMk cId="2719096466" sldId="320"/>
            <ac:spMk id="2" creationId="{DDFB8A0F-4A93-49EC-8DF8-A749C674E82A}"/>
          </ac:spMkLst>
        </pc:spChg>
        <pc:spChg chg="mod">
          <ac:chgData name="최 석준" userId="6f687b8e7e57ada7" providerId="LiveId" clId="{76869A5A-5CB0-477F-917D-EB24F60225A8}" dt="2022-01-26T20:12:01.131" v="494" actId="20577"/>
          <ac:spMkLst>
            <pc:docMk/>
            <pc:sldMk cId="2719096466" sldId="320"/>
            <ac:spMk id="3" creationId="{3768B3A1-F1AF-4724-BBE6-4DE06B5B2F81}"/>
          </ac:spMkLst>
        </pc:spChg>
      </pc:sldChg>
      <pc:sldChg chg="addSp modSp new mod ord modNotesTx">
        <pc:chgData name="최 석준" userId="6f687b8e7e57ada7" providerId="LiveId" clId="{76869A5A-5CB0-477F-917D-EB24F60225A8}" dt="2022-01-28T01:51:26.558" v="3382" actId="20577"/>
        <pc:sldMkLst>
          <pc:docMk/>
          <pc:sldMk cId="957500421" sldId="321"/>
        </pc:sldMkLst>
        <pc:spChg chg="mod">
          <ac:chgData name="최 석준" userId="6f687b8e7e57ada7" providerId="LiveId" clId="{76869A5A-5CB0-477F-917D-EB24F60225A8}" dt="2022-01-26T21:51:41.045" v="3105" actId="20577"/>
          <ac:spMkLst>
            <pc:docMk/>
            <pc:sldMk cId="957500421" sldId="321"/>
            <ac:spMk id="2" creationId="{53C69566-BDA8-4B51-BAE3-4D36E6E4BFB5}"/>
          </ac:spMkLst>
        </pc:spChg>
        <pc:spChg chg="mod">
          <ac:chgData name="최 석준" userId="6f687b8e7e57ada7" providerId="LiveId" clId="{76869A5A-5CB0-477F-917D-EB24F60225A8}" dt="2022-01-26T20:23:15.663" v="611" actId="20577"/>
          <ac:spMkLst>
            <pc:docMk/>
            <pc:sldMk cId="957500421" sldId="321"/>
            <ac:spMk id="3" creationId="{0FF4DEC1-6C87-4ECB-9087-DF15C5A1641C}"/>
          </ac:spMkLst>
        </pc:spChg>
        <pc:graphicFrameChg chg="add mod modGraphic">
          <ac:chgData name="최 석준" userId="6f687b8e7e57ada7" providerId="LiveId" clId="{76869A5A-5CB0-477F-917D-EB24F60225A8}" dt="2022-01-28T01:50:58.181" v="3381" actId="20577"/>
          <ac:graphicFrameMkLst>
            <pc:docMk/>
            <pc:sldMk cId="957500421" sldId="321"/>
            <ac:graphicFrameMk id="6" creationId="{D4F20FE2-3947-4828-8DAD-B4D00B10D09B}"/>
          </ac:graphicFrameMkLst>
        </pc:graphicFrameChg>
      </pc:sldChg>
      <pc:sldChg chg="modSp new mod ord">
        <pc:chgData name="최 석준" userId="6f687b8e7e57ada7" providerId="LiveId" clId="{76869A5A-5CB0-477F-917D-EB24F60225A8}" dt="2022-01-28T02:02:05.977" v="3886" actId="207"/>
        <pc:sldMkLst>
          <pc:docMk/>
          <pc:sldMk cId="2103063940" sldId="322"/>
        </pc:sldMkLst>
        <pc:spChg chg="mod">
          <ac:chgData name="최 석준" userId="6f687b8e7e57ada7" providerId="LiveId" clId="{76869A5A-5CB0-477F-917D-EB24F60225A8}" dt="2022-01-28T02:02:05.977" v="3886" actId="207"/>
          <ac:spMkLst>
            <pc:docMk/>
            <pc:sldMk cId="2103063940" sldId="322"/>
            <ac:spMk id="2" creationId="{D8631C21-2536-4EA7-95FA-E904FFD1E90C}"/>
          </ac:spMkLst>
        </pc:spChg>
        <pc:spChg chg="mod">
          <ac:chgData name="최 석준" userId="6f687b8e7e57ada7" providerId="LiveId" clId="{76869A5A-5CB0-477F-917D-EB24F60225A8}" dt="2022-01-26T20:25:09.324" v="676" actId="20577"/>
          <ac:spMkLst>
            <pc:docMk/>
            <pc:sldMk cId="2103063940" sldId="322"/>
            <ac:spMk id="3" creationId="{BE314325-3508-46EF-BBF3-72154C691915}"/>
          </ac:spMkLst>
        </pc:spChg>
      </pc:sldChg>
      <pc:sldChg chg="addSp delSp modSp add mod">
        <pc:chgData name="최 석준" userId="6f687b8e7e57ada7" providerId="LiveId" clId="{76869A5A-5CB0-477F-917D-EB24F60225A8}" dt="2022-01-26T20:41:28.131" v="1065" actId="20577"/>
        <pc:sldMkLst>
          <pc:docMk/>
          <pc:sldMk cId="4084000567" sldId="323"/>
        </pc:sldMkLst>
        <pc:spChg chg="mod">
          <ac:chgData name="최 석준" userId="6f687b8e7e57ada7" providerId="LiveId" clId="{76869A5A-5CB0-477F-917D-EB24F60225A8}" dt="2022-01-26T20:41:28.131" v="1065" actId="20577"/>
          <ac:spMkLst>
            <pc:docMk/>
            <pc:sldMk cId="4084000567" sldId="323"/>
            <ac:spMk id="2" creationId="{53C69566-BDA8-4B51-BAE3-4D36E6E4BFB5}"/>
          </ac:spMkLst>
        </pc:spChg>
        <pc:spChg chg="mod">
          <ac:chgData name="최 석준" userId="6f687b8e7e57ada7" providerId="LiveId" clId="{76869A5A-5CB0-477F-917D-EB24F60225A8}" dt="2022-01-26T20:38:57.052" v="932" actId="6549"/>
          <ac:spMkLst>
            <pc:docMk/>
            <pc:sldMk cId="4084000567" sldId="323"/>
            <ac:spMk id="3" creationId="{0FF4DEC1-6C87-4ECB-9087-DF15C5A1641C}"/>
          </ac:spMkLst>
        </pc:spChg>
        <pc:graphicFrameChg chg="del">
          <ac:chgData name="최 석준" userId="6f687b8e7e57ada7" providerId="LiveId" clId="{76869A5A-5CB0-477F-917D-EB24F60225A8}" dt="2022-01-26T20:39:40.526" v="947" actId="478"/>
          <ac:graphicFrameMkLst>
            <pc:docMk/>
            <pc:sldMk cId="4084000567" sldId="323"/>
            <ac:graphicFrameMk id="6" creationId="{D4F20FE2-3947-4828-8DAD-B4D00B10D09B}"/>
          </ac:graphicFrameMkLst>
        </pc:graphicFrameChg>
        <pc:graphicFrameChg chg="add mod modGraphic">
          <ac:chgData name="최 석준" userId="6f687b8e7e57ada7" providerId="LiveId" clId="{76869A5A-5CB0-477F-917D-EB24F60225A8}" dt="2022-01-26T20:40:19.958" v="1028" actId="1076"/>
          <ac:graphicFrameMkLst>
            <pc:docMk/>
            <pc:sldMk cId="4084000567" sldId="323"/>
            <ac:graphicFrameMk id="7" creationId="{2670321B-36FB-4265-A258-F00957CF3E48}"/>
          </ac:graphicFrameMkLst>
        </pc:graphicFrameChg>
      </pc:sldChg>
      <pc:sldChg chg="modSp new mod modNotesTx">
        <pc:chgData name="최 석준" userId="6f687b8e7e57ada7" providerId="LiveId" clId="{76869A5A-5CB0-477F-917D-EB24F60225A8}" dt="2022-01-26T21:52:30.412" v="3112" actId="113"/>
        <pc:sldMkLst>
          <pc:docMk/>
          <pc:sldMk cId="439581931" sldId="324"/>
        </pc:sldMkLst>
        <pc:spChg chg="mod">
          <ac:chgData name="최 석준" userId="6f687b8e7e57ada7" providerId="LiveId" clId="{76869A5A-5CB0-477F-917D-EB24F60225A8}" dt="2022-01-26T21:52:30.412" v="3112" actId="113"/>
          <ac:spMkLst>
            <pc:docMk/>
            <pc:sldMk cId="439581931" sldId="324"/>
            <ac:spMk id="2" creationId="{462D23D2-3417-48DD-A9E9-A58BB058C139}"/>
          </ac:spMkLst>
        </pc:spChg>
        <pc:spChg chg="mod">
          <ac:chgData name="최 석준" userId="6f687b8e7e57ada7" providerId="LiveId" clId="{76869A5A-5CB0-477F-917D-EB24F60225A8}" dt="2022-01-26T20:42:22.644" v="1073" actId="20577"/>
          <ac:spMkLst>
            <pc:docMk/>
            <pc:sldMk cId="439581931" sldId="324"/>
            <ac:spMk id="3" creationId="{37F9592C-F45F-4F4A-BE15-6B5877A506F5}"/>
          </ac:spMkLst>
        </pc:spChg>
      </pc:sldChg>
      <pc:sldChg chg="modSp new mod modNotesTx">
        <pc:chgData name="최 석준" userId="6f687b8e7e57ada7" providerId="LiveId" clId="{76869A5A-5CB0-477F-917D-EB24F60225A8}" dt="2022-01-28T02:01:10.043" v="3883" actId="113"/>
        <pc:sldMkLst>
          <pc:docMk/>
          <pc:sldMk cId="1475981341" sldId="325"/>
        </pc:sldMkLst>
        <pc:spChg chg="mod">
          <ac:chgData name="최 석준" userId="6f687b8e7e57ada7" providerId="LiveId" clId="{76869A5A-5CB0-477F-917D-EB24F60225A8}" dt="2022-01-26T21:54:07.951" v="3130" actId="20577"/>
          <ac:spMkLst>
            <pc:docMk/>
            <pc:sldMk cId="1475981341" sldId="325"/>
            <ac:spMk id="2" creationId="{41B7FA36-E80C-4417-AA17-7FD4AA897424}"/>
          </ac:spMkLst>
        </pc:spChg>
        <pc:spChg chg="mod">
          <ac:chgData name="최 석준" userId="6f687b8e7e57ada7" providerId="LiveId" clId="{76869A5A-5CB0-477F-917D-EB24F60225A8}" dt="2022-01-26T20:57:04.607" v="1528" actId="6549"/>
          <ac:spMkLst>
            <pc:docMk/>
            <pc:sldMk cId="1475981341" sldId="325"/>
            <ac:spMk id="3" creationId="{AB9084C4-6038-4ECE-B662-3E1A7EBE9DEE}"/>
          </ac:spMkLst>
        </pc:spChg>
      </pc:sldChg>
      <pc:sldChg chg="modSp add mod ord modNotesTx">
        <pc:chgData name="최 석준" userId="6f687b8e7e57ada7" providerId="LiveId" clId="{76869A5A-5CB0-477F-917D-EB24F60225A8}" dt="2022-01-28T01:53:01.085" v="3464" actId="20577"/>
        <pc:sldMkLst>
          <pc:docMk/>
          <pc:sldMk cId="3432450086" sldId="326"/>
        </pc:sldMkLst>
        <pc:spChg chg="mod">
          <ac:chgData name="최 석준" userId="6f687b8e7e57ada7" providerId="LiveId" clId="{76869A5A-5CB0-477F-917D-EB24F60225A8}" dt="2022-01-26T21:00:12.057" v="1776" actId="6549"/>
          <ac:spMkLst>
            <pc:docMk/>
            <pc:sldMk cId="3432450086" sldId="326"/>
            <ac:spMk id="2" creationId="{41B7FA36-E80C-4417-AA17-7FD4AA897424}"/>
          </ac:spMkLst>
        </pc:spChg>
        <pc:spChg chg="mod">
          <ac:chgData name="최 석준" userId="6f687b8e7e57ada7" providerId="LiveId" clId="{76869A5A-5CB0-477F-917D-EB24F60225A8}" dt="2022-01-26T20:57:38.661" v="1541" actId="20577"/>
          <ac:spMkLst>
            <pc:docMk/>
            <pc:sldMk cId="3432450086" sldId="326"/>
            <ac:spMk id="3" creationId="{AB9084C4-6038-4ECE-B662-3E1A7EBE9DEE}"/>
          </ac:spMkLst>
        </pc:spChg>
      </pc:sldChg>
      <pc:sldChg chg="modSp add mod">
        <pc:chgData name="최 석준" userId="6f687b8e7e57ada7" providerId="LiveId" clId="{76869A5A-5CB0-477F-917D-EB24F60225A8}" dt="2022-01-26T21:06:34.684" v="2130" actId="6549"/>
        <pc:sldMkLst>
          <pc:docMk/>
          <pc:sldMk cId="110706024" sldId="327"/>
        </pc:sldMkLst>
        <pc:spChg chg="mod">
          <ac:chgData name="최 석준" userId="6f687b8e7e57ada7" providerId="LiveId" clId="{76869A5A-5CB0-477F-917D-EB24F60225A8}" dt="2022-01-26T21:06:34.684" v="2130" actId="6549"/>
          <ac:spMkLst>
            <pc:docMk/>
            <pc:sldMk cId="110706024" sldId="327"/>
            <ac:spMk id="2" creationId="{41B7FA36-E80C-4417-AA17-7FD4AA897424}"/>
          </ac:spMkLst>
        </pc:spChg>
        <pc:spChg chg="mod">
          <ac:chgData name="최 석준" userId="6f687b8e7e57ada7" providerId="LiveId" clId="{76869A5A-5CB0-477F-917D-EB24F60225A8}" dt="2022-01-26T21:06:12.687" v="2121" actId="6549"/>
          <ac:spMkLst>
            <pc:docMk/>
            <pc:sldMk cId="110706024" sldId="327"/>
            <ac:spMk id="3" creationId="{AB9084C4-6038-4ECE-B662-3E1A7EBE9DEE}"/>
          </ac:spMkLst>
        </pc:spChg>
      </pc:sldChg>
      <pc:sldChg chg="modSp new mod">
        <pc:chgData name="최 석준" userId="6f687b8e7e57ada7" providerId="LiveId" clId="{76869A5A-5CB0-477F-917D-EB24F60225A8}" dt="2022-01-26T21:52:56.660" v="3116" actId="207"/>
        <pc:sldMkLst>
          <pc:docMk/>
          <pc:sldMk cId="3483254848" sldId="328"/>
        </pc:sldMkLst>
        <pc:spChg chg="mod">
          <ac:chgData name="최 석준" userId="6f687b8e7e57ada7" providerId="LiveId" clId="{76869A5A-5CB0-477F-917D-EB24F60225A8}" dt="2022-01-26T21:52:56.660" v="3116" actId="207"/>
          <ac:spMkLst>
            <pc:docMk/>
            <pc:sldMk cId="3483254848" sldId="328"/>
            <ac:spMk id="2" creationId="{7DA55D58-3C4B-4422-B1D0-472B750A70D9}"/>
          </ac:spMkLst>
        </pc:spChg>
        <pc:spChg chg="mod">
          <ac:chgData name="최 석준" userId="6f687b8e7e57ada7" providerId="LiveId" clId="{76869A5A-5CB0-477F-917D-EB24F60225A8}" dt="2022-01-26T21:07:41.827" v="2143" actId="20577"/>
          <ac:spMkLst>
            <pc:docMk/>
            <pc:sldMk cId="3483254848" sldId="328"/>
            <ac:spMk id="3" creationId="{99B0329C-F2DE-4913-9968-E652F160C9BD}"/>
          </ac:spMkLst>
        </pc:spChg>
      </pc:sldChg>
      <pc:sldChg chg="addSp delSp modSp new mod modNotesTx">
        <pc:chgData name="최 석준" userId="6f687b8e7e57ada7" providerId="LiveId" clId="{76869A5A-5CB0-477F-917D-EB24F60225A8}" dt="2022-01-28T02:02:58.031" v="3890" actId="207"/>
        <pc:sldMkLst>
          <pc:docMk/>
          <pc:sldMk cId="1446705261" sldId="329"/>
        </pc:sldMkLst>
        <pc:spChg chg="mod">
          <ac:chgData name="최 석준" userId="6f687b8e7e57ada7" providerId="LiveId" clId="{76869A5A-5CB0-477F-917D-EB24F60225A8}" dt="2022-01-28T02:02:58.031" v="3890" actId="207"/>
          <ac:spMkLst>
            <pc:docMk/>
            <pc:sldMk cId="1446705261" sldId="329"/>
            <ac:spMk id="2" creationId="{38D9BBB2-74D6-4E9A-8107-3B2FBC9C4FC3}"/>
          </ac:spMkLst>
        </pc:spChg>
        <pc:spChg chg="mod">
          <ac:chgData name="최 석준" userId="6f687b8e7e57ada7" providerId="LiveId" clId="{76869A5A-5CB0-477F-917D-EB24F60225A8}" dt="2022-01-26T21:11:53.006" v="2287" actId="20577"/>
          <ac:spMkLst>
            <pc:docMk/>
            <pc:sldMk cId="1446705261" sldId="329"/>
            <ac:spMk id="3" creationId="{1939221F-F79D-41A5-B92D-8D8C0A9E5555}"/>
          </ac:spMkLst>
        </pc:spChg>
        <pc:spChg chg="add del">
          <ac:chgData name="최 석준" userId="6f687b8e7e57ada7" providerId="LiveId" clId="{76869A5A-5CB0-477F-917D-EB24F60225A8}" dt="2022-01-26T21:13:24.686" v="2354" actId="22"/>
          <ac:spMkLst>
            <pc:docMk/>
            <pc:sldMk cId="1446705261" sldId="329"/>
            <ac:spMk id="7" creationId="{7F3FF56D-9DB8-4E50-89B0-5DEF3981D67B}"/>
          </ac:spMkLst>
        </pc:spChg>
      </pc:sldChg>
      <pc:sldChg chg="modSp add mod">
        <pc:chgData name="최 석준" userId="6f687b8e7e57ada7" providerId="LiveId" clId="{76869A5A-5CB0-477F-917D-EB24F60225A8}" dt="2022-01-28T02:03:36.814" v="3895" actId="207"/>
        <pc:sldMkLst>
          <pc:docMk/>
          <pc:sldMk cId="2069540582" sldId="330"/>
        </pc:sldMkLst>
        <pc:spChg chg="mod">
          <ac:chgData name="최 석준" userId="6f687b8e7e57ada7" providerId="LiveId" clId="{76869A5A-5CB0-477F-917D-EB24F60225A8}" dt="2022-01-28T02:03:36.814" v="3895" actId="207"/>
          <ac:spMkLst>
            <pc:docMk/>
            <pc:sldMk cId="2069540582" sldId="330"/>
            <ac:spMk id="2" creationId="{38D9BBB2-74D6-4E9A-8107-3B2FBC9C4FC3}"/>
          </ac:spMkLst>
        </pc:spChg>
        <pc:spChg chg="mod">
          <ac:chgData name="최 석준" userId="6f687b8e7e57ada7" providerId="LiveId" clId="{76869A5A-5CB0-477F-917D-EB24F60225A8}" dt="2022-01-26T21:13:33.265" v="2357" actId="20577"/>
          <ac:spMkLst>
            <pc:docMk/>
            <pc:sldMk cId="2069540582" sldId="330"/>
            <ac:spMk id="3" creationId="{1939221F-F79D-41A5-B92D-8D8C0A9E5555}"/>
          </ac:spMkLst>
        </pc:spChg>
      </pc:sldChg>
      <pc:sldChg chg="modSp new mod">
        <pc:chgData name="최 석준" userId="6f687b8e7e57ada7" providerId="LiveId" clId="{76869A5A-5CB0-477F-917D-EB24F60225A8}" dt="2022-01-26T21:53:30.953" v="3120" actId="207"/>
        <pc:sldMkLst>
          <pc:docMk/>
          <pc:sldMk cId="806543135" sldId="331"/>
        </pc:sldMkLst>
        <pc:spChg chg="mod">
          <ac:chgData name="최 석준" userId="6f687b8e7e57ada7" providerId="LiveId" clId="{76869A5A-5CB0-477F-917D-EB24F60225A8}" dt="2022-01-26T21:53:30.953" v="3120" actId="207"/>
          <ac:spMkLst>
            <pc:docMk/>
            <pc:sldMk cId="806543135" sldId="331"/>
            <ac:spMk id="2" creationId="{0E8597C1-7A34-4EC2-8B97-39E669C3C2D8}"/>
          </ac:spMkLst>
        </pc:spChg>
        <pc:spChg chg="mod">
          <ac:chgData name="최 석준" userId="6f687b8e7e57ada7" providerId="LiveId" clId="{76869A5A-5CB0-477F-917D-EB24F60225A8}" dt="2022-01-26T21:19:55.953" v="2453" actId="20577"/>
          <ac:spMkLst>
            <pc:docMk/>
            <pc:sldMk cId="806543135" sldId="331"/>
            <ac:spMk id="3" creationId="{8EF10406-C12B-46BA-B6A6-9F3B6C309476}"/>
          </ac:spMkLst>
        </pc:spChg>
      </pc:sldChg>
      <pc:sldChg chg="modSp new mod modNotesTx">
        <pc:chgData name="최 석준" userId="6f687b8e7e57ada7" providerId="LiveId" clId="{76869A5A-5CB0-477F-917D-EB24F60225A8}" dt="2022-01-28T01:58:33.517" v="3853" actId="20577"/>
        <pc:sldMkLst>
          <pc:docMk/>
          <pc:sldMk cId="4156629613" sldId="332"/>
        </pc:sldMkLst>
        <pc:spChg chg="mod">
          <ac:chgData name="최 석준" userId="6f687b8e7e57ada7" providerId="LiveId" clId="{76869A5A-5CB0-477F-917D-EB24F60225A8}" dt="2022-01-26T21:34:08.704" v="2883" actId="15"/>
          <ac:spMkLst>
            <pc:docMk/>
            <pc:sldMk cId="4156629613" sldId="332"/>
            <ac:spMk id="2" creationId="{8686AC30-186B-434C-B5AD-C7D069403524}"/>
          </ac:spMkLst>
        </pc:spChg>
        <pc:spChg chg="mod">
          <ac:chgData name="최 석준" userId="6f687b8e7e57ada7" providerId="LiveId" clId="{76869A5A-5CB0-477F-917D-EB24F60225A8}" dt="2022-01-26T21:26:28.399" v="2784" actId="20577"/>
          <ac:spMkLst>
            <pc:docMk/>
            <pc:sldMk cId="4156629613" sldId="332"/>
            <ac:spMk id="3" creationId="{985488D1-8D2F-40B4-89E9-BD9C84D7586E}"/>
          </ac:spMkLst>
        </pc:spChg>
      </pc:sldChg>
      <pc:sldChg chg="modSp new mod">
        <pc:chgData name="최 석준" userId="6f687b8e7e57ada7" providerId="LiveId" clId="{76869A5A-5CB0-477F-917D-EB24F60225A8}" dt="2022-01-26T21:33:21.492" v="2867" actId="20577"/>
        <pc:sldMkLst>
          <pc:docMk/>
          <pc:sldMk cId="1004627036" sldId="333"/>
        </pc:sldMkLst>
        <pc:spChg chg="mod">
          <ac:chgData name="최 석준" userId="6f687b8e7e57ada7" providerId="LiveId" clId="{76869A5A-5CB0-477F-917D-EB24F60225A8}" dt="2022-01-26T21:33:21.492" v="2867" actId="20577"/>
          <ac:spMkLst>
            <pc:docMk/>
            <pc:sldMk cId="1004627036" sldId="333"/>
            <ac:spMk id="2" creationId="{E3D1EEAB-FA2F-4B39-8A54-26D6B56CC4F6}"/>
          </ac:spMkLst>
        </pc:spChg>
        <pc:spChg chg="mod">
          <ac:chgData name="최 석준" userId="6f687b8e7e57ada7" providerId="LiveId" clId="{76869A5A-5CB0-477F-917D-EB24F60225A8}" dt="2022-01-26T21:26:32.639" v="2791" actId="20577"/>
          <ac:spMkLst>
            <pc:docMk/>
            <pc:sldMk cId="1004627036" sldId="333"/>
            <ac:spMk id="3" creationId="{E37454B5-71C5-4E4D-93DC-941E79186791}"/>
          </ac:spMkLst>
        </pc:spChg>
      </pc:sldChg>
      <pc:sldChg chg="addSp delSp modSp new del mod">
        <pc:chgData name="최 석준" userId="6f687b8e7e57ada7" providerId="LiveId" clId="{76869A5A-5CB0-477F-917D-EB24F60225A8}" dt="2022-01-26T21:42:59.362" v="2991" actId="47"/>
        <pc:sldMkLst>
          <pc:docMk/>
          <pc:sldMk cId="568001858" sldId="334"/>
        </pc:sldMkLst>
        <pc:spChg chg="mod">
          <ac:chgData name="최 석준" userId="6f687b8e7e57ada7" providerId="LiveId" clId="{76869A5A-5CB0-477F-917D-EB24F60225A8}" dt="2022-01-26T21:40:00.971" v="2960" actId="21"/>
          <ac:spMkLst>
            <pc:docMk/>
            <pc:sldMk cId="568001858" sldId="334"/>
            <ac:spMk id="2" creationId="{799617BD-0936-45D6-86D2-E8B36A3AC330}"/>
          </ac:spMkLst>
        </pc:spChg>
        <pc:spChg chg="mod">
          <ac:chgData name="최 석준" userId="6f687b8e7e57ada7" providerId="LiveId" clId="{76869A5A-5CB0-477F-917D-EB24F60225A8}" dt="2022-01-26T21:34:52.232" v="2900" actId="20577"/>
          <ac:spMkLst>
            <pc:docMk/>
            <pc:sldMk cId="568001858" sldId="334"/>
            <ac:spMk id="3" creationId="{A265C7E1-7A94-4A67-A8D3-6E977CAC351F}"/>
          </ac:spMkLst>
        </pc:spChg>
        <pc:graphicFrameChg chg="add del mod modGraphic">
          <ac:chgData name="최 석준" userId="6f687b8e7e57ada7" providerId="LiveId" clId="{76869A5A-5CB0-477F-917D-EB24F60225A8}" dt="2022-01-26T21:40:10.581" v="2962" actId="21"/>
          <ac:graphicFrameMkLst>
            <pc:docMk/>
            <pc:sldMk cId="568001858" sldId="334"/>
            <ac:graphicFrameMk id="6" creationId="{AFFC2C3F-2A9B-465E-81FF-977A7F8D1DEF}"/>
          </ac:graphicFrameMkLst>
        </pc:graphicFrameChg>
      </pc:sldChg>
      <pc:sldChg chg="addSp modSp new mod modNotesTx">
        <pc:chgData name="최 석준" userId="6f687b8e7e57ada7" providerId="LiveId" clId="{76869A5A-5CB0-477F-917D-EB24F60225A8}" dt="2022-01-28T02:00:41.181" v="3880" actId="20577"/>
        <pc:sldMkLst>
          <pc:docMk/>
          <pc:sldMk cId="3868115381" sldId="335"/>
        </pc:sldMkLst>
        <pc:spChg chg="mod">
          <ac:chgData name="최 석준" userId="6f687b8e7e57ada7" providerId="LiveId" clId="{76869A5A-5CB0-477F-917D-EB24F60225A8}" dt="2022-01-26T21:40:45.133" v="2966" actId="6549"/>
          <ac:spMkLst>
            <pc:docMk/>
            <pc:sldMk cId="3868115381" sldId="335"/>
            <ac:spMk id="2" creationId="{AFEF8BDE-822E-470B-ADB5-F400BD09596D}"/>
          </ac:spMkLst>
        </pc:spChg>
        <pc:spChg chg="mod">
          <ac:chgData name="최 석준" userId="6f687b8e7e57ada7" providerId="LiveId" clId="{76869A5A-5CB0-477F-917D-EB24F60225A8}" dt="2022-01-26T21:39:56.605" v="2959"/>
          <ac:spMkLst>
            <pc:docMk/>
            <pc:sldMk cId="3868115381" sldId="335"/>
            <ac:spMk id="3" creationId="{D163DBDD-663D-4680-BBBB-FAA28D80A73D}"/>
          </ac:spMkLst>
        </pc:spChg>
        <pc:spChg chg="mod">
          <ac:chgData name="최 석준" userId="6f687b8e7e57ada7" providerId="LiveId" clId="{76869A5A-5CB0-477F-917D-EB24F60225A8}" dt="2022-01-26T21:43:09.552" v="3008" actId="20577"/>
          <ac:spMkLst>
            <pc:docMk/>
            <pc:sldMk cId="3868115381" sldId="335"/>
            <ac:spMk id="4" creationId="{BE83B601-3B22-45BA-8F9E-DB7A2BE97E26}"/>
          </ac:spMkLst>
        </pc:spChg>
        <pc:graphicFrameChg chg="add mod modGraphic">
          <ac:chgData name="최 석준" userId="6f687b8e7e57ada7" providerId="LiveId" clId="{76869A5A-5CB0-477F-917D-EB24F60225A8}" dt="2022-01-26T21:44:38.727" v="3025" actId="12385"/>
          <ac:graphicFrameMkLst>
            <pc:docMk/>
            <pc:sldMk cId="3868115381" sldId="335"/>
            <ac:graphicFrameMk id="7" creationId="{CC12BD32-2269-41DF-9ED9-B08F0578DD75}"/>
          </ac:graphicFrameMkLst>
        </pc:graphicFrameChg>
      </pc:sldChg>
      <pc:sldChg chg="addSp delSp modSp add mod">
        <pc:chgData name="최 석준" userId="6f687b8e7e57ada7" providerId="LiveId" clId="{76869A5A-5CB0-477F-917D-EB24F60225A8}" dt="2022-01-26T21:47:52.703" v="3062"/>
        <pc:sldMkLst>
          <pc:docMk/>
          <pc:sldMk cId="3895501446" sldId="336"/>
        </pc:sldMkLst>
        <pc:spChg chg="mod">
          <ac:chgData name="최 석준" userId="6f687b8e7e57ada7" providerId="LiveId" clId="{76869A5A-5CB0-477F-917D-EB24F60225A8}" dt="2022-01-26T21:43:27.063" v="3013" actId="20577"/>
          <ac:spMkLst>
            <pc:docMk/>
            <pc:sldMk cId="3895501446" sldId="336"/>
            <ac:spMk id="2" creationId="{AFEF8BDE-822E-470B-ADB5-F400BD09596D}"/>
          </ac:spMkLst>
        </pc:spChg>
        <pc:spChg chg="mod">
          <ac:chgData name="최 석준" userId="6f687b8e7e57ada7" providerId="LiveId" clId="{76869A5A-5CB0-477F-917D-EB24F60225A8}" dt="2022-01-26T21:47:52.703" v="3062"/>
          <ac:spMkLst>
            <pc:docMk/>
            <pc:sldMk cId="3895501446" sldId="336"/>
            <ac:spMk id="3" creationId="{D163DBDD-663D-4680-BBBB-FAA28D80A73D}"/>
          </ac:spMkLst>
        </pc:spChg>
        <pc:spChg chg="mod">
          <ac:chgData name="최 석준" userId="6f687b8e7e57ada7" providerId="LiveId" clId="{76869A5A-5CB0-477F-917D-EB24F60225A8}" dt="2022-01-26T21:47:21.001" v="3055" actId="20577"/>
          <ac:spMkLst>
            <pc:docMk/>
            <pc:sldMk cId="3895501446" sldId="336"/>
            <ac:spMk id="4" creationId="{BE83B601-3B22-45BA-8F9E-DB7A2BE97E26}"/>
          </ac:spMkLst>
        </pc:spChg>
        <pc:graphicFrameChg chg="del">
          <ac:chgData name="최 석준" userId="6f687b8e7e57ada7" providerId="LiveId" clId="{76869A5A-5CB0-477F-917D-EB24F60225A8}" dt="2022-01-26T21:43:34.483" v="3014" actId="478"/>
          <ac:graphicFrameMkLst>
            <pc:docMk/>
            <pc:sldMk cId="3895501446" sldId="336"/>
            <ac:graphicFrameMk id="7" creationId="{CC12BD32-2269-41DF-9ED9-B08F0578DD75}"/>
          </ac:graphicFrameMkLst>
        </pc:graphicFrameChg>
        <pc:graphicFrameChg chg="add mod modGraphic">
          <ac:chgData name="최 석준" userId="6f687b8e7e57ada7" providerId="LiveId" clId="{76869A5A-5CB0-477F-917D-EB24F60225A8}" dt="2022-01-26T21:47:03.088" v="3048" actId="404"/>
          <ac:graphicFrameMkLst>
            <pc:docMk/>
            <pc:sldMk cId="3895501446" sldId="336"/>
            <ac:graphicFrameMk id="8" creationId="{976A22D4-6A59-4A50-9924-EE5C0BE78A1D}"/>
          </ac:graphicFrameMkLst>
        </pc:graphicFrameChg>
      </pc:sldChg>
    </pc:docChg>
  </pc:docChgLst>
  <pc:docChgLst>
    <pc:chgData name="최 석준" userId="6f687b8e7e57ada7" providerId="LiveId" clId="{8BEFA906-906C-4438-8D12-71950FAC33DA}"/>
    <pc:docChg chg="undo custSel addSld delSld modSld">
      <pc:chgData name="최 석준" userId="6f687b8e7e57ada7" providerId="LiveId" clId="{8BEFA906-906C-4438-8D12-71950FAC33DA}" dt="2022-01-19T08:19:29.884" v="1194" actId="6549"/>
      <pc:docMkLst>
        <pc:docMk/>
      </pc:docMkLst>
      <pc:sldChg chg="del">
        <pc:chgData name="최 석준" userId="6f687b8e7e57ada7" providerId="LiveId" clId="{8BEFA906-906C-4438-8D12-71950FAC33DA}" dt="2022-01-05T20:40:33.031" v="0" actId="47"/>
        <pc:sldMkLst>
          <pc:docMk/>
          <pc:sldMk cId="1088670212" sldId="271"/>
        </pc:sldMkLst>
      </pc:sldChg>
      <pc:sldChg chg="del">
        <pc:chgData name="최 석준" userId="6f687b8e7e57ada7" providerId="LiveId" clId="{8BEFA906-906C-4438-8D12-71950FAC33DA}" dt="2022-01-05T20:40:33.031" v="0" actId="47"/>
        <pc:sldMkLst>
          <pc:docMk/>
          <pc:sldMk cId="3048395599" sldId="272"/>
        </pc:sldMkLst>
      </pc:sldChg>
      <pc:sldChg chg="del">
        <pc:chgData name="최 석준" userId="6f687b8e7e57ada7" providerId="LiveId" clId="{8BEFA906-906C-4438-8D12-71950FAC33DA}" dt="2022-01-05T20:40:33.031" v="0" actId="47"/>
        <pc:sldMkLst>
          <pc:docMk/>
          <pc:sldMk cId="3780332585" sldId="273"/>
        </pc:sldMkLst>
      </pc:sldChg>
      <pc:sldChg chg="del">
        <pc:chgData name="최 석준" userId="6f687b8e7e57ada7" providerId="LiveId" clId="{8BEFA906-906C-4438-8D12-71950FAC33DA}" dt="2022-01-05T20:40:33.031" v="0" actId="47"/>
        <pc:sldMkLst>
          <pc:docMk/>
          <pc:sldMk cId="227143950" sldId="274"/>
        </pc:sldMkLst>
      </pc:sldChg>
      <pc:sldChg chg="del">
        <pc:chgData name="최 석준" userId="6f687b8e7e57ada7" providerId="LiveId" clId="{8BEFA906-906C-4438-8D12-71950FAC33DA}" dt="2022-01-05T20:40:33.031" v="0" actId="47"/>
        <pc:sldMkLst>
          <pc:docMk/>
          <pc:sldMk cId="3700991537" sldId="275"/>
        </pc:sldMkLst>
      </pc:sldChg>
      <pc:sldChg chg="del">
        <pc:chgData name="최 석준" userId="6f687b8e7e57ada7" providerId="LiveId" clId="{8BEFA906-906C-4438-8D12-71950FAC33DA}" dt="2022-01-05T20:40:33.031" v="0" actId="47"/>
        <pc:sldMkLst>
          <pc:docMk/>
          <pc:sldMk cId="2926623257" sldId="276"/>
        </pc:sldMkLst>
      </pc:sldChg>
      <pc:sldChg chg="del">
        <pc:chgData name="최 석준" userId="6f687b8e7e57ada7" providerId="LiveId" clId="{8BEFA906-906C-4438-8D12-71950FAC33DA}" dt="2022-01-05T20:40:33.031" v="0" actId="47"/>
        <pc:sldMkLst>
          <pc:docMk/>
          <pc:sldMk cId="3405282296" sldId="277"/>
        </pc:sldMkLst>
      </pc:sldChg>
      <pc:sldChg chg="del">
        <pc:chgData name="최 석준" userId="6f687b8e7e57ada7" providerId="LiveId" clId="{8BEFA906-906C-4438-8D12-71950FAC33DA}" dt="2022-01-05T20:40:33.031" v="0" actId="47"/>
        <pc:sldMkLst>
          <pc:docMk/>
          <pc:sldMk cId="4028736891" sldId="278"/>
        </pc:sldMkLst>
      </pc:sldChg>
      <pc:sldChg chg="del">
        <pc:chgData name="최 석준" userId="6f687b8e7e57ada7" providerId="LiveId" clId="{8BEFA906-906C-4438-8D12-71950FAC33DA}" dt="2022-01-05T20:40:33.031" v="0" actId="47"/>
        <pc:sldMkLst>
          <pc:docMk/>
          <pc:sldMk cId="3364706515" sldId="279"/>
        </pc:sldMkLst>
      </pc:sldChg>
      <pc:sldChg chg="modSp mod">
        <pc:chgData name="최 석준" userId="6f687b8e7e57ada7" providerId="LiveId" clId="{8BEFA906-906C-4438-8D12-71950FAC33DA}" dt="2022-01-19T08:19:29.884" v="1194" actId="6549"/>
        <pc:sldMkLst>
          <pc:docMk/>
          <pc:sldMk cId="426959994" sldId="280"/>
        </pc:sldMkLst>
        <pc:spChg chg="mod">
          <ac:chgData name="최 석준" userId="6f687b8e7e57ada7" providerId="LiveId" clId="{8BEFA906-906C-4438-8D12-71950FAC33DA}" dt="2022-01-09T06:17:28.293" v="1141" actId="6549"/>
          <ac:spMkLst>
            <pc:docMk/>
            <pc:sldMk cId="426959994" sldId="280"/>
            <ac:spMk id="2" creationId="{1C4536A2-87BF-492F-8FEF-0CECE81DEC40}"/>
          </ac:spMkLst>
        </pc:spChg>
        <pc:spChg chg="mod">
          <ac:chgData name="최 석준" userId="6f687b8e7e57ada7" providerId="LiveId" clId="{8BEFA906-906C-4438-8D12-71950FAC33DA}" dt="2022-01-19T08:19:29.884" v="1194" actId="6549"/>
          <ac:spMkLst>
            <pc:docMk/>
            <pc:sldMk cId="426959994" sldId="280"/>
            <ac:spMk id="3" creationId="{E8929D0E-37C8-4FAA-BA4A-8AEAF146DB3D}"/>
          </ac:spMkLst>
        </pc:spChg>
      </pc:sldChg>
      <pc:sldChg chg="modSp mod">
        <pc:chgData name="최 석준" userId="6f687b8e7e57ada7" providerId="LiveId" clId="{8BEFA906-906C-4438-8D12-71950FAC33DA}" dt="2022-01-09T05:50:42.665" v="1117"/>
        <pc:sldMkLst>
          <pc:docMk/>
          <pc:sldMk cId="4259108625" sldId="281"/>
        </pc:sldMkLst>
        <pc:spChg chg="mod">
          <ac:chgData name="최 석준" userId="6f687b8e7e57ada7" providerId="LiveId" clId="{8BEFA906-906C-4438-8D12-71950FAC33DA}" dt="2022-01-09T05:50:42.665" v="1117"/>
          <ac:spMkLst>
            <pc:docMk/>
            <pc:sldMk cId="4259108625" sldId="281"/>
            <ac:spMk id="2" creationId="{82B17CBD-85E7-4EB4-A18D-D19661DC9A7A}"/>
          </ac:spMkLst>
        </pc:spChg>
        <pc:spChg chg="mod">
          <ac:chgData name="최 석준" userId="6f687b8e7e57ada7" providerId="LiveId" clId="{8BEFA906-906C-4438-8D12-71950FAC33DA}" dt="2022-01-06T05:12:22.296" v="185" actId="6549"/>
          <ac:spMkLst>
            <pc:docMk/>
            <pc:sldMk cId="4259108625" sldId="281"/>
            <ac:spMk id="3" creationId="{8F7E0FC4-DFBA-43C0-B2FF-BA859BA7BD11}"/>
          </ac:spMkLst>
        </pc:spChg>
      </pc:sldChg>
      <pc:sldChg chg="modSp mod">
        <pc:chgData name="최 석준" userId="6f687b8e7e57ada7" providerId="LiveId" clId="{8BEFA906-906C-4438-8D12-71950FAC33DA}" dt="2022-01-06T05:12:28.806" v="187" actId="6549"/>
        <pc:sldMkLst>
          <pc:docMk/>
          <pc:sldMk cId="2694749380" sldId="282"/>
        </pc:sldMkLst>
        <pc:spChg chg="mod">
          <ac:chgData name="최 석준" userId="6f687b8e7e57ada7" providerId="LiveId" clId="{8BEFA906-906C-4438-8D12-71950FAC33DA}" dt="2022-01-06T05:12:28.806" v="187" actId="6549"/>
          <ac:spMkLst>
            <pc:docMk/>
            <pc:sldMk cId="2694749380" sldId="282"/>
            <ac:spMk id="3" creationId="{8F7E0FC4-DFBA-43C0-B2FF-BA859BA7BD11}"/>
          </ac:spMkLst>
        </pc:spChg>
      </pc:sldChg>
      <pc:sldChg chg="modSp mod">
        <pc:chgData name="최 석준" userId="6f687b8e7e57ada7" providerId="LiveId" clId="{8BEFA906-906C-4438-8D12-71950FAC33DA}" dt="2022-01-05T20:42:09.506" v="8" actId="207"/>
        <pc:sldMkLst>
          <pc:docMk/>
          <pc:sldMk cId="2625151704" sldId="284"/>
        </pc:sldMkLst>
        <pc:spChg chg="mod">
          <ac:chgData name="최 석준" userId="6f687b8e7e57ada7" providerId="LiveId" clId="{8BEFA906-906C-4438-8D12-71950FAC33DA}" dt="2022-01-05T20:42:09.506" v="8" actId="207"/>
          <ac:spMkLst>
            <pc:docMk/>
            <pc:sldMk cId="2625151704" sldId="284"/>
            <ac:spMk id="2" creationId="{E1E7C180-2374-4C98-8449-5EBCFC5218C4}"/>
          </ac:spMkLst>
        </pc:spChg>
      </pc:sldChg>
      <pc:sldChg chg="modSp mod">
        <pc:chgData name="최 석준" userId="6f687b8e7e57ada7" providerId="LiveId" clId="{8BEFA906-906C-4438-8D12-71950FAC33DA}" dt="2022-01-06T05:12:43.347" v="191" actId="6549"/>
        <pc:sldMkLst>
          <pc:docMk/>
          <pc:sldMk cId="2717249245" sldId="285"/>
        </pc:sldMkLst>
        <pc:spChg chg="mod">
          <ac:chgData name="최 석준" userId="6f687b8e7e57ada7" providerId="LiveId" clId="{8BEFA906-906C-4438-8D12-71950FAC33DA}" dt="2022-01-05T20:42:22.332" v="10" actId="207"/>
          <ac:spMkLst>
            <pc:docMk/>
            <pc:sldMk cId="2717249245" sldId="285"/>
            <ac:spMk id="2" creationId="{B996A084-29AB-4225-9637-43FF4DF46703}"/>
          </ac:spMkLst>
        </pc:spChg>
        <pc:spChg chg="mod">
          <ac:chgData name="최 석준" userId="6f687b8e7e57ada7" providerId="LiveId" clId="{8BEFA906-906C-4438-8D12-71950FAC33DA}" dt="2022-01-06T05:12:43.347" v="191" actId="6549"/>
          <ac:spMkLst>
            <pc:docMk/>
            <pc:sldMk cId="2717249245" sldId="285"/>
            <ac:spMk id="3" creationId="{9CC673C9-2A57-4C18-A886-1C196CA4C139}"/>
          </ac:spMkLst>
        </pc:spChg>
      </pc:sldChg>
      <pc:sldChg chg="modNotesTx">
        <pc:chgData name="최 석준" userId="6f687b8e7e57ada7" providerId="LiveId" clId="{8BEFA906-906C-4438-8D12-71950FAC33DA}" dt="2022-01-09T05:36:06.367" v="751" actId="113"/>
        <pc:sldMkLst>
          <pc:docMk/>
          <pc:sldMk cId="4260342640" sldId="286"/>
        </pc:sldMkLst>
      </pc:sldChg>
      <pc:sldChg chg="modSp mod">
        <pc:chgData name="최 석준" userId="6f687b8e7e57ada7" providerId="LiveId" clId="{8BEFA906-906C-4438-8D12-71950FAC33DA}" dt="2022-01-06T05:12:25.739" v="186" actId="6549"/>
        <pc:sldMkLst>
          <pc:docMk/>
          <pc:sldMk cId="2819766357" sldId="287"/>
        </pc:sldMkLst>
        <pc:spChg chg="mod">
          <ac:chgData name="최 석준" userId="6f687b8e7e57ada7" providerId="LiveId" clId="{8BEFA906-906C-4438-8D12-71950FAC33DA}" dt="2022-01-06T05:12:25.739" v="186" actId="6549"/>
          <ac:spMkLst>
            <pc:docMk/>
            <pc:sldMk cId="2819766357" sldId="287"/>
            <ac:spMk id="3" creationId="{733268B0-B1DF-4D31-9DCA-BA93C6796C6D}"/>
          </ac:spMkLst>
        </pc:spChg>
      </pc:sldChg>
      <pc:sldChg chg="modSp mod modNotesTx">
        <pc:chgData name="최 석준" userId="6f687b8e7e57ada7" providerId="LiveId" clId="{8BEFA906-906C-4438-8D12-71950FAC33DA}" dt="2022-01-09T05:40:03.448" v="878" actId="20577"/>
        <pc:sldMkLst>
          <pc:docMk/>
          <pc:sldMk cId="181067138" sldId="288"/>
        </pc:sldMkLst>
        <pc:spChg chg="mod">
          <ac:chgData name="최 석준" userId="6f687b8e7e57ada7" providerId="LiveId" clId="{8BEFA906-906C-4438-8D12-71950FAC33DA}" dt="2022-01-09T05:39:19.812" v="855" actId="108"/>
          <ac:spMkLst>
            <pc:docMk/>
            <pc:sldMk cId="181067138" sldId="288"/>
            <ac:spMk id="2" creationId="{5ACDC11D-DB1D-4986-8E4A-AAB2A5573D19}"/>
          </ac:spMkLst>
        </pc:spChg>
      </pc:sldChg>
      <pc:sldChg chg="modSp mod">
        <pc:chgData name="최 석준" userId="6f687b8e7e57ada7" providerId="LiveId" clId="{8BEFA906-906C-4438-8D12-71950FAC33DA}" dt="2022-01-06T05:12:32.230" v="188" actId="6549"/>
        <pc:sldMkLst>
          <pc:docMk/>
          <pc:sldMk cId="2168267132" sldId="289"/>
        </pc:sldMkLst>
        <pc:spChg chg="mod">
          <ac:chgData name="최 석준" userId="6f687b8e7e57ada7" providerId="LiveId" clId="{8BEFA906-906C-4438-8D12-71950FAC33DA}" dt="2022-01-06T05:12:32.230" v="188" actId="6549"/>
          <ac:spMkLst>
            <pc:docMk/>
            <pc:sldMk cId="2168267132" sldId="289"/>
            <ac:spMk id="3" creationId="{BF34E3B0-FB88-4AA2-9682-06A299AAD9A7}"/>
          </ac:spMkLst>
        </pc:spChg>
      </pc:sldChg>
      <pc:sldChg chg="modNotesTx">
        <pc:chgData name="최 석준" userId="6f687b8e7e57ada7" providerId="LiveId" clId="{8BEFA906-906C-4438-8D12-71950FAC33DA}" dt="2022-01-09T05:40:33.569" v="925" actId="20577"/>
        <pc:sldMkLst>
          <pc:docMk/>
          <pc:sldMk cId="1275427906" sldId="290"/>
        </pc:sldMkLst>
      </pc:sldChg>
      <pc:sldChg chg="modSp mod">
        <pc:chgData name="최 석준" userId="6f687b8e7e57ada7" providerId="LiveId" clId="{8BEFA906-906C-4438-8D12-71950FAC33DA}" dt="2022-01-06T05:12:36.709" v="189" actId="6549"/>
        <pc:sldMkLst>
          <pc:docMk/>
          <pc:sldMk cId="2564067463" sldId="291"/>
        </pc:sldMkLst>
        <pc:spChg chg="mod">
          <ac:chgData name="최 석준" userId="6f687b8e7e57ada7" providerId="LiveId" clId="{8BEFA906-906C-4438-8D12-71950FAC33DA}" dt="2022-01-06T05:12:36.709" v="189" actId="6549"/>
          <ac:spMkLst>
            <pc:docMk/>
            <pc:sldMk cId="2564067463" sldId="291"/>
            <ac:spMk id="3" creationId="{BF34E3B0-FB88-4AA2-9682-06A299AAD9A7}"/>
          </ac:spMkLst>
        </pc:spChg>
      </pc:sldChg>
      <pc:sldChg chg="modNotesTx">
        <pc:chgData name="최 석준" userId="6f687b8e7e57ada7" providerId="LiveId" clId="{8BEFA906-906C-4438-8D12-71950FAC33DA}" dt="2022-01-09T05:43:34.969" v="1094" actId="20577"/>
        <pc:sldMkLst>
          <pc:docMk/>
          <pc:sldMk cId="3902817134" sldId="292"/>
        </pc:sldMkLst>
      </pc:sldChg>
      <pc:sldChg chg="modSp mod">
        <pc:chgData name="최 석준" userId="6f687b8e7e57ada7" providerId="LiveId" clId="{8BEFA906-906C-4438-8D12-71950FAC33DA}" dt="2022-01-06T05:12:40.536" v="190" actId="6549"/>
        <pc:sldMkLst>
          <pc:docMk/>
          <pc:sldMk cId="3364935384" sldId="293"/>
        </pc:sldMkLst>
        <pc:spChg chg="mod">
          <ac:chgData name="최 석준" userId="6f687b8e7e57ada7" providerId="LiveId" clId="{8BEFA906-906C-4438-8D12-71950FAC33DA}" dt="2022-01-05T20:42:56.706" v="11" actId="6549"/>
          <ac:spMkLst>
            <pc:docMk/>
            <pc:sldMk cId="3364935384" sldId="293"/>
            <ac:spMk id="2" creationId="{DE6049CC-E8D8-4081-9FFF-43362FA5612C}"/>
          </ac:spMkLst>
        </pc:spChg>
        <pc:spChg chg="mod">
          <ac:chgData name="최 석준" userId="6f687b8e7e57ada7" providerId="LiveId" clId="{8BEFA906-906C-4438-8D12-71950FAC33DA}" dt="2022-01-06T05:12:40.536" v="190" actId="6549"/>
          <ac:spMkLst>
            <pc:docMk/>
            <pc:sldMk cId="3364935384" sldId="293"/>
            <ac:spMk id="3" creationId="{3D0CDC1F-3F94-4F1C-BE68-80B8EC4E59B2}"/>
          </ac:spMkLst>
        </pc:spChg>
      </pc:sldChg>
      <pc:sldChg chg="modSp mod">
        <pc:chgData name="최 석준" userId="6f687b8e7e57ada7" providerId="LiveId" clId="{8BEFA906-906C-4438-8D12-71950FAC33DA}" dt="2022-01-06T05:12:03.937" v="175" actId="6549"/>
        <pc:sldMkLst>
          <pc:docMk/>
          <pc:sldMk cId="1039076639" sldId="295"/>
        </pc:sldMkLst>
        <pc:spChg chg="mod">
          <ac:chgData name="최 석준" userId="6f687b8e7e57ada7" providerId="LiveId" clId="{8BEFA906-906C-4438-8D12-71950FAC33DA}" dt="2022-01-06T05:12:03.937" v="175" actId="6549"/>
          <ac:spMkLst>
            <pc:docMk/>
            <pc:sldMk cId="1039076639" sldId="295"/>
            <ac:spMk id="3" creationId="{564571D5-834F-4D50-829E-63863607010F}"/>
          </ac:spMkLst>
        </pc:spChg>
      </pc:sldChg>
      <pc:sldChg chg="modNotesTx">
        <pc:chgData name="최 석준" userId="6f687b8e7e57ada7" providerId="LiveId" clId="{8BEFA906-906C-4438-8D12-71950FAC33DA}" dt="2022-01-09T05:41:14.441" v="1017" actId="20577"/>
        <pc:sldMkLst>
          <pc:docMk/>
          <pc:sldMk cId="1240400641" sldId="296"/>
        </pc:sldMkLst>
      </pc:sldChg>
      <pc:sldChg chg="modSp new mod">
        <pc:chgData name="최 석준" userId="6f687b8e7e57ada7" providerId="LiveId" clId="{8BEFA906-906C-4438-8D12-71950FAC33DA}" dt="2022-01-09T06:35:00.104" v="1193" actId="6549"/>
        <pc:sldMkLst>
          <pc:docMk/>
          <pc:sldMk cId="1441547136" sldId="298"/>
        </pc:sldMkLst>
        <pc:spChg chg="mod">
          <ac:chgData name="최 석준" userId="6f687b8e7e57ada7" providerId="LiveId" clId="{8BEFA906-906C-4438-8D12-71950FAC33DA}" dt="2022-01-09T06:35:00.104" v="1193" actId="6549"/>
          <ac:spMkLst>
            <pc:docMk/>
            <pc:sldMk cId="1441547136" sldId="298"/>
            <ac:spMk id="2" creationId="{30D1F55B-AEFC-4AD7-AC51-B33C1996BEE6}"/>
          </ac:spMkLst>
        </pc:spChg>
        <pc:spChg chg="mod">
          <ac:chgData name="최 석준" userId="6f687b8e7e57ada7" providerId="LiveId" clId="{8BEFA906-906C-4438-8D12-71950FAC33DA}" dt="2022-01-09T05:25:52.232" v="228" actId="20577"/>
          <ac:spMkLst>
            <pc:docMk/>
            <pc:sldMk cId="1441547136" sldId="298"/>
            <ac:spMk id="3" creationId="{0BD47362-83B9-49DD-974E-B26FBF221AAD}"/>
          </ac:spMkLst>
        </pc:spChg>
      </pc:sldChg>
    </pc:docChg>
  </pc:docChgLst>
  <pc:docChgLst>
    <pc:chgData name="최 석준" userId="6f687b8e7e57ada7" providerId="LiveId" clId="{D29E4454-8431-413B-A8B1-F9DB134E62E1}"/>
    <pc:docChg chg="undo custSel addSld delSld modSld sldOrd modMainMaster">
      <pc:chgData name="최 석준" userId="6f687b8e7e57ada7" providerId="LiveId" clId="{D29E4454-8431-413B-A8B1-F9DB134E62E1}" dt="2022-01-24T20:10:43.474" v="2816" actId="20577"/>
      <pc:docMkLst>
        <pc:docMk/>
      </pc:docMkLst>
      <pc:sldChg chg="addSp modSp add mod modTransition">
        <pc:chgData name="최 석준" userId="6f687b8e7e57ada7" providerId="LiveId" clId="{D29E4454-8431-413B-A8B1-F9DB134E62E1}" dt="2022-01-24T04:17:09.841" v="2266"/>
        <pc:sldMkLst>
          <pc:docMk/>
          <pc:sldMk cId="0" sldId="260"/>
        </pc:sldMkLst>
        <pc:spChg chg="add mod">
          <ac:chgData name="최 석준" userId="6f687b8e7e57ada7" providerId="LiveId" clId="{D29E4454-8431-413B-A8B1-F9DB134E62E1}" dt="2022-01-24T04:17:09.841" v="2266"/>
          <ac:spMkLst>
            <pc:docMk/>
            <pc:sldMk cId="0" sldId="260"/>
            <ac:spMk id="6" creationId="{5CF2DF1B-1C8E-4702-B45E-28364622EF51}"/>
          </ac:spMkLst>
        </pc:spChg>
        <pc:spChg chg="mod">
          <ac:chgData name="최 석준" userId="6f687b8e7e57ada7" providerId="LiveId" clId="{D29E4454-8431-413B-A8B1-F9DB134E62E1}" dt="2022-01-24T02:11:21.871" v="386" actId="20577"/>
          <ac:spMkLst>
            <pc:docMk/>
            <pc:sldMk cId="0" sldId="260"/>
            <ac:spMk id="141" creationId="{00000000-0000-0000-0000-000000000000}"/>
          </ac:spMkLst>
        </pc:spChg>
        <pc:spChg chg="mod">
          <ac:chgData name="최 석준" userId="6f687b8e7e57ada7" providerId="LiveId" clId="{D29E4454-8431-413B-A8B1-F9DB134E62E1}" dt="2022-01-24T02:06:40.304" v="292"/>
          <ac:spMkLst>
            <pc:docMk/>
            <pc:sldMk cId="0" sldId="260"/>
            <ac:spMk id="142" creationId="{00000000-0000-0000-0000-000000000000}"/>
          </ac:spMkLst>
        </pc:spChg>
      </pc:sldChg>
      <pc:sldChg chg="addSp modSp add mod modTransition">
        <pc:chgData name="최 석준" userId="6f687b8e7e57ada7" providerId="LiveId" clId="{D29E4454-8431-413B-A8B1-F9DB134E62E1}" dt="2022-01-24T04:17:07.809" v="2265"/>
        <pc:sldMkLst>
          <pc:docMk/>
          <pc:sldMk cId="0" sldId="261"/>
        </pc:sldMkLst>
        <pc:spChg chg="add mod">
          <ac:chgData name="최 석준" userId="6f687b8e7e57ada7" providerId="LiveId" clId="{D29E4454-8431-413B-A8B1-F9DB134E62E1}" dt="2022-01-24T04:17:07.809" v="2265"/>
          <ac:spMkLst>
            <pc:docMk/>
            <pc:sldMk cId="0" sldId="261"/>
            <ac:spMk id="6" creationId="{F78B3DD3-1A10-4B6C-8911-58DBD1BDA5A3}"/>
          </ac:spMkLst>
        </pc:spChg>
        <pc:spChg chg="mod">
          <ac:chgData name="최 석준" userId="6f687b8e7e57ada7" providerId="LiveId" clId="{D29E4454-8431-413B-A8B1-F9DB134E62E1}" dt="2022-01-24T02:23:38.724" v="627" actId="20577"/>
          <ac:spMkLst>
            <pc:docMk/>
            <pc:sldMk cId="0" sldId="261"/>
            <ac:spMk id="145" creationId="{00000000-0000-0000-0000-000000000000}"/>
          </ac:spMkLst>
        </pc:spChg>
        <pc:spChg chg="mod">
          <ac:chgData name="최 석준" userId="6f687b8e7e57ada7" providerId="LiveId" clId="{D29E4454-8431-413B-A8B1-F9DB134E62E1}" dt="2022-01-24T02:11:35.848" v="388" actId="20577"/>
          <ac:spMkLst>
            <pc:docMk/>
            <pc:sldMk cId="0" sldId="261"/>
            <ac:spMk id="146" creationId="{00000000-0000-0000-0000-000000000000}"/>
          </ac:spMkLst>
        </pc:spChg>
        <pc:spChg chg="mod">
          <ac:chgData name="최 석준" userId="6f687b8e7e57ada7" providerId="LiveId" clId="{D29E4454-8431-413B-A8B1-F9DB134E62E1}" dt="2022-01-24T02:06:40.304" v="292"/>
          <ac:spMkLst>
            <pc:docMk/>
            <pc:sldMk cId="0" sldId="261"/>
            <ac:spMk id="147" creationId="{00000000-0000-0000-0000-000000000000}"/>
          </ac:spMkLst>
        </pc:spChg>
      </pc:sldChg>
      <pc:sldChg chg="addSp modSp add mod modTransition">
        <pc:chgData name="최 석준" userId="6f687b8e7e57ada7" providerId="LiveId" clId="{D29E4454-8431-413B-A8B1-F9DB134E62E1}" dt="2022-01-24T04:17:06.433" v="2264"/>
        <pc:sldMkLst>
          <pc:docMk/>
          <pc:sldMk cId="0" sldId="262"/>
        </pc:sldMkLst>
        <pc:spChg chg="add mod">
          <ac:chgData name="최 석준" userId="6f687b8e7e57ada7" providerId="LiveId" clId="{D29E4454-8431-413B-A8B1-F9DB134E62E1}" dt="2022-01-24T04:17:06.433" v="2264"/>
          <ac:spMkLst>
            <pc:docMk/>
            <pc:sldMk cId="0" sldId="262"/>
            <ac:spMk id="5" creationId="{08208277-A9F5-4DBE-A0E3-402C048AB484}"/>
          </ac:spMkLst>
        </pc:spChg>
        <pc:spChg chg="mod">
          <ac:chgData name="최 석준" userId="6f687b8e7e57ada7" providerId="LiveId" clId="{D29E4454-8431-413B-A8B1-F9DB134E62E1}" dt="2022-01-24T02:16:22.816" v="481" actId="14100"/>
          <ac:spMkLst>
            <pc:docMk/>
            <pc:sldMk cId="0" sldId="262"/>
            <ac:spMk id="150" creationId="{00000000-0000-0000-0000-000000000000}"/>
          </ac:spMkLst>
        </pc:spChg>
        <pc:spChg chg="mod">
          <ac:chgData name="최 석준" userId="6f687b8e7e57ada7" providerId="LiveId" clId="{D29E4454-8431-413B-A8B1-F9DB134E62E1}" dt="2022-01-24T02:11:42.016" v="390" actId="20577"/>
          <ac:spMkLst>
            <pc:docMk/>
            <pc:sldMk cId="0" sldId="262"/>
            <ac:spMk id="151" creationId="{00000000-0000-0000-0000-000000000000}"/>
          </ac:spMkLst>
        </pc:spChg>
        <pc:spChg chg="mod">
          <ac:chgData name="최 석준" userId="6f687b8e7e57ada7" providerId="LiveId" clId="{D29E4454-8431-413B-A8B1-F9DB134E62E1}" dt="2022-01-24T02:06:40.304" v="292"/>
          <ac:spMkLst>
            <pc:docMk/>
            <pc:sldMk cId="0" sldId="262"/>
            <ac:spMk id="152" creationId="{00000000-0000-0000-0000-000000000000}"/>
          </ac:spMkLst>
        </pc:spChg>
      </pc:sldChg>
      <pc:sldChg chg="addSp delSp modSp add mod modTransition">
        <pc:chgData name="최 석준" userId="6f687b8e7e57ada7" providerId="LiveId" clId="{D29E4454-8431-413B-A8B1-F9DB134E62E1}" dt="2022-01-24T04:17:05.427" v="2263"/>
        <pc:sldMkLst>
          <pc:docMk/>
          <pc:sldMk cId="0" sldId="263"/>
        </pc:sldMkLst>
        <pc:spChg chg="add mod">
          <ac:chgData name="최 석준" userId="6f687b8e7e57ada7" providerId="LiveId" clId="{D29E4454-8431-413B-A8B1-F9DB134E62E1}" dt="2022-01-24T04:17:05.427" v="2263"/>
          <ac:spMkLst>
            <pc:docMk/>
            <pc:sldMk cId="0" sldId="263"/>
            <ac:spMk id="5" creationId="{581A56A2-5B03-45C2-B44E-4A98A8EEFECD}"/>
          </ac:spMkLst>
        </pc:spChg>
        <pc:spChg chg="mod">
          <ac:chgData name="최 석준" userId="6f687b8e7e57ada7" providerId="LiveId" clId="{D29E4454-8431-413B-A8B1-F9DB134E62E1}" dt="2022-01-24T02:21:00.885" v="625" actId="207"/>
          <ac:spMkLst>
            <pc:docMk/>
            <pc:sldMk cId="0" sldId="263"/>
            <ac:spMk id="154" creationId="{00000000-0000-0000-0000-000000000000}"/>
          </ac:spMkLst>
        </pc:spChg>
        <pc:spChg chg="mod">
          <ac:chgData name="최 석준" userId="6f687b8e7e57ada7" providerId="LiveId" clId="{D29E4454-8431-413B-A8B1-F9DB134E62E1}" dt="2022-01-24T02:12:01.814" v="397" actId="20577"/>
          <ac:spMkLst>
            <pc:docMk/>
            <pc:sldMk cId="0" sldId="263"/>
            <ac:spMk id="155" creationId="{00000000-0000-0000-0000-000000000000}"/>
          </ac:spMkLst>
        </pc:spChg>
        <pc:spChg chg="mod">
          <ac:chgData name="최 석준" userId="6f687b8e7e57ada7" providerId="LiveId" clId="{D29E4454-8431-413B-A8B1-F9DB134E62E1}" dt="2022-01-24T02:06:40.304" v="292"/>
          <ac:spMkLst>
            <pc:docMk/>
            <pc:sldMk cId="0" sldId="263"/>
            <ac:spMk id="156" creationId="{00000000-0000-0000-0000-000000000000}"/>
          </ac:spMkLst>
        </pc:spChg>
        <pc:picChg chg="add del mod">
          <ac:chgData name="최 석준" userId="6f687b8e7e57ada7" providerId="LiveId" clId="{D29E4454-8431-413B-A8B1-F9DB134E62E1}" dt="2022-01-24T02:18:23.368" v="524" actId="478"/>
          <ac:picMkLst>
            <pc:docMk/>
            <pc:sldMk cId="0" sldId="263"/>
            <ac:picMk id="157" creationId="{00000000-0000-0000-0000-000000000000}"/>
          </ac:picMkLst>
        </pc:picChg>
      </pc:sldChg>
      <pc:sldChg chg="addSp modSp add mod modTransition">
        <pc:chgData name="최 석준" userId="6f687b8e7e57ada7" providerId="LiveId" clId="{D29E4454-8431-413B-A8B1-F9DB134E62E1}" dt="2022-01-24T04:17:02.143" v="2262"/>
        <pc:sldMkLst>
          <pc:docMk/>
          <pc:sldMk cId="0" sldId="266"/>
        </pc:sldMkLst>
        <pc:spChg chg="add mod">
          <ac:chgData name="최 석준" userId="6f687b8e7e57ada7" providerId="LiveId" clId="{D29E4454-8431-413B-A8B1-F9DB134E62E1}" dt="2022-01-24T04:17:02.143" v="2262"/>
          <ac:spMkLst>
            <pc:docMk/>
            <pc:sldMk cId="0" sldId="266"/>
            <ac:spMk id="11" creationId="{6D2045F7-9253-4E86-B400-0F05C94598AE}"/>
          </ac:spMkLst>
        </pc:spChg>
        <pc:spChg chg="mod">
          <ac:chgData name="최 석준" userId="6f687b8e7e57ada7" providerId="LiveId" clId="{D29E4454-8431-413B-A8B1-F9DB134E62E1}" dt="2022-01-24T02:37:10.966" v="765" actId="20577"/>
          <ac:spMkLst>
            <pc:docMk/>
            <pc:sldMk cId="0" sldId="266"/>
            <ac:spMk id="170" creationId="{00000000-0000-0000-0000-000000000000}"/>
          </ac:spMkLst>
        </pc:spChg>
        <pc:spChg chg="mod">
          <ac:chgData name="최 석준" userId="6f687b8e7e57ada7" providerId="LiveId" clId="{D29E4454-8431-413B-A8B1-F9DB134E62E1}" dt="2022-01-24T02:24:46.989" v="634" actId="20577"/>
          <ac:spMkLst>
            <pc:docMk/>
            <pc:sldMk cId="0" sldId="266"/>
            <ac:spMk id="171" creationId="{00000000-0000-0000-0000-000000000000}"/>
          </ac:spMkLst>
        </pc:spChg>
        <pc:spChg chg="mod">
          <ac:chgData name="최 석준" userId="6f687b8e7e57ada7" providerId="LiveId" clId="{D29E4454-8431-413B-A8B1-F9DB134E62E1}" dt="2022-01-24T02:24:37.603" v="628"/>
          <ac:spMkLst>
            <pc:docMk/>
            <pc:sldMk cId="0" sldId="266"/>
            <ac:spMk id="172" creationId="{00000000-0000-0000-0000-000000000000}"/>
          </ac:spMkLst>
        </pc:spChg>
      </pc:sldChg>
      <pc:sldChg chg="addSp modSp add mod modTransition">
        <pc:chgData name="최 석준" userId="6f687b8e7e57ada7" providerId="LiveId" clId="{D29E4454-8431-413B-A8B1-F9DB134E62E1}" dt="2022-01-24T04:17:18.783" v="2267"/>
        <pc:sldMkLst>
          <pc:docMk/>
          <pc:sldMk cId="0" sldId="267"/>
        </pc:sldMkLst>
        <pc:spChg chg="add mod">
          <ac:chgData name="최 석준" userId="6f687b8e7e57ada7" providerId="LiveId" clId="{D29E4454-8431-413B-A8B1-F9DB134E62E1}" dt="2022-01-24T04:17:18.783" v="2267"/>
          <ac:spMkLst>
            <pc:docMk/>
            <pc:sldMk cId="0" sldId="267"/>
            <ac:spMk id="5" creationId="{5D2C02D0-C6FF-4974-8DA3-8A801F31E2DE}"/>
          </ac:spMkLst>
        </pc:spChg>
        <pc:spChg chg="mod">
          <ac:chgData name="최 석준" userId="6f687b8e7e57ada7" providerId="LiveId" clId="{D29E4454-8431-413B-A8B1-F9DB134E62E1}" dt="2022-01-24T02:24:52.290" v="639" actId="20577"/>
          <ac:spMkLst>
            <pc:docMk/>
            <pc:sldMk cId="0" sldId="267"/>
            <ac:spMk id="180" creationId="{00000000-0000-0000-0000-000000000000}"/>
          </ac:spMkLst>
        </pc:spChg>
        <pc:spChg chg="mod">
          <ac:chgData name="최 석준" userId="6f687b8e7e57ada7" providerId="LiveId" clId="{D29E4454-8431-413B-A8B1-F9DB134E62E1}" dt="2022-01-24T02:24:37.603" v="628"/>
          <ac:spMkLst>
            <pc:docMk/>
            <pc:sldMk cId="0" sldId="267"/>
            <ac:spMk id="181" creationId="{00000000-0000-0000-0000-000000000000}"/>
          </ac:spMkLst>
        </pc:spChg>
      </pc:sldChg>
      <pc:sldChg chg="addSp modSp add mod modTransition">
        <pc:chgData name="최 석준" userId="6f687b8e7e57ada7" providerId="LiveId" clId="{D29E4454-8431-413B-A8B1-F9DB134E62E1}" dt="2022-01-24T04:17:25.242" v="2268"/>
        <pc:sldMkLst>
          <pc:docMk/>
          <pc:sldMk cId="0" sldId="269"/>
        </pc:sldMkLst>
        <pc:spChg chg="add mod">
          <ac:chgData name="최 석준" userId="6f687b8e7e57ada7" providerId="LiveId" clId="{D29E4454-8431-413B-A8B1-F9DB134E62E1}" dt="2022-01-24T04:17:25.242" v="2268"/>
          <ac:spMkLst>
            <pc:docMk/>
            <pc:sldMk cId="0" sldId="269"/>
            <ac:spMk id="6" creationId="{72D682F5-A833-4874-A2E3-BF47FEFD8078}"/>
          </ac:spMkLst>
        </pc:spChg>
        <pc:spChg chg="mod">
          <ac:chgData name="최 석준" userId="6f687b8e7e57ada7" providerId="LiveId" clId="{D29E4454-8431-413B-A8B1-F9DB134E62E1}" dt="2022-01-24T02:40:32.067" v="795" actId="207"/>
          <ac:spMkLst>
            <pc:docMk/>
            <pc:sldMk cId="0" sldId="269"/>
            <ac:spMk id="188" creationId="{00000000-0000-0000-0000-000000000000}"/>
          </ac:spMkLst>
        </pc:spChg>
        <pc:spChg chg="mod">
          <ac:chgData name="최 석준" userId="6f687b8e7e57ada7" providerId="LiveId" clId="{D29E4454-8431-413B-A8B1-F9DB134E62E1}" dt="2022-01-24T02:40:51.483" v="798" actId="20577"/>
          <ac:spMkLst>
            <pc:docMk/>
            <pc:sldMk cId="0" sldId="269"/>
            <ac:spMk id="189" creationId="{00000000-0000-0000-0000-000000000000}"/>
          </ac:spMkLst>
        </pc:spChg>
        <pc:spChg chg="mod">
          <ac:chgData name="최 석준" userId="6f687b8e7e57ada7" providerId="LiveId" clId="{D29E4454-8431-413B-A8B1-F9DB134E62E1}" dt="2022-01-24T02:39:18.328" v="766"/>
          <ac:spMkLst>
            <pc:docMk/>
            <pc:sldMk cId="0" sldId="269"/>
            <ac:spMk id="190" creationId="{00000000-0000-0000-0000-000000000000}"/>
          </ac:spMkLst>
        </pc:spChg>
        <pc:picChg chg="mod">
          <ac:chgData name="최 석준" userId="6f687b8e7e57ada7" providerId="LiveId" clId="{D29E4454-8431-413B-A8B1-F9DB134E62E1}" dt="2022-01-24T02:40:04.918" v="776" actId="1076"/>
          <ac:picMkLst>
            <pc:docMk/>
            <pc:sldMk cId="0" sldId="269"/>
            <ac:picMk id="191" creationId="{00000000-0000-0000-0000-000000000000}"/>
          </ac:picMkLst>
        </pc:picChg>
      </pc:sldChg>
      <pc:sldChg chg="addSp delSp modSp add mod ord modTransition">
        <pc:chgData name="최 석준" userId="6f687b8e7e57ada7" providerId="LiveId" clId="{D29E4454-8431-413B-A8B1-F9DB134E62E1}" dt="2022-01-24T04:38:47.707" v="2523" actId="115"/>
        <pc:sldMkLst>
          <pc:docMk/>
          <pc:sldMk cId="0" sldId="270"/>
        </pc:sldMkLst>
        <pc:spChg chg="add mod">
          <ac:chgData name="최 석준" userId="6f687b8e7e57ada7" providerId="LiveId" clId="{D29E4454-8431-413B-A8B1-F9DB134E62E1}" dt="2022-01-24T04:17:26.356" v="2269"/>
          <ac:spMkLst>
            <pc:docMk/>
            <pc:sldMk cId="0" sldId="270"/>
            <ac:spMk id="5" creationId="{14FA148A-F390-4B90-950C-C1AFAC36C5AD}"/>
          </ac:spMkLst>
        </pc:spChg>
        <pc:spChg chg="add del">
          <ac:chgData name="최 석준" userId="6f687b8e7e57ada7" providerId="LiveId" clId="{D29E4454-8431-413B-A8B1-F9DB134E62E1}" dt="2022-01-24T02:51:57.594" v="1153" actId="22"/>
          <ac:spMkLst>
            <pc:docMk/>
            <pc:sldMk cId="0" sldId="270"/>
            <ac:spMk id="8" creationId="{5832E279-3A8B-468D-ADDC-79656C578A2D}"/>
          </ac:spMkLst>
        </pc:spChg>
        <pc:spChg chg="mod">
          <ac:chgData name="최 석준" userId="6f687b8e7e57ada7" providerId="LiveId" clId="{D29E4454-8431-413B-A8B1-F9DB134E62E1}" dt="2022-01-24T04:38:47.707" v="2523" actId="115"/>
          <ac:spMkLst>
            <pc:docMk/>
            <pc:sldMk cId="0" sldId="270"/>
            <ac:spMk id="193" creationId="{00000000-0000-0000-0000-000000000000}"/>
          </ac:spMkLst>
        </pc:spChg>
        <pc:spChg chg="mod">
          <ac:chgData name="최 석준" userId="6f687b8e7e57ada7" providerId="LiveId" clId="{D29E4454-8431-413B-A8B1-F9DB134E62E1}" dt="2022-01-24T02:39:18.328" v="766"/>
          <ac:spMkLst>
            <pc:docMk/>
            <pc:sldMk cId="0" sldId="270"/>
            <ac:spMk id="195" creationId="{00000000-0000-0000-0000-000000000000}"/>
          </ac:spMkLst>
        </pc:spChg>
        <pc:spChg chg="del mod">
          <ac:chgData name="최 석준" userId="6f687b8e7e57ada7" providerId="LiveId" clId="{D29E4454-8431-413B-A8B1-F9DB134E62E1}" dt="2022-01-24T02:42:00.287" v="805" actId="478"/>
          <ac:spMkLst>
            <pc:docMk/>
            <pc:sldMk cId="0" sldId="270"/>
            <ac:spMk id="197" creationId="{00000000-0000-0000-0000-000000000000}"/>
          </ac:spMkLst>
        </pc:spChg>
        <pc:picChg chg="del mod">
          <ac:chgData name="최 석준" userId="6f687b8e7e57ada7" providerId="LiveId" clId="{D29E4454-8431-413B-A8B1-F9DB134E62E1}" dt="2022-01-24T02:43:49.544" v="821" actId="478"/>
          <ac:picMkLst>
            <pc:docMk/>
            <pc:sldMk cId="0" sldId="270"/>
            <ac:picMk id="196" creationId="{00000000-0000-0000-0000-000000000000}"/>
          </ac:picMkLst>
        </pc:picChg>
      </pc:sldChg>
      <pc:sldChg chg="addSp delSp modSp add del mod ord modTransition">
        <pc:chgData name="최 석준" userId="6f687b8e7e57ada7" providerId="LiveId" clId="{D29E4454-8431-413B-A8B1-F9DB134E62E1}" dt="2022-01-24T02:53:27.650" v="1245" actId="47"/>
        <pc:sldMkLst>
          <pc:docMk/>
          <pc:sldMk cId="0" sldId="271"/>
        </pc:sldMkLst>
        <pc:spChg chg="mod">
          <ac:chgData name="최 석준" userId="6f687b8e7e57ada7" providerId="LiveId" clId="{D29E4454-8431-413B-A8B1-F9DB134E62E1}" dt="2022-01-24T02:51:51.351" v="1150" actId="1076"/>
          <ac:spMkLst>
            <pc:docMk/>
            <pc:sldMk cId="0" sldId="271"/>
            <ac:spMk id="199" creationId="{00000000-0000-0000-0000-000000000000}"/>
          </ac:spMkLst>
        </pc:spChg>
        <pc:spChg chg="mod">
          <ac:chgData name="최 석준" userId="6f687b8e7e57ada7" providerId="LiveId" clId="{D29E4454-8431-413B-A8B1-F9DB134E62E1}" dt="2022-01-24T02:39:18.328" v="766"/>
          <ac:spMkLst>
            <pc:docMk/>
            <pc:sldMk cId="0" sldId="271"/>
            <ac:spMk id="200" creationId="{00000000-0000-0000-0000-000000000000}"/>
          </ac:spMkLst>
        </pc:spChg>
        <pc:picChg chg="add del">
          <ac:chgData name="최 석준" userId="6f687b8e7e57ada7" providerId="LiveId" clId="{D29E4454-8431-413B-A8B1-F9DB134E62E1}" dt="2022-01-24T02:51:52.543" v="1151" actId="478"/>
          <ac:picMkLst>
            <pc:docMk/>
            <pc:sldMk cId="0" sldId="271"/>
            <ac:picMk id="201" creationId="{00000000-0000-0000-0000-000000000000}"/>
          </ac:picMkLst>
        </pc:picChg>
      </pc:sldChg>
      <pc:sldChg chg="delSp modSp add del mod modTransition">
        <pc:chgData name="최 석준" userId="6f687b8e7e57ada7" providerId="LiveId" clId="{D29E4454-8431-413B-A8B1-F9DB134E62E1}" dt="2022-01-24T03:00:44.688" v="1398" actId="47"/>
        <pc:sldMkLst>
          <pc:docMk/>
          <pc:sldMk cId="0" sldId="272"/>
        </pc:sldMkLst>
        <pc:spChg chg="mod">
          <ac:chgData name="최 석준" userId="6f687b8e7e57ada7" providerId="LiveId" clId="{D29E4454-8431-413B-A8B1-F9DB134E62E1}" dt="2022-01-24T03:00:23.750" v="1396" actId="20577"/>
          <ac:spMkLst>
            <pc:docMk/>
            <pc:sldMk cId="0" sldId="272"/>
            <ac:spMk id="207" creationId="{00000000-0000-0000-0000-000000000000}"/>
          </ac:spMkLst>
        </pc:spChg>
        <pc:spChg chg="mod">
          <ac:chgData name="최 석준" userId="6f687b8e7e57ada7" providerId="LiveId" clId="{D29E4454-8431-413B-A8B1-F9DB134E62E1}" dt="2022-01-24T02:39:18.328" v="766"/>
          <ac:spMkLst>
            <pc:docMk/>
            <pc:sldMk cId="0" sldId="272"/>
            <ac:spMk id="208" creationId="{00000000-0000-0000-0000-000000000000}"/>
          </ac:spMkLst>
        </pc:spChg>
        <pc:picChg chg="del">
          <ac:chgData name="최 석준" userId="6f687b8e7e57ada7" providerId="LiveId" clId="{D29E4454-8431-413B-A8B1-F9DB134E62E1}" dt="2022-01-24T03:00:41.928" v="1397" actId="478"/>
          <ac:picMkLst>
            <pc:docMk/>
            <pc:sldMk cId="0" sldId="272"/>
            <ac:picMk id="209" creationId="{00000000-0000-0000-0000-000000000000}"/>
          </ac:picMkLst>
        </pc:picChg>
      </pc:sldChg>
      <pc:sldChg chg="addSp delSp modSp add mod modTransition">
        <pc:chgData name="최 석준" userId="6f687b8e7e57ada7" providerId="LiveId" clId="{D29E4454-8431-413B-A8B1-F9DB134E62E1}" dt="2022-01-24T04:18:29.044" v="2271" actId="207"/>
        <pc:sldMkLst>
          <pc:docMk/>
          <pc:sldMk cId="0" sldId="273"/>
        </pc:sldMkLst>
        <pc:spChg chg="add mod">
          <ac:chgData name="최 석준" userId="6f687b8e7e57ada7" providerId="LiveId" clId="{D29E4454-8431-413B-A8B1-F9DB134E62E1}" dt="2022-01-24T04:17:30.975" v="2270"/>
          <ac:spMkLst>
            <pc:docMk/>
            <pc:sldMk cId="0" sldId="273"/>
            <ac:spMk id="7" creationId="{08CB297D-885A-4159-86E1-C09A8F68DB2B}"/>
          </ac:spMkLst>
        </pc:spChg>
        <pc:spChg chg="mod">
          <ac:chgData name="최 석준" userId="6f687b8e7e57ada7" providerId="LiveId" clId="{D29E4454-8431-413B-A8B1-F9DB134E62E1}" dt="2022-01-24T03:03:32.890" v="1471" actId="20577"/>
          <ac:spMkLst>
            <pc:docMk/>
            <pc:sldMk cId="0" sldId="273"/>
            <ac:spMk id="211" creationId="{00000000-0000-0000-0000-000000000000}"/>
          </ac:spMkLst>
        </pc:spChg>
        <pc:spChg chg="mod">
          <ac:chgData name="최 석준" userId="6f687b8e7e57ada7" providerId="LiveId" clId="{D29E4454-8431-413B-A8B1-F9DB134E62E1}" dt="2022-01-24T03:07:02.115" v="1487" actId="20577"/>
          <ac:spMkLst>
            <pc:docMk/>
            <pc:sldMk cId="0" sldId="273"/>
            <ac:spMk id="212" creationId="{00000000-0000-0000-0000-000000000000}"/>
          </ac:spMkLst>
        </pc:spChg>
        <pc:spChg chg="mod">
          <ac:chgData name="최 석준" userId="6f687b8e7e57ada7" providerId="LiveId" clId="{D29E4454-8431-413B-A8B1-F9DB134E62E1}" dt="2022-01-24T02:39:18.328" v="766"/>
          <ac:spMkLst>
            <pc:docMk/>
            <pc:sldMk cId="0" sldId="273"/>
            <ac:spMk id="213" creationId="{00000000-0000-0000-0000-000000000000}"/>
          </ac:spMkLst>
        </pc:spChg>
        <pc:spChg chg="mod">
          <ac:chgData name="최 석준" userId="6f687b8e7e57ada7" providerId="LiveId" clId="{D29E4454-8431-413B-A8B1-F9DB134E62E1}" dt="2022-01-24T04:18:29.044" v="2271" actId="207"/>
          <ac:spMkLst>
            <pc:docMk/>
            <pc:sldMk cId="0" sldId="273"/>
            <ac:spMk id="215" creationId="{00000000-0000-0000-0000-000000000000}"/>
          </ac:spMkLst>
        </pc:spChg>
        <pc:graphicFrameChg chg="add del mod">
          <ac:chgData name="최 석준" userId="6f687b8e7e57ada7" providerId="LiveId" clId="{D29E4454-8431-413B-A8B1-F9DB134E62E1}" dt="2022-01-24T03:13:18.365" v="1783"/>
          <ac:graphicFrameMkLst>
            <pc:docMk/>
            <pc:sldMk cId="0" sldId="273"/>
            <ac:graphicFrameMk id="2" creationId="{2EC0C540-36C4-4EEB-B1C0-E0E9C11E8C95}"/>
          </ac:graphicFrameMkLst>
        </pc:graphicFrameChg>
        <pc:picChg chg="mod">
          <ac:chgData name="최 석준" userId="6f687b8e7e57ada7" providerId="LiveId" clId="{D29E4454-8431-413B-A8B1-F9DB134E62E1}" dt="2022-01-24T03:13:02.309" v="1780" actId="1037"/>
          <ac:picMkLst>
            <pc:docMk/>
            <pc:sldMk cId="0" sldId="273"/>
            <ac:picMk id="214" creationId="{00000000-0000-0000-0000-000000000000}"/>
          </ac:picMkLst>
        </pc:picChg>
      </pc:sldChg>
      <pc:sldChg chg="modSp add del mod modTransition">
        <pc:chgData name="최 석준" userId="6f687b8e7e57ada7" providerId="LiveId" clId="{D29E4454-8431-413B-A8B1-F9DB134E62E1}" dt="2022-01-24T03:10:16.430" v="1683" actId="47"/>
        <pc:sldMkLst>
          <pc:docMk/>
          <pc:sldMk cId="0" sldId="274"/>
        </pc:sldMkLst>
        <pc:spChg chg="mod">
          <ac:chgData name="최 석준" userId="6f687b8e7e57ada7" providerId="LiveId" clId="{D29E4454-8431-413B-A8B1-F9DB134E62E1}" dt="2022-01-24T03:07:11.139" v="1497" actId="20577"/>
          <ac:spMkLst>
            <pc:docMk/>
            <pc:sldMk cId="0" sldId="274"/>
            <ac:spMk id="217" creationId="{00000000-0000-0000-0000-000000000000}"/>
          </ac:spMkLst>
        </pc:spChg>
        <pc:spChg chg="mod">
          <ac:chgData name="최 석준" userId="6f687b8e7e57ada7" providerId="LiveId" clId="{D29E4454-8431-413B-A8B1-F9DB134E62E1}" dt="2022-01-24T02:39:18.328" v="766"/>
          <ac:spMkLst>
            <pc:docMk/>
            <pc:sldMk cId="0" sldId="274"/>
            <ac:spMk id="218" creationId="{00000000-0000-0000-0000-000000000000}"/>
          </ac:spMkLst>
        </pc:spChg>
      </pc:sldChg>
      <pc:sldChg chg="addSp modSp add mod modTransition">
        <pc:chgData name="최 석준" userId="6f687b8e7e57ada7" providerId="LiveId" clId="{D29E4454-8431-413B-A8B1-F9DB134E62E1}" dt="2022-01-24T04:16:52.835" v="2261"/>
        <pc:sldMkLst>
          <pc:docMk/>
          <pc:sldMk cId="0" sldId="275"/>
        </pc:sldMkLst>
        <pc:spChg chg="add mod">
          <ac:chgData name="최 석준" userId="6f687b8e7e57ada7" providerId="LiveId" clId="{D29E4454-8431-413B-A8B1-F9DB134E62E1}" dt="2022-01-24T04:16:52.835" v="2261"/>
          <ac:spMkLst>
            <pc:docMk/>
            <pc:sldMk cId="0" sldId="275"/>
            <ac:spMk id="5" creationId="{8612F330-956D-44C2-8F10-C7E257337F99}"/>
          </ac:spMkLst>
        </pc:spChg>
        <pc:spChg chg="mod">
          <ac:chgData name="최 석준" userId="6f687b8e7e57ada7" providerId="LiveId" clId="{D29E4454-8431-413B-A8B1-F9DB134E62E1}" dt="2022-01-24T03:23:49.222" v="1896" actId="207"/>
          <ac:spMkLst>
            <pc:docMk/>
            <pc:sldMk cId="0" sldId="275"/>
            <ac:spMk id="221" creationId="{00000000-0000-0000-0000-000000000000}"/>
          </ac:spMkLst>
        </pc:spChg>
        <pc:spChg chg="mod">
          <ac:chgData name="최 석준" userId="6f687b8e7e57ada7" providerId="LiveId" clId="{D29E4454-8431-413B-A8B1-F9DB134E62E1}" dt="2022-01-24T03:17:17.004" v="1801" actId="20577"/>
          <ac:spMkLst>
            <pc:docMk/>
            <pc:sldMk cId="0" sldId="275"/>
            <ac:spMk id="222" creationId="{00000000-0000-0000-0000-000000000000}"/>
          </ac:spMkLst>
        </pc:spChg>
        <pc:spChg chg="mod">
          <ac:chgData name="최 석준" userId="6f687b8e7e57ada7" providerId="LiveId" clId="{D29E4454-8431-413B-A8B1-F9DB134E62E1}" dt="2022-01-24T03:17:06.212" v="1794"/>
          <ac:spMkLst>
            <pc:docMk/>
            <pc:sldMk cId="0" sldId="275"/>
            <ac:spMk id="223" creationId="{00000000-0000-0000-0000-000000000000}"/>
          </ac:spMkLst>
        </pc:spChg>
      </pc:sldChg>
      <pc:sldChg chg="addSp modSp add mod modTransition">
        <pc:chgData name="최 석준" userId="6f687b8e7e57ada7" providerId="LiveId" clId="{D29E4454-8431-413B-A8B1-F9DB134E62E1}" dt="2022-01-24T04:16:50.717" v="2260"/>
        <pc:sldMkLst>
          <pc:docMk/>
          <pc:sldMk cId="0" sldId="276"/>
        </pc:sldMkLst>
        <pc:spChg chg="add mod">
          <ac:chgData name="최 석준" userId="6f687b8e7e57ada7" providerId="LiveId" clId="{D29E4454-8431-413B-A8B1-F9DB134E62E1}" dt="2022-01-24T04:16:50.717" v="2260"/>
          <ac:spMkLst>
            <pc:docMk/>
            <pc:sldMk cId="0" sldId="276"/>
            <ac:spMk id="5" creationId="{BECAC4E4-0161-475A-9696-C675872C5498}"/>
          </ac:spMkLst>
        </pc:spChg>
        <pc:spChg chg="mod">
          <ac:chgData name="최 석준" userId="6f687b8e7e57ada7" providerId="LiveId" clId="{D29E4454-8431-413B-A8B1-F9DB134E62E1}" dt="2022-01-24T03:17:51.823" v="1826" actId="255"/>
          <ac:spMkLst>
            <pc:docMk/>
            <pc:sldMk cId="0" sldId="276"/>
            <ac:spMk id="225" creationId="{00000000-0000-0000-0000-000000000000}"/>
          </ac:spMkLst>
        </pc:spChg>
        <pc:spChg chg="mod">
          <ac:chgData name="최 석준" userId="6f687b8e7e57ada7" providerId="LiveId" clId="{D29E4454-8431-413B-A8B1-F9DB134E62E1}" dt="2022-01-24T03:17:06.212" v="1794"/>
          <ac:spMkLst>
            <pc:docMk/>
            <pc:sldMk cId="0" sldId="276"/>
            <ac:spMk id="226" creationId="{00000000-0000-0000-0000-000000000000}"/>
          </ac:spMkLst>
        </pc:spChg>
      </pc:sldChg>
      <pc:sldChg chg="modSp add del mod modTransition">
        <pc:chgData name="최 석준" userId="6f687b8e7e57ada7" providerId="LiveId" clId="{D29E4454-8431-413B-A8B1-F9DB134E62E1}" dt="2022-01-24T03:23:22.571" v="1895" actId="47"/>
        <pc:sldMkLst>
          <pc:docMk/>
          <pc:sldMk cId="0" sldId="277"/>
        </pc:sldMkLst>
        <pc:spChg chg="mod">
          <ac:chgData name="최 석준" userId="6f687b8e7e57ada7" providerId="LiveId" clId="{D29E4454-8431-413B-A8B1-F9DB134E62E1}" dt="2022-01-24T03:17:06.212" v="1794"/>
          <ac:spMkLst>
            <pc:docMk/>
            <pc:sldMk cId="0" sldId="277"/>
            <ac:spMk id="230" creationId="{00000000-0000-0000-0000-000000000000}"/>
          </ac:spMkLst>
        </pc:spChg>
        <pc:picChg chg="mod">
          <ac:chgData name="최 석준" userId="6f687b8e7e57ada7" providerId="LiveId" clId="{D29E4454-8431-413B-A8B1-F9DB134E62E1}" dt="2022-01-24T03:20:51.736" v="1830" actId="1076"/>
          <ac:picMkLst>
            <pc:docMk/>
            <pc:sldMk cId="0" sldId="277"/>
            <ac:picMk id="231" creationId="{00000000-0000-0000-0000-000000000000}"/>
          </ac:picMkLst>
        </pc:picChg>
      </pc:sldChg>
      <pc:sldChg chg="addSp delSp modSp add del mod modTransition">
        <pc:chgData name="최 석준" userId="6f687b8e7e57ada7" providerId="LiveId" clId="{D29E4454-8431-413B-A8B1-F9DB134E62E1}" dt="2022-01-24T03:37:33.036" v="2021" actId="47"/>
        <pc:sldMkLst>
          <pc:docMk/>
          <pc:sldMk cId="0" sldId="278"/>
        </pc:sldMkLst>
        <pc:spChg chg="mod">
          <ac:chgData name="최 석준" userId="6f687b8e7e57ada7" providerId="LiveId" clId="{D29E4454-8431-413B-A8B1-F9DB134E62E1}" dt="2022-01-24T03:36:43.492" v="2015" actId="21"/>
          <ac:spMkLst>
            <pc:docMk/>
            <pc:sldMk cId="0" sldId="278"/>
            <ac:spMk id="237" creationId="{00000000-0000-0000-0000-000000000000}"/>
          </ac:spMkLst>
        </pc:spChg>
        <pc:spChg chg="mod">
          <ac:chgData name="최 석준" userId="6f687b8e7e57ada7" providerId="LiveId" clId="{D29E4454-8431-413B-A8B1-F9DB134E62E1}" dt="2022-01-24T03:30:26.770" v="1910" actId="20577"/>
          <ac:spMkLst>
            <pc:docMk/>
            <pc:sldMk cId="0" sldId="278"/>
            <ac:spMk id="238" creationId="{00000000-0000-0000-0000-000000000000}"/>
          </ac:spMkLst>
        </pc:spChg>
        <pc:spChg chg="mod">
          <ac:chgData name="최 석준" userId="6f687b8e7e57ada7" providerId="LiveId" clId="{D29E4454-8431-413B-A8B1-F9DB134E62E1}" dt="2022-01-24T03:26:22.534" v="1897"/>
          <ac:spMkLst>
            <pc:docMk/>
            <pc:sldMk cId="0" sldId="278"/>
            <ac:spMk id="239" creationId="{00000000-0000-0000-0000-000000000000}"/>
          </ac:spMkLst>
        </pc:spChg>
        <pc:spChg chg="del">
          <ac:chgData name="최 석준" userId="6f687b8e7e57ada7" providerId="LiveId" clId="{D29E4454-8431-413B-A8B1-F9DB134E62E1}" dt="2022-01-24T03:29:42.636" v="1901" actId="478"/>
          <ac:spMkLst>
            <pc:docMk/>
            <pc:sldMk cId="0" sldId="278"/>
            <ac:spMk id="241" creationId="{00000000-0000-0000-0000-000000000000}"/>
          </ac:spMkLst>
        </pc:spChg>
        <pc:picChg chg="add del mod">
          <ac:chgData name="최 석준" userId="6f687b8e7e57ada7" providerId="LiveId" clId="{D29E4454-8431-413B-A8B1-F9DB134E62E1}" dt="2022-01-24T03:31:12.434" v="1917" actId="21"/>
          <ac:picMkLst>
            <pc:docMk/>
            <pc:sldMk cId="0" sldId="278"/>
            <ac:picMk id="3" creationId="{A4D97466-C9BB-443F-AC88-D21E5CA37B8D}"/>
          </ac:picMkLst>
        </pc:picChg>
        <pc:picChg chg="add del mod">
          <ac:chgData name="최 석준" userId="6f687b8e7e57ada7" providerId="LiveId" clId="{D29E4454-8431-413B-A8B1-F9DB134E62E1}" dt="2022-01-24T03:36:36.910" v="2012" actId="21"/>
          <ac:picMkLst>
            <pc:docMk/>
            <pc:sldMk cId="0" sldId="278"/>
            <ac:picMk id="5" creationId="{26921B2C-3705-46C0-A822-170E3517846F}"/>
          </ac:picMkLst>
        </pc:picChg>
        <pc:picChg chg="add del mod">
          <ac:chgData name="최 석준" userId="6f687b8e7e57ada7" providerId="LiveId" clId="{D29E4454-8431-413B-A8B1-F9DB134E62E1}" dt="2022-01-24T03:36:36.910" v="2012" actId="21"/>
          <ac:picMkLst>
            <pc:docMk/>
            <pc:sldMk cId="0" sldId="278"/>
            <ac:picMk id="11" creationId="{639799BF-F40A-4253-9C06-E14A64BF9A39}"/>
          </ac:picMkLst>
        </pc:picChg>
        <pc:picChg chg="del">
          <ac:chgData name="최 석준" userId="6f687b8e7e57ada7" providerId="LiveId" clId="{D29E4454-8431-413B-A8B1-F9DB134E62E1}" dt="2022-01-24T03:28:49.921" v="1900" actId="478"/>
          <ac:picMkLst>
            <pc:docMk/>
            <pc:sldMk cId="0" sldId="278"/>
            <ac:picMk id="240" creationId="{00000000-0000-0000-0000-000000000000}"/>
          </ac:picMkLst>
        </pc:picChg>
      </pc:sldChg>
      <pc:sldChg chg="modSp add del mod modTransition">
        <pc:chgData name="최 석준" userId="6f687b8e7e57ada7" providerId="LiveId" clId="{D29E4454-8431-413B-A8B1-F9DB134E62E1}" dt="2022-01-24T03:44:45.759" v="2097" actId="47"/>
        <pc:sldMkLst>
          <pc:docMk/>
          <pc:sldMk cId="0" sldId="279"/>
        </pc:sldMkLst>
        <pc:spChg chg="mod">
          <ac:chgData name="최 석준" userId="6f687b8e7e57ada7" providerId="LiveId" clId="{D29E4454-8431-413B-A8B1-F9DB134E62E1}" dt="2022-01-24T03:39:32.577" v="2040" actId="20577"/>
          <ac:spMkLst>
            <pc:docMk/>
            <pc:sldMk cId="0" sldId="279"/>
            <ac:spMk id="243" creationId="{00000000-0000-0000-0000-000000000000}"/>
          </ac:spMkLst>
        </pc:spChg>
        <pc:spChg chg="mod">
          <ac:chgData name="최 석준" userId="6f687b8e7e57ada7" providerId="LiveId" clId="{D29E4454-8431-413B-A8B1-F9DB134E62E1}" dt="2022-01-24T03:26:22.534" v="1897"/>
          <ac:spMkLst>
            <pc:docMk/>
            <pc:sldMk cId="0" sldId="279"/>
            <ac:spMk id="244" creationId="{00000000-0000-0000-0000-000000000000}"/>
          </ac:spMkLst>
        </pc:spChg>
      </pc:sldChg>
      <pc:sldChg chg="delSp modSp mod modNotesTx">
        <pc:chgData name="최 석준" userId="6f687b8e7e57ada7" providerId="LiveId" clId="{D29E4454-8431-413B-A8B1-F9DB134E62E1}" dt="2022-01-24T04:02:51.877" v="2123" actId="20577"/>
        <pc:sldMkLst>
          <pc:docMk/>
          <pc:sldMk cId="426959994" sldId="280"/>
        </pc:sldMkLst>
        <pc:spChg chg="mod">
          <ac:chgData name="최 석준" userId="6f687b8e7e57ada7" providerId="LiveId" clId="{D29E4454-8431-413B-A8B1-F9DB134E62E1}" dt="2022-01-24T04:02:42.344" v="2121" actId="20577"/>
          <ac:spMkLst>
            <pc:docMk/>
            <pc:sldMk cId="426959994" sldId="280"/>
            <ac:spMk id="2" creationId="{1C4536A2-87BF-492F-8FEF-0CECE81DEC40}"/>
          </ac:spMkLst>
        </pc:spChg>
        <pc:spChg chg="del">
          <ac:chgData name="최 석준" userId="6f687b8e7e57ada7" providerId="LiveId" clId="{D29E4454-8431-413B-A8B1-F9DB134E62E1}" dt="2022-01-20T06:09:14.107" v="35" actId="478"/>
          <ac:spMkLst>
            <pc:docMk/>
            <pc:sldMk cId="426959994" sldId="280"/>
            <ac:spMk id="4" creationId="{C5939DE8-88A9-478A-B5E6-52FA151426D9}"/>
          </ac:spMkLst>
        </pc:spChg>
      </pc:sldChg>
      <pc:sldChg chg="del">
        <pc:chgData name="최 석준" userId="6f687b8e7e57ada7" providerId="LiveId" clId="{D29E4454-8431-413B-A8B1-F9DB134E62E1}" dt="2022-01-20T06:07:34.552" v="1" actId="47"/>
        <pc:sldMkLst>
          <pc:docMk/>
          <pc:sldMk cId="4259108625" sldId="281"/>
        </pc:sldMkLst>
      </pc:sldChg>
      <pc:sldChg chg="del">
        <pc:chgData name="최 석준" userId="6f687b8e7e57ada7" providerId="LiveId" clId="{D29E4454-8431-413B-A8B1-F9DB134E62E1}" dt="2022-01-20T06:07:34.552" v="1" actId="47"/>
        <pc:sldMkLst>
          <pc:docMk/>
          <pc:sldMk cId="2694749380" sldId="282"/>
        </pc:sldMkLst>
      </pc:sldChg>
      <pc:sldChg chg="del">
        <pc:chgData name="최 석준" userId="6f687b8e7e57ada7" providerId="LiveId" clId="{D29E4454-8431-413B-A8B1-F9DB134E62E1}" dt="2022-01-20T06:07:34.552" v="1" actId="47"/>
        <pc:sldMkLst>
          <pc:docMk/>
          <pc:sldMk cId="717210712" sldId="283"/>
        </pc:sldMkLst>
      </pc:sldChg>
      <pc:sldChg chg="del">
        <pc:chgData name="최 석준" userId="6f687b8e7e57ada7" providerId="LiveId" clId="{D29E4454-8431-413B-A8B1-F9DB134E62E1}" dt="2022-01-20T06:07:34.552" v="1" actId="47"/>
        <pc:sldMkLst>
          <pc:docMk/>
          <pc:sldMk cId="2625151704" sldId="284"/>
        </pc:sldMkLst>
      </pc:sldChg>
      <pc:sldChg chg="del">
        <pc:chgData name="최 석준" userId="6f687b8e7e57ada7" providerId="LiveId" clId="{D29E4454-8431-413B-A8B1-F9DB134E62E1}" dt="2022-01-20T06:07:34.552" v="1" actId="47"/>
        <pc:sldMkLst>
          <pc:docMk/>
          <pc:sldMk cId="2717249245" sldId="285"/>
        </pc:sldMkLst>
      </pc:sldChg>
      <pc:sldChg chg="del">
        <pc:chgData name="최 석준" userId="6f687b8e7e57ada7" providerId="LiveId" clId="{D29E4454-8431-413B-A8B1-F9DB134E62E1}" dt="2022-01-20T06:07:34.552" v="1" actId="47"/>
        <pc:sldMkLst>
          <pc:docMk/>
          <pc:sldMk cId="4260342640" sldId="286"/>
        </pc:sldMkLst>
      </pc:sldChg>
      <pc:sldChg chg="del">
        <pc:chgData name="최 석준" userId="6f687b8e7e57ada7" providerId="LiveId" clId="{D29E4454-8431-413B-A8B1-F9DB134E62E1}" dt="2022-01-20T06:07:34.552" v="1" actId="47"/>
        <pc:sldMkLst>
          <pc:docMk/>
          <pc:sldMk cId="2819766357" sldId="287"/>
        </pc:sldMkLst>
      </pc:sldChg>
      <pc:sldChg chg="del">
        <pc:chgData name="최 석준" userId="6f687b8e7e57ada7" providerId="LiveId" clId="{D29E4454-8431-413B-A8B1-F9DB134E62E1}" dt="2022-01-20T06:07:34.552" v="1" actId="47"/>
        <pc:sldMkLst>
          <pc:docMk/>
          <pc:sldMk cId="181067138" sldId="288"/>
        </pc:sldMkLst>
      </pc:sldChg>
      <pc:sldChg chg="del">
        <pc:chgData name="최 석준" userId="6f687b8e7e57ada7" providerId="LiveId" clId="{D29E4454-8431-413B-A8B1-F9DB134E62E1}" dt="2022-01-20T06:07:34.552" v="1" actId="47"/>
        <pc:sldMkLst>
          <pc:docMk/>
          <pc:sldMk cId="2168267132" sldId="289"/>
        </pc:sldMkLst>
      </pc:sldChg>
      <pc:sldChg chg="del">
        <pc:chgData name="최 석준" userId="6f687b8e7e57ada7" providerId="LiveId" clId="{D29E4454-8431-413B-A8B1-F9DB134E62E1}" dt="2022-01-20T06:07:34.552" v="1" actId="47"/>
        <pc:sldMkLst>
          <pc:docMk/>
          <pc:sldMk cId="1275427906" sldId="290"/>
        </pc:sldMkLst>
      </pc:sldChg>
      <pc:sldChg chg="del">
        <pc:chgData name="최 석준" userId="6f687b8e7e57ada7" providerId="LiveId" clId="{D29E4454-8431-413B-A8B1-F9DB134E62E1}" dt="2022-01-20T06:07:34.552" v="1" actId="47"/>
        <pc:sldMkLst>
          <pc:docMk/>
          <pc:sldMk cId="2564067463" sldId="291"/>
        </pc:sldMkLst>
      </pc:sldChg>
      <pc:sldChg chg="del">
        <pc:chgData name="최 석준" userId="6f687b8e7e57ada7" providerId="LiveId" clId="{D29E4454-8431-413B-A8B1-F9DB134E62E1}" dt="2022-01-20T06:07:34.552" v="1" actId="47"/>
        <pc:sldMkLst>
          <pc:docMk/>
          <pc:sldMk cId="3902817134" sldId="292"/>
        </pc:sldMkLst>
      </pc:sldChg>
      <pc:sldChg chg="del">
        <pc:chgData name="최 석준" userId="6f687b8e7e57ada7" providerId="LiveId" clId="{D29E4454-8431-413B-A8B1-F9DB134E62E1}" dt="2022-01-20T06:07:34.552" v="1" actId="47"/>
        <pc:sldMkLst>
          <pc:docMk/>
          <pc:sldMk cId="3364935384" sldId="293"/>
        </pc:sldMkLst>
      </pc:sldChg>
      <pc:sldChg chg="del">
        <pc:chgData name="최 석준" userId="6f687b8e7e57ada7" providerId="LiveId" clId="{D29E4454-8431-413B-A8B1-F9DB134E62E1}" dt="2022-01-20T06:07:34.552" v="1" actId="47"/>
        <pc:sldMkLst>
          <pc:docMk/>
          <pc:sldMk cId="1039076639" sldId="295"/>
        </pc:sldMkLst>
      </pc:sldChg>
      <pc:sldChg chg="del">
        <pc:chgData name="최 석준" userId="6f687b8e7e57ada7" providerId="LiveId" clId="{D29E4454-8431-413B-A8B1-F9DB134E62E1}" dt="2022-01-20T06:07:34.552" v="1" actId="47"/>
        <pc:sldMkLst>
          <pc:docMk/>
          <pc:sldMk cId="1240400641" sldId="296"/>
        </pc:sldMkLst>
      </pc:sldChg>
      <pc:sldChg chg="modSp mod">
        <pc:chgData name="최 석준" userId="6f687b8e7e57ada7" providerId="LiveId" clId="{D29E4454-8431-413B-A8B1-F9DB134E62E1}" dt="2022-01-20T06:09:23.284" v="38" actId="20577"/>
        <pc:sldMkLst>
          <pc:docMk/>
          <pc:sldMk cId="4268282566" sldId="297"/>
        </pc:sldMkLst>
        <pc:spChg chg="mod">
          <ac:chgData name="최 석준" userId="6f687b8e7e57ada7" providerId="LiveId" clId="{D29E4454-8431-413B-A8B1-F9DB134E62E1}" dt="2022-01-20T06:08:10.228" v="11" actId="20577"/>
          <ac:spMkLst>
            <pc:docMk/>
            <pc:sldMk cId="4268282566" sldId="297"/>
            <ac:spMk id="3" creationId="{00000000-0000-0000-0000-000000000000}"/>
          </ac:spMkLst>
        </pc:spChg>
        <pc:spChg chg="mod">
          <ac:chgData name="최 석준" userId="6f687b8e7e57ada7" providerId="LiveId" clId="{D29E4454-8431-413B-A8B1-F9DB134E62E1}" dt="2022-01-20T06:09:23.284" v="38" actId="20577"/>
          <ac:spMkLst>
            <pc:docMk/>
            <pc:sldMk cId="4268282566" sldId="297"/>
            <ac:spMk id="4" creationId="{00000000-0000-0000-0000-000000000000}"/>
          </ac:spMkLst>
        </pc:spChg>
      </pc:sldChg>
      <pc:sldChg chg="delSp modSp mod ord">
        <pc:chgData name="최 석준" userId="6f687b8e7e57ada7" providerId="LiveId" clId="{D29E4454-8431-413B-A8B1-F9DB134E62E1}" dt="2022-01-24T20:10:43.474" v="2816" actId="20577"/>
        <pc:sldMkLst>
          <pc:docMk/>
          <pc:sldMk cId="1441547136" sldId="298"/>
        </pc:sldMkLst>
        <pc:spChg chg="mod">
          <ac:chgData name="최 석준" userId="6f687b8e7e57ada7" providerId="LiveId" clId="{D29E4454-8431-413B-A8B1-F9DB134E62E1}" dt="2022-01-24T20:10:43.474" v="2816" actId="20577"/>
          <ac:spMkLst>
            <pc:docMk/>
            <pc:sldMk cId="1441547136" sldId="298"/>
            <ac:spMk id="2" creationId="{30D1F55B-AEFC-4AD7-AC51-B33C1996BEE6}"/>
          </ac:spMkLst>
        </pc:spChg>
        <pc:spChg chg="del">
          <ac:chgData name="최 석준" userId="6f687b8e7e57ada7" providerId="LiveId" clId="{D29E4454-8431-413B-A8B1-F9DB134E62E1}" dt="2022-01-20T06:09:10.896" v="34" actId="478"/>
          <ac:spMkLst>
            <pc:docMk/>
            <pc:sldMk cId="1441547136" sldId="298"/>
            <ac:spMk id="4" creationId="{54D9B80C-3A44-4DA3-AEBD-553A98F11C42}"/>
          </ac:spMkLst>
        </pc:spChg>
      </pc:sldChg>
      <pc:sldChg chg="delSp modSp new mod">
        <pc:chgData name="최 석준" userId="6f687b8e7e57ada7" providerId="LiveId" clId="{D29E4454-8431-413B-A8B1-F9DB134E62E1}" dt="2022-01-24T02:10:44.379" v="370" actId="20577"/>
        <pc:sldMkLst>
          <pc:docMk/>
          <pc:sldMk cId="1683050137" sldId="299"/>
        </pc:sldMkLst>
        <pc:spChg chg="mod">
          <ac:chgData name="최 석준" userId="6f687b8e7e57ada7" providerId="LiveId" clId="{D29E4454-8431-413B-A8B1-F9DB134E62E1}" dt="2022-01-24T01:57:11.946" v="182" actId="20577"/>
          <ac:spMkLst>
            <pc:docMk/>
            <pc:sldMk cId="1683050137" sldId="299"/>
            <ac:spMk id="2" creationId="{9CE40C3A-1163-407E-8B14-006E0435BA2F}"/>
          </ac:spMkLst>
        </pc:spChg>
        <pc:spChg chg="mod">
          <ac:chgData name="최 석준" userId="6f687b8e7e57ada7" providerId="LiveId" clId="{D29E4454-8431-413B-A8B1-F9DB134E62E1}" dt="2022-01-24T02:10:44.379" v="370" actId="20577"/>
          <ac:spMkLst>
            <pc:docMk/>
            <pc:sldMk cId="1683050137" sldId="299"/>
            <ac:spMk id="3" creationId="{FB2613C5-6B60-485C-A206-FD0175B7AA69}"/>
          </ac:spMkLst>
        </pc:spChg>
        <pc:spChg chg="del">
          <ac:chgData name="최 석준" userId="6f687b8e7e57ada7" providerId="LiveId" clId="{D29E4454-8431-413B-A8B1-F9DB134E62E1}" dt="2022-01-20T06:09:17.309" v="36" actId="478"/>
          <ac:spMkLst>
            <pc:docMk/>
            <pc:sldMk cId="1683050137" sldId="299"/>
            <ac:spMk id="4" creationId="{21C805DA-C6DE-4153-A935-FD1B303325D8}"/>
          </ac:spMkLst>
        </pc:spChg>
      </pc:sldChg>
      <pc:sldChg chg="addSp delSp modSp add mod modNotesTx">
        <pc:chgData name="최 석준" userId="6f687b8e7e57ada7" providerId="LiveId" clId="{D29E4454-8431-413B-A8B1-F9DB134E62E1}" dt="2022-01-24T02:03:23.983" v="269" actId="115"/>
        <pc:sldMkLst>
          <pc:docMk/>
          <pc:sldMk cId="1879169574" sldId="300"/>
        </pc:sldMkLst>
        <pc:spChg chg="mod">
          <ac:chgData name="최 석준" userId="6f687b8e7e57ada7" providerId="LiveId" clId="{D29E4454-8431-413B-A8B1-F9DB134E62E1}" dt="2022-01-24T02:03:23.983" v="269" actId="115"/>
          <ac:spMkLst>
            <pc:docMk/>
            <pc:sldMk cId="1879169574" sldId="300"/>
            <ac:spMk id="2" creationId="{9CE40C3A-1163-407E-8B14-006E0435BA2F}"/>
          </ac:spMkLst>
        </pc:spChg>
        <pc:spChg chg="mod">
          <ac:chgData name="최 석준" userId="6f687b8e7e57ada7" providerId="LiveId" clId="{D29E4454-8431-413B-A8B1-F9DB134E62E1}" dt="2022-01-24T01:57:35.616" v="192" actId="20577"/>
          <ac:spMkLst>
            <pc:docMk/>
            <pc:sldMk cId="1879169574" sldId="300"/>
            <ac:spMk id="3" creationId="{FB2613C5-6B60-485C-A206-FD0175B7AA69}"/>
          </ac:spMkLst>
        </pc:spChg>
        <pc:spChg chg="add del">
          <ac:chgData name="최 석준" userId="6f687b8e7e57ada7" providerId="LiveId" clId="{D29E4454-8431-413B-A8B1-F9DB134E62E1}" dt="2022-01-24T01:58:46.529" v="203"/>
          <ac:spMkLst>
            <pc:docMk/>
            <pc:sldMk cId="1879169574" sldId="300"/>
            <ac:spMk id="4" creationId="{9B2C7D77-6D30-407E-A074-A67E92BF9856}"/>
          </ac:spMkLst>
        </pc:spChg>
        <pc:picChg chg="add del">
          <ac:chgData name="최 석준" userId="6f687b8e7e57ada7" providerId="LiveId" clId="{D29E4454-8431-413B-A8B1-F9DB134E62E1}" dt="2022-01-24T01:58:46.529" v="203"/>
          <ac:picMkLst>
            <pc:docMk/>
            <pc:sldMk cId="1879169574" sldId="300"/>
            <ac:picMk id="1026" creationId="{E2E4E941-3F72-4876-8890-3E0CC1DB2CDE}"/>
          </ac:picMkLst>
        </pc:picChg>
      </pc:sldChg>
      <pc:sldChg chg="modSp new mod">
        <pc:chgData name="최 석준" userId="6f687b8e7e57ada7" providerId="LiveId" clId="{D29E4454-8431-413B-A8B1-F9DB134E62E1}" dt="2022-01-24T03:14:29.911" v="1793" actId="20577"/>
        <pc:sldMkLst>
          <pc:docMk/>
          <pc:sldMk cId="555811226" sldId="301"/>
        </pc:sldMkLst>
        <pc:spChg chg="mod">
          <ac:chgData name="최 석준" userId="6f687b8e7e57ada7" providerId="LiveId" clId="{D29E4454-8431-413B-A8B1-F9DB134E62E1}" dt="2022-01-24T03:14:29.911" v="1793" actId="20577"/>
          <ac:spMkLst>
            <pc:docMk/>
            <pc:sldMk cId="555811226" sldId="301"/>
            <ac:spMk id="2" creationId="{CA3D62E9-034B-4C9B-954E-CD2763BDB463}"/>
          </ac:spMkLst>
        </pc:spChg>
        <pc:spChg chg="mod">
          <ac:chgData name="최 석준" userId="6f687b8e7e57ada7" providerId="LiveId" clId="{D29E4454-8431-413B-A8B1-F9DB134E62E1}" dt="2022-01-24T02:04:26.220" v="288" actId="20577"/>
          <ac:spMkLst>
            <pc:docMk/>
            <pc:sldMk cId="555811226" sldId="301"/>
            <ac:spMk id="3" creationId="{1AAF5F0E-A888-4564-B16C-BD9C041380A0}"/>
          </ac:spMkLst>
        </pc:spChg>
      </pc:sldChg>
      <pc:sldChg chg="modSp add del mod">
        <pc:chgData name="최 석준" userId="6f687b8e7e57ada7" providerId="LiveId" clId="{D29E4454-8431-413B-A8B1-F9DB134E62E1}" dt="2022-01-24T02:06:39.138" v="291" actId="47"/>
        <pc:sldMkLst>
          <pc:docMk/>
          <pc:sldMk cId="1688724290" sldId="302"/>
        </pc:sldMkLst>
        <pc:spChg chg="mod">
          <ac:chgData name="최 석준" userId="6f687b8e7e57ada7" providerId="LiveId" clId="{D29E4454-8431-413B-A8B1-F9DB134E62E1}" dt="2022-01-24T02:04:49.690" v="290" actId="20577"/>
          <ac:spMkLst>
            <pc:docMk/>
            <pc:sldMk cId="1688724290" sldId="302"/>
            <ac:spMk id="3" creationId="{FB2613C5-6B60-485C-A206-FD0175B7AA69}"/>
          </ac:spMkLst>
        </pc:spChg>
      </pc:sldChg>
      <pc:sldChg chg="addSp modSp new mod modNotesTx">
        <pc:chgData name="최 석준" userId="6f687b8e7e57ada7" providerId="LiveId" clId="{D29E4454-8431-413B-A8B1-F9DB134E62E1}" dt="2022-01-24T04:30:48.324" v="2517" actId="207"/>
        <pc:sldMkLst>
          <pc:docMk/>
          <pc:sldMk cId="2953857247" sldId="302"/>
        </pc:sldMkLst>
        <pc:spChg chg="mod">
          <ac:chgData name="최 석준" userId="6f687b8e7e57ada7" providerId="LiveId" clId="{D29E4454-8431-413B-A8B1-F9DB134E62E1}" dt="2022-01-24T04:30:48.324" v="2517" actId="207"/>
          <ac:spMkLst>
            <pc:docMk/>
            <pc:sldMk cId="2953857247" sldId="302"/>
            <ac:spMk id="2" creationId="{92F40ED1-47A3-48E7-BC86-B3CA938F14C0}"/>
          </ac:spMkLst>
        </pc:spChg>
        <pc:spChg chg="mod">
          <ac:chgData name="최 석준" userId="6f687b8e7e57ada7" providerId="LiveId" clId="{D29E4454-8431-413B-A8B1-F9DB134E62E1}" dt="2022-01-24T02:12:19.715" v="416" actId="20577"/>
          <ac:spMkLst>
            <pc:docMk/>
            <pc:sldMk cId="2953857247" sldId="302"/>
            <ac:spMk id="3" creationId="{E7D68509-FD13-441E-B7F2-E28AE15369FE}"/>
          </ac:spMkLst>
        </pc:spChg>
        <pc:graphicFrameChg chg="add mod modGraphic">
          <ac:chgData name="최 석준" userId="6f687b8e7e57ada7" providerId="LiveId" clId="{D29E4454-8431-413B-A8B1-F9DB134E62E1}" dt="2022-01-24T02:09:35.902" v="347" actId="403"/>
          <ac:graphicFrameMkLst>
            <pc:docMk/>
            <pc:sldMk cId="2953857247" sldId="302"/>
            <ac:graphicFrameMk id="6" creationId="{E852A534-712D-47D8-BA1B-0BF09CE5FFAC}"/>
          </ac:graphicFrameMkLst>
        </pc:graphicFrameChg>
      </pc:sldChg>
      <pc:sldChg chg="addSp modSp new mod">
        <pc:chgData name="최 석준" userId="6f687b8e7e57ada7" providerId="LiveId" clId="{D29E4454-8431-413B-A8B1-F9DB134E62E1}" dt="2022-01-24T04:31:15.765" v="2522" actId="207"/>
        <pc:sldMkLst>
          <pc:docMk/>
          <pc:sldMk cId="4235299934" sldId="303"/>
        </pc:sldMkLst>
        <pc:spChg chg="mod">
          <ac:chgData name="최 석준" userId="6f687b8e7e57ada7" providerId="LiveId" clId="{D29E4454-8431-413B-A8B1-F9DB134E62E1}" dt="2022-01-24T04:31:15.765" v="2522" actId="207"/>
          <ac:spMkLst>
            <pc:docMk/>
            <pc:sldMk cId="4235299934" sldId="303"/>
            <ac:spMk id="2" creationId="{816B89AB-AD84-407F-90F6-64C8F04CBF6C}"/>
          </ac:spMkLst>
        </pc:spChg>
        <pc:spChg chg="mod">
          <ac:chgData name="최 석준" userId="6f687b8e7e57ada7" providerId="LiveId" clId="{D29E4454-8431-413B-A8B1-F9DB134E62E1}" dt="2022-01-24T02:12:59.106" v="439" actId="20577"/>
          <ac:spMkLst>
            <pc:docMk/>
            <pc:sldMk cId="4235299934" sldId="303"/>
            <ac:spMk id="3" creationId="{E532621E-8625-43A7-B786-92AC6C802A6D}"/>
          </ac:spMkLst>
        </pc:spChg>
        <pc:graphicFrameChg chg="add mod modGraphic">
          <ac:chgData name="최 석준" userId="6f687b8e7e57ada7" providerId="LiveId" clId="{D29E4454-8431-413B-A8B1-F9DB134E62E1}" dt="2022-01-24T02:14:24.532" v="459" actId="14100"/>
          <ac:graphicFrameMkLst>
            <pc:docMk/>
            <pc:sldMk cId="4235299934" sldId="303"/>
            <ac:graphicFrameMk id="6" creationId="{996E26A9-D5EA-490F-B954-E9FD474273DB}"/>
          </ac:graphicFrameMkLst>
        </pc:graphicFrameChg>
      </pc:sldChg>
      <pc:sldChg chg="addSp modSp new mod modNotesTx">
        <pc:chgData name="최 석준" userId="6f687b8e7e57ada7" providerId="LiveId" clId="{D29E4454-8431-413B-A8B1-F9DB134E62E1}" dt="2022-01-24T04:11:16.233" v="2157" actId="207"/>
        <pc:sldMkLst>
          <pc:docMk/>
          <pc:sldMk cId="2680431405" sldId="304"/>
        </pc:sldMkLst>
        <pc:spChg chg="mod">
          <ac:chgData name="최 석준" userId="6f687b8e7e57ada7" providerId="LiveId" clId="{D29E4454-8431-413B-A8B1-F9DB134E62E1}" dt="2022-01-24T04:11:16.233" v="2157" actId="207"/>
          <ac:spMkLst>
            <pc:docMk/>
            <pc:sldMk cId="2680431405" sldId="304"/>
            <ac:spMk id="2" creationId="{7BDC1189-49CA-4AF6-8968-3BA89F6179E1}"/>
          </ac:spMkLst>
        </pc:spChg>
        <pc:spChg chg="mod">
          <ac:chgData name="최 석준" userId="6f687b8e7e57ada7" providerId="LiveId" clId="{D29E4454-8431-413B-A8B1-F9DB134E62E1}" dt="2022-01-24T02:28:35.073" v="663" actId="20577"/>
          <ac:spMkLst>
            <pc:docMk/>
            <pc:sldMk cId="2680431405" sldId="304"/>
            <ac:spMk id="3" creationId="{D82340F5-2C65-4860-B91A-A10AC3C46D8F}"/>
          </ac:spMkLst>
        </pc:spChg>
        <pc:picChg chg="add mod">
          <ac:chgData name="최 석준" userId="6f687b8e7e57ada7" providerId="LiveId" clId="{D29E4454-8431-413B-A8B1-F9DB134E62E1}" dt="2022-01-24T02:31:00.871" v="700" actId="14100"/>
          <ac:picMkLst>
            <pc:docMk/>
            <pc:sldMk cId="2680431405" sldId="304"/>
            <ac:picMk id="4098" creationId="{8CD443B8-6A28-40A2-B0BE-A29632CFDE22}"/>
          </ac:picMkLst>
        </pc:picChg>
      </pc:sldChg>
      <pc:sldChg chg="addSp delSp modSp add mod">
        <pc:chgData name="최 석준" userId="6f687b8e7e57ada7" providerId="LiveId" clId="{D29E4454-8431-413B-A8B1-F9DB134E62E1}" dt="2022-01-24T04:11:24.145" v="2159" actId="207"/>
        <pc:sldMkLst>
          <pc:docMk/>
          <pc:sldMk cId="4247276265" sldId="305"/>
        </pc:sldMkLst>
        <pc:spChg chg="mod">
          <ac:chgData name="최 석준" userId="6f687b8e7e57ada7" providerId="LiveId" clId="{D29E4454-8431-413B-A8B1-F9DB134E62E1}" dt="2022-01-24T04:11:24.145" v="2159" actId="207"/>
          <ac:spMkLst>
            <pc:docMk/>
            <pc:sldMk cId="4247276265" sldId="305"/>
            <ac:spMk id="2" creationId="{7BDC1189-49CA-4AF6-8968-3BA89F6179E1}"/>
          </ac:spMkLst>
        </pc:spChg>
        <pc:spChg chg="mod">
          <ac:chgData name="최 석준" userId="6f687b8e7e57ada7" providerId="LiveId" clId="{D29E4454-8431-413B-A8B1-F9DB134E62E1}" dt="2022-01-24T02:34:06.936" v="740" actId="6549"/>
          <ac:spMkLst>
            <pc:docMk/>
            <pc:sldMk cId="4247276265" sldId="305"/>
            <ac:spMk id="3" creationId="{D82340F5-2C65-4860-B91A-A10AC3C46D8F}"/>
          </ac:spMkLst>
        </pc:spChg>
        <pc:picChg chg="del">
          <ac:chgData name="최 석준" userId="6f687b8e7e57ada7" providerId="LiveId" clId="{D29E4454-8431-413B-A8B1-F9DB134E62E1}" dt="2022-01-24T02:32:40.505" v="717" actId="478"/>
          <ac:picMkLst>
            <pc:docMk/>
            <pc:sldMk cId="4247276265" sldId="305"/>
            <ac:picMk id="4098" creationId="{8CD443B8-6A28-40A2-B0BE-A29632CFDE22}"/>
          </ac:picMkLst>
        </pc:picChg>
        <pc:picChg chg="add mod">
          <ac:chgData name="최 석준" userId="6f687b8e7e57ada7" providerId="LiveId" clId="{D29E4454-8431-413B-A8B1-F9DB134E62E1}" dt="2022-01-24T02:33:49.907" v="737" actId="14100"/>
          <ac:picMkLst>
            <pc:docMk/>
            <pc:sldMk cId="4247276265" sldId="305"/>
            <ac:picMk id="5122" creationId="{90CA86F2-6D39-4CD8-8F92-DB441F809CDD}"/>
          </ac:picMkLst>
        </pc:picChg>
      </pc:sldChg>
      <pc:sldChg chg="addSp delSp modSp new mod modNotesTx">
        <pc:chgData name="최 석준" userId="6f687b8e7e57ada7" providerId="LiveId" clId="{D29E4454-8431-413B-A8B1-F9DB134E62E1}" dt="2022-01-24T04:10:13.467" v="2154" actId="20577"/>
        <pc:sldMkLst>
          <pc:docMk/>
          <pc:sldMk cId="524708612" sldId="306"/>
        </pc:sldMkLst>
        <pc:spChg chg="mod">
          <ac:chgData name="최 석준" userId="6f687b8e7e57ada7" providerId="LiveId" clId="{D29E4454-8431-413B-A8B1-F9DB134E62E1}" dt="2022-01-24T04:10:13.467" v="2154" actId="20577"/>
          <ac:spMkLst>
            <pc:docMk/>
            <pc:sldMk cId="524708612" sldId="306"/>
            <ac:spMk id="2" creationId="{26B28239-0968-48F2-911F-97ABD9E7267A}"/>
          </ac:spMkLst>
        </pc:spChg>
        <pc:spChg chg="mod">
          <ac:chgData name="최 석준" userId="6f687b8e7e57ada7" providerId="LiveId" clId="{D29E4454-8431-413B-A8B1-F9DB134E62E1}" dt="2022-01-24T02:52:15.128" v="1173" actId="20577"/>
          <ac:spMkLst>
            <pc:docMk/>
            <pc:sldMk cId="524708612" sldId="306"/>
            <ac:spMk id="3" creationId="{7767FC0E-AB67-4B6D-B375-BAD554B18FB3}"/>
          </ac:spMkLst>
        </pc:spChg>
        <pc:picChg chg="add del mod">
          <ac:chgData name="최 석준" userId="6f687b8e7e57ada7" providerId="LiveId" clId="{D29E4454-8431-413B-A8B1-F9DB134E62E1}" dt="2022-01-24T02:58:56.571" v="1336" actId="478"/>
          <ac:picMkLst>
            <pc:docMk/>
            <pc:sldMk cId="524708612" sldId="306"/>
            <ac:picMk id="6" creationId="{C45808FE-1427-4A33-B924-AE0E91AB3170}"/>
          </ac:picMkLst>
        </pc:picChg>
        <pc:picChg chg="add del mod">
          <ac:chgData name="최 석준" userId="6f687b8e7e57ada7" providerId="LiveId" clId="{D29E4454-8431-413B-A8B1-F9DB134E62E1}" dt="2022-01-24T02:58:56.571" v="1336" actId="478"/>
          <ac:picMkLst>
            <pc:docMk/>
            <pc:sldMk cId="524708612" sldId="306"/>
            <ac:picMk id="7" creationId="{453876E0-EBAE-47CC-BF99-F45E8CEEE5AD}"/>
          </ac:picMkLst>
        </pc:picChg>
        <pc:picChg chg="add del mod">
          <ac:chgData name="최 석준" userId="6f687b8e7e57ada7" providerId="LiveId" clId="{D29E4454-8431-413B-A8B1-F9DB134E62E1}" dt="2022-01-24T02:58:56.571" v="1336" actId="478"/>
          <ac:picMkLst>
            <pc:docMk/>
            <pc:sldMk cId="524708612" sldId="306"/>
            <ac:picMk id="8" creationId="{03768C79-81A0-47A0-9C61-3C0AE79EC745}"/>
          </ac:picMkLst>
        </pc:picChg>
        <pc:picChg chg="add del mod">
          <ac:chgData name="최 석준" userId="6f687b8e7e57ada7" providerId="LiveId" clId="{D29E4454-8431-413B-A8B1-F9DB134E62E1}" dt="2022-01-24T02:58:56.571" v="1336" actId="478"/>
          <ac:picMkLst>
            <pc:docMk/>
            <pc:sldMk cId="524708612" sldId="306"/>
            <ac:picMk id="9" creationId="{6E4C4C60-782E-4874-907F-395C58B5FC7D}"/>
          </ac:picMkLst>
        </pc:picChg>
        <pc:picChg chg="add mod">
          <ac:chgData name="최 석준" userId="6f687b8e7e57ada7" providerId="LiveId" clId="{D29E4454-8431-413B-A8B1-F9DB134E62E1}" dt="2022-01-24T02:59:29.232" v="1345" actId="1076"/>
          <ac:picMkLst>
            <pc:docMk/>
            <pc:sldMk cId="524708612" sldId="306"/>
            <ac:picMk id="7170" creationId="{FA49796F-84E6-465A-9999-2D35F9AE8435}"/>
          </ac:picMkLst>
        </pc:picChg>
        <pc:picChg chg="add mod">
          <ac:chgData name="최 석준" userId="6f687b8e7e57ada7" providerId="LiveId" clId="{D29E4454-8431-413B-A8B1-F9DB134E62E1}" dt="2022-01-24T02:59:34.807" v="1347" actId="1076"/>
          <ac:picMkLst>
            <pc:docMk/>
            <pc:sldMk cId="524708612" sldId="306"/>
            <ac:picMk id="7172" creationId="{2C795E34-C170-40E6-8D2E-C0FF4FB7C7C1}"/>
          </ac:picMkLst>
        </pc:picChg>
        <pc:picChg chg="add mod">
          <ac:chgData name="최 석준" userId="6f687b8e7e57ada7" providerId="LiveId" clId="{D29E4454-8431-413B-A8B1-F9DB134E62E1}" dt="2022-01-24T02:59:32.937" v="1346" actId="1076"/>
          <ac:picMkLst>
            <pc:docMk/>
            <pc:sldMk cId="524708612" sldId="306"/>
            <ac:picMk id="7174" creationId="{1A069302-29CD-4F3D-8D13-7BC3C96BFA70}"/>
          </ac:picMkLst>
        </pc:picChg>
        <pc:picChg chg="add mod">
          <ac:chgData name="최 석준" userId="6f687b8e7e57ada7" providerId="LiveId" clId="{D29E4454-8431-413B-A8B1-F9DB134E62E1}" dt="2022-01-24T02:59:38.191" v="1348" actId="1076"/>
          <ac:picMkLst>
            <pc:docMk/>
            <pc:sldMk cId="524708612" sldId="306"/>
            <ac:picMk id="7176" creationId="{AAC64FE5-0C46-4282-8928-B3B810A0FD0C}"/>
          </ac:picMkLst>
        </pc:picChg>
      </pc:sldChg>
      <pc:sldChg chg="addSp delSp modSp new mod">
        <pc:chgData name="최 석준" userId="6f687b8e7e57ada7" providerId="LiveId" clId="{D29E4454-8431-413B-A8B1-F9DB134E62E1}" dt="2022-01-24T04:10:16.785" v="2155" actId="20577"/>
        <pc:sldMkLst>
          <pc:docMk/>
          <pc:sldMk cId="2552143857" sldId="307"/>
        </pc:sldMkLst>
        <pc:spChg chg="mod">
          <ac:chgData name="최 석준" userId="6f687b8e7e57ada7" providerId="LiveId" clId="{D29E4454-8431-413B-A8B1-F9DB134E62E1}" dt="2022-01-24T04:10:16.785" v="2155" actId="20577"/>
          <ac:spMkLst>
            <pc:docMk/>
            <pc:sldMk cId="2552143857" sldId="307"/>
            <ac:spMk id="2" creationId="{296BDF83-1193-491B-8771-9471B1E517C0}"/>
          </ac:spMkLst>
        </pc:spChg>
        <pc:spChg chg="mod">
          <ac:chgData name="최 석준" userId="6f687b8e7e57ada7" providerId="LiveId" clId="{D29E4454-8431-413B-A8B1-F9DB134E62E1}" dt="2022-01-24T02:55:57.216" v="1256" actId="20577"/>
          <ac:spMkLst>
            <pc:docMk/>
            <pc:sldMk cId="2552143857" sldId="307"/>
            <ac:spMk id="3" creationId="{FAA5729F-915F-40B4-9A6B-AC1B90803F64}"/>
          </ac:spMkLst>
        </pc:spChg>
        <pc:picChg chg="add del mod">
          <ac:chgData name="최 석준" userId="6f687b8e7e57ada7" providerId="LiveId" clId="{D29E4454-8431-413B-A8B1-F9DB134E62E1}" dt="2022-01-24T02:57:33.455" v="1322" actId="478"/>
          <ac:picMkLst>
            <pc:docMk/>
            <pc:sldMk cId="2552143857" sldId="307"/>
            <ac:picMk id="7" creationId="{2AE4A190-A3D0-454B-92D9-4F8ADD2E7A63}"/>
          </ac:picMkLst>
        </pc:picChg>
        <pc:picChg chg="add del mod">
          <ac:chgData name="최 석준" userId="6f687b8e7e57ada7" providerId="LiveId" clId="{D29E4454-8431-413B-A8B1-F9DB134E62E1}" dt="2022-01-24T02:57:33.455" v="1322" actId="478"/>
          <ac:picMkLst>
            <pc:docMk/>
            <pc:sldMk cId="2552143857" sldId="307"/>
            <ac:picMk id="6146" creationId="{5B916E5F-17D2-42E0-B709-04F6F6A24D5E}"/>
          </ac:picMkLst>
        </pc:picChg>
        <pc:picChg chg="add mod">
          <ac:chgData name="최 석준" userId="6f687b8e7e57ada7" providerId="LiveId" clId="{D29E4454-8431-413B-A8B1-F9DB134E62E1}" dt="2022-01-24T02:59:54.746" v="1377" actId="1037"/>
          <ac:picMkLst>
            <pc:docMk/>
            <pc:sldMk cId="2552143857" sldId="307"/>
            <ac:picMk id="6148" creationId="{5DDC09ED-F936-4D79-935B-CC1E622A570E}"/>
          </ac:picMkLst>
        </pc:picChg>
        <pc:picChg chg="add mod">
          <ac:chgData name="최 석준" userId="6f687b8e7e57ada7" providerId="LiveId" clId="{D29E4454-8431-413B-A8B1-F9DB134E62E1}" dt="2022-01-24T02:59:54.746" v="1377" actId="1037"/>
          <ac:picMkLst>
            <pc:docMk/>
            <pc:sldMk cId="2552143857" sldId="307"/>
            <ac:picMk id="6150" creationId="{5E6AC377-39E0-4F20-81C9-7FEC1DB20ADB}"/>
          </ac:picMkLst>
        </pc:picChg>
        <pc:picChg chg="add mod">
          <ac:chgData name="최 석준" userId="6f687b8e7e57ada7" providerId="LiveId" clId="{D29E4454-8431-413B-A8B1-F9DB134E62E1}" dt="2022-01-24T02:59:54.746" v="1377" actId="1037"/>
          <ac:picMkLst>
            <pc:docMk/>
            <pc:sldMk cId="2552143857" sldId="307"/>
            <ac:picMk id="6152" creationId="{005CA437-5559-481E-8497-7B37CDC23D90}"/>
          </ac:picMkLst>
        </pc:picChg>
        <pc:picChg chg="add mod">
          <ac:chgData name="최 석준" userId="6f687b8e7e57ada7" providerId="LiveId" clId="{D29E4454-8431-413B-A8B1-F9DB134E62E1}" dt="2022-01-24T02:59:54.746" v="1377" actId="1037"/>
          <ac:picMkLst>
            <pc:docMk/>
            <pc:sldMk cId="2552143857" sldId="307"/>
            <ac:picMk id="6154" creationId="{C90CF0E8-8366-4E76-9D4C-B3DA6DA02E1E}"/>
          </ac:picMkLst>
        </pc:picChg>
      </pc:sldChg>
      <pc:sldChg chg="modSp new mod modNotesTx">
        <pc:chgData name="최 석준" userId="6f687b8e7e57ada7" providerId="LiveId" clId="{D29E4454-8431-413B-A8B1-F9DB134E62E1}" dt="2022-01-24T04:09:53.172" v="2149" actId="207"/>
        <pc:sldMkLst>
          <pc:docMk/>
          <pc:sldMk cId="1193929349" sldId="308"/>
        </pc:sldMkLst>
        <pc:spChg chg="mod">
          <ac:chgData name="최 석준" userId="6f687b8e7e57ada7" providerId="LiveId" clId="{D29E4454-8431-413B-A8B1-F9DB134E62E1}" dt="2022-01-24T04:09:53.172" v="2149" actId="207"/>
          <ac:spMkLst>
            <pc:docMk/>
            <pc:sldMk cId="1193929349" sldId="308"/>
            <ac:spMk id="2" creationId="{73810777-B428-4176-8B0E-C508DD209B8E}"/>
          </ac:spMkLst>
        </pc:spChg>
        <pc:spChg chg="mod">
          <ac:chgData name="최 석준" userId="6f687b8e7e57ada7" providerId="LiveId" clId="{D29E4454-8431-413B-A8B1-F9DB134E62E1}" dt="2022-01-24T03:00:53.930" v="1418" actId="20577"/>
          <ac:spMkLst>
            <pc:docMk/>
            <pc:sldMk cId="1193929349" sldId="308"/>
            <ac:spMk id="3" creationId="{2905A1ED-3F9B-4556-B365-08F04C4B0825}"/>
          </ac:spMkLst>
        </pc:spChg>
      </pc:sldChg>
      <pc:sldChg chg="modSp add mod">
        <pc:chgData name="최 석준" userId="6f687b8e7e57ada7" providerId="LiveId" clId="{D29E4454-8431-413B-A8B1-F9DB134E62E1}" dt="2022-01-24T04:10:05.738" v="2153" actId="207"/>
        <pc:sldMkLst>
          <pc:docMk/>
          <pc:sldMk cId="1943233256" sldId="309"/>
        </pc:sldMkLst>
        <pc:spChg chg="mod">
          <ac:chgData name="최 석준" userId="6f687b8e7e57ada7" providerId="LiveId" clId="{D29E4454-8431-413B-A8B1-F9DB134E62E1}" dt="2022-01-24T04:10:05.738" v="2153" actId="207"/>
          <ac:spMkLst>
            <pc:docMk/>
            <pc:sldMk cId="1943233256" sldId="309"/>
            <ac:spMk id="2" creationId="{73810777-B428-4176-8B0E-C508DD209B8E}"/>
          </ac:spMkLst>
        </pc:spChg>
        <pc:spChg chg="mod">
          <ac:chgData name="최 석준" userId="6f687b8e7e57ada7" providerId="LiveId" clId="{D29E4454-8431-413B-A8B1-F9DB134E62E1}" dt="2022-01-24T03:01:49.148" v="1439" actId="6549"/>
          <ac:spMkLst>
            <pc:docMk/>
            <pc:sldMk cId="1943233256" sldId="309"/>
            <ac:spMk id="3" creationId="{2905A1ED-3F9B-4556-B365-08F04C4B0825}"/>
          </ac:spMkLst>
        </pc:spChg>
      </pc:sldChg>
      <pc:sldChg chg="addSp modSp new mod">
        <pc:chgData name="최 석준" userId="6f687b8e7e57ada7" providerId="LiveId" clId="{D29E4454-8431-413B-A8B1-F9DB134E62E1}" dt="2022-01-24T03:14:02.950" v="1792" actId="1036"/>
        <pc:sldMkLst>
          <pc:docMk/>
          <pc:sldMk cId="3563066295" sldId="310"/>
        </pc:sldMkLst>
        <pc:spChg chg="mod">
          <ac:chgData name="최 석준" userId="6f687b8e7e57ada7" providerId="LiveId" clId="{D29E4454-8431-413B-A8B1-F9DB134E62E1}" dt="2022-01-24T03:09:57.105" v="1681" actId="20577"/>
          <ac:spMkLst>
            <pc:docMk/>
            <pc:sldMk cId="3563066295" sldId="310"/>
            <ac:spMk id="2" creationId="{E3DAA080-1FA4-4FE6-A3F5-95BD887BBD07}"/>
          </ac:spMkLst>
        </pc:spChg>
        <pc:spChg chg="mod">
          <ac:chgData name="최 석준" userId="6f687b8e7e57ada7" providerId="LiveId" clId="{D29E4454-8431-413B-A8B1-F9DB134E62E1}" dt="2022-01-24T03:07:17.215" v="1507" actId="20577"/>
          <ac:spMkLst>
            <pc:docMk/>
            <pc:sldMk cId="3563066295" sldId="310"/>
            <ac:spMk id="3" creationId="{5A5A612E-2ECA-4C5B-AF31-4C3EF2DA539B}"/>
          </ac:spMkLst>
        </pc:spChg>
        <pc:spChg chg="add mod">
          <ac:chgData name="최 석준" userId="6f687b8e7e57ada7" providerId="LiveId" clId="{D29E4454-8431-413B-A8B1-F9DB134E62E1}" dt="2022-01-24T03:14:02.950" v="1792" actId="1036"/>
          <ac:spMkLst>
            <pc:docMk/>
            <pc:sldMk cId="3563066295" sldId="310"/>
            <ac:spMk id="7" creationId="{69EDE66B-B5AB-4A3E-B754-F682A0CFD87D}"/>
          </ac:spMkLst>
        </pc:spChg>
        <pc:graphicFrameChg chg="add mod modGraphic">
          <ac:chgData name="최 석준" userId="6f687b8e7e57ada7" providerId="LiveId" clId="{D29E4454-8431-413B-A8B1-F9DB134E62E1}" dt="2022-01-24T03:11:27.316" v="1706" actId="1036"/>
          <ac:graphicFrameMkLst>
            <pc:docMk/>
            <pc:sldMk cId="3563066295" sldId="310"/>
            <ac:graphicFrameMk id="6" creationId="{BBB0DAA2-ECAA-4D35-8208-7EFDAD04590A}"/>
          </ac:graphicFrameMkLst>
        </pc:graphicFrameChg>
      </pc:sldChg>
      <pc:sldChg chg="addSp delSp modSp add mod modNotesTx">
        <pc:chgData name="최 석준" userId="6f687b8e7e57ada7" providerId="LiveId" clId="{D29E4454-8431-413B-A8B1-F9DB134E62E1}" dt="2022-01-24T04:16:13.811" v="2259" actId="20577"/>
        <pc:sldMkLst>
          <pc:docMk/>
          <pc:sldMk cId="2429627495" sldId="311"/>
        </pc:sldMkLst>
        <pc:spChg chg="mod">
          <ac:chgData name="최 석준" userId="6f687b8e7e57ada7" providerId="LiveId" clId="{D29E4454-8431-413B-A8B1-F9DB134E62E1}" dt="2022-01-24T03:12:09.990" v="1735" actId="20577"/>
          <ac:spMkLst>
            <pc:docMk/>
            <pc:sldMk cId="2429627495" sldId="311"/>
            <ac:spMk id="2" creationId="{E3DAA080-1FA4-4FE6-A3F5-95BD887BBD07}"/>
          </ac:spMkLst>
        </pc:spChg>
        <pc:spChg chg="mod">
          <ac:chgData name="최 석준" userId="6f687b8e7e57ada7" providerId="LiveId" clId="{D29E4454-8431-413B-A8B1-F9DB134E62E1}" dt="2022-01-24T03:10:21.298" v="1692" actId="20577"/>
          <ac:spMkLst>
            <pc:docMk/>
            <pc:sldMk cId="2429627495" sldId="311"/>
            <ac:spMk id="3" creationId="{5A5A612E-2ECA-4C5B-AF31-4C3EF2DA539B}"/>
          </ac:spMkLst>
        </pc:spChg>
        <pc:spChg chg="add mod">
          <ac:chgData name="최 석준" userId="6f687b8e7e57ada7" providerId="LiveId" clId="{D29E4454-8431-413B-A8B1-F9DB134E62E1}" dt="2022-01-24T03:13:57.612" v="1790" actId="1076"/>
          <ac:spMkLst>
            <pc:docMk/>
            <pc:sldMk cId="2429627495" sldId="311"/>
            <ac:spMk id="8" creationId="{01A50D69-F994-4329-8EC3-399C39084520}"/>
          </ac:spMkLst>
        </pc:spChg>
        <pc:graphicFrameChg chg="del">
          <ac:chgData name="최 석준" userId="6f687b8e7e57ada7" providerId="LiveId" clId="{D29E4454-8431-413B-A8B1-F9DB134E62E1}" dt="2022-01-24T03:10:32.595" v="1694" actId="478"/>
          <ac:graphicFrameMkLst>
            <pc:docMk/>
            <pc:sldMk cId="2429627495" sldId="311"/>
            <ac:graphicFrameMk id="6" creationId="{BBB0DAA2-ECAA-4D35-8208-7EFDAD04590A}"/>
          </ac:graphicFrameMkLst>
        </pc:graphicFrameChg>
        <pc:graphicFrameChg chg="add mod modGraphic">
          <ac:chgData name="최 석준" userId="6f687b8e7e57ada7" providerId="LiveId" clId="{D29E4454-8431-413B-A8B1-F9DB134E62E1}" dt="2022-01-24T03:10:56.714" v="1700" actId="1076"/>
          <ac:graphicFrameMkLst>
            <pc:docMk/>
            <pc:sldMk cId="2429627495" sldId="311"/>
            <ac:graphicFrameMk id="7" creationId="{3AB3A3F8-7901-4DC2-BB7B-E273E258AF92}"/>
          </ac:graphicFrameMkLst>
        </pc:graphicFrameChg>
        <pc:picChg chg="add mod">
          <ac:chgData name="최 석준" userId="6f687b8e7e57ada7" providerId="LiveId" clId="{D29E4454-8431-413B-A8B1-F9DB134E62E1}" dt="2022-01-24T04:13:50" v="2170" actId="14100"/>
          <ac:picMkLst>
            <pc:docMk/>
            <pc:sldMk cId="2429627495" sldId="311"/>
            <ac:picMk id="9" creationId="{C3674B4F-2BF0-4581-844F-A5F7672DF039}"/>
          </ac:picMkLst>
        </pc:picChg>
        <pc:picChg chg="add del mod">
          <ac:chgData name="최 석준" userId="6f687b8e7e57ada7" providerId="LiveId" clId="{D29E4454-8431-413B-A8B1-F9DB134E62E1}" dt="2022-01-24T04:14:10.003" v="2201" actId="478"/>
          <ac:picMkLst>
            <pc:docMk/>
            <pc:sldMk cId="2429627495" sldId="311"/>
            <ac:picMk id="11" creationId="{43A3D2BA-6DAA-4718-8E4B-3F96AF57EFF6}"/>
          </ac:picMkLst>
        </pc:picChg>
        <pc:picChg chg="add mod">
          <ac:chgData name="최 석준" userId="6f687b8e7e57ada7" providerId="LiveId" clId="{D29E4454-8431-413B-A8B1-F9DB134E62E1}" dt="2022-01-24T04:14:17.840" v="2204" actId="1076"/>
          <ac:picMkLst>
            <pc:docMk/>
            <pc:sldMk cId="2429627495" sldId="311"/>
            <ac:picMk id="13" creationId="{B9EAE8BC-6C0B-46A4-A085-075F4E9157F0}"/>
          </ac:picMkLst>
        </pc:picChg>
      </pc:sldChg>
      <pc:sldChg chg="addSp modSp new mod">
        <pc:chgData name="최 석준" userId="6f687b8e7e57ada7" providerId="LiveId" clId="{D29E4454-8431-413B-A8B1-F9DB134E62E1}" dt="2022-01-24T03:23:14.739" v="1894" actId="1076"/>
        <pc:sldMkLst>
          <pc:docMk/>
          <pc:sldMk cId="2985468033" sldId="312"/>
        </pc:sldMkLst>
        <pc:spChg chg="mod">
          <ac:chgData name="최 석준" userId="6f687b8e7e57ada7" providerId="LiveId" clId="{D29E4454-8431-413B-A8B1-F9DB134E62E1}" dt="2022-01-24T03:22:42.589" v="1888" actId="20577"/>
          <ac:spMkLst>
            <pc:docMk/>
            <pc:sldMk cId="2985468033" sldId="312"/>
            <ac:spMk id="2" creationId="{63E1F94D-427E-44C5-BDC9-E98B80E75CF0}"/>
          </ac:spMkLst>
        </pc:spChg>
        <pc:spChg chg="mod">
          <ac:chgData name="최 석준" userId="6f687b8e7e57ada7" providerId="LiveId" clId="{D29E4454-8431-413B-A8B1-F9DB134E62E1}" dt="2022-01-24T03:21:38.689" v="1834"/>
          <ac:spMkLst>
            <pc:docMk/>
            <pc:sldMk cId="2985468033" sldId="312"/>
            <ac:spMk id="3" creationId="{83CD8057-6432-4D88-A4F4-549589E20FD9}"/>
          </ac:spMkLst>
        </pc:spChg>
        <pc:picChg chg="add mod">
          <ac:chgData name="최 석준" userId="6f687b8e7e57ada7" providerId="LiveId" clId="{D29E4454-8431-413B-A8B1-F9DB134E62E1}" dt="2022-01-24T03:23:05.683" v="1892" actId="14100"/>
          <ac:picMkLst>
            <pc:docMk/>
            <pc:sldMk cId="2985468033" sldId="312"/>
            <ac:picMk id="6" creationId="{9D053E1E-CCEB-48C2-B21B-CCA76B267DD1}"/>
          </ac:picMkLst>
        </pc:picChg>
        <pc:picChg chg="add mod">
          <ac:chgData name="최 석준" userId="6f687b8e7e57ada7" providerId="LiveId" clId="{D29E4454-8431-413B-A8B1-F9DB134E62E1}" dt="2022-01-24T03:22:57.871" v="1890" actId="1076"/>
          <ac:picMkLst>
            <pc:docMk/>
            <pc:sldMk cId="2985468033" sldId="312"/>
            <ac:picMk id="7" creationId="{F75517F3-C009-4AF6-B6F9-A661C48CC754}"/>
          </ac:picMkLst>
        </pc:picChg>
        <pc:picChg chg="add mod">
          <ac:chgData name="최 석준" userId="6f687b8e7e57ada7" providerId="LiveId" clId="{D29E4454-8431-413B-A8B1-F9DB134E62E1}" dt="2022-01-24T03:23:11.343" v="1893" actId="1076"/>
          <ac:picMkLst>
            <pc:docMk/>
            <pc:sldMk cId="2985468033" sldId="312"/>
            <ac:picMk id="8" creationId="{1F4EA481-6771-46CF-8EBC-55610A6B19EE}"/>
          </ac:picMkLst>
        </pc:picChg>
        <pc:picChg chg="add mod">
          <ac:chgData name="최 석준" userId="6f687b8e7e57ada7" providerId="LiveId" clId="{D29E4454-8431-413B-A8B1-F9DB134E62E1}" dt="2022-01-24T03:23:14.739" v="1894" actId="1076"/>
          <ac:picMkLst>
            <pc:docMk/>
            <pc:sldMk cId="2985468033" sldId="312"/>
            <ac:picMk id="9" creationId="{6B428661-7875-4032-9180-ECBF16D1FA65}"/>
          </ac:picMkLst>
        </pc:picChg>
      </pc:sldChg>
      <pc:sldChg chg="addSp delSp modSp new mod">
        <pc:chgData name="최 석준" userId="6f687b8e7e57ada7" providerId="LiveId" clId="{D29E4454-8431-413B-A8B1-F9DB134E62E1}" dt="2022-01-24T03:39:12.727" v="2030" actId="14100"/>
        <pc:sldMkLst>
          <pc:docMk/>
          <pc:sldMk cId="3006524618" sldId="313"/>
        </pc:sldMkLst>
        <pc:spChg chg="mod">
          <ac:chgData name="최 석준" userId="6f687b8e7e57ada7" providerId="LiveId" clId="{D29E4454-8431-413B-A8B1-F9DB134E62E1}" dt="2022-01-24T03:32:47.239" v="1998" actId="207"/>
          <ac:spMkLst>
            <pc:docMk/>
            <pc:sldMk cId="3006524618" sldId="313"/>
            <ac:spMk id="2" creationId="{07B3FA5A-817E-4D2D-8587-49618A3AD565}"/>
          </ac:spMkLst>
        </pc:spChg>
        <pc:spChg chg="mod">
          <ac:chgData name="최 석준" userId="6f687b8e7e57ada7" providerId="LiveId" clId="{D29E4454-8431-413B-A8B1-F9DB134E62E1}" dt="2022-01-24T03:31:06.101" v="1916" actId="255"/>
          <ac:spMkLst>
            <pc:docMk/>
            <pc:sldMk cId="3006524618" sldId="313"/>
            <ac:spMk id="3" creationId="{BA8DFFD0-7E7A-49FA-B855-64CCAEC169C6}"/>
          </ac:spMkLst>
        </pc:spChg>
        <pc:picChg chg="add del mod">
          <ac:chgData name="최 석준" userId="6f687b8e7e57ada7" providerId="LiveId" clId="{D29E4454-8431-413B-A8B1-F9DB134E62E1}" dt="2022-01-24T03:37:22.149" v="2018" actId="478"/>
          <ac:picMkLst>
            <pc:docMk/>
            <pc:sldMk cId="3006524618" sldId="313"/>
            <ac:picMk id="6" creationId="{56028903-A3D0-4956-B180-D7B217F78071}"/>
          </ac:picMkLst>
        </pc:picChg>
        <pc:picChg chg="add mod">
          <ac:chgData name="최 석준" userId="6f687b8e7e57ada7" providerId="LiveId" clId="{D29E4454-8431-413B-A8B1-F9DB134E62E1}" dt="2022-01-24T03:39:12.727" v="2030" actId="14100"/>
          <ac:picMkLst>
            <pc:docMk/>
            <pc:sldMk cId="3006524618" sldId="313"/>
            <ac:picMk id="8" creationId="{63B96721-EE8B-4B4D-B4FB-BC8C763C3327}"/>
          </ac:picMkLst>
        </pc:picChg>
      </pc:sldChg>
      <pc:sldChg chg="addSp modSp new mod">
        <pc:chgData name="최 석준" userId="6f687b8e7e57ada7" providerId="LiveId" clId="{D29E4454-8431-413B-A8B1-F9DB134E62E1}" dt="2022-01-24T03:38:42.985" v="2028" actId="1076"/>
        <pc:sldMkLst>
          <pc:docMk/>
          <pc:sldMk cId="3140892686" sldId="314"/>
        </pc:sldMkLst>
        <pc:spChg chg="mod">
          <ac:chgData name="최 석준" userId="6f687b8e7e57ada7" providerId="LiveId" clId="{D29E4454-8431-413B-A8B1-F9DB134E62E1}" dt="2022-01-24T03:35:46.313" v="2003"/>
          <ac:spMkLst>
            <pc:docMk/>
            <pc:sldMk cId="3140892686" sldId="314"/>
            <ac:spMk id="2" creationId="{B46E988D-E877-48CD-938C-4D56DD2EE53E}"/>
          </ac:spMkLst>
        </pc:spChg>
        <pc:spChg chg="mod">
          <ac:chgData name="최 석준" userId="6f687b8e7e57ada7" providerId="LiveId" clId="{D29E4454-8431-413B-A8B1-F9DB134E62E1}" dt="2022-01-24T03:37:42.049" v="2022"/>
          <ac:spMkLst>
            <pc:docMk/>
            <pc:sldMk cId="3140892686" sldId="314"/>
            <ac:spMk id="3" creationId="{4667F1EF-208D-4241-AD44-A0DDCDC044DD}"/>
          </ac:spMkLst>
        </pc:spChg>
        <pc:picChg chg="add mod">
          <ac:chgData name="최 석준" userId="6f687b8e7e57ada7" providerId="LiveId" clId="{D29E4454-8431-413B-A8B1-F9DB134E62E1}" dt="2022-01-24T03:38:42.985" v="2028" actId="1076"/>
          <ac:picMkLst>
            <pc:docMk/>
            <pc:sldMk cId="3140892686" sldId="314"/>
            <ac:picMk id="7" creationId="{4A8A65E5-7F11-4F38-8991-FB4E7F2E9201}"/>
          </ac:picMkLst>
        </pc:picChg>
        <pc:picChg chg="add mod">
          <ac:chgData name="최 석준" userId="6f687b8e7e57ada7" providerId="LiveId" clId="{D29E4454-8431-413B-A8B1-F9DB134E62E1}" dt="2022-01-24T03:38:42.985" v="2028" actId="1076"/>
          <ac:picMkLst>
            <pc:docMk/>
            <pc:sldMk cId="3140892686" sldId="314"/>
            <ac:picMk id="8" creationId="{96AF03B3-396C-4F73-83FF-108DD08577CA}"/>
          </ac:picMkLst>
        </pc:picChg>
      </pc:sldChg>
      <pc:sldChg chg="addSp delSp modSp add mod">
        <pc:chgData name="최 석준" userId="6f687b8e7e57ada7" providerId="LiveId" clId="{D29E4454-8431-413B-A8B1-F9DB134E62E1}" dt="2022-01-24T03:38:53.379" v="2029" actId="1076"/>
        <pc:sldMkLst>
          <pc:docMk/>
          <pc:sldMk cId="3808626319" sldId="315"/>
        </pc:sldMkLst>
        <pc:spChg chg="mod">
          <ac:chgData name="최 석준" userId="6f687b8e7e57ada7" providerId="LiveId" clId="{D29E4454-8431-413B-A8B1-F9DB134E62E1}" dt="2022-01-24T03:36:48.191" v="2016"/>
          <ac:spMkLst>
            <pc:docMk/>
            <pc:sldMk cId="3808626319" sldId="315"/>
            <ac:spMk id="2" creationId="{07B3FA5A-817E-4D2D-8587-49618A3AD565}"/>
          </ac:spMkLst>
        </pc:spChg>
        <pc:picChg chg="del">
          <ac:chgData name="최 석준" userId="6f687b8e7e57ada7" providerId="LiveId" clId="{D29E4454-8431-413B-A8B1-F9DB134E62E1}" dt="2022-01-24T03:36:39.193" v="2013" actId="478"/>
          <ac:picMkLst>
            <pc:docMk/>
            <pc:sldMk cId="3808626319" sldId="315"/>
            <ac:picMk id="6" creationId="{56028903-A3D0-4956-B180-D7B217F78071}"/>
          </ac:picMkLst>
        </pc:picChg>
        <pc:picChg chg="add mod">
          <ac:chgData name="최 석준" userId="6f687b8e7e57ada7" providerId="LiveId" clId="{D29E4454-8431-413B-A8B1-F9DB134E62E1}" dt="2022-01-24T03:38:53.379" v="2029" actId="1076"/>
          <ac:picMkLst>
            <pc:docMk/>
            <pc:sldMk cId="3808626319" sldId="315"/>
            <ac:picMk id="7" creationId="{C4F5BA06-17BA-41E4-A03F-1AF66A9BC05F}"/>
          </ac:picMkLst>
        </pc:picChg>
        <pc:picChg chg="add mod">
          <ac:chgData name="최 석준" userId="6f687b8e7e57ada7" providerId="LiveId" clId="{D29E4454-8431-413B-A8B1-F9DB134E62E1}" dt="2022-01-24T03:38:53.379" v="2029" actId="1076"/>
          <ac:picMkLst>
            <pc:docMk/>
            <pc:sldMk cId="3808626319" sldId="315"/>
            <ac:picMk id="8" creationId="{AC2F303C-7E82-4561-8A14-2A0BC2D6F48A}"/>
          </ac:picMkLst>
        </pc:picChg>
      </pc:sldChg>
      <pc:sldChg chg="addSp delSp modSp new mod modNotesTx">
        <pc:chgData name="최 석준" userId="6f687b8e7e57ada7" providerId="LiveId" clId="{D29E4454-8431-413B-A8B1-F9DB134E62E1}" dt="2022-01-24T04:22:46.638" v="2488" actId="20577"/>
        <pc:sldMkLst>
          <pc:docMk/>
          <pc:sldMk cId="3293353691" sldId="316"/>
        </pc:sldMkLst>
        <pc:spChg chg="mod">
          <ac:chgData name="최 석준" userId="6f687b8e7e57ada7" providerId="LiveId" clId="{D29E4454-8431-413B-A8B1-F9DB134E62E1}" dt="2022-01-24T03:43:32.457" v="2095" actId="6549"/>
          <ac:spMkLst>
            <pc:docMk/>
            <pc:sldMk cId="3293353691" sldId="316"/>
            <ac:spMk id="2" creationId="{E9D747AC-1C47-42B5-9DC1-793B27A2C858}"/>
          </ac:spMkLst>
        </pc:spChg>
        <pc:spChg chg="mod">
          <ac:chgData name="최 석준" userId="6f687b8e7e57ada7" providerId="LiveId" clId="{D29E4454-8431-413B-A8B1-F9DB134E62E1}" dt="2022-01-24T03:41:46.227" v="2060" actId="20577"/>
          <ac:spMkLst>
            <pc:docMk/>
            <pc:sldMk cId="3293353691" sldId="316"/>
            <ac:spMk id="3" creationId="{23A8A809-1449-4013-82AF-51849308F68A}"/>
          </ac:spMkLst>
        </pc:spChg>
        <pc:graphicFrameChg chg="add del mod modGraphic">
          <ac:chgData name="최 석준" userId="6f687b8e7e57ada7" providerId="LiveId" clId="{D29E4454-8431-413B-A8B1-F9DB134E62E1}" dt="2022-01-24T03:42:49.767" v="2087" actId="478"/>
          <ac:graphicFrameMkLst>
            <pc:docMk/>
            <pc:sldMk cId="3293353691" sldId="316"/>
            <ac:graphicFrameMk id="6" creationId="{5F6A3514-A409-4D99-8CED-3F3F03501834}"/>
          </ac:graphicFrameMkLst>
        </pc:graphicFrameChg>
        <pc:picChg chg="add mod">
          <ac:chgData name="최 석준" userId="6f687b8e7e57ada7" providerId="LiveId" clId="{D29E4454-8431-413B-A8B1-F9DB134E62E1}" dt="2022-01-24T03:45:41.412" v="2112" actId="14100"/>
          <ac:picMkLst>
            <pc:docMk/>
            <pc:sldMk cId="3293353691" sldId="316"/>
            <ac:picMk id="8" creationId="{F88D9C82-2CF8-46E7-8E9C-392578559A43}"/>
          </ac:picMkLst>
        </pc:picChg>
      </pc:sldChg>
      <pc:sldChg chg="addSp delSp modSp add mod">
        <pc:chgData name="최 석준" userId="6f687b8e7e57ada7" providerId="LiveId" clId="{D29E4454-8431-413B-A8B1-F9DB134E62E1}" dt="2022-01-24T03:45:50.136" v="2116" actId="1036"/>
        <pc:sldMkLst>
          <pc:docMk/>
          <pc:sldMk cId="186155604" sldId="317"/>
        </pc:sldMkLst>
        <pc:spChg chg="mod">
          <ac:chgData name="최 석준" userId="6f687b8e7e57ada7" providerId="LiveId" clId="{D29E4454-8431-413B-A8B1-F9DB134E62E1}" dt="2022-01-24T03:44:52.497" v="2100" actId="20577"/>
          <ac:spMkLst>
            <pc:docMk/>
            <pc:sldMk cId="186155604" sldId="317"/>
            <ac:spMk id="2" creationId="{E9D747AC-1C47-42B5-9DC1-793B27A2C858}"/>
          </ac:spMkLst>
        </pc:spChg>
        <pc:picChg chg="add del mod">
          <ac:chgData name="최 석준" userId="6f687b8e7e57ada7" providerId="LiveId" clId="{D29E4454-8431-413B-A8B1-F9DB134E62E1}" dt="2022-01-24T03:45:18.617" v="2105" actId="478"/>
          <ac:picMkLst>
            <pc:docMk/>
            <pc:sldMk cId="186155604" sldId="317"/>
            <ac:picMk id="7" creationId="{0563B282-CC7C-491E-8C59-A040840399E3}"/>
          </ac:picMkLst>
        </pc:picChg>
        <pc:picChg chg="del">
          <ac:chgData name="최 석준" userId="6f687b8e7e57ada7" providerId="LiveId" clId="{D29E4454-8431-413B-A8B1-F9DB134E62E1}" dt="2022-01-24T03:45:04.338" v="2101" actId="478"/>
          <ac:picMkLst>
            <pc:docMk/>
            <pc:sldMk cId="186155604" sldId="317"/>
            <ac:picMk id="8" creationId="{F88D9C82-2CF8-46E7-8E9C-392578559A43}"/>
          </ac:picMkLst>
        </pc:picChg>
        <pc:picChg chg="add mod">
          <ac:chgData name="최 석준" userId="6f687b8e7e57ada7" providerId="LiveId" clId="{D29E4454-8431-413B-A8B1-F9DB134E62E1}" dt="2022-01-24T03:45:50.136" v="2116" actId="1036"/>
          <ac:picMkLst>
            <pc:docMk/>
            <pc:sldMk cId="186155604" sldId="317"/>
            <ac:picMk id="10" creationId="{B838C250-A81E-4042-934B-EEAAB7D11D68}"/>
          </ac:picMkLst>
        </pc:picChg>
      </pc:sldChg>
      <pc:sldMasterChg chg="delSp mod modSldLayout">
        <pc:chgData name="최 석준" userId="6f687b8e7e57ada7" providerId="LiveId" clId="{D29E4454-8431-413B-A8B1-F9DB134E62E1}" dt="2022-01-20T06:09:00.860" v="33" actId="478"/>
        <pc:sldMasterMkLst>
          <pc:docMk/>
          <pc:sldMasterMk cId="437786183" sldId="2147483660"/>
        </pc:sldMasterMkLst>
        <pc:spChg chg="del">
          <ac:chgData name="최 석준" userId="6f687b8e7e57ada7" providerId="LiveId" clId="{D29E4454-8431-413B-A8B1-F9DB134E62E1}" dt="2022-01-20T06:08:46.282" v="27" actId="478"/>
          <ac:spMkLst>
            <pc:docMk/>
            <pc:sldMasterMk cId="437786183" sldId="2147483660"/>
            <ac:spMk id="18" creationId="{DA9ACA7F-C105-4EA5-AD9E-91BD003FB58B}"/>
          </ac:spMkLst>
        </pc:spChg>
        <pc:sldLayoutChg chg="delSp mod">
          <pc:chgData name="최 석준" userId="6f687b8e7e57ada7" providerId="LiveId" clId="{D29E4454-8431-413B-A8B1-F9DB134E62E1}" dt="2022-01-20T06:08:49.410" v="28" actId="478"/>
          <pc:sldLayoutMkLst>
            <pc:docMk/>
            <pc:sldMasterMk cId="437786183" sldId="2147483660"/>
            <pc:sldLayoutMk cId="483520469" sldId="2147483661"/>
          </pc:sldLayoutMkLst>
          <pc:spChg chg="del">
            <ac:chgData name="최 석준" userId="6f687b8e7e57ada7" providerId="LiveId" clId="{D29E4454-8431-413B-A8B1-F9DB134E62E1}" dt="2022-01-20T06:08:49.410" v="28" actId="478"/>
            <ac:spMkLst>
              <pc:docMk/>
              <pc:sldMasterMk cId="437786183" sldId="2147483660"/>
              <pc:sldLayoutMk cId="483520469" sldId="2147483661"/>
              <ac:spMk id="21" creationId="{0B256E6B-D8E1-4CA8-B3FC-940DB69163B1}"/>
            </ac:spMkLst>
          </pc:spChg>
        </pc:sldLayoutChg>
        <pc:sldLayoutChg chg="delSp mod">
          <pc:chgData name="최 석준" userId="6f687b8e7e57ada7" providerId="LiveId" clId="{D29E4454-8431-413B-A8B1-F9DB134E62E1}" dt="2022-01-20T06:08:40.835" v="25" actId="478"/>
          <pc:sldLayoutMkLst>
            <pc:docMk/>
            <pc:sldMasterMk cId="437786183" sldId="2147483660"/>
            <pc:sldLayoutMk cId="1726446289" sldId="2147483662"/>
          </pc:sldLayoutMkLst>
          <pc:spChg chg="del">
            <ac:chgData name="최 석준" userId="6f687b8e7e57ada7" providerId="LiveId" clId="{D29E4454-8431-413B-A8B1-F9DB134E62E1}" dt="2022-01-20T06:08:40.835" v="25" actId="478"/>
            <ac:spMkLst>
              <pc:docMk/>
              <pc:sldMasterMk cId="437786183" sldId="2147483660"/>
              <pc:sldLayoutMk cId="1726446289" sldId="2147483662"/>
              <ac:spMk id="9" creationId="{64FEE34C-8726-48BF-A59A-BE8157DB5078}"/>
            </ac:spMkLst>
          </pc:spChg>
        </pc:sldLayoutChg>
        <pc:sldLayoutChg chg="delSp mod">
          <pc:chgData name="최 석준" userId="6f687b8e7e57ada7" providerId="LiveId" clId="{D29E4454-8431-413B-A8B1-F9DB134E62E1}" dt="2022-01-20T06:08:43.957" v="26" actId="478"/>
          <pc:sldLayoutMkLst>
            <pc:docMk/>
            <pc:sldMasterMk cId="437786183" sldId="2147483660"/>
            <pc:sldLayoutMk cId="3176671081" sldId="2147483664"/>
          </pc:sldLayoutMkLst>
          <pc:spChg chg="del">
            <ac:chgData name="최 석준" userId="6f687b8e7e57ada7" providerId="LiveId" clId="{D29E4454-8431-413B-A8B1-F9DB134E62E1}" dt="2022-01-20T06:08:43.957" v="26" actId="478"/>
            <ac:spMkLst>
              <pc:docMk/>
              <pc:sldMasterMk cId="437786183" sldId="2147483660"/>
              <pc:sldLayoutMk cId="3176671081" sldId="2147483664"/>
              <ac:spMk id="9" creationId="{95152B9C-DE1F-45CF-B417-DCC855B6E035}"/>
            </ac:spMkLst>
          </pc:spChg>
        </pc:sldLayoutChg>
        <pc:sldLayoutChg chg="delSp mod">
          <pc:chgData name="최 석준" userId="6f687b8e7e57ada7" providerId="LiveId" clId="{D29E4454-8431-413B-A8B1-F9DB134E62E1}" dt="2022-01-20T06:08:54.636" v="29" actId="478"/>
          <pc:sldLayoutMkLst>
            <pc:docMk/>
            <pc:sldMasterMk cId="437786183" sldId="2147483660"/>
            <pc:sldLayoutMk cId="3865587630" sldId="2147483665"/>
          </pc:sldLayoutMkLst>
          <pc:spChg chg="del">
            <ac:chgData name="최 석준" userId="6f687b8e7e57ada7" providerId="LiveId" clId="{D29E4454-8431-413B-A8B1-F9DB134E62E1}" dt="2022-01-20T06:08:54.636" v="29" actId="478"/>
            <ac:spMkLst>
              <pc:docMk/>
              <pc:sldMasterMk cId="437786183" sldId="2147483660"/>
              <pc:sldLayoutMk cId="3865587630" sldId="2147483665"/>
              <ac:spMk id="11" creationId="{75187802-2353-438C-A8C1-1E5E7E819095}"/>
            </ac:spMkLst>
          </pc:spChg>
        </pc:sldLayoutChg>
        <pc:sldLayoutChg chg="delSp mod">
          <pc:chgData name="최 석준" userId="6f687b8e7e57ada7" providerId="LiveId" clId="{D29E4454-8431-413B-A8B1-F9DB134E62E1}" dt="2022-01-20T06:08:56.346" v="30" actId="478"/>
          <pc:sldLayoutMkLst>
            <pc:docMk/>
            <pc:sldMasterMk cId="437786183" sldId="2147483660"/>
            <pc:sldLayoutMk cId="3211114449" sldId="2147483666"/>
          </pc:sldLayoutMkLst>
          <pc:spChg chg="del">
            <ac:chgData name="최 석준" userId="6f687b8e7e57ada7" providerId="LiveId" clId="{D29E4454-8431-413B-A8B1-F9DB134E62E1}" dt="2022-01-20T06:08:56.346" v="30" actId="478"/>
            <ac:spMkLst>
              <pc:docMk/>
              <pc:sldMasterMk cId="437786183" sldId="2147483660"/>
              <pc:sldLayoutMk cId="3211114449" sldId="2147483666"/>
              <ac:spMk id="6" creationId="{8B4DEF83-77C9-4C79-ABA8-34AAD223A06B}"/>
            </ac:spMkLst>
          </pc:spChg>
        </pc:sldLayoutChg>
        <pc:sldLayoutChg chg="delSp mod">
          <pc:chgData name="최 석준" userId="6f687b8e7e57ada7" providerId="LiveId" clId="{D29E4454-8431-413B-A8B1-F9DB134E62E1}" dt="2022-01-20T06:08:57.917" v="31" actId="478"/>
          <pc:sldLayoutMkLst>
            <pc:docMk/>
            <pc:sldMasterMk cId="437786183" sldId="2147483660"/>
            <pc:sldLayoutMk cId="2537411765" sldId="2147483667"/>
          </pc:sldLayoutMkLst>
          <pc:spChg chg="del">
            <ac:chgData name="최 석준" userId="6f687b8e7e57ada7" providerId="LiveId" clId="{D29E4454-8431-413B-A8B1-F9DB134E62E1}" dt="2022-01-20T06:08:57.917" v="31" actId="478"/>
            <ac:spMkLst>
              <pc:docMk/>
              <pc:sldMasterMk cId="437786183" sldId="2147483660"/>
              <pc:sldLayoutMk cId="2537411765" sldId="2147483667"/>
              <ac:spMk id="2" creationId="{FAA0B8DD-7AE0-4990-BFA8-FD5C30561CF3}"/>
            </ac:spMkLst>
          </pc:spChg>
        </pc:sldLayoutChg>
        <pc:sldLayoutChg chg="delSp mod">
          <pc:chgData name="최 석준" userId="6f687b8e7e57ada7" providerId="LiveId" clId="{D29E4454-8431-413B-A8B1-F9DB134E62E1}" dt="2022-01-20T06:08:59.260" v="32" actId="478"/>
          <pc:sldLayoutMkLst>
            <pc:docMk/>
            <pc:sldMasterMk cId="437786183" sldId="2147483660"/>
            <pc:sldLayoutMk cId="1982369901" sldId="2147483668"/>
          </pc:sldLayoutMkLst>
          <pc:spChg chg="del">
            <ac:chgData name="최 석준" userId="6f687b8e7e57ada7" providerId="LiveId" clId="{D29E4454-8431-413B-A8B1-F9DB134E62E1}" dt="2022-01-20T06:08:59.260" v="32" actId="478"/>
            <ac:spMkLst>
              <pc:docMk/>
              <pc:sldMasterMk cId="437786183" sldId="2147483660"/>
              <pc:sldLayoutMk cId="1982369901" sldId="2147483668"/>
              <ac:spMk id="8" creationId="{A45EF0F1-86BB-4974-92C1-80ED47203FF1}"/>
            </ac:spMkLst>
          </pc:spChg>
        </pc:sldLayoutChg>
        <pc:sldLayoutChg chg="delSp mod">
          <pc:chgData name="최 석준" userId="6f687b8e7e57ada7" providerId="LiveId" clId="{D29E4454-8431-413B-A8B1-F9DB134E62E1}" dt="2022-01-20T06:09:00.860" v="33" actId="478"/>
          <pc:sldLayoutMkLst>
            <pc:docMk/>
            <pc:sldMasterMk cId="437786183" sldId="2147483660"/>
            <pc:sldLayoutMk cId="3325555357" sldId="2147483669"/>
          </pc:sldLayoutMkLst>
          <pc:spChg chg="del">
            <ac:chgData name="최 석준" userId="6f687b8e7e57ada7" providerId="LiveId" clId="{D29E4454-8431-413B-A8B1-F9DB134E62E1}" dt="2022-01-20T06:09:00.860" v="33" actId="478"/>
            <ac:spMkLst>
              <pc:docMk/>
              <pc:sldMasterMk cId="437786183" sldId="2147483660"/>
              <pc:sldLayoutMk cId="3325555357" sldId="2147483669"/>
              <ac:spMk id="8" creationId="{B2FA6864-2F75-4E9B-91A3-D930D9E19159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59018-6AF1-E143-86C9-CA28F167CE25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BE1EE-CD29-2047-8800-BBF04764B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03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BE1EE-CD29-2047-8800-BBF04764B3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93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BE1EE-CD29-2047-8800-BBF04764B3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6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BE1EE-CD29-2047-8800-BBF04764B3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5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BE1EE-CD29-2047-8800-BBF04764B3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71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BE1EE-CD29-2047-8800-BBF04764B3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46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0"/>
            <a:ext cx="12192000" cy="603504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472" y="3602038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168323" y="1447952"/>
            <a:ext cx="5868737" cy="1800557"/>
          </a:xfr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바닥글 개체 틀 18">
            <a:extLst>
              <a:ext uri="{FF2B5EF4-FFF2-40B4-BE49-F238E27FC236}">
                <a16:creationId xmlns:a16="http://schemas.microsoft.com/office/drawing/2014/main" id="{D41CFD30-E9AC-45D7-BF9F-85DAA4851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91" y="6253074"/>
            <a:ext cx="2029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STAT7 Discussion Section</a:t>
            </a:r>
            <a:endParaRPr lang="ko-KR" altLang="en-US" dirty="0"/>
          </a:p>
        </p:txBody>
      </p:sp>
      <p:sp>
        <p:nvSpPr>
          <p:cNvPr id="23" name="슬라이드 번호 개체 틀 19">
            <a:extLst>
              <a:ext uri="{FF2B5EF4-FFF2-40B4-BE49-F238E27FC236}">
                <a16:creationId xmlns:a16="http://schemas.microsoft.com/office/drawing/2014/main" id="{EE5C45BF-C936-4CC4-9DD6-1F75083ED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51457" y="6253074"/>
            <a:ext cx="50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397A-7516-403F-881B-84879BD0A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52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D54FA48-1544-4F23-A3D5-DA6D47CB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673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Kigelia" panose="020B0503040502020203" pitchFamily="34" charset="0"/>
                <a:cs typeface="Kigelia" panose="020B0503040502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바닥글 개체 틀 18">
            <a:extLst>
              <a:ext uri="{FF2B5EF4-FFF2-40B4-BE49-F238E27FC236}">
                <a16:creationId xmlns:a16="http://schemas.microsoft.com/office/drawing/2014/main" id="{A4FB9667-26C4-4631-A4CC-CCD12E051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91" y="6253074"/>
            <a:ext cx="2029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STAT7 Discussion Section</a:t>
            </a:r>
            <a:endParaRPr lang="ko-KR" altLang="en-US" dirty="0"/>
          </a:p>
        </p:txBody>
      </p:sp>
      <p:sp>
        <p:nvSpPr>
          <p:cNvPr id="11" name="슬라이드 번호 개체 틀 19">
            <a:extLst>
              <a:ext uri="{FF2B5EF4-FFF2-40B4-BE49-F238E27FC236}">
                <a16:creationId xmlns:a16="http://schemas.microsoft.com/office/drawing/2014/main" id="{E50756F6-E6B1-449D-AD2A-C1F7EDB83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51457" y="6253074"/>
            <a:ext cx="50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397A-7516-403F-881B-84879BD0A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44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32088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06363"/>
            <a:ext cx="12192000" cy="5895425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3753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3658"/>
            <a:ext cx="5181600" cy="4705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3658"/>
            <a:ext cx="5181600" cy="4705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AAA6256-845B-40A7-B190-0D416E6A0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673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바닥글 개체 틀 18">
            <a:extLst>
              <a:ext uri="{FF2B5EF4-FFF2-40B4-BE49-F238E27FC236}">
                <a16:creationId xmlns:a16="http://schemas.microsoft.com/office/drawing/2014/main" id="{B6DAB59F-D8B1-4CFC-A80A-653EE208D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91" y="6253074"/>
            <a:ext cx="2029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STAT7 Discussion Section</a:t>
            </a:r>
            <a:endParaRPr lang="ko-KR" altLang="en-US" dirty="0"/>
          </a:p>
        </p:txBody>
      </p:sp>
      <p:sp>
        <p:nvSpPr>
          <p:cNvPr id="11" name="슬라이드 번호 개체 틀 19">
            <a:extLst>
              <a:ext uri="{FF2B5EF4-FFF2-40B4-BE49-F238E27FC236}">
                <a16:creationId xmlns:a16="http://schemas.microsoft.com/office/drawing/2014/main" id="{182DDBED-E126-4B50-9C46-13479EE78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51457" y="6253074"/>
            <a:ext cx="50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397A-7516-403F-881B-84879BD0A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67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0733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031251"/>
            <a:ext cx="5157787" cy="39123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20733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031251"/>
            <a:ext cx="5183188" cy="39123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E9EE7C0-3A3D-42BB-93A8-9D998D556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673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바닥글 개체 틀 18">
            <a:extLst>
              <a:ext uri="{FF2B5EF4-FFF2-40B4-BE49-F238E27FC236}">
                <a16:creationId xmlns:a16="http://schemas.microsoft.com/office/drawing/2014/main" id="{B6FA34FE-072F-4169-8CE9-0A87848B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9891" y="6253074"/>
            <a:ext cx="2029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STAT7 Discussion Section</a:t>
            </a:r>
            <a:endParaRPr lang="ko-KR" altLang="en-US" dirty="0"/>
          </a:p>
        </p:txBody>
      </p:sp>
      <p:sp>
        <p:nvSpPr>
          <p:cNvPr id="13" name="슬라이드 번호 개체 틀 19">
            <a:extLst>
              <a:ext uri="{FF2B5EF4-FFF2-40B4-BE49-F238E27FC236}">
                <a16:creationId xmlns:a16="http://schemas.microsoft.com/office/drawing/2014/main" id="{01B333E4-6FBA-4157-B49D-91C27EA5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51457" y="6253074"/>
            <a:ext cx="50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397A-7516-403F-881B-84879BD0A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58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바닥글 개체 틀 18">
            <a:extLst>
              <a:ext uri="{FF2B5EF4-FFF2-40B4-BE49-F238E27FC236}">
                <a16:creationId xmlns:a16="http://schemas.microsoft.com/office/drawing/2014/main" id="{12D6DCC6-A444-4CB9-8EB6-466946AC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91" y="6253074"/>
            <a:ext cx="2029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STAT7 Discussion Section</a:t>
            </a:r>
            <a:endParaRPr lang="ko-KR" altLang="en-US" dirty="0"/>
          </a:p>
        </p:txBody>
      </p:sp>
      <p:sp>
        <p:nvSpPr>
          <p:cNvPr id="8" name="슬라이드 번호 개체 틀 19">
            <a:extLst>
              <a:ext uri="{FF2B5EF4-FFF2-40B4-BE49-F238E27FC236}">
                <a16:creationId xmlns:a16="http://schemas.microsoft.com/office/drawing/2014/main" id="{745B35B9-1F1C-4B48-B218-67D5C66BD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51457" y="6253074"/>
            <a:ext cx="50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397A-7516-403F-881B-84879BD0A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11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18">
            <a:extLst>
              <a:ext uri="{FF2B5EF4-FFF2-40B4-BE49-F238E27FC236}">
                <a16:creationId xmlns:a16="http://schemas.microsoft.com/office/drawing/2014/main" id="{92EAD88A-B5EA-4580-B460-FBEBE4FA0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91" y="6253074"/>
            <a:ext cx="2029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STAT7 Discussion Section</a:t>
            </a:r>
            <a:endParaRPr lang="ko-KR" altLang="en-US" dirty="0"/>
          </a:p>
        </p:txBody>
      </p:sp>
      <p:sp>
        <p:nvSpPr>
          <p:cNvPr id="4" name="슬라이드 번호 개체 틀 19">
            <a:extLst>
              <a:ext uri="{FF2B5EF4-FFF2-40B4-BE49-F238E27FC236}">
                <a16:creationId xmlns:a16="http://schemas.microsoft.com/office/drawing/2014/main" id="{D3E0D3F3-69C1-4815-BB83-CA0F91A94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51457" y="6253074"/>
            <a:ext cx="50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397A-7516-403F-881B-84879BD0A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41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바닥글 개체 틀 18">
            <a:extLst>
              <a:ext uri="{FF2B5EF4-FFF2-40B4-BE49-F238E27FC236}">
                <a16:creationId xmlns:a16="http://schemas.microsoft.com/office/drawing/2014/main" id="{9C9B5751-67D7-4869-979A-C57370DD1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91" y="6253074"/>
            <a:ext cx="2029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STAT7 Discussion Section</a:t>
            </a:r>
            <a:endParaRPr lang="ko-KR" altLang="en-US" dirty="0"/>
          </a:p>
        </p:txBody>
      </p:sp>
      <p:sp>
        <p:nvSpPr>
          <p:cNvPr id="10" name="슬라이드 번호 개체 틀 19">
            <a:extLst>
              <a:ext uri="{FF2B5EF4-FFF2-40B4-BE49-F238E27FC236}">
                <a16:creationId xmlns:a16="http://schemas.microsoft.com/office/drawing/2014/main" id="{37180B4B-D14D-4DDD-B922-82F299659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51457" y="6253074"/>
            <a:ext cx="50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397A-7516-403F-881B-84879BD0A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36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바닥글 개체 틀 18">
            <a:extLst>
              <a:ext uri="{FF2B5EF4-FFF2-40B4-BE49-F238E27FC236}">
                <a16:creationId xmlns:a16="http://schemas.microsoft.com/office/drawing/2014/main" id="{25B73B03-F5F1-4593-9C80-89BCA2A2E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91" y="6253074"/>
            <a:ext cx="2029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STAT7 Discussion Section</a:t>
            </a:r>
            <a:endParaRPr lang="ko-KR" altLang="en-US" dirty="0"/>
          </a:p>
        </p:txBody>
      </p:sp>
      <p:sp>
        <p:nvSpPr>
          <p:cNvPr id="10" name="슬라이드 번호 개체 틀 19">
            <a:extLst>
              <a:ext uri="{FF2B5EF4-FFF2-40B4-BE49-F238E27FC236}">
                <a16:creationId xmlns:a16="http://schemas.microsoft.com/office/drawing/2014/main" id="{B105C182-5BB7-44A3-85D6-0468577B6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51457" y="6253074"/>
            <a:ext cx="50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397A-7516-403F-881B-84879BD0A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55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673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05345"/>
            <a:ext cx="10515600" cy="4696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C61766-F84B-674E-88A4-13A4D1DD0E6C}"/>
              </a:ext>
            </a:extLst>
          </p:cNvPr>
          <p:cNvSpPr/>
          <p:nvPr userDrawn="1"/>
        </p:nvSpPr>
        <p:spPr bwMode="auto">
          <a:xfrm>
            <a:off x="0" y="5995365"/>
            <a:ext cx="12192000" cy="908671"/>
          </a:xfrm>
          <a:prstGeom prst="rect">
            <a:avLst/>
          </a:prstGeom>
          <a:solidFill>
            <a:srgbClr val="FDC7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3C68"/>
              </a:solidFill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032634" y="5901701"/>
            <a:ext cx="2927770" cy="10959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2C9BCF-E56E-F147-A78E-9173EF6556CE}"/>
              </a:ext>
            </a:extLst>
          </p:cNvPr>
          <p:cNvSpPr/>
          <p:nvPr userDrawn="1"/>
        </p:nvSpPr>
        <p:spPr>
          <a:xfrm>
            <a:off x="1" y="0"/>
            <a:ext cx="12192000" cy="123687"/>
          </a:xfrm>
          <a:prstGeom prst="rect">
            <a:avLst/>
          </a:prstGeom>
          <a:solidFill>
            <a:srgbClr val="003C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90AC1D83-28EB-4D83-B34C-82B13557D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91" y="6253074"/>
            <a:ext cx="2029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STAT7 Discussion Section</a:t>
            </a:r>
            <a:endParaRPr lang="ko-KR" alt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0BC1C439-5961-42FE-890E-0B99B4204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51457" y="6253074"/>
            <a:ext cx="50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397A-7516-403F-881B-84879BD0A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78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00" b="1" kern="1200">
          <a:solidFill>
            <a:schemeClr val="tx1"/>
          </a:solidFill>
          <a:latin typeface="Kigelia" panose="020B0503040502020203" pitchFamily="34" charset="0"/>
          <a:ea typeface="+mj-ea"/>
          <a:cs typeface="Kigelia" panose="020B0503040502020203" pitchFamily="34" charset="0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400" kern="1200">
          <a:solidFill>
            <a:schemeClr val="tx1"/>
          </a:solidFill>
          <a:latin typeface="Kigelia Light" panose="020B0502040204020203" pitchFamily="34" charset="0"/>
          <a:ea typeface="+mn-ea"/>
          <a:cs typeface="Kigelia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90000"/>
        <a:buFont typeface="Lucida Grande"/>
        <a:buChar char="–"/>
        <a:defRPr sz="2000" kern="1200">
          <a:solidFill>
            <a:schemeClr val="tx1"/>
          </a:solidFill>
          <a:latin typeface="Kigelia Light" panose="020B0502040204020203" pitchFamily="34" charset="0"/>
          <a:ea typeface="+mn-ea"/>
          <a:cs typeface="Kigelia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kern="1200">
          <a:solidFill>
            <a:schemeClr val="tx1"/>
          </a:solidFill>
          <a:latin typeface="Kigelia Light" panose="020B0502040204020203" pitchFamily="34" charset="0"/>
          <a:ea typeface="+mn-ea"/>
          <a:cs typeface="Kigelia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"/>
        <a:defRPr sz="1800" kern="1200">
          <a:solidFill>
            <a:schemeClr val="tx1"/>
          </a:solidFill>
          <a:latin typeface="Kigelia Light" panose="020B0502040204020203" pitchFamily="34" charset="0"/>
          <a:ea typeface="+mn-ea"/>
          <a:cs typeface="Kigelia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igelia Light" panose="020B0502040204020203" pitchFamily="34" charset="0"/>
          <a:ea typeface="+mn-ea"/>
          <a:cs typeface="Kigelia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view_students.jp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" b="159"/>
          <a:stretch>
            <a:fillRect/>
          </a:stretch>
        </p:blipFill>
        <p:spPr/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STAT7:</a:t>
            </a:r>
            <a:br>
              <a:rPr lang="en-US" dirty="0"/>
            </a:br>
            <a:r>
              <a:rPr lang="en-US" dirty="0"/>
              <a:t>Discussion Section </a:t>
            </a:r>
            <a:r>
              <a:rPr lang="en-US" dirty="0" smtClean="0"/>
              <a:t>#5</a:t>
            </a:r>
            <a:endParaRPr 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282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Ch7.3 Assessing Normality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STAT7 Discussion Section</a:t>
            </a:r>
            <a:endParaRPr lang="ko-KR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75397A-7516-403F-881B-84879BD0A30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0841" y="1039092"/>
            <a:ext cx="108259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How to judge from the plot?</a:t>
            </a:r>
          </a:p>
          <a:p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If the points approximately are on a straight line, the slope is approximately 1 for quantile-quantile plot, then it satisfies perfect normality.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62" y="2418130"/>
            <a:ext cx="4494062" cy="29376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280" y="2418130"/>
            <a:ext cx="4362867" cy="293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Ch7.3 Assessing Normality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STAT7 Discussion Section</a:t>
            </a:r>
            <a:endParaRPr lang="ko-KR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75397A-7516-403F-881B-84879BD0A30E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45" y="1713056"/>
            <a:ext cx="6238875" cy="2524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592" y="2749431"/>
            <a:ext cx="4250208" cy="2975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216" y="181054"/>
            <a:ext cx="4168584" cy="255505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0654" y="4545302"/>
            <a:ext cx="6187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Not normal. Also, we can judge the correlation coefficient (you will learn later) between theoretical and true z-score. If the correlation is greater than 0.951, then we can say it is normally distributed. But the correlation in this case is: 0.88 </a:t>
            </a:r>
            <a:r>
              <a:rPr lang="en-US" altLang="zh-CN" dirty="0"/>
              <a:t>&lt;</a:t>
            </a:r>
            <a:r>
              <a:rPr lang="en-US" altLang="zh-CN" dirty="0" smtClean="0"/>
              <a:t> 0.951.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55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DB6210F-52BF-463B-91BE-9B0C512C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Ch7.1 </a:t>
            </a:r>
            <a:r>
              <a:rPr lang="en-US" altLang="zh-CN" dirty="0" smtClean="0"/>
              <a:t>Normal Distribution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305AB7-62CF-47E1-9F0B-26B5E93CB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STAT7 Discussion Section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276721-7E65-4F6F-967B-60003B135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75397A-7516-403F-881B-84879BD0A30E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Normal Distribution:</a:t>
            </a:r>
          </a:p>
          <a:p>
            <a:pPr marL="0" indent="0">
              <a:buNone/>
            </a:pPr>
            <a:r>
              <a:rPr lang="en-US" altLang="zh-CN" dirty="0" smtClean="0"/>
              <a:t>- A </a:t>
            </a:r>
            <a:r>
              <a:rPr lang="en-US" altLang="zh-CN" dirty="0"/>
              <a:t>continuous random variable is </a:t>
            </a:r>
            <a:r>
              <a:rPr lang="en-US" altLang="zh-CN" b="1" dirty="0">
                <a:solidFill>
                  <a:srgbClr val="FFC000"/>
                </a:solidFill>
              </a:rPr>
              <a:t>normally distributed</a:t>
            </a:r>
            <a:r>
              <a:rPr lang="en-US" altLang="zh-CN" dirty="0"/>
              <a:t>, or has a </a:t>
            </a:r>
            <a:r>
              <a:rPr lang="en-US" altLang="zh-CN" b="1" dirty="0">
                <a:solidFill>
                  <a:srgbClr val="FFC000"/>
                </a:solidFill>
              </a:rPr>
              <a:t>normal probability </a:t>
            </a:r>
            <a:r>
              <a:rPr lang="en-US" altLang="zh-CN" b="1" dirty="0">
                <a:solidFill>
                  <a:srgbClr val="FFC000"/>
                </a:solidFill>
              </a:rPr>
              <a:t>distribution</a:t>
            </a:r>
            <a:r>
              <a:rPr lang="en-US" altLang="zh-CN" dirty="0"/>
              <a:t>, if its relative frequency histogram has the shape of a normal curve</a:t>
            </a:r>
            <a:r>
              <a:rPr lang="en-US" altLang="zh-CN" dirty="0" smtClean="0"/>
              <a:t>. (Approximately a bell-shaped curve)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036" y="2896712"/>
            <a:ext cx="2834202" cy="257654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612" y="2783246"/>
            <a:ext cx="6080188" cy="300498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776" y="508396"/>
            <a:ext cx="43910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6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DB6210F-52BF-463B-91BE-9B0C512C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Ch7.1 </a:t>
            </a:r>
            <a:r>
              <a:rPr lang="en-US" altLang="zh-CN" dirty="0" smtClean="0"/>
              <a:t>Normal Distribution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305AB7-62CF-47E1-9F0B-26B5E93CB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STAT7 Discussion Section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276721-7E65-4F6F-967B-60003B135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75397A-7516-403F-881B-84879BD0A30E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03" y="1361588"/>
            <a:ext cx="4213943" cy="348740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27264" y="1768729"/>
            <a:ext cx="53128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 smtClean="0"/>
              <a:t>How to specify the mean from the picture?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sz="2400" b="1" dirty="0">
                <a:solidFill>
                  <a:srgbClr val="FFC000"/>
                </a:solidFill>
                <a:latin typeface="Kigelia Light" panose="020B0502040204020203" pitchFamily="34" charset="0"/>
                <a:cs typeface="Kigelia Light" panose="020B0502040204020203" pitchFamily="34" charset="0"/>
              </a:rPr>
              <a:t>The </a:t>
            </a:r>
            <a:r>
              <a:rPr lang="en-US" altLang="zh-CN" sz="2400" b="1" dirty="0" smtClean="0">
                <a:solidFill>
                  <a:srgbClr val="FFC000"/>
                </a:solidFill>
                <a:latin typeface="Kigelia Light" panose="020B0502040204020203" pitchFamily="34" charset="0"/>
                <a:cs typeface="Kigelia Light" panose="020B0502040204020203" pitchFamily="34" charset="0"/>
              </a:rPr>
              <a:t>peak</a:t>
            </a: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How to specify the standard deviation?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sz="2400" b="1" dirty="0">
                <a:solidFill>
                  <a:srgbClr val="FFC000"/>
                </a:solidFill>
                <a:latin typeface="Kigelia Light" panose="020B0502040204020203" pitchFamily="34" charset="0"/>
                <a:cs typeface="Kigelia Light" panose="020B0502040204020203" pitchFamily="34" charset="0"/>
              </a:rPr>
              <a:t>The range of X.</a:t>
            </a:r>
            <a:endParaRPr lang="zh-CN" altLang="en-US" sz="2400" b="1" dirty="0">
              <a:solidFill>
                <a:srgbClr val="FFC000"/>
              </a:solidFill>
              <a:latin typeface="Kigelia Light" panose="020B0502040204020203" pitchFamily="34" charset="0"/>
              <a:cs typeface="Kigelia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79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DB6210F-52BF-463B-91BE-9B0C512C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Ch7.1 </a:t>
            </a:r>
            <a:r>
              <a:rPr lang="en-US" altLang="zh-CN" dirty="0" smtClean="0"/>
              <a:t>Normal Distribution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305AB7-62CF-47E1-9F0B-26B5E93CB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STAT7 Discussion Section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276721-7E65-4F6F-967B-60003B135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75397A-7516-403F-881B-84879BD0A30E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692" y="1141330"/>
            <a:ext cx="4169347" cy="447723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653261" y="1399513"/>
            <a:ext cx="61271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 smtClean="0"/>
              <a:t>What is the sum of the area under the normal curve?</a:t>
            </a:r>
          </a:p>
          <a:p>
            <a:pPr marL="285750" indent="-285750">
              <a:buFontTx/>
              <a:buChar char="-"/>
            </a:pPr>
            <a:r>
              <a:rPr lang="en-US" altLang="zh-CN" sz="2400" b="1" dirty="0">
                <a:solidFill>
                  <a:srgbClr val="FFC000"/>
                </a:solidFill>
                <a:latin typeface="Kigelia Light" panose="020B0502040204020203" pitchFamily="34" charset="0"/>
                <a:cs typeface="Kigelia Light" panose="020B0502040204020203" pitchFamily="34" charset="0"/>
              </a:rPr>
              <a:t>One</a:t>
            </a:r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Why does the sum of the area sum to one?</a:t>
            </a:r>
          </a:p>
          <a:p>
            <a:pPr marL="285750" indent="-285750">
              <a:buFontTx/>
              <a:buChar char="-"/>
            </a:pPr>
            <a:r>
              <a:rPr lang="en-US" altLang="zh-CN" sz="2400" b="1" dirty="0">
                <a:solidFill>
                  <a:srgbClr val="FFC000"/>
                </a:solidFill>
                <a:latin typeface="Kigelia Light" panose="020B0502040204020203" pitchFamily="34" charset="0"/>
                <a:cs typeface="Kigelia Light" panose="020B0502040204020203" pitchFamily="34" charset="0"/>
              </a:rPr>
              <a:t>Axiom of probability.</a:t>
            </a:r>
            <a:endParaRPr lang="en-US" altLang="zh-CN" sz="2400" b="1" dirty="0">
              <a:solidFill>
                <a:srgbClr val="FFC000"/>
              </a:solidFill>
              <a:latin typeface="Kigelia Light" panose="020B0502040204020203" pitchFamily="34" charset="0"/>
              <a:cs typeface="Kigelia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What does certain partition of area under the curve mean?</a:t>
            </a:r>
          </a:p>
          <a:p>
            <a:pPr marL="285750" indent="-285750">
              <a:buFontTx/>
              <a:buChar char="-"/>
            </a:pPr>
            <a:r>
              <a:rPr lang="en-US" altLang="zh-CN" sz="2400" b="1" dirty="0">
                <a:solidFill>
                  <a:srgbClr val="FFC000"/>
                </a:solidFill>
                <a:latin typeface="Kigelia Light" panose="020B0502040204020203" pitchFamily="34" charset="0"/>
                <a:cs typeface="Kigelia Light" panose="020B0502040204020203" pitchFamily="34" charset="0"/>
              </a:rPr>
              <a:t>Probability of x belongs to certain set</a:t>
            </a:r>
            <a:endParaRPr lang="en-US" altLang="zh-CN" sz="2400" b="1" dirty="0">
              <a:solidFill>
                <a:srgbClr val="FFC000"/>
              </a:solidFill>
              <a:latin typeface="Kigelia Light" panose="020B0502040204020203" pitchFamily="34" charset="0"/>
              <a:cs typeface="Kigelia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54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DB6210F-52BF-463B-91BE-9B0C512C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Ch7.1 </a:t>
            </a:r>
            <a:r>
              <a:rPr lang="en-US" altLang="zh-CN" dirty="0" smtClean="0"/>
              <a:t>Normal Distribution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305AB7-62CF-47E1-9F0B-26B5E93CB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STAT7 Discussion Section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276721-7E65-4F6F-967B-60003B135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75397A-7516-403F-881B-84879BD0A30E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03" y="1361588"/>
            <a:ext cx="4213943" cy="348740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27264" y="1768729"/>
            <a:ext cx="53128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 smtClean="0"/>
              <a:t>How to specify the mean from the picture?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sz="2400" b="1" dirty="0">
                <a:solidFill>
                  <a:srgbClr val="FFC000"/>
                </a:solidFill>
                <a:latin typeface="Kigelia Light" panose="020B0502040204020203" pitchFamily="34" charset="0"/>
                <a:cs typeface="Kigelia Light" panose="020B0502040204020203" pitchFamily="34" charset="0"/>
              </a:rPr>
              <a:t>The </a:t>
            </a:r>
            <a:r>
              <a:rPr lang="en-US" altLang="zh-CN" sz="2400" b="1" dirty="0" smtClean="0">
                <a:solidFill>
                  <a:srgbClr val="FFC000"/>
                </a:solidFill>
                <a:latin typeface="Kigelia Light" panose="020B0502040204020203" pitchFamily="34" charset="0"/>
                <a:cs typeface="Kigelia Light" panose="020B0502040204020203" pitchFamily="34" charset="0"/>
              </a:rPr>
              <a:t>peak</a:t>
            </a: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How to specify the standard deviation?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sz="2400" b="1" dirty="0">
                <a:solidFill>
                  <a:srgbClr val="FFC000"/>
                </a:solidFill>
                <a:latin typeface="Kigelia Light" panose="020B0502040204020203" pitchFamily="34" charset="0"/>
                <a:cs typeface="Kigelia Light" panose="020B0502040204020203" pitchFamily="34" charset="0"/>
              </a:rPr>
              <a:t>The range of X.</a:t>
            </a:r>
            <a:endParaRPr lang="zh-CN" altLang="en-US" sz="2400" b="1" dirty="0">
              <a:solidFill>
                <a:srgbClr val="FFC000"/>
              </a:solidFill>
              <a:latin typeface="Kigelia Light" panose="020B0502040204020203" pitchFamily="34" charset="0"/>
              <a:cs typeface="Kigelia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587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DB6210F-52BF-463B-91BE-9B0C512C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Ch7.2 Application of </a:t>
            </a:r>
            <a:r>
              <a:rPr lang="en-US" altLang="zh-CN" dirty="0" smtClean="0"/>
              <a:t>Normal Distribution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305AB7-62CF-47E1-9F0B-26B5E93CB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STAT7 Discussion Section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276721-7E65-4F6F-967B-60003B135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75397A-7516-403F-881B-84879BD0A30E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751" y="3013926"/>
            <a:ext cx="5581650" cy="1104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33" y="1181378"/>
            <a:ext cx="3783768" cy="41760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751" y="1508976"/>
            <a:ext cx="5638800" cy="15049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738861" y="4282771"/>
            <a:ext cx="75287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Remember: </a:t>
            </a:r>
          </a:p>
          <a:p>
            <a:pPr marL="285750" indent="-285750">
              <a:buFontTx/>
              <a:buChar char="-"/>
            </a:pPr>
            <a:r>
              <a:rPr lang="en-US" altLang="zh-CN" sz="2400" b="1" dirty="0">
                <a:solidFill>
                  <a:srgbClr val="FFC000"/>
                </a:solidFill>
                <a:latin typeface="Kigelia Light" panose="020B0502040204020203" pitchFamily="34" charset="0"/>
                <a:cs typeface="Kigelia Light" panose="020B0502040204020203" pitchFamily="34" charset="0"/>
              </a:rPr>
              <a:t>All the area under the curve sums to </a:t>
            </a:r>
            <a:r>
              <a:rPr lang="en-US" altLang="zh-CN" sz="2400" b="1" dirty="0">
                <a:solidFill>
                  <a:srgbClr val="FF0000"/>
                </a:solidFill>
                <a:latin typeface="Kigelia Light" panose="020B0502040204020203" pitchFamily="34" charset="0"/>
                <a:cs typeface="Kigelia Light" panose="020B0502040204020203" pitchFamily="34" charset="0"/>
              </a:rPr>
              <a:t>1</a:t>
            </a:r>
            <a:r>
              <a:rPr lang="en-US" altLang="zh-CN" sz="2400" b="1" dirty="0">
                <a:solidFill>
                  <a:srgbClr val="FFC000"/>
                </a:solidFill>
                <a:latin typeface="Kigelia Light" panose="020B0502040204020203" pitchFamily="34" charset="0"/>
                <a:cs typeface="Kigelia Light" panose="020B0502040204020203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zh-CN" sz="2400" b="1" dirty="0">
                <a:solidFill>
                  <a:srgbClr val="FFC000"/>
                </a:solidFill>
                <a:latin typeface="Kigelia Light" panose="020B0502040204020203" pitchFamily="34" charset="0"/>
                <a:cs typeface="Kigelia Light" panose="020B0502040204020203" pitchFamily="34" charset="0"/>
              </a:rPr>
              <a:t>The distribution is symmetric about the </a:t>
            </a:r>
            <a:r>
              <a:rPr lang="en-US" altLang="zh-CN" sz="2400" b="1" dirty="0">
                <a:solidFill>
                  <a:srgbClr val="FF0000"/>
                </a:solidFill>
                <a:latin typeface="Kigelia Light" panose="020B0502040204020203" pitchFamily="34" charset="0"/>
                <a:cs typeface="Kigelia Light" panose="020B0502040204020203" pitchFamily="34" charset="0"/>
              </a:rPr>
              <a:t>mean</a:t>
            </a:r>
            <a:r>
              <a:rPr lang="en-US" altLang="zh-CN" sz="2400" b="1" dirty="0">
                <a:solidFill>
                  <a:srgbClr val="FFC000"/>
                </a:solidFill>
                <a:latin typeface="Kigelia Light" panose="020B0502040204020203" pitchFamily="34" charset="0"/>
                <a:cs typeface="Kigelia Light" panose="020B0502040204020203" pitchFamily="34" charset="0"/>
              </a:rPr>
              <a:t>.</a:t>
            </a:r>
            <a:endParaRPr lang="zh-CN" altLang="en-US" sz="2400" b="1" dirty="0">
              <a:solidFill>
                <a:srgbClr val="FFC000"/>
              </a:solidFill>
              <a:latin typeface="Kigelia Light" panose="020B0502040204020203" pitchFamily="34" charset="0"/>
              <a:cs typeface="Kigelia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75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Ch7.2 Application of </a:t>
            </a:r>
            <a:r>
              <a:rPr lang="en-US" altLang="zh-CN" dirty="0"/>
              <a:t>Normal Distribution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STAT7 Discussion Section</a:t>
            </a:r>
            <a:endParaRPr lang="ko-KR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75397A-7516-403F-881B-84879BD0A30E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8414"/>
            <a:ext cx="5629275" cy="32670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54896" y="1354914"/>
            <a:ext cx="47989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 smtClean="0"/>
              <a:t>How to calculate when you are only provided standard normal table, but not a table that you want? </a:t>
            </a:r>
          </a:p>
          <a:p>
            <a:pPr marL="285750" indent="-285750">
              <a:buFontTx/>
              <a:buChar char="-"/>
            </a:pPr>
            <a:r>
              <a:rPr lang="en-US" altLang="zh-CN" sz="2400" b="1" dirty="0">
                <a:solidFill>
                  <a:srgbClr val="FFC000"/>
                </a:solidFill>
                <a:latin typeface="Kigelia Light" panose="020B0502040204020203" pitchFamily="34" charset="0"/>
                <a:cs typeface="Kigelia Light" panose="020B0502040204020203" pitchFamily="34" charset="0"/>
              </a:rPr>
              <a:t>Transfer to </a:t>
            </a:r>
            <a:r>
              <a:rPr lang="en-US" altLang="zh-CN" sz="2400" b="1" dirty="0">
                <a:solidFill>
                  <a:srgbClr val="FF0000"/>
                </a:solidFill>
                <a:latin typeface="Kigelia Light" panose="020B0502040204020203" pitchFamily="34" charset="0"/>
                <a:cs typeface="Kigelia Light" panose="020B0502040204020203" pitchFamily="34" charset="0"/>
              </a:rPr>
              <a:t>z-score</a:t>
            </a:r>
            <a:r>
              <a:rPr lang="en-US" altLang="zh-CN" sz="2400" b="1" dirty="0">
                <a:solidFill>
                  <a:srgbClr val="FFC000"/>
                </a:solidFill>
                <a:latin typeface="Kigelia Light" panose="020B0502040204020203" pitchFamily="34" charset="0"/>
                <a:cs typeface="Kigelia Light" panose="020B0502040204020203" pitchFamily="34" charset="0"/>
              </a:rPr>
              <a:t>!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Screen Shot 2022-01-21 at 5.54.14 PM.png" descr="Screen Shot 2022-01-21 at 5.54.1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15472" y="2715166"/>
            <a:ext cx="3077779" cy="97281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文本框 8"/>
          <p:cNvSpPr txBox="1"/>
          <p:nvPr/>
        </p:nvSpPr>
        <p:spPr>
          <a:xfrm>
            <a:off x="6717835" y="3627493"/>
            <a:ext cx="54730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Remember: </a:t>
            </a:r>
          </a:p>
          <a:p>
            <a:r>
              <a:rPr lang="en-US" altLang="zh-CN" sz="2400" b="1" dirty="0">
                <a:solidFill>
                  <a:srgbClr val="FFC000"/>
                </a:solidFill>
                <a:latin typeface="Kigelia Light" panose="020B0502040204020203" pitchFamily="34" charset="0"/>
                <a:cs typeface="Kigelia Light" panose="020B0502040204020203" pitchFamily="34" charset="0"/>
              </a:rPr>
              <a:t>z-score follows an approximately </a:t>
            </a:r>
            <a:r>
              <a:rPr lang="en-US" altLang="zh-CN" sz="2400" b="1" dirty="0">
                <a:solidFill>
                  <a:srgbClr val="FF0000"/>
                </a:solidFill>
                <a:latin typeface="Kigelia Light" panose="020B0502040204020203" pitchFamily="34" charset="0"/>
                <a:cs typeface="Kigelia Light" panose="020B0502040204020203" pitchFamily="34" charset="0"/>
              </a:rPr>
              <a:t>standard normal distribution</a:t>
            </a:r>
            <a:r>
              <a:rPr lang="en-US" altLang="zh-CN" sz="2400" b="1" dirty="0">
                <a:solidFill>
                  <a:srgbClr val="FFC000"/>
                </a:solidFill>
                <a:latin typeface="Kigelia Light" panose="020B0502040204020203" pitchFamily="34" charset="0"/>
                <a:cs typeface="Kigelia Light" panose="020B0502040204020203" pitchFamily="34" charset="0"/>
              </a:rPr>
              <a:t>.</a:t>
            </a:r>
            <a:endParaRPr lang="zh-CN" altLang="en-US" sz="2400" b="1" dirty="0">
              <a:solidFill>
                <a:srgbClr val="FFC000"/>
              </a:solidFill>
              <a:latin typeface="Kigelia Light" panose="020B0502040204020203" pitchFamily="34" charset="0"/>
              <a:cs typeface="Kigelia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24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Ch7.2 Application of </a:t>
            </a:r>
            <a:r>
              <a:rPr lang="en-US" altLang="zh-CN" dirty="0"/>
              <a:t>Normal Distribution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STAT7 Discussion Section</a:t>
            </a:r>
            <a:endParaRPr lang="ko-KR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75397A-7516-403F-881B-84879BD0A30E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595" y="1039092"/>
            <a:ext cx="5638800" cy="15049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87351" y="2823293"/>
                <a:ext cx="9657933" cy="1997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lphaLcParenBoth"/>
                </a:pPr>
                <a:r>
                  <a:rPr lang="en-US" altLang="zh-CN" dirty="0" smtClean="0"/>
                  <a:t>What </a:t>
                </a:r>
                <a:r>
                  <a:rPr lang="en-US" altLang="zh-CN" dirty="0"/>
                  <a:t>proportion of pregnancies lasts more than 270 days</a:t>
                </a:r>
                <a:r>
                  <a:rPr lang="en-US" altLang="zh-CN" dirty="0" smtClean="0"/>
                  <a:t>?</a:t>
                </a:r>
              </a:p>
              <a:p>
                <a:pPr marL="342900" indent="-342900">
                  <a:buAutoNum type="alphaLcParenBoth"/>
                </a:pPr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= </a:t>
                </a:r>
                <a:r>
                  <a:rPr lang="en-US" altLang="zh-CN" dirty="0" smtClean="0"/>
                  <a:t>266,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= </a:t>
                </a:r>
                <a:r>
                  <a:rPr lang="en-US" altLang="zh-CN" dirty="0" smtClean="0"/>
                  <a:t>16</a:t>
                </a:r>
              </a:p>
              <a:p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&gt;270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−266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270−266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𝟐𝟔𝟔</m:t>
                          </m:r>
                        </m:num>
                        <m:den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𝟏𝟔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270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−266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=0.25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51" y="2823293"/>
                <a:ext cx="9657933" cy="1997726"/>
              </a:xfrm>
              <a:prstGeom prst="rect">
                <a:avLst/>
              </a:prstGeom>
              <a:blipFill>
                <a:blip r:embed="rId3"/>
                <a:stretch>
                  <a:fillRect l="-379" t="-1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2408365" y="4724124"/>
            <a:ext cx="7375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Check the table again to get the number, or by technical methods.</a:t>
            </a:r>
          </a:p>
          <a:p>
            <a:pPr algn="ctr"/>
            <a:r>
              <a:rPr lang="en-US" altLang="zh-CN" dirty="0" smtClean="0"/>
              <a:t>Other questions similar, leave for your exercise.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630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Ch7.3 Assessing Normality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STAT7 Discussion Section</a:t>
            </a:r>
            <a:endParaRPr lang="ko-KR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75397A-7516-403F-881B-84879BD0A30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0841" y="1039092"/>
            <a:ext cx="108259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Why do we need to assess normality?</a:t>
            </a:r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Traditional judgement from common sense is not rigorous enough. Need clear and more scientific method.</a:t>
            </a:r>
          </a:p>
          <a:p>
            <a:pPr marL="285750" indent="-285750">
              <a:buFontTx/>
              <a:buChar char="-"/>
            </a:pP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784" y="2275919"/>
            <a:ext cx="82200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31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B6A"/>
      </a:accent1>
      <a:accent2>
        <a:srgbClr val="FDC701"/>
      </a:accent2>
      <a:accent3>
        <a:srgbClr val="0069AD"/>
      </a:accent3>
      <a:accent4>
        <a:srgbClr val="13A5DC"/>
      </a:accent4>
      <a:accent5>
        <a:srgbClr val="007888"/>
      </a:accent5>
      <a:accent6>
        <a:srgbClr val="FF9F15"/>
      </a:accent6>
      <a:hlink>
        <a:srgbClr val="FFC003"/>
      </a:hlink>
      <a:folHlink>
        <a:srgbClr val="DA206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SC Template (Widescreen Edition)" id="{9F8A7A27-C923-5646-822B-F56B55A0414F}" vid="{B3A8500F-76B8-0B4B-8D86-BD2EECB1A1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21340</TotalTime>
  <Words>417</Words>
  <Application>Microsoft Office PowerPoint</Application>
  <PresentationFormat>宽屏</PresentationFormat>
  <Paragraphs>81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굴림</vt:lpstr>
      <vt:lpstr>Kigelia</vt:lpstr>
      <vt:lpstr>Kigelia Light</vt:lpstr>
      <vt:lpstr>Lucida Grande</vt:lpstr>
      <vt:lpstr>맑은 고딕</vt:lpstr>
      <vt:lpstr>ヒラギノ角ゴ Pro W3</vt:lpstr>
      <vt:lpstr>黑体</vt:lpstr>
      <vt:lpstr>Arial</vt:lpstr>
      <vt:lpstr>Calibri</vt:lpstr>
      <vt:lpstr>Cambria Math</vt:lpstr>
      <vt:lpstr>Wingdings</vt:lpstr>
      <vt:lpstr>Office Theme</vt:lpstr>
      <vt:lpstr>STAT7: Discussion Section #5</vt:lpstr>
      <vt:lpstr>Ch7.1 Normal Distribution</vt:lpstr>
      <vt:lpstr>Ch7.1 Normal Distribution</vt:lpstr>
      <vt:lpstr>Ch7.1 Normal Distribution</vt:lpstr>
      <vt:lpstr>Ch7.1 Normal Distribution</vt:lpstr>
      <vt:lpstr>Ch7.2 Application of Normal Distribution</vt:lpstr>
      <vt:lpstr>Ch7.2 Application of Normal Distribution</vt:lpstr>
      <vt:lpstr>Ch7.2 Application of Normal Distribution</vt:lpstr>
      <vt:lpstr>Ch7.3 Assessing Normality</vt:lpstr>
      <vt:lpstr>Ch7.3 Assessing Normality</vt:lpstr>
      <vt:lpstr>Ch7.3 Assessing Normality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oodiase@ucsc.edu</dc:creator>
  <cp:lastModifiedBy>王奇</cp:lastModifiedBy>
  <cp:revision>20</cp:revision>
  <cp:lastPrinted>2018-05-03T22:16:03Z</cp:lastPrinted>
  <dcterms:created xsi:type="dcterms:W3CDTF">2018-05-03T19:26:35Z</dcterms:created>
  <dcterms:modified xsi:type="dcterms:W3CDTF">2022-01-31T00:34:37Z</dcterms:modified>
</cp:coreProperties>
</file>