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97" r:id="rId2"/>
    <p:sldId id="348" r:id="rId3"/>
    <p:sldId id="328" r:id="rId4"/>
    <p:sldId id="347" r:id="rId5"/>
    <p:sldId id="322" r:id="rId6"/>
    <p:sldId id="270" r:id="rId7"/>
    <p:sldId id="271" r:id="rId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68"/>
    <a:srgbClr val="FDC700"/>
    <a:srgbClr val="F8B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36698-9E67-40FF-B49F-6A2F4C089F54}" v="1180" dt="2022-03-07T19:34:23.861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76744" autoAdjust="0"/>
  </p:normalViewPr>
  <p:slideViewPr>
    <p:cSldViewPr snapToGrid="0" snapToObjects="1">
      <p:cViewPr varScale="1">
        <p:scale>
          <a:sx n="61" d="100"/>
          <a:sy n="61" d="100"/>
        </p:scale>
        <p:origin x="10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석준" userId="6f687b8e7e57ada7" providerId="LiveId" clId="{73736698-9E67-40FF-B49F-6A2F4C089F54}"/>
    <pc:docChg chg="undo custSel addSld delSld modSld">
      <pc:chgData name="최 석준" userId="6f687b8e7e57ada7" providerId="LiveId" clId="{73736698-9E67-40FF-B49F-6A2F4C089F54}" dt="2022-03-07T19:46:31.730" v="2970" actId="20577"/>
      <pc:docMkLst>
        <pc:docMk/>
      </pc:docMkLst>
      <pc:sldChg chg="del">
        <pc:chgData name="최 석준" userId="6f687b8e7e57ada7" providerId="LiveId" clId="{73736698-9E67-40FF-B49F-6A2F4C089F54}" dt="2022-03-07T04:57:19.657" v="0" actId="47"/>
        <pc:sldMkLst>
          <pc:docMk/>
          <pc:sldMk cId="0" sldId="261"/>
        </pc:sldMkLst>
      </pc:sldChg>
      <pc:sldChg chg="del">
        <pc:chgData name="최 석준" userId="6f687b8e7e57ada7" providerId="LiveId" clId="{73736698-9E67-40FF-B49F-6A2F4C089F54}" dt="2022-03-07T04:57:19.657" v="0" actId="47"/>
        <pc:sldMkLst>
          <pc:docMk/>
          <pc:sldMk cId="0" sldId="262"/>
        </pc:sldMkLst>
      </pc:sldChg>
      <pc:sldChg chg="del">
        <pc:chgData name="최 석준" userId="6f687b8e7e57ada7" providerId="LiveId" clId="{73736698-9E67-40FF-B49F-6A2F4C089F54}" dt="2022-03-07T04:57:19.657" v="0" actId="47"/>
        <pc:sldMkLst>
          <pc:docMk/>
          <pc:sldMk cId="0" sldId="264"/>
        </pc:sldMkLst>
      </pc:sldChg>
      <pc:sldChg chg="del">
        <pc:chgData name="최 석준" userId="6f687b8e7e57ada7" providerId="LiveId" clId="{73736698-9E67-40FF-B49F-6A2F4C089F54}" dt="2022-03-07T04:57:19.657" v="0" actId="47"/>
        <pc:sldMkLst>
          <pc:docMk/>
          <pc:sldMk cId="0" sldId="265"/>
        </pc:sldMkLst>
      </pc:sldChg>
      <pc:sldChg chg="modSp mod">
        <pc:chgData name="최 석준" userId="6f687b8e7e57ada7" providerId="LiveId" clId="{73736698-9E67-40FF-B49F-6A2F4C089F54}" dt="2022-03-07T07:22:54.348" v="2467" actId="20577"/>
        <pc:sldMkLst>
          <pc:docMk/>
          <pc:sldMk cId="4268282566" sldId="297"/>
        </pc:sldMkLst>
        <pc:spChg chg="mod">
          <ac:chgData name="최 석준" userId="6f687b8e7e57ada7" providerId="LiveId" clId="{73736698-9E67-40FF-B49F-6A2F4C089F54}" dt="2022-03-07T07:20:20.687" v="2465" actId="20577"/>
          <ac:spMkLst>
            <pc:docMk/>
            <pc:sldMk cId="4268282566" sldId="297"/>
            <ac:spMk id="3" creationId="{00000000-0000-0000-0000-000000000000}"/>
          </ac:spMkLst>
        </pc:spChg>
        <pc:spChg chg="mod">
          <ac:chgData name="최 석준" userId="6f687b8e7e57ada7" providerId="LiveId" clId="{73736698-9E67-40FF-B49F-6A2F4C089F54}" dt="2022-03-07T07:22:54.348" v="2467" actId="20577"/>
          <ac:spMkLst>
            <pc:docMk/>
            <pc:sldMk cId="4268282566" sldId="297"/>
            <ac:spMk id="4" creationId="{00000000-0000-0000-0000-000000000000}"/>
          </ac:spMkLst>
        </pc:spChg>
      </pc:sldChg>
      <pc:sldChg chg="modSp mod">
        <pc:chgData name="최 석준" userId="6f687b8e7e57ada7" providerId="LiveId" clId="{73736698-9E67-40FF-B49F-6A2F4C089F54}" dt="2022-03-07T07:23:04.228" v="2471" actId="20577"/>
        <pc:sldMkLst>
          <pc:docMk/>
          <pc:sldMk cId="1441547136" sldId="298"/>
        </pc:sldMkLst>
        <pc:spChg chg="mod">
          <ac:chgData name="최 석준" userId="6f687b8e7e57ada7" providerId="LiveId" clId="{73736698-9E67-40FF-B49F-6A2F4C089F54}" dt="2022-03-07T07:23:04.228" v="2471" actId="20577"/>
          <ac:spMkLst>
            <pc:docMk/>
            <pc:sldMk cId="1441547136" sldId="298"/>
            <ac:spMk id="2" creationId="{30D1F55B-AEFC-4AD7-AC51-B33C1996BEE6}"/>
          </ac:spMkLst>
        </pc:spChg>
      </pc:sldChg>
      <pc:sldChg chg="del">
        <pc:chgData name="최 석준" userId="6f687b8e7e57ada7" providerId="LiveId" clId="{73736698-9E67-40FF-B49F-6A2F4C089F54}" dt="2022-03-07T04:57:22.078" v="1" actId="47"/>
        <pc:sldMkLst>
          <pc:docMk/>
          <pc:sldMk cId="2657762514" sldId="318"/>
        </pc:sldMkLst>
      </pc:sldChg>
      <pc:sldChg chg="del">
        <pc:chgData name="최 석준" userId="6f687b8e7e57ada7" providerId="LiveId" clId="{73736698-9E67-40FF-B49F-6A2F4C089F54}" dt="2022-03-07T04:57:19.657" v="0" actId="47"/>
        <pc:sldMkLst>
          <pc:docMk/>
          <pc:sldMk cId="3559546180" sldId="320"/>
        </pc:sldMkLst>
      </pc:sldChg>
      <pc:sldChg chg="del">
        <pc:chgData name="최 석준" userId="6f687b8e7e57ada7" providerId="LiveId" clId="{73736698-9E67-40FF-B49F-6A2F4C089F54}" dt="2022-03-07T04:57:19.657" v="0" actId="47"/>
        <pc:sldMkLst>
          <pc:docMk/>
          <pc:sldMk cId="2978754398" sldId="322"/>
        </pc:sldMkLst>
      </pc:sldChg>
      <pc:sldChg chg="del">
        <pc:chgData name="최 석준" userId="6f687b8e7e57ada7" providerId="LiveId" clId="{73736698-9E67-40FF-B49F-6A2F4C089F54}" dt="2022-03-07T04:57:19.657" v="0" actId="47"/>
        <pc:sldMkLst>
          <pc:docMk/>
          <pc:sldMk cId="1871796649" sldId="337"/>
        </pc:sldMkLst>
      </pc:sldChg>
      <pc:sldChg chg="del">
        <pc:chgData name="최 석준" userId="6f687b8e7e57ada7" providerId="LiveId" clId="{73736698-9E67-40FF-B49F-6A2F4C089F54}" dt="2022-03-07T04:57:19.657" v="0" actId="47"/>
        <pc:sldMkLst>
          <pc:docMk/>
          <pc:sldMk cId="1802587670" sldId="338"/>
        </pc:sldMkLst>
      </pc:sldChg>
      <pc:sldChg chg="del">
        <pc:chgData name="최 석준" userId="6f687b8e7e57ada7" providerId="LiveId" clId="{73736698-9E67-40FF-B49F-6A2F4C089F54}" dt="2022-03-07T04:57:19.657" v="0" actId="47"/>
        <pc:sldMkLst>
          <pc:docMk/>
          <pc:sldMk cId="2845247808" sldId="339"/>
        </pc:sldMkLst>
      </pc:sldChg>
      <pc:sldChg chg="del">
        <pc:chgData name="최 석준" userId="6f687b8e7e57ada7" providerId="LiveId" clId="{73736698-9E67-40FF-B49F-6A2F4C089F54}" dt="2022-03-07T04:57:19.657" v="0" actId="47"/>
        <pc:sldMkLst>
          <pc:docMk/>
          <pc:sldMk cId="1929630380" sldId="340"/>
        </pc:sldMkLst>
      </pc:sldChg>
      <pc:sldChg chg="del">
        <pc:chgData name="최 석준" userId="6f687b8e7e57ada7" providerId="LiveId" clId="{73736698-9E67-40FF-B49F-6A2F4C089F54}" dt="2022-03-07T04:57:19.657" v="0" actId="47"/>
        <pc:sldMkLst>
          <pc:docMk/>
          <pc:sldMk cId="4173931522" sldId="341"/>
        </pc:sldMkLst>
      </pc:sldChg>
      <pc:sldChg chg="del">
        <pc:chgData name="최 석준" userId="6f687b8e7e57ada7" providerId="LiveId" clId="{73736698-9E67-40FF-B49F-6A2F4C089F54}" dt="2022-03-07T04:57:19.657" v="0" actId="47"/>
        <pc:sldMkLst>
          <pc:docMk/>
          <pc:sldMk cId="201338405" sldId="342"/>
        </pc:sldMkLst>
      </pc:sldChg>
      <pc:sldChg chg="del">
        <pc:chgData name="최 석준" userId="6f687b8e7e57ada7" providerId="LiveId" clId="{73736698-9E67-40FF-B49F-6A2F4C089F54}" dt="2022-03-07T04:57:19.657" v="0" actId="47"/>
        <pc:sldMkLst>
          <pc:docMk/>
          <pc:sldMk cId="3797556157" sldId="343"/>
        </pc:sldMkLst>
      </pc:sldChg>
      <pc:sldChg chg="addSp delSp modSp mod">
        <pc:chgData name="최 석준" userId="6f687b8e7e57ada7" providerId="LiveId" clId="{73736698-9E67-40FF-B49F-6A2F4C089F54}" dt="2022-03-07T07:41:59.220" v="2588" actId="15"/>
        <pc:sldMkLst>
          <pc:docMk/>
          <pc:sldMk cId="3627416038" sldId="344"/>
        </pc:sldMkLst>
        <pc:spChg chg="mod">
          <ac:chgData name="최 석준" userId="6f687b8e7e57ada7" providerId="LiveId" clId="{73736698-9E67-40FF-B49F-6A2F4C089F54}" dt="2022-03-07T07:41:59.220" v="2588" actId="15"/>
          <ac:spMkLst>
            <pc:docMk/>
            <pc:sldMk cId="3627416038" sldId="344"/>
            <ac:spMk id="2" creationId="{337D0224-BD70-4681-8484-BF26852CAAFB}"/>
          </ac:spMkLst>
        </pc:spChg>
        <pc:spChg chg="add del">
          <ac:chgData name="최 석준" userId="6f687b8e7e57ada7" providerId="LiveId" clId="{73736698-9E67-40FF-B49F-6A2F4C089F54}" dt="2022-03-07T07:41:30.991" v="2479"/>
          <ac:spMkLst>
            <pc:docMk/>
            <pc:sldMk cId="3627416038" sldId="344"/>
            <ac:spMk id="6" creationId="{1E7A2CE3-C9C5-449B-97A2-EAF621E73DE3}"/>
          </ac:spMkLst>
        </pc:spChg>
      </pc:sldChg>
      <pc:sldChg chg="del">
        <pc:chgData name="최 석준" userId="6f687b8e7e57ada7" providerId="LiveId" clId="{73736698-9E67-40FF-B49F-6A2F4C089F54}" dt="2022-03-07T04:57:19.657" v="0" actId="47"/>
        <pc:sldMkLst>
          <pc:docMk/>
          <pc:sldMk cId="1745431581" sldId="345"/>
        </pc:sldMkLst>
      </pc:sldChg>
      <pc:sldChg chg="del">
        <pc:chgData name="최 석준" userId="6f687b8e7e57ada7" providerId="LiveId" clId="{73736698-9E67-40FF-B49F-6A2F4C089F54}" dt="2022-03-07T04:57:19.657" v="0" actId="47"/>
        <pc:sldMkLst>
          <pc:docMk/>
          <pc:sldMk cId="1834675862" sldId="346"/>
        </pc:sldMkLst>
      </pc:sldChg>
      <pc:sldChg chg="modSp">
        <pc:chgData name="최 석준" userId="6f687b8e7e57ada7" providerId="LiveId" clId="{73736698-9E67-40FF-B49F-6A2F4C089F54}" dt="2022-03-07T05:44:39.851" v="1579" actId="403"/>
        <pc:sldMkLst>
          <pc:docMk/>
          <pc:sldMk cId="174115832" sldId="349"/>
        </pc:sldMkLst>
        <pc:spChg chg="mod">
          <ac:chgData name="최 석준" userId="6f687b8e7e57ada7" providerId="LiveId" clId="{73736698-9E67-40FF-B49F-6A2F4C089F54}" dt="2022-03-07T05:44:39.851" v="1579" actId="403"/>
          <ac:spMkLst>
            <pc:docMk/>
            <pc:sldMk cId="174115832" sldId="349"/>
            <ac:spMk id="2" creationId="{9F8C7AC6-91A5-4255-A924-273747CED2BD}"/>
          </ac:spMkLst>
        </pc:spChg>
      </pc:sldChg>
      <pc:sldChg chg="addSp delSp modSp new mod modClrScheme chgLayout">
        <pc:chgData name="최 석준" userId="6f687b8e7e57ada7" providerId="LiveId" clId="{73736698-9E67-40FF-B49F-6A2F4C089F54}" dt="2022-03-07T05:07:04.197" v="267" actId="14100"/>
        <pc:sldMkLst>
          <pc:docMk/>
          <pc:sldMk cId="821714204" sldId="350"/>
        </pc:sldMkLst>
        <pc:spChg chg="mod">
          <ac:chgData name="최 석준" userId="6f687b8e7e57ada7" providerId="LiveId" clId="{73736698-9E67-40FF-B49F-6A2F4C089F54}" dt="2022-03-07T05:06:54.024" v="265" actId="6549"/>
          <ac:spMkLst>
            <pc:docMk/>
            <pc:sldMk cId="821714204" sldId="350"/>
            <ac:spMk id="2" creationId="{3EF0733B-AA2E-4D54-AD8E-551BA59E3BDC}"/>
          </ac:spMkLst>
        </pc:spChg>
        <pc:spChg chg="mod">
          <ac:chgData name="최 석준" userId="6f687b8e7e57ada7" providerId="LiveId" clId="{73736698-9E67-40FF-B49F-6A2F4C089F54}" dt="2022-03-07T05:03:06.990" v="230" actId="26606"/>
          <ac:spMkLst>
            <pc:docMk/>
            <pc:sldMk cId="821714204" sldId="350"/>
            <ac:spMk id="3" creationId="{5FA839A7-4720-4512-B965-E64FC783FB47}"/>
          </ac:spMkLst>
        </pc:spChg>
        <pc:spChg chg="mod">
          <ac:chgData name="최 석준" userId="6f687b8e7e57ada7" providerId="LiveId" clId="{73736698-9E67-40FF-B49F-6A2F4C089F54}" dt="2022-03-07T05:03:06.990" v="230" actId="26606"/>
          <ac:spMkLst>
            <pc:docMk/>
            <pc:sldMk cId="821714204" sldId="350"/>
            <ac:spMk id="4" creationId="{F136CF78-A490-4728-8AB7-0DAFF313BDE2}"/>
          </ac:spMkLst>
        </pc:spChg>
        <pc:spChg chg="mod">
          <ac:chgData name="최 석준" userId="6f687b8e7e57ada7" providerId="LiveId" clId="{73736698-9E67-40FF-B49F-6A2F4C089F54}" dt="2022-03-07T05:03:06.990" v="230" actId="26606"/>
          <ac:spMkLst>
            <pc:docMk/>
            <pc:sldMk cId="821714204" sldId="350"/>
            <ac:spMk id="5" creationId="{19BA61E8-3BFD-4DF0-800C-97D6950B814D}"/>
          </ac:spMkLst>
        </pc:spChg>
        <pc:picChg chg="add del mod ord">
          <ac:chgData name="최 석준" userId="6f687b8e7e57ada7" providerId="LiveId" clId="{73736698-9E67-40FF-B49F-6A2F4C089F54}" dt="2022-03-07T05:06:10.382" v="260" actId="478"/>
          <ac:picMkLst>
            <pc:docMk/>
            <pc:sldMk cId="821714204" sldId="350"/>
            <ac:picMk id="7" creationId="{88995C10-6F30-4C80-9A91-C98C75C6CA26}"/>
          </ac:picMkLst>
        </pc:picChg>
        <pc:picChg chg="add mod">
          <ac:chgData name="최 석준" userId="6f687b8e7e57ada7" providerId="LiveId" clId="{73736698-9E67-40FF-B49F-6A2F4C089F54}" dt="2022-03-07T05:07:04.197" v="267" actId="14100"/>
          <ac:picMkLst>
            <pc:docMk/>
            <pc:sldMk cId="821714204" sldId="350"/>
            <ac:picMk id="9" creationId="{C76A01EC-A20A-458B-BDC3-94263EB77DC1}"/>
          </ac:picMkLst>
        </pc:picChg>
      </pc:sldChg>
      <pc:sldChg chg="modSp new mod modNotesTx">
        <pc:chgData name="최 석준" userId="6f687b8e7e57ada7" providerId="LiveId" clId="{73736698-9E67-40FF-B49F-6A2F4C089F54}" dt="2022-03-07T19:31:08.941" v="2597" actId="20577"/>
        <pc:sldMkLst>
          <pc:docMk/>
          <pc:sldMk cId="1447203343" sldId="351"/>
        </pc:sldMkLst>
        <pc:spChg chg="mod">
          <ac:chgData name="최 석준" userId="6f687b8e7e57ada7" providerId="LiveId" clId="{73736698-9E67-40FF-B49F-6A2F4C089F54}" dt="2022-03-07T05:09:44.370" v="327" actId="20577"/>
          <ac:spMkLst>
            <pc:docMk/>
            <pc:sldMk cId="1447203343" sldId="351"/>
            <ac:spMk id="2" creationId="{2C89780C-368A-44C5-8D03-A6F219D56A7C}"/>
          </ac:spMkLst>
        </pc:spChg>
        <pc:spChg chg="mod">
          <ac:chgData name="최 석준" userId="6f687b8e7e57ada7" providerId="LiveId" clId="{73736698-9E67-40FF-B49F-6A2F4C089F54}" dt="2022-03-07T05:09:53.971" v="334" actId="20577"/>
          <ac:spMkLst>
            <pc:docMk/>
            <pc:sldMk cId="1447203343" sldId="351"/>
            <ac:spMk id="3" creationId="{15D3F118-78AB-4E59-9689-B854E7804D98}"/>
          </ac:spMkLst>
        </pc:spChg>
      </pc:sldChg>
      <pc:sldChg chg="modSp new mod">
        <pc:chgData name="최 석준" userId="6f687b8e7e57ada7" providerId="LiveId" clId="{73736698-9E67-40FF-B49F-6A2F4C089F54}" dt="2022-03-07T06:14:39.948" v="2414" actId="20577"/>
        <pc:sldMkLst>
          <pc:docMk/>
          <pc:sldMk cId="3099362097" sldId="352"/>
        </pc:sldMkLst>
        <pc:spChg chg="mod">
          <ac:chgData name="최 석준" userId="6f687b8e7e57ada7" providerId="LiveId" clId="{73736698-9E67-40FF-B49F-6A2F4C089F54}" dt="2022-03-07T06:14:39.948" v="2414" actId="20577"/>
          <ac:spMkLst>
            <pc:docMk/>
            <pc:sldMk cId="3099362097" sldId="352"/>
            <ac:spMk id="2" creationId="{30D287AE-6E6B-4A7F-9608-07CF5CE9F1A3}"/>
          </ac:spMkLst>
        </pc:spChg>
        <pc:spChg chg="mod">
          <ac:chgData name="최 석준" userId="6f687b8e7e57ada7" providerId="LiveId" clId="{73736698-9E67-40FF-B49F-6A2F4C089F54}" dt="2022-03-07T05:11:35.219" v="348" actId="20577"/>
          <ac:spMkLst>
            <pc:docMk/>
            <pc:sldMk cId="3099362097" sldId="352"/>
            <ac:spMk id="3" creationId="{440099AD-F942-47A6-818C-5961939D0004}"/>
          </ac:spMkLst>
        </pc:spChg>
      </pc:sldChg>
      <pc:sldChg chg="modSp new mod modNotesTx">
        <pc:chgData name="최 석준" userId="6f687b8e7e57ada7" providerId="LiveId" clId="{73736698-9E67-40FF-B49F-6A2F4C089F54}" dt="2022-03-07T19:33:05.216" v="2603" actId="5793"/>
        <pc:sldMkLst>
          <pc:docMk/>
          <pc:sldMk cId="2802304690" sldId="353"/>
        </pc:sldMkLst>
        <pc:spChg chg="mod">
          <ac:chgData name="최 석준" userId="6f687b8e7e57ada7" providerId="LiveId" clId="{73736698-9E67-40FF-B49F-6A2F4C089F54}" dt="2022-03-07T05:20:25.863" v="850" actId="207"/>
          <ac:spMkLst>
            <pc:docMk/>
            <pc:sldMk cId="2802304690" sldId="353"/>
            <ac:spMk id="2" creationId="{DD591937-A785-4D27-A432-C4103F7A9CAB}"/>
          </ac:spMkLst>
        </pc:spChg>
        <pc:spChg chg="mod">
          <ac:chgData name="최 석준" userId="6f687b8e7e57ada7" providerId="LiveId" clId="{73736698-9E67-40FF-B49F-6A2F4C089F54}" dt="2022-03-07T05:21:30.479" v="875" actId="20577"/>
          <ac:spMkLst>
            <pc:docMk/>
            <pc:sldMk cId="2802304690" sldId="353"/>
            <ac:spMk id="3" creationId="{6E03889E-3188-4107-8263-F5AD1201413D}"/>
          </ac:spMkLst>
        </pc:spChg>
      </pc:sldChg>
      <pc:sldChg chg="modSp new mod">
        <pc:chgData name="최 석준" userId="6f687b8e7e57ada7" providerId="LiveId" clId="{73736698-9E67-40FF-B49F-6A2F4C089F54}" dt="2022-03-07T05:22:04.231" v="898" actId="207"/>
        <pc:sldMkLst>
          <pc:docMk/>
          <pc:sldMk cId="1212624803" sldId="354"/>
        </pc:sldMkLst>
        <pc:spChg chg="mod">
          <ac:chgData name="최 석준" userId="6f687b8e7e57ada7" providerId="LiveId" clId="{73736698-9E67-40FF-B49F-6A2F4C089F54}" dt="2022-03-07T05:22:04.231" v="898" actId="207"/>
          <ac:spMkLst>
            <pc:docMk/>
            <pc:sldMk cId="1212624803" sldId="354"/>
            <ac:spMk id="2" creationId="{1AF33312-A957-4472-87A2-9FD2400F8004}"/>
          </ac:spMkLst>
        </pc:spChg>
        <pc:spChg chg="mod">
          <ac:chgData name="최 석준" userId="6f687b8e7e57ada7" providerId="LiveId" clId="{73736698-9E67-40FF-B49F-6A2F4C089F54}" dt="2022-03-07T05:21:38.790" v="885" actId="20577"/>
          <ac:spMkLst>
            <pc:docMk/>
            <pc:sldMk cId="1212624803" sldId="354"/>
            <ac:spMk id="3" creationId="{DA7881AC-3DF8-42C3-9377-8F790D658276}"/>
          </ac:spMkLst>
        </pc:spChg>
      </pc:sldChg>
      <pc:sldChg chg="modSp new add del mod modNotesTx">
        <pc:chgData name="최 석준" userId="6f687b8e7e57ada7" providerId="LiveId" clId="{73736698-9E67-40FF-B49F-6A2F4C089F54}" dt="2022-03-07T19:34:23.861" v="2608" actId="207"/>
        <pc:sldMkLst>
          <pc:docMk/>
          <pc:sldMk cId="2578244241" sldId="355"/>
        </pc:sldMkLst>
        <pc:spChg chg="mod">
          <ac:chgData name="최 석준" userId="6f687b8e7e57ada7" providerId="LiveId" clId="{73736698-9E67-40FF-B49F-6A2F4C089F54}" dt="2022-03-07T19:34:23.861" v="2608" actId="207"/>
          <ac:spMkLst>
            <pc:docMk/>
            <pc:sldMk cId="2578244241" sldId="355"/>
            <ac:spMk id="2" creationId="{D32CE0FB-2C69-487F-A350-5CEFD75DEFBB}"/>
          </ac:spMkLst>
        </pc:spChg>
        <pc:spChg chg="mod">
          <ac:chgData name="최 석준" userId="6f687b8e7e57ada7" providerId="LiveId" clId="{73736698-9E67-40FF-B49F-6A2F4C089F54}" dt="2022-03-07T05:27:06.828" v="998" actId="20577"/>
          <ac:spMkLst>
            <pc:docMk/>
            <pc:sldMk cId="2578244241" sldId="355"/>
            <ac:spMk id="3" creationId="{F159F078-1DEE-4A78-8304-ED8AC3D17298}"/>
          </ac:spMkLst>
        </pc:spChg>
      </pc:sldChg>
      <pc:sldChg chg="modSp add mod">
        <pc:chgData name="최 석준" userId="6f687b8e7e57ada7" providerId="LiveId" clId="{73736698-9E67-40FF-B49F-6A2F4C089F54}" dt="2022-03-07T06:14:53.469" v="2423" actId="20577"/>
        <pc:sldMkLst>
          <pc:docMk/>
          <pc:sldMk cId="1440781949" sldId="356"/>
        </pc:sldMkLst>
        <pc:spChg chg="mod">
          <ac:chgData name="최 석준" userId="6f687b8e7e57ada7" providerId="LiveId" clId="{73736698-9E67-40FF-B49F-6A2F4C089F54}" dt="2022-03-07T06:14:53.469" v="2423" actId="20577"/>
          <ac:spMkLst>
            <pc:docMk/>
            <pc:sldMk cId="1440781949" sldId="356"/>
            <ac:spMk id="2" creationId="{30D287AE-6E6B-4A7F-9608-07CF5CE9F1A3}"/>
          </ac:spMkLst>
        </pc:spChg>
        <pc:spChg chg="mod">
          <ac:chgData name="최 석준" userId="6f687b8e7e57ada7" providerId="LiveId" clId="{73736698-9E67-40FF-B49F-6A2F4C089F54}" dt="2022-03-07T05:23:43.003" v="949"/>
          <ac:spMkLst>
            <pc:docMk/>
            <pc:sldMk cId="1440781949" sldId="356"/>
            <ac:spMk id="3" creationId="{440099AD-F942-47A6-818C-5961939D0004}"/>
          </ac:spMkLst>
        </pc:spChg>
      </pc:sldChg>
      <pc:sldChg chg="modSp new mod">
        <pc:chgData name="최 석준" userId="6f687b8e7e57ada7" providerId="LiveId" clId="{73736698-9E67-40FF-B49F-6A2F4C089F54}" dt="2022-03-07T05:33:48.755" v="1097" actId="6549"/>
        <pc:sldMkLst>
          <pc:docMk/>
          <pc:sldMk cId="1662130226" sldId="357"/>
        </pc:sldMkLst>
        <pc:spChg chg="mod">
          <ac:chgData name="최 석준" userId="6f687b8e7e57ada7" providerId="LiveId" clId="{73736698-9E67-40FF-B49F-6A2F4C089F54}" dt="2022-03-07T05:33:25.325" v="1095" actId="207"/>
          <ac:spMkLst>
            <pc:docMk/>
            <pc:sldMk cId="1662130226" sldId="357"/>
            <ac:spMk id="2" creationId="{4EE07A95-CE42-4988-BA8C-ED12D4F8E8B1}"/>
          </ac:spMkLst>
        </pc:spChg>
        <pc:spChg chg="mod">
          <ac:chgData name="최 석준" userId="6f687b8e7e57ada7" providerId="LiveId" clId="{73736698-9E67-40FF-B49F-6A2F4C089F54}" dt="2022-03-07T05:33:48.755" v="1097" actId="6549"/>
          <ac:spMkLst>
            <pc:docMk/>
            <pc:sldMk cId="1662130226" sldId="357"/>
            <ac:spMk id="3" creationId="{F95488CE-A45D-4A1B-922B-3FD8C75B1C3A}"/>
          </ac:spMkLst>
        </pc:spChg>
      </pc:sldChg>
      <pc:sldChg chg="modSp new mod">
        <pc:chgData name="최 석준" userId="6f687b8e7e57ada7" providerId="LiveId" clId="{73736698-9E67-40FF-B49F-6A2F4C089F54}" dt="2022-03-07T05:43:59.987" v="1572" actId="20577"/>
        <pc:sldMkLst>
          <pc:docMk/>
          <pc:sldMk cId="832443033" sldId="358"/>
        </pc:sldMkLst>
        <pc:spChg chg="mod">
          <ac:chgData name="최 석준" userId="6f687b8e7e57ada7" providerId="LiveId" clId="{73736698-9E67-40FF-B49F-6A2F4C089F54}" dt="2022-03-07T05:43:59.987" v="1572" actId="20577"/>
          <ac:spMkLst>
            <pc:docMk/>
            <pc:sldMk cId="832443033" sldId="358"/>
            <ac:spMk id="2" creationId="{B54CE16E-1227-4C4C-906F-8A7C96F49DD3}"/>
          </ac:spMkLst>
        </pc:spChg>
        <pc:spChg chg="mod">
          <ac:chgData name="최 석준" userId="6f687b8e7e57ada7" providerId="LiveId" clId="{73736698-9E67-40FF-B49F-6A2F4C089F54}" dt="2022-03-07T05:35:31.007" v="1152" actId="6549"/>
          <ac:spMkLst>
            <pc:docMk/>
            <pc:sldMk cId="832443033" sldId="358"/>
            <ac:spMk id="3" creationId="{22B1A363-B3F1-4F10-97F8-D7BC96BB3DC1}"/>
          </ac:spMkLst>
        </pc:spChg>
      </pc:sldChg>
      <pc:sldChg chg="modSp new mod modNotesTx">
        <pc:chgData name="최 석준" userId="6f687b8e7e57ada7" providerId="LiveId" clId="{73736698-9E67-40FF-B49F-6A2F4C089F54}" dt="2022-03-07T19:36:27.019" v="2616" actId="20577"/>
        <pc:sldMkLst>
          <pc:docMk/>
          <pc:sldMk cId="3478119931" sldId="359"/>
        </pc:sldMkLst>
        <pc:spChg chg="mod">
          <ac:chgData name="최 석준" userId="6f687b8e7e57ada7" providerId="LiveId" clId="{73736698-9E67-40FF-B49F-6A2F4C089F54}" dt="2022-03-07T05:49:17.482" v="1652" actId="20577"/>
          <ac:spMkLst>
            <pc:docMk/>
            <pc:sldMk cId="3478119931" sldId="359"/>
            <ac:spMk id="2" creationId="{D04A4B65-A3D9-4196-A10E-78C3F188C24E}"/>
          </ac:spMkLst>
        </pc:spChg>
        <pc:spChg chg="mod">
          <ac:chgData name="최 석준" userId="6f687b8e7e57ada7" providerId="LiveId" clId="{73736698-9E67-40FF-B49F-6A2F4C089F54}" dt="2022-03-07T05:47:18.216" v="1606" actId="20577"/>
          <ac:spMkLst>
            <pc:docMk/>
            <pc:sldMk cId="3478119931" sldId="359"/>
            <ac:spMk id="3" creationId="{8AE57528-282A-411C-8106-A0DC08DDD326}"/>
          </ac:spMkLst>
        </pc:spChg>
      </pc:sldChg>
      <pc:sldChg chg="modSp new mod">
        <pc:chgData name="최 석준" userId="6f687b8e7e57ada7" providerId="LiveId" clId="{73736698-9E67-40FF-B49F-6A2F4C089F54}" dt="2022-03-07T05:50:42.242" v="1692" actId="207"/>
        <pc:sldMkLst>
          <pc:docMk/>
          <pc:sldMk cId="1102313597" sldId="360"/>
        </pc:sldMkLst>
        <pc:spChg chg="mod">
          <ac:chgData name="최 석준" userId="6f687b8e7e57ada7" providerId="LiveId" clId="{73736698-9E67-40FF-B49F-6A2F4C089F54}" dt="2022-03-07T05:50:42.242" v="1692" actId="207"/>
          <ac:spMkLst>
            <pc:docMk/>
            <pc:sldMk cId="1102313597" sldId="360"/>
            <ac:spMk id="2" creationId="{DE71A610-394D-44D2-8A12-4877B4A3E6EB}"/>
          </ac:spMkLst>
        </pc:spChg>
        <pc:spChg chg="mod">
          <ac:chgData name="최 석준" userId="6f687b8e7e57ada7" providerId="LiveId" clId="{73736698-9E67-40FF-B49F-6A2F4C089F54}" dt="2022-03-07T05:49:37.128" v="1660" actId="20577"/>
          <ac:spMkLst>
            <pc:docMk/>
            <pc:sldMk cId="1102313597" sldId="360"/>
            <ac:spMk id="3" creationId="{4BE1A74C-381A-41F0-ABF4-FBE6B1156742}"/>
          </ac:spMkLst>
        </pc:spChg>
      </pc:sldChg>
      <pc:sldChg chg="modSp new mod">
        <pc:chgData name="최 석준" userId="6f687b8e7e57ada7" providerId="LiveId" clId="{73736698-9E67-40FF-B49F-6A2F4C089F54}" dt="2022-03-07T05:55:45.626" v="1921" actId="20577"/>
        <pc:sldMkLst>
          <pc:docMk/>
          <pc:sldMk cId="3324580140" sldId="361"/>
        </pc:sldMkLst>
        <pc:spChg chg="mod">
          <ac:chgData name="최 석준" userId="6f687b8e7e57ada7" providerId="LiveId" clId="{73736698-9E67-40FF-B49F-6A2F4C089F54}" dt="2022-03-07T05:55:45.626" v="1921" actId="20577"/>
          <ac:spMkLst>
            <pc:docMk/>
            <pc:sldMk cId="3324580140" sldId="361"/>
            <ac:spMk id="2" creationId="{1F0FD958-0C70-4EB6-B60D-45D69B281498}"/>
          </ac:spMkLst>
        </pc:spChg>
        <pc:spChg chg="mod">
          <ac:chgData name="최 석준" userId="6f687b8e7e57ada7" providerId="LiveId" clId="{73736698-9E67-40FF-B49F-6A2F4C089F54}" dt="2022-03-07T05:51:36.776" v="1755" actId="20577"/>
          <ac:spMkLst>
            <pc:docMk/>
            <pc:sldMk cId="3324580140" sldId="361"/>
            <ac:spMk id="3" creationId="{D577065B-1B60-4B91-A179-DAA12E3EBCC3}"/>
          </ac:spMkLst>
        </pc:spChg>
      </pc:sldChg>
      <pc:sldChg chg="addSp delSp modSp new mod modNotesTx">
        <pc:chgData name="최 석준" userId="6f687b8e7e57ada7" providerId="LiveId" clId="{73736698-9E67-40FF-B49F-6A2F4C089F54}" dt="2022-03-07T19:43:44.111" v="2842"/>
        <pc:sldMkLst>
          <pc:docMk/>
          <pc:sldMk cId="2800663204" sldId="362"/>
        </pc:sldMkLst>
        <pc:spChg chg="add del mod">
          <ac:chgData name="최 석준" userId="6f687b8e7e57ada7" providerId="LiveId" clId="{73736698-9E67-40FF-B49F-6A2F4C089F54}" dt="2022-03-07T05:59:19.172" v="2038"/>
          <ac:spMkLst>
            <pc:docMk/>
            <pc:sldMk cId="2800663204" sldId="362"/>
            <ac:spMk id="2" creationId="{91B68389-AA30-4C1C-A848-371487BD1642}"/>
          </ac:spMkLst>
        </pc:spChg>
        <pc:spChg chg="mod">
          <ac:chgData name="최 석준" userId="6f687b8e7e57ada7" providerId="LiveId" clId="{73736698-9E67-40FF-B49F-6A2F4C089F54}" dt="2022-03-07T05:57:06.427" v="1944" actId="20577"/>
          <ac:spMkLst>
            <pc:docMk/>
            <pc:sldMk cId="2800663204" sldId="362"/>
            <ac:spMk id="3" creationId="{EE6E066D-AD99-4728-9B1B-444F2EBE81BD}"/>
          </ac:spMkLst>
        </pc:spChg>
        <pc:picChg chg="add del mod ord">
          <ac:chgData name="최 석준" userId="6f687b8e7e57ada7" providerId="LiveId" clId="{73736698-9E67-40FF-B49F-6A2F4C089F54}" dt="2022-03-07T05:57:09.124" v="1946" actId="22"/>
          <ac:picMkLst>
            <pc:docMk/>
            <pc:sldMk cId="2800663204" sldId="362"/>
            <ac:picMk id="7" creationId="{0B4C32C1-8FFE-4553-A51F-0F555D639FA0}"/>
          </ac:picMkLst>
        </pc:picChg>
        <pc:picChg chg="add mod">
          <ac:chgData name="최 석준" userId="6f687b8e7e57ada7" providerId="LiveId" clId="{73736698-9E67-40FF-B49F-6A2F4C089F54}" dt="2022-03-07T05:58:02.499" v="1972" actId="1076"/>
          <ac:picMkLst>
            <pc:docMk/>
            <pc:sldMk cId="2800663204" sldId="362"/>
            <ac:picMk id="9" creationId="{B0907B57-6934-4917-B4B9-E6FED1C8C1F3}"/>
          </ac:picMkLst>
        </pc:picChg>
      </pc:sldChg>
      <pc:sldChg chg="addSp modSp new mod">
        <pc:chgData name="최 석준" userId="6f687b8e7e57ada7" providerId="LiveId" clId="{73736698-9E67-40FF-B49F-6A2F4C089F54}" dt="2022-03-07T06:07:09.033" v="2295"/>
        <pc:sldMkLst>
          <pc:docMk/>
          <pc:sldMk cId="1862658100" sldId="363"/>
        </pc:sldMkLst>
        <pc:spChg chg="mod">
          <ac:chgData name="최 석준" userId="6f687b8e7e57ada7" providerId="LiveId" clId="{73736698-9E67-40FF-B49F-6A2F4C089F54}" dt="2022-03-07T06:07:09.033" v="2295"/>
          <ac:spMkLst>
            <pc:docMk/>
            <pc:sldMk cId="1862658100" sldId="363"/>
            <ac:spMk id="2" creationId="{EB9D9CCA-E73E-4A0F-9FCD-259B78E7A13E}"/>
          </ac:spMkLst>
        </pc:spChg>
        <pc:spChg chg="mod">
          <ac:chgData name="최 석준" userId="6f687b8e7e57ada7" providerId="LiveId" clId="{73736698-9E67-40FF-B49F-6A2F4C089F54}" dt="2022-03-07T06:00:10.540" v="2096" actId="20577"/>
          <ac:spMkLst>
            <pc:docMk/>
            <pc:sldMk cId="1862658100" sldId="363"/>
            <ac:spMk id="3" creationId="{63E22FCF-0431-46F4-83DD-EC3791F3AAD6}"/>
          </ac:spMkLst>
        </pc:spChg>
        <pc:picChg chg="add mod">
          <ac:chgData name="최 석준" userId="6f687b8e7e57ada7" providerId="LiveId" clId="{73736698-9E67-40FF-B49F-6A2F4C089F54}" dt="2022-03-07T06:06:35.621" v="2291" actId="1076"/>
          <ac:picMkLst>
            <pc:docMk/>
            <pc:sldMk cId="1862658100" sldId="363"/>
            <ac:picMk id="7" creationId="{284E2310-C7B4-4F54-A8C5-F68BEF4E1AB0}"/>
          </ac:picMkLst>
        </pc:picChg>
      </pc:sldChg>
      <pc:sldChg chg="addSp modSp new mod modNotesTx">
        <pc:chgData name="최 석준" userId="6f687b8e7e57ada7" providerId="LiveId" clId="{73736698-9E67-40FF-B49F-6A2F4C089F54}" dt="2022-03-07T19:46:31.730" v="2970" actId="20577"/>
        <pc:sldMkLst>
          <pc:docMk/>
          <pc:sldMk cId="3446183703" sldId="364"/>
        </pc:sldMkLst>
        <pc:spChg chg="mod">
          <ac:chgData name="최 석준" userId="6f687b8e7e57ada7" providerId="LiveId" clId="{73736698-9E67-40FF-B49F-6A2F4C089F54}" dt="2022-03-07T06:10:04.847" v="2340" actId="20577"/>
          <ac:spMkLst>
            <pc:docMk/>
            <pc:sldMk cId="3446183703" sldId="364"/>
            <ac:spMk id="2" creationId="{452E3469-DED1-4B98-95FE-76FA4E3DC73F}"/>
          </ac:spMkLst>
        </pc:spChg>
        <pc:spChg chg="mod">
          <ac:chgData name="최 석준" userId="6f687b8e7e57ada7" providerId="LiveId" clId="{73736698-9E67-40FF-B49F-6A2F4C089F54}" dt="2022-03-07T06:08:59.160" v="2318" actId="20577"/>
          <ac:spMkLst>
            <pc:docMk/>
            <pc:sldMk cId="3446183703" sldId="364"/>
            <ac:spMk id="3" creationId="{44A3430F-F930-4B8A-A0D6-504EB6037197}"/>
          </ac:spMkLst>
        </pc:spChg>
        <pc:spChg chg="add mod">
          <ac:chgData name="최 석준" userId="6f687b8e7e57ada7" providerId="LiveId" clId="{73736698-9E67-40FF-B49F-6A2F4C089F54}" dt="2022-03-07T06:11:01.636" v="2350" actId="14100"/>
          <ac:spMkLst>
            <pc:docMk/>
            <pc:sldMk cId="3446183703" sldId="364"/>
            <ac:spMk id="9" creationId="{AAEF4FF3-8E83-4329-B0AE-F3D93528A4FE}"/>
          </ac:spMkLst>
        </pc:spChg>
        <pc:picChg chg="add mod">
          <ac:chgData name="최 석준" userId="6f687b8e7e57ada7" providerId="LiveId" clId="{73736698-9E67-40FF-B49F-6A2F4C089F54}" dt="2022-03-07T06:10:22.565" v="2342" actId="1076"/>
          <ac:picMkLst>
            <pc:docMk/>
            <pc:sldMk cId="3446183703" sldId="364"/>
            <ac:picMk id="7" creationId="{57814A1E-0BB9-4F5E-9D82-390A31133FF1}"/>
          </ac:picMkLst>
        </pc:picChg>
      </pc:sldChg>
      <pc:sldChg chg="addSp delSp modSp new mod">
        <pc:chgData name="최 석준" userId="6f687b8e7e57ada7" providerId="LiveId" clId="{73736698-9E67-40FF-B49F-6A2F4C089F54}" dt="2022-03-07T06:13:52.983" v="2405" actId="207"/>
        <pc:sldMkLst>
          <pc:docMk/>
          <pc:sldMk cId="2999905249" sldId="365"/>
        </pc:sldMkLst>
        <pc:spChg chg="mod">
          <ac:chgData name="최 석준" userId="6f687b8e7e57ada7" providerId="LiveId" clId="{73736698-9E67-40FF-B49F-6A2F4C089F54}" dt="2022-03-07T06:12:05.573" v="2383" actId="207"/>
          <ac:spMkLst>
            <pc:docMk/>
            <pc:sldMk cId="2999905249" sldId="365"/>
            <ac:spMk id="2" creationId="{20F776DA-AC4D-4607-BA16-76DE93DF2DA5}"/>
          </ac:spMkLst>
        </pc:spChg>
        <pc:spChg chg="mod">
          <ac:chgData name="최 석준" userId="6f687b8e7e57ada7" providerId="LiveId" clId="{73736698-9E67-40FF-B49F-6A2F4C089F54}" dt="2022-03-07T06:11:46.508" v="2372" actId="20577"/>
          <ac:spMkLst>
            <pc:docMk/>
            <pc:sldMk cId="2999905249" sldId="365"/>
            <ac:spMk id="3" creationId="{E552D2A3-A486-4DA0-B99B-39DE609A4C9C}"/>
          </ac:spMkLst>
        </pc:spChg>
        <pc:spChg chg="add mod">
          <ac:chgData name="최 석준" userId="6f687b8e7e57ada7" providerId="LiveId" clId="{73736698-9E67-40FF-B49F-6A2F4C089F54}" dt="2022-03-07T06:13:52.983" v="2405" actId="207"/>
          <ac:spMkLst>
            <pc:docMk/>
            <pc:sldMk cId="2999905249" sldId="365"/>
            <ac:spMk id="9" creationId="{2F6DA1A0-B03D-4F67-A4A5-5EA44B9ED89A}"/>
          </ac:spMkLst>
        </pc:spChg>
        <pc:spChg chg="add del mod">
          <ac:chgData name="최 석준" userId="6f687b8e7e57ada7" providerId="LiveId" clId="{73736698-9E67-40FF-B49F-6A2F4C089F54}" dt="2022-03-07T06:13:13.917" v="2396"/>
          <ac:spMkLst>
            <pc:docMk/>
            <pc:sldMk cId="2999905249" sldId="365"/>
            <ac:spMk id="11" creationId="{4FA91021-745A-4F28-AA84-C894334D5F32}"/>
          </ac:spMkLst>
        </pc:spChg>
        <pc:spChg chg="add mod">
          <ac:chgData name="최 석준" userId="6f687b8e7e57ada7" providerId="LiveId" clId="{73736698-9E67-40FF-B49F-6A2F4C089F54}" dt="2022-03-07T06:13:26.209" v="2400" actId="1076"/>
          <ac:spMkLst>
            <pc:docMk/>
            <pc:sldMk cId="2999905249" sldId="365"/>
            <ac:spMk id="13" creationId="{C73603F7-1DFC-4B29-BE51-2E330BD50DCD}"/>
          </ac:spMkLst>
        </pc:spChg>
        <pc:graphicFrameChg chg="add del mod">
          <ac:chgData name="최 석준" userId="6f687b8e7e57ada7" providerId="LiveId" clId="{73736698-9E67-40FF-B49F-6A2F4C089F54}" dt="2022-03-07T06:13:13.917" v="2396"/>
          <ac:graphicFrameMkLst>
            <pc:docMk/>
            <pc:sldMk cId="2999905249" sldId="365"/>
            <ac:graphicFrameMk id="10" creationId="{17719885-35A7-4002-9BC6-4205BBEC400F}"/>
          </ac:graphicFrameMkLst>
        </pc:graphicFrameChg>
        <pc:picChg chg="add mod">
          <ac:chgData name="최 석준" userId="6f687b8e7e57ada7" providerId="LiveId" clId="{73736698-9E67-40FF-B49F-6A2F4C089F54}" dt="2022-03-07T06:12:37.453" v="2386" actId="14100"/>
          <ac:picMkLst>
            <pc:docMk/>
            <pc:sldMk cId="2999905249" sldId="365"/>
            <ac:picMk id="7" creationId="{96E06510-6F7A-4F70-88FC-75717C584A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14D59018-6AF1-E143-86C9-CA28F167CE2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4B1BE1EE-CD29-2047-8800-BBF0476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E1EE-CD29-2047-8800-BBF04764B3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p_hat</a:t>
            </a:r>
            <a:r>
              <a:rPr lang="en-US" altLang="ko-KR" dirty="0"/>
              <a:t>=26/234 = 0.111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p_hat</a:t>
            </a:r>
            <a:r>
              <a:rPr lang="en-US" altLang="ko-KR" dirty="0"/>
              <a:t> +- z*sqrt(</a:t>
            </a:r>
            <a:r>
              <a:rPr lang="en-US" altLang="ko-KR" dirty="0" err="1"/>
              <a:t>p_hat</a:t>
            </a:r>
            <a:r>
              <a:rPr lang="en-US" altLang="ko-KR" dirty="0"/>
              <a:t>(1-p_hat)/n) = 0.111 +- z*0.02053546</a:t>
            </a:r>
          </a:p>
          <a:p>
            <a:r>
              <a:rPr lang="en-US" altLang="ko-KR" dirty="0"/>
              <a:t>For 95% </a:t>
            </a:r>
            <a:r>
              <a:rPr lang="en-US" altLang="ko-KR" dirty="0" err="1"/>
              <a:t>conf.interval</a:t>
            </a:r>
            <a:r>
              <a:rPr lang="en-US" altLang="ko-KR" dirty="0"/>
              <a:t>, z=</a:t>
            </a:r>
            <a:r>
              <a:rPr lang="en-US" altLang="ko-KR" dirty="0" err="1"/>
              <a:t>qnorm</a:t>
            </a:r>
            <a:r>
              <a:rPr lang="en-US" altLang="ko-KR" dirty="0"/>
              <a:t>(0.975)=1.96 =&gt; interval: 0.111 +- 0.0402495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For 99% </a:t>
            </a:r>
            <a:r>
              <a:rPr lang="en-US" altLang="ko-KR" dirty="0" err="1"/>
              <a:t>conf.interval</a:t>
            </a:r>
            <a:r>
              <a:rPr lang="en-US" altLang="ko-KR" dirty="0"/>
              <a:t>, z=</a:t>
            </a:r>
            <a:r>
              <a:rPr lang="en-US" altLang="ko-KR" dirty="0" err="1"/>
              <a:t>qnorm</a:t>
            </a:r>
            <a:r>
              <a:rPr lang="en-US" altLang="ko-KR" dirty="0"/>
              <a:t>(0.995)=2.58 =&gt; interval: 0.111 +- 0.05298149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E1EE-CD29-2047-8800-BBF04764B3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8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0"/>
            <a:ext cx="12192000" cy="603504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472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168323" y="1447952"/>
            <a:ext cx="5868737" cy="1800557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바닥글 개체 틀 18">
            <a:extLst>
              <a:ext uri="{FF2B5EF4-FFF2-40B4-BE49-F238E27FC236}">
                <a16:creationId xmlns:a16="http://schemas.microsoft.com/office/drawing/2014/main" id="{D41CFD30-E9AC-45D7-BF9F-85DAA4851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23" name="슬라이드 번호 개체 틀 19">
            <a:extLst>
              <a:ext uri="{FF2B5EF4-FFF2-40B4-BE49-F238E27FC236}">
                <a16:creationId xmlns:a16="http://schemas.microsoft.com/office/drawing/2014/main" id="{EE5C45BF-C936-4CC4-9DD6-1F75083E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D54FA48-1544-4F23-A3D5-DA6D47CB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Kigelia" panose="020B0503040502020203" pitchFamily="34" charset="0"/>
                <a:cs typeface="Kigelia" panose="020B0503040502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바닥글 개체 틀 18">
            <a:extLst>
              <a:ext uri="{FF2B5EF4-FFF2-40B4-BE49-F238E27FC236}">
                <a16:creationId xmlns:a16="http://schemas.microsoft.com/office/drawing/2014/main" id="{A4FB9667-26C4-4631-A4CC-CCD12E051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1" name="슬라이드 번호 개체 틀 19">
            <a:extLst>
              <a:ext uri="{FF2B5EF4-FFF2-40B4-BE49-F238E27FC236}">
                <a16:creationId xmlns:a16="http://schemas.microsoft.com/office/drawing/2014/main" id="{E50756F6-E6B1-449D-AD2A-C1F7EDB83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4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32088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06363"/>
            <a:ext cx="12192000" cy="589542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753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3658"/>
            <a:ext cx="5181600" cy="4705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3658"/>
            <a:ext cx="5181600" cy="4705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AAA6256-845B-40A7-B190-0D416E6A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바닥글 개체 틀 18">
            <a:extLst>
              <a:ext uri="{FF2B5EF4-FFF2-40B4-BE49-F238E27FC236}">
                <a16:creationId xmlns:a16="http://schemas.microsoft.com/office/drawing/2014/main" id="{B6DAB59F-D8B1-4CFC-A80A-653EE208D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1" name="슬라이드 번호 개체 틀 19">
            <a:extLst>
              <a:ext uri="{FF2B5EF4-FFF2-40B4-BE49-F238E27FC236}">
                <a16:creationId xmlns:a16="http://schemas.microsoft.com/office/drawing/2014/main" id="{182DDBED-E126-4B50-9C46-13479EE78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7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0733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31251"/>
            <a:ext cx="5157787" cy="3912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20733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031251"/>
            <a:ext cx="5183188" cy="3912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E9EE7C0-3A3D-42BB-93A8-9D998D55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바닥글 개체 틀 18">
            <a:extLst>
              <a:ext uri="{FF2B5EF4-FFF2-40B4-BE49-F238E27FC236}">
                <a16:creationId xmlns:a16="http://schemas.microsoft.com/office/drawing/2014/main" id="{B6FA34FE-072F-4169-8CE9-0A87848B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3" name="슬라이드 번호 개체 틀 19">
            <a:extLst>
              <a:ext uri="{FF2B5EF4-FFF2-40B4-BE49-F238E27FC236}">
                <a16:creationId xmlns:a16="http://schemas.microsoft.com/office/drawing/2014/main" id="{01B333E4-6FBA-4157-B49D-91C27EA5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8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바닥글 개체 틀 18">
            <a:extLst>
              <a:ext uri="{FF2B5EF4-FFF2-40B4-BE49-F238E27FC236}">
                <a16:creationId xmlns:a16="http://schemas.microsoft.com/office/drawing/2014/main" id="{12D6DCC6-A444-4CB9-8EB6-466946AC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8" name="슬라이드 번호 개체 틀 19">
            <a:extLst>
              <a:ext uri="{FF2B5EF4-FFF2-40B4-BE49-F238E27FC236}">
                <a16:creationId xmlns:a16="http://schemas.microsoft.com/office/drawing/2014/main" id="{745B35B9-1F1C-4B48-B218-67D5C66BD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1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18">
            <a:extLst>
              <a:ext uri="{FF2B5EF4-FFF2-40B4-BE49-F238E27FC236}">
                <a16:creationId xmlns:a16="http://schemas.microsoft.com/office/drawing/2014/main" id="{92EAD88A-B5EA-4580-B460-FBEBE4FA0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4" name="슬라이드 번호 개체 틀 19">
            <a:extLst>
              <a:ext uri="{FF2B5EF4-FFF2-40B4-BE49-F238E27FC236}">
                <a16:creationId xmlns:a16="http://schemas.microsoft.com/office/drawing/2014/main" id="{D3E0D3F3-69C1-4815-BB83-CA0F91A94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1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바닥글 개체 틀 18">
            <a:extLst>
              <a:ext uri="{FF2B5EF4-FFF2-40B4-BE49-F238E27FC236}">
                <a16:creationId xmlns:a16="http://schemas.microsoft.com/office/drawing/2014/main" id="{9C9B5751-67D7-4869-979A-C57370DD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0" name="슬라이드 번호 개체 틀 19">
            <a:extLst>
              <a:ext uri="{FF2B5EF4-FFF2-40B4-BE49-F238E27FC236}">
                <a16:creationId xmlns:a16="http://schemas.microsoft.com/office/drawing/2014/main" id="{37180B4B-D14D-4DDD-B922-82F299659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6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바닥글 개체 틀 18">
            <a:extLst>
              <a:ext uri="{FF2B5EF4-FFF2-40B4-BE49-F238E27FC236}">
                <a16:creationId xmlns:a16="http://schemas.microsoft.com/office/drawing/2014/main" id="{25B73B03-F5F1-4593-9C80-89BCA2A2E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0" name="슬라이드 번호 개체 틀 19">
            <a:extLst>
              <a:ext uri="{FF2B5EF4-FFF2-40B4-BE49-F238E27FC236}">
                <a16:creationId xmlns:a16="http://schemas.microsoft.com/office/drawing/2014/main" id="{B105C182-5BB7-44A3-85D6-0468577B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55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5345"/>
            <a:ext cx="10515600" cy="469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61766-F84B-674E-88A4-13A4D1DD0E6C}"/>
              </a:ext>
            </a:extLst>
          </p:cNvPr>
          <p:cNvSpPr/>
          <p:nvPr userDrawn="1"/>
        </p:nvSpPr>
        <p:spPr bwMode="auto">
          <a:xfrm>
            <a:off x="0" y="5995365"/>
            <a:ext cx="12192000" cy="908671"/>
          </a:xfrm>
          <a:prstGeom prst="rect">
            <a:avLst/>
          </a:prstGeom>
          <a:solidFill>
            <a:srgbClr val="FDC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C68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032634" y="5901701"/>
            <a:ext cx="2927770" cy="1095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2C9BCF-E56E-F147-A78E-9173EF6556CE}"/>
              </a:ext>
            </a:extLst>
          </p:cNvPr>
          <p:cNvSpPr/>
          <p:nvPr userDrawn="1"/>
        </p:nvSpPr>
        <p:spPr>
          <a:xfrm>
            <a:off x="1" y="0"/>
            <a:ext cx="12192000" cy="123687"/>
          </a:xfrm>
          <a:prstGeom prst="rect">
            <a:avLst/>
          </a:prstGeom>
          <a:solidFill>
            <a:srgbClr val="003C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90AC1D83-28EB-4D83-B34C-82B13557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BC1C439-5961-42FE-890E-0B99B4204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Kigelia" panose="020B0503040502020203" pitchFamily="34" charset="0"/>
          <a:ea typeface="+mj-ea"/>
          <a:cs typeface="Kigelia" panose="020B0503040502020203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Lucida Grande"/>
        <a:buChar char="–"/>
        <a:defRPr sz="20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"/>
        <a:defRPr sz="18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view_students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" b="159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 6, 2022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STAT7:</a:t>
            </a:r>
            <a:br>
              <a:rPr lang="en-US" dirty="0"/>
            </a:br>
            <a:r>
              <a:rPr lang="en-US" dirty="0"/>
              <a:t>Discussion Section #9</a:t>
            </a:r>
          </a:p>
        </p:txBody>
      </p:sp>
    </p:spTree>
    <p:extLst>
      <p:ext uri="{BB962C8B-B14F-4D97-AF65-F5344CB8AC3E}">
        <p14:creationId xmlns:p14="http://schemas.microsoft.com/office/powerpoint/2010/main" val="426828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16B3D47-B837-4405-8608-0663B8F72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6195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point estimate</a:t>
                </a:r>
                <a:r>
                  <a:rPr lang="en-US" altLang="ko-KR" dirty="0"/>
                  <a:t> is the value of a statistic that estimates the value of a parameter.</a:t>
                </a:r>
              </a:p>
              <a:p>
                <a:pPr marL="590550" lvl="1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 example: The point estimate for the population proportion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5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25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  <m:r>
                      <a:rPr lang="ar-AE" altLang="ko-KR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22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ar-AE" altLang="ko-KR" dirty="0"/>
                  <a:t>, </a:t>
                </a:r>
                <a:r>
                  <a:rPr lang="en-US" altLang="ko-KR" dirty="0"/>
                  <a:t>where x is the number of individuals in the sample with a specified characteristic and n is the sample size. </a:t>
                </a:r>
              </a:p>
              <a:p>
                <a:pPr marL="36195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confidence interval </a:t>
                </a:r>
                <a:r>
                  <a:rPr lang="en-US" altLang="ko-KR" dirty="0"/>
                  <a:t>for an unknown parameter consists of an interval of numbers based on a point estimate.</a:t>
                </a:r>
              </a:p>
              <a:p>
                <a:pPr marL="590550" lvl="1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level of confidence </a:t>
                </a:r>
                <a:r>
                  <a:rPr lang="en-US" altLang="ko-KR" dirty="0"/>
                  <a:t>represents the expected proportion of intervals that will contain the parameter if a large number of different samples is obtained. </a:t>
                </a:r>
                <a:br>
                  <a:rPr lang="en-US" altLang="ko-KR" dirty="0"/>
                </a:br>
                <a:r>
                  <a:rPr lang="en-US" altLang="ko-KR" dirty="0"/>
                  <a:t>The level of confidence is denoted </a:t>
                </a:r>
                <a14:m>
                  <m:oMath xmlns:m="http://schemas.openxmlformats.org/officeDocument/2006/math">
                    <m:r>
                      <a:rPr lang="en-US" altLang="ko-KR"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altLang="ko-KR"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altLang="ko-KR" dirty="0"/>
              </a:p>
              <a:p>
                <a:pPr marL="590550" lvl="1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 layman terms, the confidence interval is a range of numbers. The level of confidence is the proportion of intervals that will contain the unknown parameter if repeated samples are obtained. </a:t>
                </a:r>
              </a:p>
              <a:p>
                <a:pPr marL="590550" lvl="1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Determine the sample size necessary for estimating a population proportion within a specified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margin of error.</a:t>
                </a:r>
              </a:p>
              <a:p>
                <a:pPr marL="590550" lvl="1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Structural form: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i="1">
                        <a:solidFill>
                          <a:srgbClr val="FF9F15"/>
                        </a:solidFill>
                        <a:latin typeface="Cambria Math" panose="02040503050406030204" pitchFamily="18" charset="0"/>
                      </a:rPr>
                      <m:t>point</m:t>
                    </m:r>
                    <m:r>
                      <m:rPr>
                        <m:nor/>
                      </m:rPr>
                      <a:rPr lang="en-US" altLang="ko-KR" sz="2000" i="1">
                        <a:solidFill>
                          <a:srgbClr val="FF9F1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i="1">
                        <a:solidFill>
                          <a:srgbClr val="FF9F15"/>
                        </a:solidFill>
                        <a:latin typeface="Cambria Math" panose="02040503050406030204" pitchFamily="18" charset="0"/>
                      </a:rPr>
                      <m:t>estimate</m:t>
                    </m:r>
                    <m:r>
                      <a:rPr lang="en-US" altLang="ko-KR" sz="2000" i="1">
                        <a:solidFill>
                          <a:srgbClr val="FF9F15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US" altLang="ko-KR" sz="2000" i="1">
                        <a:solidFill>
                          <a:srgbClr val="FF9F15"/>
                        </a:solidFill>
                        <a:latin typeface="Cambria Math" panose="02040503050406030204" pitchFamily="18" charset="0"/>
                      </a:rPr>
                      <m:t>margin</m:t>
                    </m:r>
                    <m:r>
                      <m:rPr>
                        <m:nor/>
                      </m:rPr>
                      <a:rPr lang="en-US" altLang="ko-KR" sz="2000" i="1">
                        <a:solidFill>
                          <a:srgbClr val="FF9F1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i="1">
                        <a:solidFill>
                          <a:srgbClr val="FF9F15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ko-KR" sz="2000" i="1">
                        <a:solidFill>
                          <a:srgbClr val="FF9F1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i="1">
                        <a:solidFill>
                          <a:srgbClr val="FF9F15"/>
                        </a:solidFill>
                        <a:latin typeface="Cambria Math" panose="02040503050406030204" pitchFamily="18" charset="0"/>
                      </a:rPr>
                      <m:t>error</m:t>
                    </m:r>
                  </m:oMath>
                </a14:m>
                <a:endParaRPr lang="en-US" altLang="ko-KR" dirty="0">
                  <a:solidFill>
                    <a:srgbClr val="FF9F15"/>
                  </a:solidFill>
                </a:endParaRPr>
              </a:p>
              <a:p>
                <a:pPr marL="590550" lvl="1" indent="-285750">
                  <a:buSzPct val="100000"/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16B3D47-B837-4405-8608-0663B8F72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2468" r="-1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16989625-2254-48EB-956C-1153A8FC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Chap9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D1D26-02E5-439E-BC67-1C87730C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1CC11D-43A7-4816-BF40-CAA23E598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3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1DBF4E-33E0-1C67-B04C-898434AF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 statistic:</a:t>
            </a:r>
            <a:r>
              <a:rPr lang="zh-CN" altLang="en-US" dirty="0"/>
              <a:t> </a:t>
            </a:r>
            <a:r>
              <a:rPr lang="en-US" altLang="zh-CN" dirty="0"/>
              <a:t>Properties of samples, a function of sample.</a:t>
            </a:r>
          </a:p>
          <a:p>
            <a:r>
              <a:rPr lang="en-US" altLang="zh-CN" dirty="0"/>
              <a:t>Distribution of Sample mean: Calculated the mean repeatedly for different samples and then calculate the estimated distribution</a:t>
            </a:r>
          </a:p>
          <a:p>
            <a:r>
              <a:rPr lang="en-US" altLang="zh-CN" dirty="0"/>
              <a:t>What about distribution of sample proportion?</a:t>
            </a:r>
          </a:p>
          <a:p>
            <a:endParaRPr lang="en-US" altLang="zh-CN" dirty="0"/>
          </a:p>
          <a:p>
            <a:r>
              <a:rPr lang="en-US" altLang="zh-CN" dirty="0"/>
              <a:t>CLT:</a:t>
            </a:r>
          </a:p>
          <a:p>
            <a:endParaRPr lang="en-US" altLang="zh-CN" dirty="0"/>
          </a:p>
          <a:p>
            <a:r>
              <a:rPr lang="en-US" altLang="zh-CN" dirty="0"/>
              <a:t>What’s the relationship between sample mean and proportion? </a:t>
            </a:r>
          </a:p>
          <a:p>
            <a:r>
              <a:rPr lang="en-US" altLang="zh-CN" dirty="0"/>
              <a:t>If we set a indicator function…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415C49E-2006-057C-EA22-66BFD709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CLT and Sample Statistic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4A9B78-CFC8-87F4-1D3A-17EC1D746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AB78CE-EB19-B321-7D5E-68AACDB1E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546DF1-E6BC-15CB-E2C9-3269040C7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580" y="3158044"/>
            <a:ext cx="5189456" cy="7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0A010075-5867-4D70-8BA4-D714BA4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Point estimator of p: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/>
                  <a:t> (unbiased)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Interval estimator of p: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probability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Confidence Interval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 (</a:t>
                </a:r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̂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457200" lvl="1" indent="0">
                  <a:buNone/>
                </a:pPr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is the 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is the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th quantile of the standard normal distribution.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called the ‘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margin of error</a:t>
                </a:r>
                <a:r>
                  <a:rPr lang="en-US" altLang="ko-KR" dirty="0"/>
                  <a:t>’ for the confidence level.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Interpretation: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We are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chemeClr val="accent6"/>
                    </a:solidFill>
                  </a:rPr>
                  <a:t> confident that the interval from A to B contain the true population proportion p.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It does NOT mean that there is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chance that the true population proportion will fall between A and B.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It does NOT mean that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of sample proportions will fall between A and B.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0A010075-5867-4D70-8BA4-D714BA4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A2330E98-8D29-4BCF-9BAF-AC0FF78B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Ch9.1 Estimating a Population Proportion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6C56E-F8A9-4E9F-857E-5D7DB692D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B8EB9E-7851-4E35-B98D-62A6AAB60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43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B6210F-52BF-463B-91BE-9B0C512C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Ch7.2 Application of </a:t>
            </a:r>
            <a:r>
              <a:rPr lang="en-US" altLang="zh-CN" dirty="0"/>
              <a:t>Normal Distribution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305AB7-62CF-47E1-9F0B-26B5E93CB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76721-7E65-4F6F-967B-60003B13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751" y="3013926"/>
            <a:ext cx="5581650" cy="1104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33" y="1181378"/>
            <a:ext cx="3783768" cy="41760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751" y="1508976"/>
            <a:ext cx="5638800" cy="1504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38861" y="4282771"/>
            <a:ext cx="7528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Remember: </a:t>
            </a:r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All the area under the curve sums to </a:t>
            </a:r>
            <a:r>
              <a:rPr lang="en-US" altLang="zh-CN" sz="2400" b="1" dirty="0">
                <a:solidFill>
                  <a:srgbClr val="FF0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1</a:t>
            </a: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The distribution is symmetric about the </a:t>
            </a:r>
            <a:r>
              <a:rPr lang="en-US" altLang="zh-CN" sz="2400" b="1" dirty="0">
                <a:solidFill>
                  <a:srgbClr val="FF0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mean</a:t>
            </a: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.</a:t>
            </a:r>
            <a:endParaRPr lang="zh-CN" altLang="en-US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5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页脚占位符 3"/>
          <p:cNvSpPr txBox="1"/>
          <p:nvPr/>
        </p:nvSpPr>
        <p:spPr>
          <a:xfrm>
            <a:off x="875610" y="6303509"/>
            <a:ext cx="193825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STAT7 Discussion Section</a:t>
            </a:r>
          </a:p>
        </p:txBody>
      </p:sp>
      <p:sp>
        <p:nvSpPr>
          <p:cNvPr id="201" name="标题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Ch9.1</a:t>
            </a:r>
            <a:r>
              <a:rPr lang="en-US" dirty="0"/>
              <a:t>: Example</a:t>
            </a:r>
            <a:endParaRPr dirty="0"/>
          </a:p>
        </p:txBody>
      </p:sp>
      <p:sp>
        <p:nvSpPr>
          <p:cNvPr id="202" name="灯片编号占位符 4"/>
          <p:cNvSpPr txBox="1">
            <a:spLocks noGrp="1"/>
          </p:cNvSpPr>
          <p:nvPr>
            <p:ph type="sldNum" sz="quarter" idx="2"/>
          </p:nvPr>
        </p:nvSpPr>
        <p:spPr>
          <a:xfrm>
            <a:off x="4381475" y="6303509"/>
            <a:ext cx="273656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6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5D8734-13DA-4A0B-B2D2-7EB9DF204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39091"/>
            <a:ext cx="8734425" cy="26833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页脚占位符 3"/>
          <p:cNvSpPr txBox="1"/>
          <p:nvPr/>
        </p:nvSpPr>
        <p:spPr>
          <a:xfrm>
            <a:off x="875610" y="6303509"/>
            <a:ext cx="193825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STAT7 Discussion Section</a:t>
            </a:r>
          </a:p>
        </p:txBody>
      </p:sp>
      <p:sp>
        <p:nvSpPr>
          <p:cNvPr id="206" name="标题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Ch9.1</a:t>
            </a:r>
          </a:p>
        </p:txBody>
      </p:sp>
      <p:sp>
        <p:nvSpPr>
          <p:cNvPr id="207" name="灯片编号占位符 4"/>
          <p:cNvSpPr txBox="1">
            <a:spLocks noGrp="1"/>
          </p:cNvSpPr>
          <p:nvPr>
            <p:ph type="sldNum" sz="quarter" idx="2"/>
          </p:nvPr>
        </p:nvSpPr>
        <p:spPr>
          <a:xfrm>
            <a:off x="4381475" y="6303509"/>
            <a:ext cx="273656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7</a:t>
            </a:fld>
            <a:endParaRPr/>
          </a:p>
        </p:txBody>
      </p:sp>
      <p:pic>
        <p:nvPicPr>
          <p:cNvPr id="208" name="Screen Shot 2022-02-26 at 8.41.14 PM.png" descr="Screen Shot 2022-02-26 at 8.41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05" y="1039092"/>
            <a:ext cx="9723870" cy="2566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B6A"/>
      </a:accent1>
      <a:accent2>
        <a:srgbClr val="FDC701"/>
      </a:accent2>
      <a:accent3>
        <a:srgbClr val="0069AD"/>
      </a:accent3>
      <a:accent4>
        <a:srgbClr val="13A5DC"/>
      </a:accent4>
      <a:accent5>
        <a:srgbClr val="007888"/>
      </a:accent5>
      <a:accent6>
        <a:srgbClr val="FF9F15"/>
      </a:accent6>
      <a:hlink>
        <a:srgbClr val="FFC003"/>
      </a:hlink>
      <a:folHlink>
        <a:srgbClr val="DA206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SC Template (Widescreen Edition)" id="{9F8A7A27-C923-5646-822B-F56B55A0414F}" vid="{B3A8500F-76B8-0B4B-8D86-BD2EECB1A1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22497</TotalTime>
  <Words>515</Words>
  <Application>Microsoft Office PowerPoint</Application>
  <PresentationFormat>宽屏</PresentationFormat>
  <Paragraphs>53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Lucida Grande</vt:lpstr>
      <vt:lpstr>Arial</vt:lpstr>
      <vt:lpstr>Calibri</vt:lpstr>
      <vt:lpstr>Cambria Math</vt:lpstr>
      <vt:lpstr>Kigelia</vt:lpstr>
      <vt:lpstr>Kigelia Light</vt:lpstr>
      <vt:lpstr>Wingdings</vt:lpstr>
      <vt:lpstr>Office Theme</vt:lpstr>
      <vt:lpstr>STAT7: Discussion Section #9</vt:lpstr>
      <vt:lpstr>Chap9</vt:lpstr>
      <vt:lpstr>CLT and Sample Statistic</vt:lpstr>
      <vt:lpstr>Ch9.1 Estimating a Population Proportion</vt:lpstr>
      <vt:lpstr>Ch7.2 Application of Normal Distribution</vt:lpstr>
      <vt:lpstr>Ch9.1: Example</vt:lpstr>
      <vt:lpstr>Ch9.1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oodiase@ucsc.edu</dc:creator>
  <cp:lastModifiedBy>奇 王</cp:lastModifiedBy>
  <cp:revision>14</cp:revision>
  <cp:lastPrinted>2022-03-01T00:46:54Z</cp:lastPrinted>
  <dcterms:created xsi:type="dcterms:W3CDTF">2018-05-03T19:26:35Z</dcterms:created>
  <dcterms:modified xsi:type="dcterms:W3CDTF">2022-05-08T23:32:14Z</dcterms:modified>
</cp:coreProperties>
</file>