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2"/>
  </p:notesMasterIdLst>
  <p:sldIdLst>
    <p:sldId id="271" r:id="rId2"/>
    <p:sldId id="276" r:id="rId3"/>
    <p:sldId id="277" r:id="rId4"/>
    <p:sldId id="278" r:id="rId5"/>
    <p:sldId id="279" r:id="rId6"/>
    <p:sldId id="280" r:id="rId7"/>
    <p:sldId id="285" r:id="rId8"/>
    <p:sldId id="286" r:id="rId9"/>
    <p:sldId id="283"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8"/>
    <a:srgbClr val="FDC700"/>
    <a:srgbClr val="F8B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4E075-3497-479C-A581-75E0BBE453C0}" v="114" dt="2022-01-10T19:34:58.785"/>
  </p1510:revLst>
</p1510:revInfo>
</file>

<file path=ppt/tableStyles.xml><?xml version="1.0" encoding="utf-8"?>
<a:tblStyleLst xmlns:a="http://schemas.openxmlformats.org/drawingml/2006/main" def="{5C22544A-7EE6-4342-B048-85BDC9FD1C3A}">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43"/>
  </p:normalViewPr>
  <p:slideViewPr>
    <p:cSldViewPr snapToGrid="0" snapToObjects="1">
      <p:cViewPr varScale="1">
        <p:scale>
          <a:sx n="163" d="100"/>
          <a:sy n="163" d="100"/>
        </p:scale>
        <p:origin x="174" y="2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최 석준" userId="6f687b8e7e57ada7" providerId="LiveId" clId="{59E4E075-3497-479C-A581-75E0BBE453C0}"/>
    <pc:docChg chg="undo custSel addSld delSld modSld sldOrd delMainMaster modMainMaster">
      <pc:chgData name="최 석준" userId="6f687b8e7e57ada7" providerId="LiveId" clId="{59E4E075-3497-479C-A581-75E0BBE453C0}" dt="2022-01-10T19:33:24.132" v="7969"/>
      <pc:docMkLst>
        <pc:docMk/>
      </pc:docMkLst>
      <pc:sldChg chg="del">
        <pc:chgData name="최 석준" userId="6f687b8e7e57ada7" providerId="LiveId" clId="{59E4E075-3497-479C-A581-75E0BBE453C0}" dt="2022-01-04T02:24:37.919" v="540" actId="47"/>
        <pc:sldMkLst>
          <pc:docMk/>
          <pc:sldMk cId="2761029084" sldId="267"/>
        </pc:sldMkLst>
      </pc:sldChg>
      <pc:sldChg chg="delSp del mod">
        <pc:chgData name="최 석준" userId="6f687b8e7e57ada7" providerId="LiveId" clId="{59E4E075-3497-479C-A581-75E0BBE453C0}" dt="2022-01-04T02:32:14.297" v="645" actId="47"/>
        <pc:sldMkLst>
          <pc:docMk/>
          <pc:sldMk cId="3533474326" sldId="268"/>
        </pc:sldMkLst>
        <pc:spChg chg="del">
          <ac:chgData name="최 석준" userId="6f687b8e7e57ada7" providerId="LiveId" clId="{59E4E075-3497-479C-A581-75E0BBE453C0}" dt="2022-01-04T02:24:51.446" v="543" actId="478"/>
          <ac:spMkLst>
            <pc:docMk/>
            <pc:sldMk cId="3533474326" sldId="268"/>
            <ac:spMk id="5" creationId="{00000000-0000-0000-0000-000000000000}"/>
          </ac:spMkLst>
        </pc:spChg>
      </pc:sldChg>
      <pc:sldChg chg="del">
        <pc:chgData name="최 석준" userId="6f687b8e7e57ada7" providerId="LiveId" clId="{59E4E075-3497-479C-A581-75E0BBE453C0}" dt="2022-01-04T02:32:05.817" v="644" actId="47"/>
        <pc:sldMkLst>
          <pc:docMk/>
          <pc:sldMk cId="184005571" sldId="269"/>
        </pc:sldMkLst>
      </pc:sldChg>
      <pc:sldChg chg="delSp del mod">
        <pc:chgData name="최 석준" userId="6f687b8e7e57ada7" providerId="LiveId" clId="{59E4E075-3497-479C-A581-75E0BBE453C0}" dt="2022-01-04T02:32:05.817" v="644" actId="47"/>
        <pc:sldMkLst>
          <pc:docMk/>
          <pc:sldMk cId="3301726634" sldId="270"/>
        </pc:sldMkLst>
        <pc:spChg chg="del">
          <ac:chgData name="최 석준" userId="6f687b8e7e57ada7" providerId="LiveId" clId="{59E4E075-3497-479C-A581-75E0BBE453C0}" dt="2022-01-04T02:24:46.821" v="542" actId="478"/>
          <ac:spMkLst>
            <pc:docMk/>
            <pc:sldMk cId="3301726634" sldId="270"/>
            <ac:spMk id="5" creationId="{00000000-0000-0000-0000-000000000000}"/>
          </ac:spMkLst>
        </pc:spChg>
      </pc:sldChg>
      <pc:sldChg chg="delSp modSp mod">
        <pc:chgData name="최 석준" userId="6f687b8e7e57ada7" providerId="LiveId" clId="{59E4E075-3497-479C-A581-75E0BBE453C0}" dt="2022-01-04T06:44:21.205" v="6278" actId="20577"/>
        <pc:sldMkLst>
          <pc:docMk/>
          <pc:sldMk cId="1088670212" sldId="271"/>
        </pc:sldMkLst>
        <pc:spChg chg="mod">
          <ac:chgData name="최 석준" userId="6f687b8e7e57ada7" providerId="LiveId" clId="{59E4E075-3497-479C-A581-75E0BBE453C0}" dt="2022-01-04T02:31:44.732" v="643" actId="20577"/>
          <ac:spMkLst>
            <pc:docMk/>
            <pc:sldMk cId="1088670212" sldId="271"/>
            <ac:spMk id="3" creationId="{00000000-0000-0000-0000-000000000000}"/>
          </ac:spMkLst>
        </pc:spChg>
        <pc:spChg chg="mod">
          <ac:chgData name="최 석준" userId="6f687b8e7e57ada7" providerId="LiveId" clId="{59E4E075-3497-479C-A581-75E0BBE453C0}" dt="2022-01-04T06:44:21.205" v="6278" actId="20577"/>
          <ac:spMkLst>
            <pc:docMk/>
            <pc:sldMk cId="1088670212" sldId="271"/>
            <ac:spMk id="4" creationId="{00000000-0000-0000-0000-000000000000}"/>
          </ac:spMkLst>
        </pc:spChg>
        <pc:spChg chg="del">
          <ac:chgData name="최 석준" userId="6f687b8e7e57ada7" providerId="LiveId" clId="{59E4E075-3497-479C-A581-75E0BBE453C0}" dt="2022-01-04T02:24:44.335" v="541" actId="478"/>
          <ac:spMkLst>
            <pc:docMk/>
            <pc:sldMk cId="1088670212" sldId="271"/>
            <ac:spMk id="5" creationId="{00000000-0000-0000-0000-000000000000}"/>
          </ac:spMkLst>
        </pc:spChg>
      </pc:sldChg>
      <pc:sldChg chg="new del">
        <pc:chgData name="최 석준" userId="6f687b8e7e57ada7" providerId="LiveId" clId="{59E4E075-3497-479C-A581-75E0BBE453C0}" dt="2022-01-04T02:26:08.581" v="553" actId="47"/>
        <pc:sldMkLst>
          <pc:docMk/>
          <pc:sldMk cId="2907480958" sldId="272"/>
        </pc:sldMkLst>
      </pc:sldChg>
      <pc:sldChg chg="modSp new mod">
        <pc:chgData name="최 석준" userId="6f687b8e7e57ada7" providerId="LiveId" clId="{59E4E075-3497-479C-A581-75E0BBE453C0}" dt="2022-01-10T19:33:15.234" v="7956"/>
        <pc:sldMkLst>
          <pc:docMk/>
          <pc:sldMk cId="3048395599" sldId="272"/>
        </pc:sldMkLst>
        <pc:spChg chg="mod">
          <ac:chgData name="최 석준" userId="6f687b8e7e57ada7" providerId="LiveId" clId="{59E4E075-3497-479C-A581-75E0BBE453C0}" dt="2022-01-05T19:51:56.651" v="7295" actId="207"/>
          <ac:spMkLst>
            <pc:docMk/>
            <pc:sldMk cId="3048395599" sldId="272"/>
            <ac:spMk id="2" creationId="{41E14578-ECDA-4AD1-BCFC-D808AD1B3808}"/>
          </ac:spMkLst>
        </pc:spChg>
        <pc:spChg chg="mod">
          <ac:chgData name="최 석준" userId="6f687b8e7e57ada7" providerId="LiveId" clId="{59E4E075-3497-479C-A581-75E0BBE453C0}" dt="2022-01-04T02:48:28.394" v="1253" actId="20577"/>
          <ac:spMkLst>
            <pc:docMk/>
            <pc:sldMk cId="3048395599" sldId="272"/>
            <ac:spMk id="3" creationId="{60EE74FB-F7B9-43C4-B701-4B5124715E31}"/>
          </ac:spMkLst>
        </pc:spChg>
        <pc:spChg chg="mod">
          <ac:chgData name="최 석준" userId="6f687b8e7e57ada7" providerId="LiveId" clId="{59E4E075-3497-479C-A581-75E0BBE453C0}" dt="2022-01-10T19:33:15.234" v="7956"/>
          <ac:spMkLst>
            <pc:docMk/>
            <pc:sldMk cId="3048395599" sldId="272"/>
            <ac:spMk id="4" creationId="{C6C7E9E8-FAF6-45ED-8318-F147DD6C07F4}"/>
          </ac:spMkLst>
        </pc:spChg>
        <pc:spChg chg="mod">
          <ac:chgData name="최 석준" userId="6f687b8e7e57ada7" providerId="LiveId" clId="{59E4E075-3497-479C-A581-75E0BBE453C0}" dt="2022-01-10T19:33:15.234" v="7956"/>
          <ac:spMkLst>
            <pc:docMk/>
            <pc:sldMk cId="3048395599" sldId="272"/>
            <ac:spMk id="5" creationId="{895871E8-CAC7-4E86-B1C3-7F772F0DF246}"/>
          </ac:spMkLst>
        </pc:spChg>
        <pc:spChg chg="mod">
          <ac:chgData name="최 석준" userId="6f687b8e7e57ada7" providerId="LiveId" clId="{59E4E075-3497-479C-A581-75E0BBE453C0}" dt="2022-01-10T19:33:15.234" v="7956"/>
          <ac:spMkLst>
            <pc:docMk/>
            <pc:sldMk cId="3048395599" sldId="272"/>
            <ac:spMk id="6" creationId="{3C39B58F-BCFE-4278-B794-630E21E708A6}"/>
          </ac:spMkLst>
        </pc:spChg>
      </pc:sldChg>
      <pc:sldChg chg="addSp modSp new mod">
        <pc:chgData name="최 석준" userId="6f687b8e7e57ada7" providerId="LiveId" clId="{59E4E075-3497-479C-A581-75E0BBE453C0}" dt="2022-01-10T19:33:15.234" v="7956"/>
        <pc:sldMkLst>
          <pc:docMk/>
          <pc:sldMk cId="3780332585" sldId="273"/>
        </pc:sldMkLst>
        <pc:spChg chg="mod">
          <ac:chgData name="최 석준" userId="6f687b8e7e57ada7" providerId="LiveId" clId="{59E4E075-3497-479C-A581-75E0BBE453C0}" dt="2022-01-04T04:39:25.810" v="6196" actId="20577"/>
          <ac:spMkLst>
            <pc:docMk/>
            <pc:sldMk cId="3780332585" sldId="273"/>
            <ac:spMk id="2" creationId="{B5FE48D1-6362-45F6-92B0-4A022196FE54}"/>
          </ac:spMkLst>
        </pc:spChg>
        <pc:spChg chg="mod">
          <ac:chgData name="최 석준" userId="6f687b8e7e57ada7" providerId="LiveId" clId="{59E4E075-3497-479C-A581-75E0BBE453C0}" dt="2022-01-04T02:52:35.177" v="1399" actId="20577"/>
          <ac:spMkLst>
            <pc:docMk/>
            <pc:sldMk cId="3780332585" sldId="273"/>
            <ac:spMk id="3" creationId="{91E477E6-A372-4B9A-A731-840B85C5E488}"/>
          </ac:spMkLst>
        </pc:spChg>
        <pc:spChg chg="mod">
          <ac:chgData name="최 석준" userId="6f687b8e7e57ada7" providerId="LiveId" clId="{59E4E075-3497-479C-A581-75E0BBE453C0}" dt="2022-01-10T19:33:15.234" v="7956"/>
          <ac:spMkLst>
            <pc:docMk/>
            <pc:sldMk cId="3780332585" sldId="273"/>
            <ac:spMk id="4" creationId="{45B3D8B1-E3BA-4E23-A4D3-6ABEB0A22877}"/>
          </ac:spMkLst>
        </pc:spChg>
        <pc:spChg chg="mod">
          <ac:chgData name="최 석준" userId="6f687b8e7e57ada7" providerId="LiveId" clId="{59E4E075-3497-479C-A581-75E0BBE453C0}" dt="2022-01-10T19:33:15.234" v="7956"/>
          <ac:spMkLst>
            <pc:docMk/>
            <pc:sldMk cId="3780332585" sldId="273"/>
            <ac:spMk id="5" creationId="{DF2AFB3E-1C98-4FE6-B1A6-D13F512AA9C2}"/>
          </ac:spMkLst>
        </pc:spChg>
        <pc:spChg chg="mod">
          <ac:chgData name="최 석준" userId="6f687b8e7e57ada7" providerId="LiveId" clId="{59E4E075-3497-479C-A581-75E0BBE453C0}" dt="2022-01-10T19:33:15.234" v="7956"/>
          <ac:spMkLst>
            <pc:docMk/>
            <pc:sldMk cId="3780332585" sldId="273"/>
            <ac:spMk id="6" creationId="{59E1040D-4B83-4121-9F5D-92D803C18B90}"/>
          </ac:spMkLst>
        </pc:spChg>
        <pc:picChg chg="add mod">
          <ac:chgData name="최 석준" userId="6f687b8e7e57ada7" providerId="LiveId" clId="{59E4E075-3497-479C-A581-75E0BBE453C0}" dt="2022-01-04T03:42:34.594" v="3950" actId="1076"/>
          <ac:picMkLst>
            <pc:docMk/>
            <pc:sldMk cId="3780332585" sldId="273"/>
            <ac:picMk id="8" creationId="{9EE99690-D59F-4D4A-A253-C402FECA784C}"/>
          </ac:picMkLst>
        </pc:picChg>
      </pc:sldChg>
      <pc:sldChg chg="addSp delSp modSp new mod">
        <pc:chgData name="최 석준" userId="6f687b8e7e57ada7" providerId="LiveId" clId="{59E4E075-3497-479C-A581-75E0BBE453C0}" dt="2022-01-10T19:33:15.234" v="7956"/>
        <pc:sldMkLst>
          <pc:docMk/>
          <pc:sldMk cId="227143950" sldId="274"/>
        </pc:sldMkLst>
        <pc:spChg chg="mod">
          <ac:chgData name="최 석준" userId="6f687b8e7e57ada7" providerId="LiveId" clId="{59E4E075-3497-479C-A581-75E0BBE453C0}" dt="2022-01-05T02:40:42.154" v="6306" actId="6549"/>
          <ac:spMkLst>
            <pc:docMk/>
            <pc:sldMk cId="227143950" sldId="274"/>
            <ac:spMk id="2" creationId="{C88EA517-1C83-4219-94C3-D77E26A237A3}"/>
          </ac:spMkLst>
        </pc:spChg>
        <pc:spChg chg="mod">
          <ac:chgData name="최 석준" userId="6f687b8e7e57ada7" providerId="LiveId" clId="{59E4E075-3497-479C-A581-75E0BBE453C0}" dt="2022-01-04T03:50:28.107" v="4366" actId="20577"/>
          <ac:spMkLst>
            <pc:docMk/>
            <pc:sldMk cId="227143950" sldId="274"/>
            <ac:spMk id="3" creationId="{92375DC6-5FA2-4BA6-9B21-23F4F172CD19}"/>
          </ac:spMkLst>
        </pc:spChg>
        <pc:spChg chg="mod">
          <ac:chgData name="최 석준" userId="6f687b8e7e57ada7" providerId="LiveId" clId="{59E4E075-3497-479C-A581-75E0BBE453C0}" dt="2022-01-10T19:33:15.234" v="7956"/>
          <ac:spMkLst>
            <pc:docMk/>
            <pc:sldMk cId="227143950" sldId="274"/>
            <ac:spMk id="4" creationId="{7DC1A306-2325-4336-9CAC-F6ADB972CEB9}"/>
          </ac:spMkLst>
        </pc:spChg>
        <pc:spChg chg="mod">
          <ac:chgData name="최 석준" userId="6f687b8e7e57ada7" providerId="LiveId" clId="{59E4E075-3497-479C-A581-75E0BBE453C0}" dt="2022-01-10T19:33:15.234" v="7956"/>
          <ac:spMkLst>
            <pc:docMk/>
            <pc:sldMk cId="227143950" sldId="274"/>
            <ac:spMk id="5" creationId="{9537CEB4-CBD4-4C98-AB3C-E9EB6D6E812D}"/>
          </ac:spMkLst>
        </pc:spChg>
        <pc:spChg chg="mod">
          <ac:chgData name="최 석준" userId="6f687b8e7e57ada7" providerId="LiveId" clId="{59E4E075-3497-479C-A581-75E0BBE453C0}" dt="2022-01-10T19:33:15.234" v="7956"/>
          <ac:spMkLst>
            <pc:docMk/>
            <pc:sldMk cId="227143950" sldId="274"/>
            <ac:spMk id="6" creationId="{E973F659-6448-4EF3-9C97-73952CA9E4AC}"/>
          </ac:spMkLst>
        </pc:spChg>
        <pc:spChg chg="add mod">
          <ac:chgData name="최 석준" userId="6f687b8e7e57ada7" providerId="LiveId" clId="{59E4E075-3497-479C-A581-75E0BBE453C0}" dt="2022-01-04T03:40:42.750" v="3864" actId="1076"/>
          <ac:spMkLst>
            <pc:docMk/>
            <pc:sldMk cId="227143950" sldId="274"/>
            <ac:spMk id="9" creationId="{B83CA355-E948-4705-B968-9259863FB173}"/>
          </ac:spMkLst>
        </pc:spChg>
        <pc:spChg chg="add mod">
          <ac:chgData name="최 석준" userId="6f687b8e7e57ada7" providerId="LiveId" clId="{59E4E075-3497-479C-A581-75E0BBE453C0}" dt="2022-01-04T03:40:42.750" v="3864" actId="1076"/>
          <ac:spMkLst>
            <pc:docMk/>
            <pc:sldMk cId="227143950" sldId="274"/>
            <ac:spMk id="11" creationId="{CE2799E3-BB53-4228-8A14-76C6775676C4}"/>
          </ac:spMkLst>
        </pc:spChg>
        <pc:spChg chg="add mod">
          <ac:chgData name="최 석준" userId="6f687b8e7e57ada7" providerId="LiveId" clId="{59E4E075-3497-479C-A581-75E0BBE453C0}" dt="2022-01-04T03:40:42.750" v="3864" actId="1076"/>
          <ac:spMkLst>
            <pc:docMk/>
            <pc:sldMk cId="227143950" sldId="274"/>
            <ac:spMk id="12" creationId="{560A6FE6-5203-4B9A-B88F-09173ABAC0CD}"/>
          </ac:spMkLst>
        </pc:spChg>
        <pc:spChg chg="add mod">
          <ac:chgData name="최 석준" userId="6f687b8e7e57ada7" providerId="LiveId" clId="{59E4E075-3497-479C-A581-75E0BBE453C0}" dt="2022-01-04T03:40:42.750" v="3864" actId="1076"/>
          <ac:spMkLst>
            <pc:docMk/>
            <pc:sldMk cId="227143950" sldId="274"/>
            <ac:spMk id="13" creationId="{95ED5CD8-819B-44D9-B848-1DAD8BA803F0}"/>
          </ac:spMkLst>
        </pc:spChg>
        <pc:picChg chg="add mod">
          <ac:chgData name="최 석준" userId="6f687b8e7e57ada7" providerId="LiveId" clId="{59E4E075-3497-479C-A581-75E0BBE453C0}" dt="2022-01-04T03:40:42.750" v="3864" actId="1076"/>
          <ac:picMkLst>
            <pc:docMk/>
            <pc:sldMk cId="227143950" sldId="274"/>
            <ac:picMk id="8" creationId="{26A12A2F-58BB-43FC-A093-BD62EC0FDF7D}"/>
          </ac:picMkLst>
        </pc:picChg>
        <pc:picChg chg="add del">
          <ac:chgData name="최 석준" userId="6f687b8e7e57ada7" providerId="LiveId" clId="{59E4E075-3497-479C-A581-75E0BBE453C0}" dt="2022-01-04T03:29:48.247" v="3657" actId="478"/>
          <ac:picMkLst>
            <pc:docMk/>
            <pc:sldMk cId="227143950" sldId="274"/>
            <ac:picMk id="1026" creationId="{45B41AD0-F6DE-418E-ACE5-C23C4BB5037F}"/>
          </ac:picMkLst>
        </pc:picChg>
        <pc:cxnChg chg="add mod">
          <ac:chgData name="최 석준" userId="6f687b8e7e57ada7" providerId="LiveId" clId="{59E4E075-3497-479C-A581-75E0BBE453C0}" dt="2022-01-04T03:40:42.750" v="3864" actId="1076"/>
          <ac:cxnSpMkLst>
            <pc:docMk/>
            <pc:sldMk cId="227143950" sldId="274"/>
            <ac:cxnSpMk id="14" creationId="{DBE3BD1D-9737-457C-8C15-8F737FD07F08}"/>
          </ac:cxnSpMkLst>
        </pc:cxnChg>
        <pc:cxnChg chg="add mod">
          <ac:chgData name="최 석준" userId="6f687b8e7e57ada7" providerId="LiveId" clId="{59E4E075-3497-479C-A581-75E0BBE453C0}" dt="2022-01-04T03:40:42.750" v="3864" actId="1076"/>
          <ac:cxnSpMkLst>
            <pc:docMk/>
            <pc:sldMk cId="227143950" sldId="274"/>
            <ac:cxnSpMk id="16" creationId="{33331295-0AC2-4829-8BF1-998322762520}"/>
          </ac:cxnSpMkLst>
        </pc:cxnChg>
        <pc:cxnChg chg="add mod">
          <ac:chgData name="최 석준" userId="6f687b8e7e57ada7" providerId="LiveId" clId="{59E4E075-3497-479C-A581-75E0BBE453C0}" dt="2022-01-04T03:40:42.750" v="3864" actId="1076"/>
          <ac:cxnSpMkLst>
            <pc:docMk/>
            <pc:sldMk cId="227143950" sldId="274"/>
            <ac:cxnSpMk id="19" creationId="{981DF8C6-88B4-48BE-89E8-2BF69FB65198}"/>
          </ac:cxnSpMkLst>
        </pc:cxnChg>
      </pc:sldChg>
      <pc:sldChg chg="modSp new mod">
        <pc:chgData name="최 석준" userId="6f687b8e7e57ada7" providerId="LiveId" clId="{59E4E075-3497-479C-A581-75E0BBE453C0}" dt="2022-01-10T19:33:15.234" v="7956"/>
        <pc:sldMkLst>
          <pc:docMk/>
          <pc:sldMk cId="3700991537" sldId="275"/>
        </pc:sldMkLst>
        <pc:spChg chg="mod">
          <ac:chgData name="최 석준" userId="6f687b8e7e57ada7" providerId="LiveId" clId="{59E4E075-3497-479C-A581-75E0BBE453C0}" dt="2022-01-04T04:39:51.048" v="6197" actId="20577"/>
          <ac:spMkLst>
            <pc:docMk/>
            <pc:sldMk cId="3700991537" sldId="275"/>
            <ac:spMk id="2" creationId="{67D94A49-C42E-483F-AD16-F73FB530C071}"/>
          </ac:spMkLst>
        </pc:spChg>
        <pc:spChg chg="mod">
          <ac:chgData name="최 석준" userId="6f687b8e7e57ada7" providerId="LiveId" clId="{59E4E075-3497-479C-A581-75E0BBE453C0}" dt="2022-01-04T03:14:09.483" v="2470" actId="20577"/>
          <ac:spMkLst>
            <pc:docMk/>
            <pc:sldMk cId="3700991537" sldId="275"/>
            <ac:spMk id="3" creationId="{6C8F05D6-135D-473C-B34B-DD51992E3A2B}"/>
          </ac:spMkLst>
        </pc:spChg>
        <pc:spChg chg="mod">
          <ac:chgData name="최 석준" userId="6f687b8e7e57ada7" providerId="LiveId" clId="{59E4E075-3497-479C-A581-75E0BBE453C0}" dt="2022-01-10T19:33:15.234" v="7956"/>
          <ac:spMkLst>
            <pc:docMk/>
            <pc:sldMk cId="3700991537" sldId="275"/>
            <ac:spMk id="4" creationId="{19D17E78-447E-464C-9F0A-6D30B6196AD4}"/>
          </ac:spMkLst>
        </pc:spChg>
        <pc:spChg chg="mod">
          <ac:chgData name="최 석준" userId="6f687b8e7e57ada7" providerId="LiveId" clId="{59E4E075-3497-479C-A581-75E0BBE453C0}" dt="2022-01-10T19:33:15.234" v="7956"/>
          <ac:spMkLst>
            <pc:docMk/>
            <pc:sldMk cId="3700991537" sldId="275"/>
            <ac:spMk id="5" creationId="{531FBA6B-9CA3-4113-BDB1-AA031CFDEE94}"/>
          </ac:spMkLst>
        </pc:spChg>
        <pc:spChg chg="mod">
          <ac:chgData name="최 석준" userId="6f687b8e7e57ada7" providerId="LiveId" clId="{59E4E075-3497-479C-A581-75E0BBE453C0}" dt="2022-01-10T19:33:15.234" v="7956"/>
          <ac:spMkLst>
            <pc:docMk/>
            <pc:sldMk cId="3700991537" sldId="275"/>
            <ac:spMk id="6" creationId="{4DE92238-1005-4BDA-A48E-C3FDDF051DA8}"/>
          </ac:spMkLst>
        </pc:spChg>
      </pc:sldChg>
      <pc:sldChg chg="addSp delSp modSp new mod">
        <pc:chgData name="최 석준" userId="6f687b8e7e57ada7" providerId="LiveId" clId="{59E4E075-3497-479C-A581-75E0BBE453C0}" dt="2022-01-10T19:33:15.234" v="7956"/>
        <pc:sldMkLst>
          <pc:docMk/>
          <pc:sldMk cId="2926623257" sldId="276"/>
        </pc:sldMkLst>
        <pc:spChg chg="mod">
          <ac:chgData name="최 석준" userId="6f687b8e7e57ada7" providerId="LiveId" clId="{59E4E075-3497-479C-A581-75E0BBE453C0}" dt="2022-01-04T04:40:17.273" v="6207" actId="6549"/>
          <ac:spMkLst>
            <pc:docMk/>
            <pc:sldMk cId="2926623257" sldId="276"/>
            <ac:spMk id="2" creationId="{65674C1D-5D3D-44C1-B41A-48583AD84971}"/>
          </ac:spMkLst>
        </pc:spChg>
        <pc:spChg chg="mod">
          <ac:chgData name="최 석준" userId="6f687b8e7e57ada7" providerId="LiveId" clId="{59E4E075-3497-479C-A581-75E0BBE453C0}" dt="2022-01-04T03:41:54.761" v="3944"/>
          <ac:spMkLst>
            <pc:docMk/>
            <pc:sldMk cId="2926623257" sldId="276"/>
            <ac:spMk id="3" creationId="{21550EFC-AD22-4433-B793-70F7C71925A6}"/>
          </ac:spMkLst>
        </pc:spChg>
        <pc:spChg chg="mod">
          <ac:chgData name="최 석준" userId="6f687b8e7e57ada7" providerId="LiveId" clId="{59E4E075-3497-479C-A581-75E0BBE453C0}" dt="2022-01-10T19:33:15.234" v="7956"/>
          <ac:spMkLst>
            <pc:docMk/>
            <pc:sldMk cId="2926623257" sldId="276"/>
            <ac:spMk id="4" creationId="{7CF4B700-8541-4642-BE47-2A40047198F3}"/>
          </ac:spMkLst>
        </pc:spChg>
        <pc:spChg chg="mod">
          <ac:chgData name="최 석준" userId="6f687b8e7e57ada7" providerId="LiveId" clId="{59E4E075-3497-479C-A581-75E0BBE453C0}" dt="2022-01-10T19:33:15.234" v="7956"/>
          <ac:spMkLst>
            <pc:docMk/>
            <pc:sldMk cId="2926623257" sldId="276"/>
            <ac:spMk id="5" creationId="{57AA6CE4-915C-4E7D-A706-4DCEC669A605}"/>
          </ac:spMkLst>
        </pc:spChg>
        <pc:spChg chg="mod">
          <ac:chgData name="최 석준" userId="6f687b8e7e57ada7" providerId="LiveId" clId="{59E4E075-3497-479C-A581-75E0BBE453C0}" dt="2022-01-10T19:33:15.234" v="7956"/>
          <ac:spMkLst>
            <pc:docMk/>
            <pc:sldMk cId="2926623257" sldId="276"/>
            <ac:spMk id="6" creationId="{ED2E101C-B0FC-4773-8E20-4A9E37469C55}"/>
          </ac:spMkLst>
        </pc:spChg>
        <pc:spChg chg="add mod">
          <ac:chgData name="최 석준" userId="6f687b8e7e57ada7" providerId="LiveId" clId="{59E4E075-3497-479C-A581-75E0BBE453C0}" dt="2022-01-04T03:43:00.506" v="3983" actId="1035"/>
          <ac:spMkLst>
            <pc:docMk/>
            <pc:sldMk cId="2926623257" sldId="276"/>
            <ac:spMk id="8" creationId="{9CC19CEF-1792-4802-864D-A3F65D123B3C}"/>
          </ac:spMkLst>
        </pc:spChg>
        <pc:spChg chg="add del mod">
          <ac:chgData name="최 석준" userId="6f687b8e7e57ada7" providerId="LiveId" clId="{59E4E075-3497-479C-A581-75E0BBE453C0}" dt="2022-01-04T03:34:21.043" v="3718" actId="478"/>
          <ac:spMkLst>
            <pc:docMk/>
            <pc:sldMk cId="2926623257" sldId="276"/>
            <ac:spMk id="9" creationId="{0B9EBFF4-6767-403C-85B6-9BB0E58BA263}"/>
          </ac:spMkLst>
        </pc:spChg>
        <pc:spChg chg="add mod">
          <ac:chgData name="최 석준" userId="6f687b8e7e57ada7" providerId="LiveId" clId="{59E4E075-3497-479C-A581-75E0BBE453C0}" dt="2022-01-04T03:43:00.506" v="3983" actId="1035"/>
          <ac:spMkLst>
            <pc:docMk/>
            <pc:sldMk cId="2926623257" sldId="276"/>
            <ac:spMk id="10" creationId="{C52731D1-B2B1-4BF9-A68B-A0BA0AE44F05}"/>
          </ac:spMkLst>
        </pc:spChg>
        <pc:spChg chg="add mod">
          <ac:chgData name="최 석준" userId="6f687b8e7e57ada7" providerId="LiveId" clId="{59E4E075-3497-479C-A581-75E0BBE453C0}" dt="2022-01-04T03:43:00.506" v="3983" actId="1035"/>
          <ac:spMkLst>
            <pc:docMk/>
            <pc:sldMk cId="2926623257" sldId="276"/>
            <ac:spMk id="11" creationId="{EAD5236C-4B0E-4246-B8F0-2F5D2D14083E}"/>
          </ac:spMkLst>
        </pc:spChg>
        <pc:spChg chg="add mod">
          <ac:chgData name="최 석준" userId="6f687b8e7e57ada7" providerId="LiveId" clId="{59E4E075-3497-479C-A581-75E0BBE453C0}" dt="2022-01-04T03:43:00.506" v="3983" actId="1035"/>
          <ac:spMkLst>
            <pc:docMk/>
            <pc:sldMk cId="2926623257" sldId="276"/>
            <ac:spMk id="15" creationId="{4F651DB3-D16C-4158-8E30-CCB9BF35C3E0}"/>
          </ac:spMkLst>
        </pc:spChg>
        <pc:spChg chg="add del">
          <ac:chgData name="최 석준" userId="6f687b8e7e57ada7" providerId="LiveId" clId="{59E4E075-3497-479C-A581-75E0BBE453C0}" dt="2022-01-04T03:37:44.963" v="3839" actId="478"/>
          <ac:spMkLst>
            <pc:docMk/>
            <pc:sldMk cId="2926623257" sldId="276"/>
            <ac:spMk id="22" creationId="{FFF20DAB-35D9-4824-BD95-22C3DCA01E78}"/>
          </ac:spMkLst>
        </pc:spChg>
        <pc:spChg chg="add mod">
          <ac:chgData name="최 석준" userId="6f687b8e7e57ada7" providerId="LiveId" clId="{59E4E075-3497-479C-A581-75E0BBE453C0}" dt="2022-01-04T03:43:03.277" v="3997" actId="1036"/>
          <ac:spMkLst>
            <pc:docMk/>
            <pc:sldMk cId="2926623257" sldId="276"/>
            <ac:spMk id="23" creationId="{8760A20A-CF62-4B09-A755-E778BE7AFCD5}"/>
          </ac:spMkLst>
        </pc:spChg>
        <pc:picChg chg="add mod">
          <ac:chgData name="최 석준" userId="6f687b8e7e57ada7" providerId="LiveId" clId="{59E4E075-3497-479C-A581-75E0BBE453C0}" dt="2022-01-04T03:43:00.506" v="3983" actId="1035"/>
          <ac:picMkLst>
            <pc:docMk/>
            <pc:sldMk cId="2926623257" sldId="276"/>
            <ac:picMk id="7" creationId="{BE8108EA-B711-4273-80B2-E3D6963AE17D}"/>
          </ac:picMkLst>
        </pc:picChg>
        <pc:cxnChg chg="add del mod">
          <ac:chgData name="최 석준" userId="6f687b8e7e57ada7" providerId="LiveId" clId="{59E4E075-3497-479C-A581-75E0BBE453C0}" dt="2022-01-04T03:34:23.151" v="3720" actId="478"/>
          <ac:cxnSpMkLst>
            <pc:docMk/>
            <pc:sldMk cId="2926623257" sldId="276"/>
            <ac:cxnSpMk id="12" creationId="{EB26D8FB-B43B-4510-99EF-D10336671728}"/>
          </ac:cxnSpMkLst>
        </pc:cxnChg>
        <pc:cxnChg chg="add del mod">
          <ac:chgData name="최 석준" userId="6f687b8e7e57ada7" providerId="LiveId" clId="{59E4E075-3497-479C-A581-75E0BBE453C0}" dt="2022-01-04T03:34:20.459" v="3717" actId="478"/>
          <ac:cxnSpMkLst>
            <pc:docMk/>
            <pc:sldMk cId="2926623257" sldId="276"/>
            <ac:cxnSpMk id="13" creationId="{59B9365A-450F-48EB-891C-4778591AF698}"/>
          </ac:cxnSpMkLst>
        </pc:cxnChg>
        <pc:cxnChg chg="add del mod">
          <ac:chgData name="최 석준" userId="6f687b8e7e57ada7" providerId="LiveId" clId="{59E4E075-3497-479C-A581-75E0BBE453C0}" dt="2022-01-04T03:34:21.822" v="3719" actId="478"/>
          <ac:cxnSpMkLst>
            <pc:docMk/>
            <pc:sldMk cId="2926623257" sldId="276"/>
            <ac:cxnSpMk id="14" creationId="{5BC77B3C-1E1E-4FC4-AA8B-0DC5AB4F937E}"/>
          </ac:cxnSpMkLst>
        </pc:cxnChg>
        <pc:cxnChg chg="add mod">
          <ac:chgData name="최 석준" userId="6f687b8e7e57ada7" providerId="LiveId" clId="{59E4E075-3497-479C-A581-75E0BBE453C0}" dt="2022-01-04T03:43:00.506" v="3983" actId="1035"/>
          <ac:cxnSpMkLst>
            <pc:docMk/>
            <pc:sldMk cId="2926623257" sldId="276"/>
            <ac:cxnSpMk id="16" creationId="{CB1DA115-778B-4554-999F-69BAB6235BA6}"/>
          </ac:cxnSpMkLst>
        </pc:cxnChg>
        <pc:cxnChg chg="add mod">
          <ac:chgData name="최 석준" userId="6f687b8e7e57ada7" providerId="LiveId" clId="{59E4E075-3497-479C-A581-75E0BBE453C0}" dt="2022-01-04T03:43:00.506" v="3983" actId="1035"/>
          <ac:cxnSpMkLst>
            <pc:docMk/>
            <pc:sldMk cId="2926623257" sldId="276"/>
            <ac:cxnSpMk id="19" creationId="{E30B0D00-C1E3-402B-AEE1-41DFDE04405F}"/>
          </ac:cxnSpMkLst>
        </pc:cxnChg>
      </pc:sldChg>
      <pc:sldChg chg="modSp new mod">
        <pc:chgData name="최 석준" userId="6f687b8e7e57ada7" providerId="LiveId" clId="{59E4E075-3497-479C-A581-75E0BBE453C0}" dt="2022-01-10T19:33:15.234" v="7956"/>
        <pc:sldMkLst>
          <pc:docMk/>
          <pc:sldMk cId="3405282296" sldId="277"/>
        </pc:sldMkLst>
        <pc:spChg chg="mod">
          <ac:chgData name="최 석준" userId="6f687b8e7e57ada7" providerId="LiveId" clId="{59E4E075-3497-479C-A581-75E0BBE453C0}" dt="2022-01-04T04:45:16.618" v="6256" actId="20577"/>
          <ac:spMkLst>
            <pc:docMk/>
            <pc:sldMk cId="3405282296" sldId="277"/>
            <ac:spMk id="2" creationId="{B2D2A565-915E-49F5-9439-3A6328D13795}"/>
          </ac:spMkLst>
        </pc:spChg>
        <pc:spChg chg="mod">
          <ac:chgData name="최 석준" userId="6f687b8e7e57ada7" providerId="LiveId" clId="{59E4E075-3497-479C-A581-75E0BBE453C0}" dt="2022-01-04T03:45:26" v="4017" actId="20577"/>
          <ac:spMkLst>
            <pc:docMk/>
            <pc:sldMk cId="3405282296" sldId="277"/>
            <ac:spMk id="3" creationId="{F583E692-A439-47A5-9183-DE6123E18F07}"/>
          </ac:spMkLst>
        </pc:spChg>
        <pc:spChg chg="mod">
          <ac:chgData name="최 석준" userId="6f687b8e7e57ada7" providerId="LiveId" clId="{59E4E075-3497-479C-A581-75E0BBE453C0}" dt="2022-01-10T19:33:15.234" v="7956"/>
          <ac:spMkLst>
            <pc:docMk/>
            <pc:sldMk cId="3405282296" sldId="277"/>
            <ac:spMk id="4" creationId="{14F31CB6-AAB9-41EF-BC01-67D3252EDB73}"/>
          </ac:spMkLst>
        </pc:spChg>
        <pc:spChg chg="mod">
          <ac:chgData name="최 석준" userId="6f687b8e7e57ada7" providerId="LiveId" clId="{59E4E075-3497-479C-A581-75E0BBE453C0}" dt="2022-01-10T19:33:15.234" v="7956"/>
          <ac:spMkLst>
            <pc:docMk/>
            <pc:sldMk cId="3405282296" sldId="277"/>
            <ac:spMk id="5" creationId="{3A0E4616-692B-4FB0-B359-F82FC9624A46}"/>
          </ac:spMkLst>
        </pc:spChg>
        <pc:spChg chg="mod">
          <ac:chgData name="최 석준" userId="6f687b8e7e57ada7" providerId="LiveId" clId="{59E4E075-3497-479C-A581-75E0BBE453C0}" dt="2022-01-10T19:33:15.234" v="7956"/>
          <ac:spMkLst>
            <pc:docMk/>
            <pc:sldMk cId="3405282296" sldId="277"/>
            <ac:spMk id="6" creationId="{282B1461-8399-43A8-809A-38BDA1E82375}"/>
          </ac:spMkLst>
        </pc:spChg>
      </pc:sldChg>
      <pc:sldChg chg="modSp new mod">
        <pc:chgData name="최 석준" userId="6f687b8e7e57ada7" providerId="LiveId" clId="{59E4E075-3497-479C-A581-75E0BBE453C0}" dt="2022-01-10T19:33:15.234" v="7956"/>
        <pc:sldMkLst>
          <pc:docMk/>
          <pc:sldMk cId="4028736891" sldId="278"/>
        </pc:sldMkLst>
        <pc:spChg chg="mod">
          <ac:chgData name="최 석준" userId="6f687b8e7e57ada7" providerId="LiveId" clId="{59E4E075-3497-479C-A581-75E0BBE453C0}" dt="2022-01-04T04:46:16.044" v="6276" actId="20577"/>
          <ac:spMkLst>
            <pc:docMk/>
            <pc:sldMk cId="4028736891" sldId="278"/>
            <ac:spMk id="2" creationId="{4CDB649A-7FE1-49B1-AAFC-620478CA3F9B}"/>
          </ac:spMkLst>
        </pc:spChg>
        <pc:spChg chg="mod">
          <ac:chgData name="최 석준" userId="6f687b8e7e57ada7" providerId="LiveId" clId="{59E4E075-3497-479C-A581-75E0BBE453C0}" dt="2022-01-04T04:30:08.394" v="5751" actId="20577"/>
          <ac:spMkLst>
            <pc:docMk/>
            <pc:sldMk cId="4028736891" sldId="278"/>
            <ac:spMk id="3" creationId="{FD33CF2F-8F3C-491A-AF28-96BA037AC50D}"/>
          </ac:spMkLst>
        </pc:spChg>
        <pc:spChg chg="mod">
          <ac:chgData name="최 석준" userId="6f687b8e7e57ada7" providerId="LiveId" clId="{59E4E075-3497-479C-A581-75E0BBE453C0}" dt="2022-01-10T19:33:15.234" v="7956"/>
          <ac:spMkLst>
            <pc:docMk/>
            <pc:sldMk cId="4028736891" sldId="278"/>
            <ac:spMk id="4" creationId="{881E16CA-3AFA-4571-A5DB-41A01DD8477E}"/>
          </ac:spMkLst>
        </pc:spChg>
        <pc:spChg chg="mod">
          <ac:chgData name="최 석준" userId="6f687b8e7e57ada7" providerId="LiveId" clId="{59E4E075-3497-479C-A581-75E0BBE453C0}" dt="2022-01-10T19:33:15.234" v="7956"/>
          <ac:spMkLst>
            <pc:docMk/>
            <pc:sldMk cId="4028736891" sldId="278"/>
            <ac:spMk id="5" creationId="{14AA771E-EAFB-429E-A2C8-A65B93FAB6D2}"/>
          </ac:spMkLst>
        </pc:spChg>
        <pc:spChg chg="mod">
          <ac:chgData name="최 석준" userId="6f687b8e7e57ada7" providerId="LiveId" clId="{59E4E075-3497-479C-A581-75E0BBE453C0}" dt="2022-01-10T19:33:15.234" v="7956"/>
          <ac:spMkLst>
            <pc:docMk/>
            <pc:sldMk cId="4028736891" sldId="278"/>
            <ac:spMk id="6" creationId="{5FB3B7B0-6A18-4A2C-AE81-FB2E1C71208D}"/>
          </ac:spMkLst>
        </pc:spChg>
      </pc:sldChg>
      <pc:sldChg chg="modSp new mod">
        <pc:chgData name="최 석준" userId="6f687b8e7e57ada7" providerId="LiveId" clId="{59E4E075-3497-479C-A581-75E0BBE453C0}" dt="2022-01-10T19:33:15.234" v="7956"/>
        <pc:sldMkLst>
          <pc:docMk/>
          <pc:sldMk cId="3364706515" sldId="279"/>
        </pc:sldMkLst>
        <pc:spChg chg="mod">
          <ac:chgData name="최 석준" userId="6f687b8e7e57ada7" providerId="LiveId" clId="{59E4E075-3497-479C-A581-75E0BBE453C0}" dt="2022-01-04T04:42:58.828" v="6251" actId="6549"/>
          <ac:spMkLst>
            <pc:docMk/>
            <pc:sldMk cId="3364706515" sldId="279"/>
            <ac:spMk id="2" creationId="{FCFFA818-CBD0-4E87-9F5F-2762407B8989}"/>
          </ac:spMkLst>
        </pc:spChg>
        <pc:spChg chg="mod">
          <ac:chgData name="최 석준" userId="6f687b8e7e57ada7" providerId="LiveId" clId="{59E4E075-3497-479C-A581-75E0BBE453C0}" dt="2022-01-04T03:58:45.053" v="4537" actId="20577"/>
          <ac:spMkLst>
            <pc:docMk/>
            <pc:sldMk cId="3364706515" sldId="279"/>
            <ac:spMk id="3" creationId="{C4CDE2A5-4A9F-4776-AD96-259F57DB6C09}"/>
          </ac:spMkLst>
        </pc:spChg>
        <pc:spChg chg="mod">
          <ac:chgData name="최 석준" userId="6f687b8e7e57ada7" providerId="LiveId" clId="{59E4E075-3497-479C-A581-75E0BBE453C0}" dt="2022-01-10T19:33:15.234" v="7956"/>
          <ac:spMkLst>
            <pc:docMk/>
            <pc:sldMk cId="3364706515" sldId="279"/>
            <ac:spMk id="4" creationId="{789C5BD7-58AA-4992-803F-0E18FD856173}"/>
          </ac:spMkLst>
        </pc:spChg>
        <pc:spChg chg="mod">
          <ac:chgData name="최 석준" userId="6f687b8e7e57ada7" providerId="LiveId" clId="{59E4E075-3497-479C-A581-75E0BBE453C0}" dt="2022-01-10T19:33:15.234" v="7956"/>
          <ac:spMkLst>
            <pc:docMk/>
            <pc:sldMk cId="3364706515" sldId="279"/>
            <ac:spMk id="5" creationId="{F06991F8-D8A1-4591-8B0D-4CB9271CE061}"/>
          </ac:spMkLst>
        </pc:spChg>
        <pc:spChg chg="mod">
          <ac:chgData name="최 석준" userId="6f687b8e7e57ada7" providerId="LiveId" clId="{59E4E075-3497-479C-A581-75E0BBE453C0}" dt="2022-01-10T19:33:15.234" v="7956"/>
          <ac:spMkLst>
            <pc:docMk/>
            <pc:sldMk cId="3364706515" sldId="279"/>
            <ac:spMk id="6" creationId="{1B375433-CB28-4E55-977D-161C42D7730D}"/>
          </ac:spMkLst>
        </pc:spChg>
      </pc:sldChg>
      <pc:sldChg chg="modSp new del mod">
        <pc:chgData name="최 석준" userId="6f687b8e7e57ada7" providerId="LiveId" clId="{59E4E075-3497-479C-A581-75E0BBE453C0}" dt="2022-01-05T20:40:58.207" v="7849" actId="47"/>
        <pc:sldMkLst>
          <pc:docMk/>
          <pc:sldMk cId="426959994" sldId="280"/>
        </pc:sldMkLst>
        <pc:spChg chg="mod">
          <ac:chgData name="최 석준" userId="6f687b8e7e57ada7" providerId="LiveId" clId="{59E4E075-3497-479C-A581-75E0BBE453C0}" dt="2022-01-05T19:34:12.624" v="7024" actId="20577"/>
          <ac:spMkLst>
            <pc:docMk/>
            <pc:sldMk cId="426959994" sldId="280"/>
            <ac:spMk id="2" creationId="{1C4536A2-87BF-492F-8FEF-0CECE81DEC40}"/>
          </ac:spMkLst>
        </pc:spChg>
        <pc:spChg chg="mod">
          <ac:chgData name="최 석준" userId="6f687b8e7e57ada7" providerId="LiveId" clId="{59E4E075-3497-479C-A581-75E0BBE453C0}" dt="2022-01-05T19:31:49.929" v="6878" actId="20577"/>
          <ac:spMkLst>
            <pc:docMk/>
            <pc:sldMk cId="426959994" sldId="280"/>
            <ac:spMk id="3" creationId="{E8929D0E-37C8-4FAA-BA4A-8AEAF146DB3D}"/>
          </ac:spMkLst>
        </pc:spChg>
      </pc:sldChg>
      <pc:sldChg chg="modSp new del mod">
        <pc:chgData name="최 석준" userId="6f687b8e7e57ada7" providerId="LiveId" clId="{59E4E075-3497-479C-A581-75E0BBE453C0}" dt="2022-01-05T20:40:58.207" v="7849" actId="47"/>
        <pc:sldMkLst>
          <pc:docMk/>
          <pc:sldMk cId="4259108625" sldId="281"/>
        </pc:sldMkLst>
        <pc:spChg chg="mod">
          <ac:chgData name="최 석준" userId="6f687b8e7e57ada7" providerId="LiveId" clId="{59E4E075-3497-479C-A581-75E0BBE453C0}" dt="2022-01-05T19:59:26.589" v="7477" actId="207"/>
          <ac:spMkLst>
            <pc:docMk/>
            <pc:sldMk cId="4259108625" sldId="281"/>
            <ac:spMk id="2" creationId="{82B17CBD-85E7-4EB4-A18D-D19661DC9A7A}"/>
          </ac:spMkLst>
        </pc:spChg>
        <pc:spChg chg="mod">
          <ac:chgData name="최 석준" userId="6f687b8e7e57ada7" providerId="LiveId" clId="{59E4E075-3497-479C-A581-75E0BBE453C0}" dt="2022-01-05T19:41:47.876" v="7093" actId="6549"/>
          <ac:spMkLst>
            <pc:docMk/>
            <pc:sldMk cId="4259108625" sldId="281"/>
            <ac:spMk id="3" creationId="{8F7E0FC4-DFBA-43C0-B2FF-BA859BA7BD11}"/>
          </ac:spMkLst>
        </pc:spChg>
      </pc:sldChg>
      <pc:sldChg chg="modSp add del mod">
        <pc:chgData name="최 석준" userId="6f687b8e7e57ada7" providerId="LiveId" clId="{59E4E075-3497-479C-A581-75E0BBE453C0}" dt="2022-01-05T20:40:58.207" v="7849" actId="47"/>
        <pc:sldMkLst>
          <pc:docMk/>
          <pc:sldMk cId="2694749380" sldId="282"/>
        </pc:sldMkLst>
        <pc:spChg chg="mod">
          <ac:chgData name="최 석준" userId="6f687b8e7e57ada7" providerId="LiveId" clId="{59E4E075-3497-479C-A581-75E0BBE453C0}" dt="2022-01-05T19:59:57.278" v="7489" actId="207"/>
          <ac:spMkLst>
            <pc:docMk/>
            <pc:sldMk cId="2694749380" sldId="282"/>
            <ac:spMk id="2" creationId="{82B17CBD-85E7-4EB4-A18D-D19661DC9A7A}"/>
          </ac:spMkLst>
        </pc:spChg>
        <pc:spChg chg="mod">
          <ac:chgData name="최 석준" userId="6f687b8e7e57ada7" providerId="LiveId" clId="{59E4E075-3497-479C-A581-75E0BBE453C0}" dt="2022-01-05T19:52:58.025" v="7342" actId="20577"/>
          <ac:spMkLst>
            <pc:docMk/>
            <pc:sldMk cId="2694749380" sldId="282"/>
            <ac:spMk id="3" creationId="{8F7E0FC4-DFBA-43C0-B2FF-BA859BA7BD11}"/>
          </ac:spMkLst>
        </pc:spChg>
      </pc:sldChg>
      <pc:sldChg chg="modSp new del mod">
        <pc:chgData name="최 석준" userId="6f687b8e7e57ada7" providerId="LiveId" clId="{59E4E075-3497-479C-A581-75E0BBE453C0}" dt="2022-01-05T20:40:58.207" v="7849" actId="47"/>
        <pc:sldMkLst>
          <pc:docMk/>
          <pc:sldMk cId="717210712" sldId="283"/>
        </pc:sldMkLst>
        <pc:spChg chg="mod">
          <ac:chgData name="최 석준" userId="6f687b8e7e57ada7" providerId="LiveId" clId="{59E4E075-3497-479C-A581-75E0BBE453C0}" dt="2022-01-05T20:01:00.236" v="7500" actId="113"/>
          <ac:spMkLst>
            <pc:docMk/>
            <pc:sldMk cId="717210712" sldId="283"/>
            <ac:spMk id="2" creationId="{B74AB0E2-FACB-462F-8CE8-725B176E41D2}"/>
          </ac:spMkLst>
        </pc:spChg>
        <pc:spChg chg="mod">
          <ac:chgData name="최 석준" userId="6f687b8e7e57ada7" providerId="LiveId" clId="{59E4E075-3497-479C-A581-75E0BBE453C0}" dt="2022-01-05T19:26:25.490" v="6499" actId="20577"/>
          <ac:spMkLst>
            <pc:docMk/>
            <pc:sldMk cId="717210712" sldId="283"/>
            <ac:spMk id="3" creationId="{B7F32FF5-6098-4B4A-8BC2-DC67D10B4C41}"/>
          </ac:spMkLst>
        </pc:spChg>
      </pc:sldChg>
      <pc:sldChg chg="modSp new del mod">
        <pc:chgData name="최 석준" userId="6f687b8e7e57ada7" providerId="LiveId" clId="{59E4E075-3497-479C-A581-75E0BBE453C0}" dt="2022-01-05T20:40:58.207" v="7849" actId="47"/>
        <pc:sldMkLst>
          <pc:docMk/>
          <pc:sldMk cId="2625151704" sldId="284"/>
        </pc:sldMkLst>
        <pc:spChg chg="mod">
          <ac:chgData name="최 석준" userId="6f687b8e7e57ada7" providerId="LiveId" clId="{59E4E075-3497-479C-A581-75E0BBE453C0}" dt="2022-01-05T19:35:01.108" v="7027" actId="15"/>
          <ac:spMkLst>
            <pc:docMk/>
            <pc:sldMk cId="2625151704" sldId="284"/>
            <ac:spMk id="2" creationId="{E1E7C180-2374-4C98-8449-5EBCFC5218C4}"/>
          </ac:spMkLst>
        </pc:spChg>
        <pc:spChg chg="mod">
          <ac:chgData name="최 석준" userId="6f687b8e7e57ada7" providerId="LiveId" clId="{59E4E075-3497-479C-A581-75E0BBE453C0}" dt="2022-01-05T19:27:46.240" v="6590" actId="20577"/>
          <ac:spMkLst>
            <pc:docMk/>
            <pc:sldMk cId="2625151704" sldId="284"/>
            <ac:spMk id="3" creationId="{686B9083-3BB9-4F0D-AF6B-74468082F705}"/>
          </ac:spMkLst>
        </pc:spChg>
      </pc:sldChg>
      <pc:sldChg chg="modSp new del mod">
        <pc:chgData name="최 석준" userId="6f687b8e7e57ada7" providerId="LiveId" clId="{59E4E075-3497-479C-A581-75E0BBE453C0}" dt="2022-01-05T20:40:58.207" v="7849" actId="47"/>
        <pc:sldMkLst>
          <pc:docMk/>
          <pc:sldMk cId="2717249245" sldId="285"/>
        </pc:sldMkLst>
        <pc:spChg chg="mod">
          <ac:chgData name="최 석준" userId="6f687b8e7e57ada7" providerId="LiveId" clId="{59E4E075-3497-479C-A581-75E0BBE453C0}" dt="2022-01-05T20:18:18.740" v="7692" actId="207"/>
          <ac:spMkLst>
            <pc:docMk/>
            <pc:sldMk cId="2717249245" sldId="285"/>
            <ac:spMk id="2" creationId="{B996A084-29AB-4225-9637-43FF4DF46703}"/>
          </ac:spMkLst>
        </pc:spChg>
        <pc:spChg chg="mod">
          <ac:chgData name="최 석준" userId="6f687b8e7e57ada7" providerId="LiveId" clId="{59E4E075-3497-479C-A581-75E0BBE453C0}" dt="2022-01-05T19:28:39.165" v="6620" actId="20577"/>
          <ac:spMkLst>
            <pc:docMk/>
            <pc:sldMk cId="2717249245" sldId="285"/>
            <ac:spMk id="3" creationId="{9CC673C9-2A57-4C18-A886-1C196CA4C139}"/>
          </ac:spMkLst>
        </pc:spChg>
      </pc:sldChg>
      <pc:sldChg chg="addSp delSp modSp new del mod">
        <pc:chgData name="최 석준" userId="6f687b8e7e57ada7" providerId="LiveId" clId="{59E4E075-3497-479C-A581-75E0BBE453C0}" dt="2022-01-05T20:40:58.207" v="7849" actId="47"/>
        <pc:sldMkLst>
          <pc:docMk/>
          <pc:sldMk cId="4260342640" sldId="286"/>
        </pc:sldMkLst>
        <pc:spChg chg="mod">
          <ac:chgData name="최 석준" userId="6f687b8e7e57ada7" providerId="LiveId" clId="{59E4E075-3497-479C-A581-75E0BBE453C0}" dt="2022-01-05T19:56:02.453" v="7411" actId="207"/>
          <ac:spMkLst>
            <pc:docMk/>
            <pc:sldMk cId="4260342640" sldId="286"/>
            <ac:spMk id="2" creationId="{F0A86EB9-0167-420D-BB5D-00CE438B19E5}"/>
          </ac:spMkLst>
        </pc:spChg>
        <pc:spChg chg="mod">
          <ac:chgData name="최 석준" userId="6f687b8e7e57ada7" providerId="LiveId" clId="{59E4E075-3497-479C-A581-75E0BBE453C0}" dt="2022-01-05T19:41:53.477" v="7103" actId="20577"/>
          <ac:spMkLst>
            <pc:docMk/>
            <pc:sldMk cId="4260342640" sldId="286"/>
            <ac:spMk id="3" creationId="{818963DA-5509-4445-A5D6-741168D55FD0}"/>
          </ac:spMkLst>
        </pc:spChg>
        <pc:spChg chg="add del">
          <ac:chgData name="최 석준" userId="6f687b8e7e57ada7" providerId="LiveId" clId="{59E4E075-3497-479C-A581-75E0BBE453C0}" dt="2022-01-05T19:39:25.761" v="7047"/>
          <ac:spMkLst>
            <pc:docMk/>
            <pc:sldMk cId="4260342640" sldId="286"/>
            <ac:spMk id="7" creationId="{BABB3C1E-48ED-4C52-AFB9-31413FF2251E}"/>
          </ac:spMkLst>
        </pc:spChg>
        <pc:picChg chg="add del">
          <ac:chgData name="최 석준" userId="6f687b8e7e57ada7" providerId="LiveId" clId="{59E4E075-3497-479C-A581-75E0BBE453C0}" dt="2022-01-05T19:39:25.761" v="7047"/>
          <ac:picMkLst>
            <pc:docMk/>
            <pc:sldMk cId="4260342640" sldId="286"/>
            <ac:picMk id="1026" creationId="{9699EB56-9541-4219-9D6F-0F673CB137FB}"/>
          </ac:picMkLst>
        </pc:picChg>
      </pc:sldChg>
      <pc:sldChg chg="modSp new del mod">
        <pc:chgData name="최 석준" userId="6f687b8e7e57ada7" providerId="LiveId" clId="{59E4E075-3497-479C-A581-75E0BBE453C0}" dt="2022-01-05T20:40:58.207" v="7849" actId="47"/>
        <pc:sldMkLst>
          <pc:docMk/>
          <pc:sldMk cId="2819766357" sldId="287"/>
        </pc:sldMkLst>
        <pc:spChg chg="mod">
          <ac:chgData name="최 석준" userId="6f687b8e7e57ada7" providerId="LiveId" clId="{59E4E075-3497-479C-A581-75E0BBE453C0}" dt="2022-01-05T19:56:12.363" v="7413" actId="207"/>
          <ac:spMkLst>
            <pc:docMk/>
            <pc:sldMk cId="2819766357" sldId="287"/>
            <ac:spMk id="2" creationId="{8AD8223B-47B4-46E8-84D7-7DD47F329288}"/>
          </ac:spMkLst>
        </pc:spChg>
        <pc:spChg chg="mod">
          <ac:chgData name="최 석준" userId="6f687b8e7e57ada7" providerId="LiveId" clId="{59E4E075-3497-479C-A581-75E0BBE453C0}" dt="2022-01-05T19:42:00.310" v="7115" actId="20577"/>
          <ac:spMkLst>
            <pc:docMk/>
            <pc:sldMk cId="2819766357" sldId="287"/>
            <ac:spMk id="3" creationId="{733268B0-B1DF-4D31-9DCA-BA93C6796C6D}"/>
          </ac:spMkLst>
        </pc:spChg>
      </pc:sldChg>
      <pc:sldChg chg="modSp new del mod">
        <pc:chgData name="최 석준" userId="6f687b8e7e57ada7" providerId="LiveId" clId="{59E4E075-3497-479C-A581-75E0BBE453C0}" dt="2022-01-05T20:40:58.207" v="7849" actId="47"/>
        <pc:sldMkLst>
          <pc:docMk/>
          <pc:sldMk cId="181067138" sldId="288"/>
        </pc:sldMkLst>
        <pc:spChg chg="mod">
          <ac:chgData name="최 석준" userId="6f687b8e7e57ada7" providerId="LiveId" clId="{59E4E075-3497-479C-A581-75E0BBE453C0}" dt="2022-01-05T19:58:52.676" v="7469" actId="6549"/>
          <ac:spMkLst>
            <pc:docMk/>
            <pc:sldMk cId="181067138" sldId="288"/>
            <ac:spMk id="2" creationId="{5ACDC11D-DB1D-4986-8E4A-AAB2A5573D19}"/>
          </ac:spMkLst>
        </pc:spChg>
        <pc:spChg chg="mod">
          <ac:chgData name="최 석준" userId="6f687b8e7e57ada7" providerId="LiveId" clId="{59E4E075-3497-479C-A581-75E0BBE453C0}" dt="2022-01-05T19:52:47.585" v="7322" actId="20577"/>
          <ac:spMkLst>
            <pc:docMk/>
            <pc:sldMk cId="181067138" sldId="288"/>
            <ac:spMk id="3" creationId="{BF34E3B0-FB88-4AA2-9682-06A299AAD9A7}"/>
          </ac:spMkLst>
        </pc:spChg>
      </pc:sldChg>
      <pc:sldChg chg="modSp add del mod">
        <pc:chgData name="최 석준" userId="6f687b8e7e57ada7" providerId="LiveId" clId="{59E4E075-3497-479C-A581-75E0BBE453C0}" dt="2022-01-05T20:40:58.207" v="7849" actId="47"/>
        <pc:sldMkLst>
          <pc:docMk/>
          <pc:sldMk cId="2168267132" sldId="289"/>
        </pc:sldMkLst>
        <pc:spChg chg="mod">
          <ac:chgData name="최 석준" userId="6f687b8e7e57ada7" providerId="LiveId" clId="{59E4E075-3497-479C-A581-75E0BBE453C0}" dt="2022-01-05T19:58:56.995" v="7471" actId="6549"/>
          <ac:spMkLst>
            <pc:docMk/>
            <pc:sldMk cId="2168267132" sldId="289"/>
            <ac:spMk id="2" creationId="{5ACDC11D-DB1D-4986-8E4A-AAB2A5573D19}"/>
          </ac:spMkLst>
        </pc:spChg>
        <pc:spChg chg="mod">
          <ac:chgData name="최 석준" userId="6f687b8e7e57ada7" providerId="LiveId" clId="{59E4E075-3497-479C-A581-75E0BBE453C0}" dt="2022-01-05T19:56:31.006" v="7428" actId="20577"/>
          <ac:spMkLst>
            <pc:docMk/>
            <pc:sldMk cId="2168267132" sldId="289"/>
            <ac:spMk id="3" creationId="{BF34E3B0-FB88-4AA2-9682-06A299AAD9A7}"/>
          </ac:spMkLst>
        </pc:spChg>
      </pc:sldChg>
      <pc:sldChg chg="addSp delSp modSp add del mod">
        <pc:chgData name="최 석준" userId="6f687b8e7e57ada7" providerId="LiveId" clId="{59E4E075-3497-479C-A581-75E0BBE453C0}" dt="2022-01-05T20:40:58.207" v="7849" actId="47"/>
        <pc:sldMkLst>
          <pc:docMk/>
          <pc:sldMk cId="1275427906" sldId="290"/>
        </pc:sldMkLst>
        <pc:spChg chg="mod">
          <ac:chgData name="최 석준" userId="6f687b8e7e57ada7" providerId="LiveId" clId="{59E4E075-3497-479C-A581-75E0BBE453C0}" dt="2022-01-05T20:06:01.014" v="7541" actId="20577"/>
          <ac:spMkLst>
            <pc:docMk/>
            <pc:sldMk cId="1275427906" sldId="290"/>
            <ac:spMk id="2" creationId="{5ACDC11D-DB1D-4986-8E4A-AAB2A5573D19}"/>
          </ac:spMkLst>
        </pc:spChg>
        <pc:spChg chg="mod">
          <ac:chgData name="최 석준" userId="6f687b8e7e57ada7" providerId="LiveId" clId="{59E4E075-3497-479C-A581-75E0BBE453C0}" dt="2022-01-05T20:01:16.565" v="7503" actId="20577"/>
          <ac:spMkLst>
            <pc:docMk/>
            <pc:sldMk cId="1275427906" sldId="290"/>
            <ac:spMk id="3" creationId="{BF34E3B0-FB88-4AA2-9682-06A299AAD9A7}"/>
          </ac:spMkLst>
        </pc:spChg>
        <pc:spChg chg="add del">
          <ac:chgData name="최 석준" userId="6f687b8e7e57ada7" providerId="LiveId" clId="{59E4E075-3497-479C-A581-75E0BBE453C0}" dt="2022-01-05T20:03:31.698" v="7507"/>
          <ac:spMkLst>
            <pc:docMk/>
            <pc:sldMk cId="1275427906" sldId="290"/>
            <ac:spMk id="7" creationId="{E54C0A25-5414-46BD-BED0-314D49DA227F}"/>
          </ac:spMkLst>
        </pc:spChg>
        <pc:picChg chg="add del">
          <ac:chgData name="최 석준" userId="6f687b8e7e57ada7" providerId="LiveId" clId="{59E4E075-3497-479C-A581-75E0BBE453C0}" dt="2022-01-05T20:03:31.698" v="7507"/>
          <ac:picMkLst>
            <pc:docMk/>
            <pc:sldMk cId="1275427906" sldId="290"/>
            <ac:picMk id="2050" creationId="{B2738B0E-791F-497F-8A90-93AD74079187}"/>
          </ac:picMkLst>
        </pc:picChg>
      </pc:sldChg>
      <pc:sldChg chg="modSp add del mod">
        <pc:chgData name="최 석준" userId="6f687b8e7e57ada7" providerId="LiveId" clId="{59E4E075-3497-479C-A581-75E0BBE453C0}" dt="2022-01-05T20:40:58.207" v="7849" actId="47"/>
        <pc:sldMkLst>
          <pc:docMk/>
          <pc:sldMk cId="2564067463" sldId="291"/>
        </pc:sldMkLst>
        <pc:spChg chg="mod">
          <ac:chgData name="최 석준" userId="6f687b8e7e57ada7" providerId="LiveId" clId="{59E4E075-3497-479C-A581-75E0BBE453C0}" dt="2022-01-05T20:05:08.230" v="7526" actId="6549"/>
          <ac:spMkLst>
            <pc:docMk/>
            <pc:sldMk cId="2564067463" sldId="291"/>
            <ac:spMk id="2" creationId="{5ACDC11D-DB1D-4986-8E4A-AAB2A5573D19}"/>
          </ac:spMkLst>
        </pc:spChg>
        <pc:spChg chg="mod">
          <ac:chgData name="최 석준" userId="6f687b8e7e57ada7" providerId="LiveId" clId="{59E4E075-3497-479C-A581-75E0BBE453C0}" dt="2022-01-05T20:01:19.792" v="7505" actId="20577"/>
          <ac:spMkLst>
            <pc:docMk/>
            <pc:sldMk cId="2564067463" sldId="291"/>
            <ac:spMk id="3" creationId="{BF34E3B0-FB88-4AA2-9682-06A299AAD9A7}"/>
          </ac:spMkLst>
        </pc:spChg>
      </pc:sldChg>
      <pc:sldChg chg="new del">
        <pc:chgData name="최 석준" userId="6f687b8e7e57ada7" providerId="LiveId" clId="{59E4E075-3497-479C-A581-75E0BBE453C0}" dt="2022-01-05T20:10:26.729" v="7543" actId="47"/>
        <pc:sldMkLst>
          <pc:docMk/>
          <pc:sldMk cId="2222959262" sldId="292"/>
        </pc:sldMkLst>
      </pc:sldChg>
      <pc:sldChg chg="modSp new del mod">
        <pc:chgData name="최 석준" userId="6f687b8e7e57ada7" providerId="LiveId" clId="{59E4E075-3497-479C-A581-75E0BBE453C0}" dt="2022-01-05T20:40:58.207" v="7849" actId="47"/>
        <pc:sldMkLst>
          <pc:docMk/>
          <pc:sldMk cId="3902817134" sldId="292"/>
        </pc:sldMkLst>
        <pc:spChg chg="mod">
          <ac:chgData name="최 석준" userId="6f687b8e7e57ada7" providerId="LiveId" clId="{59E4E075-3497-479C-A581-75E0BBE453C0}" dt="2022-01-05T20:22:38.033" v="7705" actId="27636"/>
          <ac:spMkLst>
            <pc:docMk/>
            <pc:sldMk cId="3902817134" sldId="292"/>
            <ac:spMk id="2" creationId="{EA328951-C32E-4771-9A64-5675A0F6472C}"/>
          </ac:spMkLst>
        </pc:spChg>
        <pc:spChg chg="mod">
          <ac:chgData name="최 석준" userId="6f687b8e7e57ada7" providerId="LiveId" clId="{59E4E075-3497-479C-A581-75E0BBE453C0}" dt="2022-01-05T20:10:43.165" v="7577" actId="20577"/>
          <ac:spMkLst>
            <pc:docMk/>
            <pc:sldMk cId="3902817134" sldId="292"/>
            <ac:spMk id="3" creationId="{564571D5-834F-4D50-829E-63863607010F}"/>
          </ac:spMkLst>
        </pc:spChg>
      </pc:sldChg>
      <pc:sldChg chg="addSp delSp modSp new del mod">
        <pc:chgData name="최 석준" userId="6f687b8e7e57ada7" providerId="LiveId" clId="{59E4E075-3497-479C-A581-75E0BBE453C0}" dt="2022-01-05T20:40:58.207" v="7849" actId="47"/>
        <pc:sldMkLst>
          <pc:docMk/>
          <pc:sldMk cId="3364935384" sldId="293"/>
        </pc:sldMkLst>
        <pc:spChg chg="mod">
          <ac:chgData name="최 석준" userId="6f687b8e7e57ada7" providerId="LiveId" clId="{59E4E075-3497-479C-A581-75E0BBE453C0}" dt="2022-01-05T20:37:37.222" v="7844" actId="20577"/>
          <ac:spMkLst>
            <pc:docMk/>
            <pc:sldMk cId="3364935384" sldId="293"/>
            <ac:spMk id="2" creationId="{DE6049CC-E8D8-4081-9FFF-43362FA5612C}"/>
          </ac:spMkLst>
        </pc:spChg>
        <pc:spChg chg="mod">
          <ac:chgData name="최 석준" userId="6f687b8e7e57ada7" providerId="LiveId" clId="{59E4E075-3497-479C-A581-75E0BBE453C0}" dt="2022-01-05T20:37:30.148" v="7842" actId="20577"/>
          <ac:spMkLst>
            <pc:docMk/>
            <pc:sldMk cId="3364935384" sldId="293"/>
            <ac:spMk id="3" creationId="{3D0CDC1F-3F94-4F1C-BE68-80B8EC4E59B2}"/>
          </ac:spMkLst>
        </pc:spChg>
        <pc:spChg chg="add del mod">
          <ac:chgData name="최 석준" userId="6f687b8e7e57ada7" providerId="LiveId" clId="{59E4E075-3497-479C-A581-75E0BBE453C0}" dt="2022-01-05T20:26:40.755" v="7723"/>
          <ac:spMkLst>
            <pc:docMk/>
            <pc:sldMk cId="3364935384" sldId="293"/>
            <ac:spMk id="8" creationId="{B442A0C7-9976-4DC6-A882-26A068C26FE0}"/>
          </ac:spMkLst>
        </pc:spChg>
        <pc:spChg chg="add del mod">
          <ac:chgData name="최 석준" userId="6f687b8e7e57ada7" providerId="LiveId" clId="{59E4E075-3497-479C-A581-75E0BBE453C0}" dt="2022-01-05T20:30:15.932" v="7753" actId="478"/>
          <ac:spMkLst>
            <pc:docMk/>
            <pc:sldMk cId="3364935384" sldId="293"/>
            <ac:spMk id="11" creationId="{9D9DF39C-2405-46C9-BCB4-1328EEA645FE}"/>
          </ac:spMkLst>
        </pc:spChg>
        <pc:spChg chg="add del mod">
          <ac:chgData name="최 석준" userId="6f687b8e7e57ada7" providerId="LiveId" clId="{59E4E075-3497-479C-A581-75E0BBE453C0}" dt="2022-01-05T20:34:40.789" v="7811" actId="478"/>
          <ac:spMkLst>
            <pc:docMk/>
            <pc:sldMk cId="3364935384" sldId="293"/>
            <ac:spMk id="14" creationId="{6199B496-5546-454D-B320-660D14E71C2D}"/>
          </ac:spMkLst>
        </pc:spChg>
        <pc:spChg chg="add del mod">
          <ac:chgData name="최 석준" userId="6f687b8e7e57ada7" providerId="LiveId" clId="{59E4E075-3497-479C-A581-75E0BBE453C0}" dt="2022-01-05T20:34:51.878" v="7813" actId="478"/>
          <ac:spMkLst>
            <pc:docMk/>
            <pc:sldMk cId="3364935384" sldId="293"/>
            <ac:spMk id="16" creationId="{C8D47823-94DB-48BC-B353-1A5A9F0624ED}"/>
          </ac:spMkLst>
        </pc:spChg>
        <pc:spChg chg="add mod">
          <ac:chgData name="최 석준" userId="6f687b8e7e57ada7" providerId="LiveId" clId="{59E4E075-3497-479C-A581-75E0BBE453C0}" dt="2022-01-05T20:35:09.062" v="7817" actId="14100"/>
          <ac:spMkLst>
            <pc:docMk/>
            <pc:sldMk cId="3364935384" sldId="293"/>
            <ac:spMk id="18" creationId="{10260E46-9356-4346-A513-5300A0E58D07}"/>
          </ac:spMkLst>
        </pc:spChg>
        <pc:graphicFrameChg chg="add del mod">
          <ac:chgData name="최 석준" userId="6f687b8e7e57ada7" providerId="LiveId" clId="{59E4E075-3497-479C-A581-75E0BBE453C0}" dt="2022-01-05T20:26:40.755" v="7723"/>
          <ac:graphicFrameMkLst>
            <pc:docMk/>
            <pc:sldMk cId="3364935384" sldId="293"/>
            <ac:graphicFrameMk id="7" creationId="{80EE0880-82E2-4CB5-A365-436655F4AFB8}"/>
          </ac:graphicFrameMkLst>
        </pc:graphicFrameChg>
        <pc:graphicFrameChg chg="add del mod modGraphic">
          <ac:chgData name="최 석준" userId="6f687b8e7e57ada7" providerId="LiveId" clId="{59E4E075-3497-479C-A581-75E0BBE453C0}" dt="2022-01-05T20:34:37.921" v="7809" actId="478"/>
          <ac:graphicFrameMkLst>
            <pc:docMk/>
            <pc:sldMk cId="3364935384" sldId="293"/>
            <ac:graphicFrameMk id="9" creationId="{F665E8CA-2B75-4E2B-981A-F867FE60F2A2}"/>
          </ac:graphicFrameMkLst>
        </pc:graphicFrameChg>
        <pc:graphicFrameChg chg="add del mod">
          <ac:chgData name="최 석준" userId="6f687b8e7e57ada7" providerId="LiveId" clId="{59E4E075-3497-479C-A581-75E0BBE453C0}" dt="2022-01-05T20:30:15.932" v="7753" actId="478"/>
          <ac:graphicFrameMkLst>
            <pc:docMk/>
            <pc:sldMk cId="3364935384" sldId="293"/>
            <ac:graphicFrameMk id="10" creationId="{6946CC25-3358-44B5-A849-A317E073E2B5}"/>
          </ac:graphicFrameMkLst>
        </pc:graphicFrameChg>
        <pc:graphicFrameChg chg="add mod modGraphic">
          <ac:chgData name="최 석준" userId="6f687b8e7e57ada7" providerId="LiveId" clId="{59E4E075-3497-479C-A581-75E0BBE453C0}" dt="2022-01-05T20:31:33.752" v="7768" actId="12385"/>
          <ac:graphicFrameMkLst>
            <pc:docMk/>
            <pc:sldMk cId="3364935384" sldId="293"/>
            <ac:graphicFrameMk id="12" creationId="{92E6E0EA-42B9-4400-84A3-24F7DA739A9F}"/>
          </ac:graphicFrameMkLst>
        </pc:graphicFrameChg>
        <pc:graphicFrameChg chg="add del mod">
          <ac:chgData name="최 석준" userId="6f687b8e7e57ada7" providerId="LiveId" clId="{59E4E075-3497-479C-A581-75E0BBE453C0}" dt="2022-01-05T20:34:40.789" v="7811" actId="478"/>
          <ac:graphicFrameMkLst>
            <pc:docMk/>
            <pc:sldMk cId="3364935384" sldId="293"/>
            <ac:graphicFrameMk id="13" creationId="{212FDDEB-5B4D-4CBE-AE94-B836918F8EFB}"/>
          </ac:graphicFrameMkLst>
        </pc:graphicFrameChg>
        <pc:graphicFrameChg chg="add del mod">
          <ac:chgData name="최 석준" userId="6f687b8e7e57ada7" providerId="LiveId" clId="{59E4E075-3497-479C-A581-75E0BBE453C0}" dt="2022-01-05T20:34:51.878" v="7813" actId="478"/>
          <ac:graphicFrameMkLst>
            <pc:docMk/>
            <pc:sldMk cId="3364935384" sldId="293"/>
            <ac:graphicFrameMk id="15" creationId="{F3413D1F-1EB1-4B42-8368-1C58785D98AF}"/>
          </ac:graphicFrameMkLst>
        </pc:graphicFrameChg>
        <pc:graphicFrameChg chg="add mod modGraphic">
          <ac:chgData name="최 석준" userId="6f687b8e7e57ada7" providerId="LiveId" clId="{59E4E075-3497-479C-A581-75E0BBE453C0}" dt="2022-01-05T20:37:08.184" v="7832" actId="1076"/>
          <ac:graphicFrameMkLst>
            <pc:docMk/>
            <pc:sldMk cId="3364935384" sldId="293"/>
            <ac:graphicFrameMk id="17" creationId="{F58E7F8C-DF8F-48AB-BA3A-C6C6CC7E930E}"/>
          </ac:graphicFrameMkLst>
        </pc:graphicFrameChg>
      </pc:sldChg>
      <pc:sldChg chg="modSp new del mod">
        <pc:chgData name="최 석준" userId="6f687b8e7e57ada7" providerId="LiveId" clId="{59E4E075-3497-479C-A581-75E0BBE453C0}" dt="2022-01-05T20:31:39.634" v="7769" actId="47"/>
        <pc:sldMkLst>
          <pc:docMk/>
          <pc:sldMk cId="2357214410" sldId="294"/>
        </pc:sldMkLst>
        <pc:spChg chg="mod">
          <ac:chgData name="최 석준" userId="6f687b8e7e57ada7" providerId="LiveId" clId="{59E4E075-3497-479C-A581-75E0BBE453C0}" dt="2022-01-05T20:12:23.187" v="7685" actId="20577"/>
          <ac:spMkLst>
            <pc:docMk/>
            <pc:sldMk cId="2357214410" sldId="294"/>
            <ac:spMk id="3" creationId="{610A4B6D-2374-4E41-8F9E-DFF481A963E1}"/>
          </ac:spMkLst>
        </pc:spChg>
      </pc:sldChg>
      <pc:sldChg chg="modSp add del mod">
        <pc:chgData name="최 석준" userId="6f687b8e7e57ada7" providerId="LiveId" clId="{59E4E075-3497-479C-A581-75E0BBE453C0}" dt="2022-01-05T20:40:58.207" v="7849" actId="47"/>
        <pc:sldMkLst>
          <pc:docMk/>
          <pc:sldMk cId="1039076639" sldId="295"/>
        </pc:sldMkLst>
        <pc:spChg chg="mod">
          <ac:chgData name="최 석준" userId="6f687b8e7e57ada7" providerId="LiveId" clId="{59E4E075-3497-479C-A581-75E0BBE453C0}" dt="2022-01-05T20:22:50.598" v="7712" actId="27636"/>
          <ac:spMkLst>
            <pc:docMk/>
            <pc:sldMk cId="1039076639" sldId="295"/>
            <ac:spMk id="2" creationId="{EA328951-C32E-4771-9A64-5675A0F6472C}"/>
          </ac:spMkLst>
        </pc:spChg>
      </pc:sldChg>
      <pc:sldChg chg="modSp add del mod ord">
        <pc:chgData name="최 석준" userId="6f687b8e7e57ada7" providerId="LiveId" clId="{59E4E075-3497-479C-A581-75E0BBE453C0}" dt="2022-01-05T20:40:58.207" v="7849" actId="47"/>
        <pc:sldMkLst>
          <pc:docMk/>
          <pc:sldMk cId="1240400641" sldId="296"/>
        </pc:sldMkLst>
        <pc:spChg chg="mod">
          <ac:chgData name="최 석준" userId="6f687b8e7e57ada7" providerId="LiveId" clId="{59E4E075-3497-479C-A581-75E0BBE453C0}" dt="2022-01-05T20:33:32.617" v="7791" actId="6549"/>
          <ac:spMkLst>
            <pc:docMk/>
            <pc:sldMk cId="1240400641" sldId="296"/>
            <ac:spMk id="2" creationId="{DE6049CC-E8D8-4081-9FFF-43362FA5612C}"/>
          </ac:spMkLst>
        </pc:spChg>
        <pc:graphicFrameChg chg="mod modGraphic">
          <ac:chgData name="최 석준" userId="6f687b8e7e57ada7" providerId="LiveId" clId="{59E4E075-3497-479C-A581-75E0BBE453C0}" dt="2022-01-05T20:36:36.257" v="7827" actId="1076"/>
          <ac:graphicFrameMkLst>
            <pc:docMk/>
            <pc:sldMk cId="1240400641" sldId="296"/>
            <ac:graphicFrameMk id="9" creationId="{F665E8CA-2B75-4E2B-981A-F867FE60F2A2}"/>
          </ac:graphicFrameMkLst>
        </pc:graphicFrameChg>
      </pc:sldChg>
      <pc:sldChg chg="modSp add del mod">
        <pc:chgData name="최 석준" userId="6f687b8e7e57ada7" providerId="LiveId" clId="{59E4E075-3497-479C-A581-75E0BBE453C0}" dt="2022-01-05T20:40:58.207" v="7849" actId="47"/>
        <pc:sldMkLst>
          <pc:docMk/>
          <pc:sldMk cId="4268282566" sldId="297"/>
        </pc:sldMkLst>
        <pc:spChg chg="mod">
          <ac:chgData name="최 석준" userId="6f687b8e7e57ada7" providerId="LiveId" clId="{59E4E075-3497-479C-A581-75E0BBE453C0}" dt="2022-01-05T20:40:04.525" v="7848" actId="20577"/>
          <ac:spMkLst>
            <pc:docMk/>
            <pc:sldMk cId="4268282566" sldId="297"/>
            <ac:spMk id="4" creationId="{00000000-0000-0000-0000-000000000000}"/>
          </ac:spMkLst>
        </pc:spChg>
      </pc:sldChg>
      <pc:sldMasterChg chg="addSp delSp modSp mod delSldLayout modSldLayout">
        <pc:chgData name="최 석준" userId="6f687b8e7e57ada7" providerId="LiveId" clId="{59E4E075-3497-479C-A581-75E0BBE453C0}" dt="2022-01-10T19:33:24.132" v="7969"/>
        <pc:sldMasterMkLst>
          <pc:docMk/>
          <pc:sldMasterMk cId="437786183" sldId="2147483660"/>
        </pc:sldMasterMkLst>
        <pc:spChg chg="add mod">
          <ac:chgData name="최 석준" userId="6f687b8e7e57ada7" providerId="LiveId" clId="{59E4E075-3497-479C-A581-75E0BBE453C0}" dt="2022-01-04T02:29:49.260" v="570" actId="2711"/>
          <ac:spMkLst>
            <pc:docMk/>
            <pc:sldMasterMk cId="437786183" sldId="2147483660"/>
            <ac:spMk id="2" creationId="{00000000-0000-0000-0000-000000000000}"/>
          </ac:spMkLst>
        </pc:spChg>
        <pc:spChg chg="add mod">
          <ac:chgData name="최 석준" userId="6f687b8e7e57ada7" providerId="LiveId" clId="{59E4E075-3497-479C-A581-75E0BBE453C0}" dt="2022-01-04T02:32:54.885" v="676" actId="404"/>
          <ac:spMkLst>
            <pc:docMk/>
            <pc:sldMasterMk cId="437786183" sldId="2147483660"/>
            <ac:spMk id="3" creationId="{00000000-0000-0000-0000-000000000000}"/>
          </ac:spMkLst>
        </pc:spChg>
        <pc:spChg chg="add">
          <ac:chgData name="최 석준" userId="6f687b8e7e57ada7" providerId="LiveId" clId="{59E4E075-3497-479C-A581-75E0BBE453C0}" dt="2022-01-04T02:21:00.344" v="315"/>
          <ac:spMkLst>
            <pc:docMk/>
            <pc:sldMasterMk cId="437786183" sldId="2147483660"/>
            <ac:spMk id="4" creationId="{00000000-0000-0000-0000-000000000000}"/>
          </ac:spMkLst>
        </pc:spChg>
        <pc:spChg chg="add">
          <ac:chgData name="최 석준" userId="6f687b8e7e57ada7" providerId="LiveId" clId="{59E4E075-3497-479C-A581-75E0BBE453C0}" dt="2022-01-04T02:21:00.344" v="315"/>
          <ac:spMkLst>
            <pc:docMk/>
            <pc:sldMasterMk cId="437786183" sldId="2147483660"/>
            <ac:spMk id="5" creationId="{00000000-0000-0000-0000-000000000000}"/>
          </ac:spMkLst>
        </pc:spChg>
        <pc:spChg chg="add">
          <ac:chgData name="최 석준" userId="6f687b8e7e57ada7" providerId="LiveId" clId="{59E4E075-3497-479C-A581-75E0BBE453C0}" dt="2022-01-04T02:21:00.344" v="315"/>
          <ac:spMkLst>
            <pc:docMk/>
            <pc:sldMasterMk cId="437786183" sldId="2147483660"/>
            <ac:spMk id="6" creationId="{00000000-0000-0000-0000-000000000000}"/>
          </ac:spMkLst>
        </pc:spChg>
        <pc:spChg chg="mod">
          <ac:chgData name="최 석준" userId="6f687b8e7e57ada7" providerId="LiveId" clId="{59E4E075-3497-479C-A581-75E0BBE453C0}" dt="2022-01-10T19:19:55.110" v="7932" actId="1076"/>
          <ac:spMkLst>
            <pc:docMk/>
            <pc:sldMasterMk cId="437786183" sldId="2147483660"/>
            <ac:spMk id="7" creationId="{89C61766-F84B-674E-88A4-13A4D1DD0E6C}"/>
          </ac:spMkLst>
        </pc:spChg>
        <pc:spChg chg="del">
          <ac:chgData name="최 석준" userId="6f687b8e7e57ada7" providerId="LiveId" clId="{59E4E075-3497-479C-A581-75E0BBE453C0}" dt="2022-01-04T02:21:00.077" v="314"/>
          <ac:spMkLst>
            <pc:docMk/>
            <pc:sldMasterMk cId="437786183" sldId="2147483660"/>
            <ac:spMk id="8" creationId="{AD70DE28-AB09-41E9-A05B-827336F593B3}"/>
          </ac:spMkLst>
        </pc:spChg>
        <pc:spChg chg="add del mod">
          <ac:chgData name="최 석준" userId="6f687b8e7e57ada7" providerId="LiveId" clId="{59E4E075-3497-479C-A581-75E0BBE453C0}" dt="2022-01-04T02:21:21.214" v="316" actId="478"/>
          <ac:spMkLst>
            <pc:docMk/>
            <pc:sldMasterMk cId="437786183" sldId="2147483660"/>
            <ac:spMk id="11" creationId="{4C745895-CCDE-4C49-98B9-EA9ABBFD27C5}"/>
          </ac:spMkLst>
        </pc:spChg>
        <pc:spChg chg="add del mod">
          <ac:chgData name="최 석준" userId="6f687b8e7e57ada7" providerId="LiveId" clId="{59E4E075-3497-479C-A581-75E0BBE453C0}" dt="2022-01-04T02:19:59.362" v="308" actId="478"/>
          <ac:spMkLst>
            <pc:docMk/>
            <pc:sldMasterMk cId="437786183" sldId="2147483660"/>
            <ac:spMk id="12" creationId="{B3AE82AF-D7FD-4DC7-8698-EA212AB1B29D}"/>
          </ac:spMkLst>
        </pc:spChg>
        <pc:spChg chg="add del mod">
          <ac:chgData name="최 석준" userId="6f687b8e7e57ada7" providerId="LiveId" clId="{59E4E075-3497-479C-A581-75E0BBE453C0}" dt="2022-01-04T02:20:01.740" v="310" actId="478"/>
          <ac:spMkLst>
            <pc:docMk/>
            <pc:sldMasterMk cId="437786183" sldId="2147483660"/>
            <ac:spMk id="13" creationId="{B610815D-4F96-49E6-8EB2-32D8D945CCD6}"/>
          </ac:spMkLst>
        </pc:spChg>
        <pc:spChg chg="del">
          <ac:chgData name="최 석준" userId="6f687b8e7e57ada7" providerId="LiveId" clId="{59E4E075-3497-479C-A581-75E0BBE453C0}" dt="2022-01-04T02:21:00.077" v="314"/>
          <ac:spMkLst>
            <pc:docMk/>
            <pc:sldMasterMk cId="437786183" sldId="2147483660"/>
            <ac:spMk id="14" creationId="{8EE6D9C6-7013-42E0-B2AD-905246F08B60}"/>
          </ac:spMkLst>
        </pc:spChg>
        <pc:spChg chg="del">
          <ac:chgData name="최 석준" userId="6f687b8e7e57ada7" providerId="LiveId" clId="{59E4E075-3497-479C-A581-75E0BBE453C0}" dt="2022-01-04T02:21:00.077" v="314"/>
          <ac:spMkLst>
            <pc:docMk/>
            <pc:sldMasterMk cId="437786183" sldId="2147483660"/>
            <ac:spMk id="15" creationId="{B00D160E-ED6E-4F87-ABAC-EB0A7AE04CF6}"/>
          </ac:spMkLst>
        </pc:spChg>
        <pc:spChg chg="del">
          <ac:chgData name="최 석준" userId="6f687b8e7e57ada7" providerId="LiveId" clId="{59E4E075-3497-479C-A581-75E0BBE453C0}" dt="2022-01-04T02:21:00.077" v="314"/>
          <ac:spMkLst>
            <pc:docMk/>
            <pc:sldMasterMk cId="437786183" sldId="2147483660"/>
            <ac:spMk id="16" creationId="{C68B9ECE-F172-4A18-9125-4767E5ADDE98}"/>
          </ac:spMkLst>
        </pc:spChg>
        <pc:spChg chg="del">
          <ac:chgData name="최 석준" userId="6f687b8e7e57ada7" providerId="LiveId" clId="{59E4E075-3497-479C-A581-75E0BBE453C0}" dt="2022-01-04T02:21:00.077" v="314"/>
          <ac:spMkLst>
            <pc:docMk/>
            <pc:sldMasterMk cId="437786183" sldId="2147483660"/>
            <ac:spMk id="17" creationId="{657D6EF3-1678-49E2-81C9-022409B713F8}"/>
          </ac:spMkLst>
        </pc:spChg>
        <pc:spChg chg="mod">
          <ac:chgData name="최 석준" userId="6f687b8e7e57ada7" providerId="LiveId" clId="{59E4E075-3497-479C-A581-75E0BBE453C0}" dt="2022-01-10T19:19:43.436" v="7931" actId="20577"/>
          <ac:spMkLst>
            <pc:docMk/>
            <pc:sldMasterMk cId="437786183" sldId="2147483660"/>
            <ac:spMk id="18" creationId="{DA9ACA7F-C105-4EA5-AD9E-91BD003FB58B}"/>
          </ac:spMkLst>
        </pc:spChg>
        <pc:spChg chg="mod">
          <ac:chgData name="최 석준" userId="6f687b8e7e57ada7" providerId="LiveId" clId="{59E4E075-3497-479C-A581-75E0BBE453C0}" dt="2022-01-04T02:22:47.538" v="481" actId="1076"/>
          <ac:spMkLst>
            <pc:docMk/>
            <pc:sldMasterMk cId="437786183" sldId="2147483660"/>
            <ac:spMk id="19" creationId="{90AC1D83-28EB-4D83-B34C-82B13557D70A}"/>
          </ac:spMkLst>
        </pc:spChg>
        <pc:spChg chg="mod">
          <ac:chgData name="최 석준" userId="6f687b8e7e57ada7" providerId="LiveId" clId="{59E4E075-3497-479C-A581-75E0BBE453C0}" dt="2022-01-04T02:24:03.933" v="538" actId="1038"/>
          <ac:spMkLst>
            <pc:docMk/>
            <pc:sldMasterMk cId="437786183" sldId="2147483660"/>
            <ac:spMk id="20" creationId="{0BC1C439-5961-42FE-890E-0B99B4204EF1}"/>
          </ac:spMkLst>
        </pc:spChg>
        <pc:sldLayoutChg chg="addSp delSp modSp mod">
          <pc:chgData name="최 석준" userId="6f687b8e7e57ada7" providerId="LiveId" clId="{59E4E075-3497-479C-A581-75E0BBE453C0}" dt="2022-01-10T19:33:04.615" v="7955"/>
          <pc:sldLayoutMkLst>
            <pc:docMk/>
            <pc:sldMasterMk cId="437786183" sldId="2147483660"/>
            <pc:sldLayoutMk cId="483520469" sldId="2147483661"/>
          </pc:sldLayoutMkLst>
          <pc:spChg chg="add del mod">
            <ac:chgData name="최 석준" userId="6f687b8e7e57ada7" providerId="LiveId" clId="{59E4E075-3497-479C-A581-75E0BBE453C0}" dt="2022-01-10T19:32:56.940" v="7949"/>
            <ac:spMkLst>
              <pc:docMk/>
              <pc:sldMasterMk cId="437786183" sldId="2147483660"/>
              <pc:sldLayoutMk cId="483520469" sldId="2147483661"/>
              <ac:spMk id="2" creationId="{7A32062D-C1B3-4A99-931B-D826C03E7D6C}"/>
            </ac:spMkLst>
          </pc:spChg>
          <pc:spChg chg="add del mod">
            <ac:chgData name="최 석준" userId="6f687b8e7e57ada7" providerId="LiveId" clId="{59E4E075-3497-479C-A581-75E0BBE453C0}" dt="2022-01-04T02:19:54.429" v="305"/>
            <ac:spMkLst>
              <pc:docMk/>
              <pc:sldMasterMk cId="437786183" sldId="2147483660"/>
              <pc:sldLayoutMk cId="483520469" sldId="2147483661"/>
              <ac:spMk id="2" creationId="{7BD42787-EB99-49D9-89B8-BE41A6D18EDE}"/>
            </ac:spMkLst>
          </pc:spChg>
          <pc:spChg chg="add del mod">
            <ac:chgData name="최 석준" userId="6f687b8e7e57ada7" providerId="LiveId" clId="{59E4E075-3497-479C-A581-75E0BBE453C0}" dt="2022-01-10T19:33:00.799" v="7951" actId="478"/>
            <ac:spMkLst>
              <pc:docMk/>
              <pc:sldMasterMk cId="437786183" sldId="2147483660"/>
              <pc:sldLayoutMk cId="483520469" sldId="2147483661"/>
              <ac:spMk id="4" creationId="{0D5543D0-6C1D-49E9-A80C-B7C614F19789}"/>
            </ac:spMkLst>
          </pc:spChg>
          <pc:spChg chg="del">
            <ac:chgData name="최 석준" userId="6f687b8e7e57ada7" providerId="LiveId" clId="{59E4E075-3497-479C-A581-75E0BBE453C0}" dt="2022-01-04T02:01:16.008" v="5" actId="478"/>
            <ac:spMkLst>
              <pc:docMk/>
              <pc:sldMasterMk cId="437786183" sldId="2147483660"/>
              <pc:sldLayoutMk cId="483520469" sldId="2147483661"/>
              <ac:spMk id="4" creationId="{2EBB4930-187D-DD4F-8042-42FFC809D85C}"/>
            </ac:spMkLst>
          </pc:spChg>
          <pc:spChg chg="del">
            <ac:chgData name="최 석준" userId="6f687b8e7e57ada7" providerId="LiveId" clId="{59E4E075-3497-479C-A581-75E0BBE453C0}" dt="2022-01-04T02:01:13.950" v="3" actId="478"/>
            <ac:spMkLst>
              <pc:docMk/>
              <pc:sldMasterMk cId="437786183" sldId="2147483660"/>
              <pc:sldLayoutMk cId="483520469" sldId="2147483661"/>
              <ac:spMk id="5" creationId="{0B04D657-F843-3B47-8E0D-0F58E88BBCDE}"/>
            </ac:spMkLst>
          </pc:spChg>
          <pc:spChg chg="add del mod">
            <ac:chgData name="최 석준" userId="6f687b8e7e57ada7" providerId="LiveId" clId="{59E4E075-3497-479C-A581-75E0BBE453C0}" dt="2022-01-10T19:33:04.193" v="7954"/>
            <ac:spMkLst>
              <pc:docMk/>
              <pc:sldMasterMk cId="437786183" sldId="2147483660"/>
              <pc:sldLayoutMk cId="483520469" sldId="2147483661"/>
              <ac:spMk id="5" creationId="{CE0CE571-8600-477B-A535-86241C93931F}"/>
            </ac:spMkLst>
          </pc:spChg>
          <pc:spChg chg="del">
            <ac:chgData name="최 석준" userId="6f687b8e7e57ada7" providerId="LiveId" clId="{59E4E075-3497-479C-A581-75E0BBE453C0}" dt="2022-01-04T02:01:14.857" v="4" actId="478"/>
            <ac:spMkLst>
              <pc:docMk/>
              <pc:sldMasterMk cId="437786183" sldId="2147483660"/>
              <pc:sldLayoutMk cId="483520469" sldId="2147483661"/>
              <ac:spMk id="6" creationId="{0CF1F4C7-4CFE-724E-91FC-FACCCE48F2AE}"/>
            </ac:spMkLst>
          </pc:spChg>
          <pc:spChg chg="add del mod">
            <ac:chgData name="최 석준" userId="6f687b8e7e57ada7" providerId="LiveId" clId="{59E4E075-3497-479C-A581-75E0BBE453C0}" dt="2022-01-10T19:33:04.193" v="7954"/>
            <ac:spMkLst>
              <pc:docMk/>
              <pc:sldMasterMk cId="437786183" sldId="2147483660"/>
              <pc:sldLayoutMk cId="483520469" sldId="2147483661"/>
              <ac:spMk id="6" creationId="{6F300D07-032B-4DEA-ADA6-3173B8C6D726}"/>
            </ac:spMkLst>
          </pc:spChg>
          <pc:spChg chg="add del mod">
            <ac:chgData name="최 석준" userId="6f687b8e7e57ada7" providerId="LiveId" clId="{59E4E075-3497-479C-A581-75E0BBE453C0}" dt="2022-01-04T02:19:54.429" v="305"/>
            <ac:spMkLst>
              <pc:docMk/>
              <pc:sldMasterMk cId="437786183" sldId="2147483660"/>
              <pc:sldLayoutMk cId="483520469" sldId="2147483661"/>
              <ac:spMk id="7" creationId="{25DE2437-7045-4685-A268-B2E23E3AF5E2}"/>
            </ac:spMkLst>
          </pc:spChg>
          <pc:spChg chg="add del mod">
            <ac:chgData name="최 석준" userId="6f687b8e7e57ada7" providerId="LiveId" clId="{59E4E075-3497-479C-A581-75E0BBE453C0}" dt="2022-01-10T19:33:04.193" v="7954"/>
            <ac:spMkLst>
              <pc:docMk/>
              <pc:sldMasterMk cId="437786183" sldId="2147483660"/>
              <pc:sldLayoutMk cId="483520469" sldId="2147483661"/>
              <ac:spMk id="7" creationId="{3B092787-C987-49DA-9E78-CF2C158FF71D}"/>
            </ac:spMkLst>
          </pc:spChg>
          <pc:spChg chg="mod">
            <ac:chgData name="최 석준" userId="6f687b8e7e57ada7" providerId="LiveId" clId="{59E4E075-3497-479C-A581-75E0BBE453C0}" dt="2022-01-04T02:10:23.708" v="113" actId="14100"/>
            <ac:spMkLst>
              <pc:docMk/>
              <pc:sldMasterMk cId="437786183" sldId="2147483660"/>
              <pc:sldLayoutMk cId="483520469" sldId="2147483661"/>
              <ac:spMk id="8" creationId="{00000000-0000-0000-0000-000000000000}"/>
            </ac:spMkLst>
          </pc:spChg>
          <pc:spChg chg="add del mod">
            <ac:chgData name="최 석준" userId="6f687b8e7e57ada7" providerId="LiveId" clId="{59E4E075-3497-479C-A581-75E0BBE453C0}" dt="2022-01-04T02:19:54.429" v="305"/>
            <ac:spMkLst>
              <pc:docMk/>
              <pc:sldMasterMk cId="437786183" sldId="2147483660"/>
              <pc:sldLayoutMk cId="483520469" sldId="2147483661"/>
              <ac:spMk id="9" creationId="{9121A2B6-2C9A-4145-818A-E12C7E741655}"/>
            </ac:spMkLst>
          </pc:spChg>
          <pc:spChg chg="add del mod">
            <ac:chgData name="최 석준" userId="6f687b8e7e57ada7" providerId="LiveId" clId="{59E4E075-3497-479C-A581-75E0BBE453C0}" dt="2022-01-10T19:33:03.217" v="7952" actId="478"/>
            <ac:spMkLst>
              <pc:docMk/>
              <pc:sldMasterMk cId="437786183" sldId="2147483660"/>
              <pc:sldLayoutMk cId="483520469" sldId="2147483661"/>
              <ac:spMk id="9" creationId="{C7EBD4A9-DA41-44BA-95B9-ABC97941582D}"/>
            </ac:spMkLst>
          </pc:spChg>
          <pc:spChg chg="add mod">
            <ac:chgData name="최 석준" userId="6f687b8e7e57ada7" providerId="LiveId" clId="{59E4E075-3497-479C-A581-75E0BBE453C0}" dt="2022-01-10T19:33:04.615" v="7955"/>
            <ac:spMkLst>
              <pc:docMk/>
              <pc:sldMasterMk cId="437786183" sldId="2147483660"/>
              <pc:sldLayoutMk cId="483520469" sldId="2147483661"/>
              <ac:spMk id="10" creationId="{72FB225A-BB78-401B-9BAC-0FB9E5A5378E}"/>
            </ac:spMkLst>
          </pc:spChg>
          <pc:spChg chg="add del mod">
            <ac:chgData name="최 석준" userId="6f687b8e7e57ada7" providerId="LiveId" clId="{59E4E075-3497-479C-A581-75E0BBE453C0}" dt="2022-01-04T02:19:55.321" v="307"/>
            <ac:spMkLst>
              <pc:docMk/>
              <pc:sldMasterMk cId="437786183" sldId="2147483660"/>
              <pc:sldLayoutMk cId="483520469" sldId="2147483661"/>
              <ac:spMk id="10" creationId="{7A1D902D-A9C2-4F04-8A96-F7893F743074}"/>
            </ac:spMkLst>
          </pc:spChg>
          <pc:spChg chg="add del mod">
            <ac:chgData name="최 석준" userId="6f687b8e7e57ada7" providerId="LiveId" clId="{59E4E075-3497-479C-A581-75E0BBE453C0}" dt="2022-01-04T02:19:55.321" v="307"/>
            <ac:spMkLst>
              <pc:docMk/>
              <pc:sldMasterMk cId="437786183" sldId="2147483660"/>
              <pc:sldLayoutMk cId="483520469" sldId="2147483661"/>
              <ac:spMk id="11" creationId="{08F786EE-654D-4B90-8DA9-5E94647F3A81}"/>
            </ac:spMkLst>
          </pc:spChg>
          <pc:spChg chg="add mod">
            <ac:chgData name="최 석준" userId="6f687b8e7e57ada7" providerId="LiveId" clId="{59E4E075-3497-479C-A581-75E0BBE453C0}" dt="2022-01-10T19:33:04.615" v="7955"/>
            <ac:spMkLst>
              <pc:docMk/>
              <pc:sldMasterMk cId="437786183" sldId="2147483660"/>
              <pc:sldLayoutMk cId="483520469" sldId="2147483661"/>
              <ac:spMk id="11" creationId="{0AE9CEB6-B4EA-4BEC-8039-3D85559A1185}"/>
            </ac:spMkLst>
          </pc:spChg>
          <pc:spChg chg="add mod">
            <ac:chgData name="최 석준" userId="6f687b8e7e57ada7" providerId="LiveId" clId="{59E4E075-3497-479C-A581-75E0BBE453C0}" dt="2022-01-10T19:33:04.615" v="7955"/>
            <ac:spMkLst>
              <pc:docMk/>
              <pc:sldMasterMk cId="437786183" sldId="2147483660"/>
              <pc:sldLayoutMk cId="483520469" sldId="2147483661"/>
              <ac:spMk id="13" creationId="{1DC863C3-15D9-4B69-AC6F-02480FB93355}"/>
            </ac:spMkLst>
          </pc:spChg>
          <pc:spChg chg="add del mod">
            <ac:chgData name="최 석준" userId="6f687b8e7e57ada7" providerId="LiveId" clId="{59E4E075-3497-479C-A581-75E0BBE453C0}" dt="2022-01-04T02:19:55.321" v="307"/>
            <ac:spMkLst>
              <pc:docMk/>
              <pc:sldMasterMk cId="437786183" sldId="2147483660"/>
              <pc:sldLayoutMk cId="483520469" sldId="2147483661"/>
              <ac:spMk id="13" creationId="{4F26788A-B9AB-47BD-9306-75FF8ADD03B1}"/>
            </ac:spMkLst>
          </pc:spChg>
          <pc:spChg chg="add del mod">
            <ac:chgData name="최 석준" userId="6f687b8e7e57ada7" providerId="LiveId" clId="{59E4E075-3497-479C-A581-75E0BBE453C0}" dt="2022-01-04T02:20:05.238" v="312"/>
            <ac:spMkLst>
              <pc:docMk/>
              <pc:sldMasterMk cId="437786183" sldId="2147483660"/>
              <pc:sldLayoutMk cId="483520469" sldId="2147483661"/>
              <ac:spMk id="14" creationId="{D46C1638-DD49-4643-B309-D2E19AB27728}"/>
            </ac:spMkLst>
          </pc:spChg>
          <pc:spChg chg="add del mod">
            <ac:chgData name="최 석준" userId="6f687b8e7e57ada7" providerId="LiveId" clId="{59E4E075-3497-479C-A581-75E0BBE453C0}" dt="2022-01-04T02:20:05.238" v="312"/>
            <ac:spMkLst>
              <pc:docMk/>
              <pc:sldMasterMk cId="437786183" sldId="2147483660"/>
              <pc:sldLayoutMk cId="483520469" sldId="2147483661"/>
              <ac:spMk id="15" creationId="{691DA190-01EF-44E8-911C-DF618EB46E1E}"/>
            </ac:spMkLst>
          </pc:spChg>
          <pc:spChg chg="del">
            <ac:chgData name="최 석준" userId="6f687b8e7e57ada7" providerId="LiveId" clId="{59E4E075-3497-479C-A581-75E0BBE453C0}" dt="2022-01-04T02:02:45.815" v="23" actId="478"/>
            <ac:spMkLst>
              <pc:docMk/>
              <pc:sldMasterMk cId="437786183" sldId="2147483660"/>
              <pc:sldLayoutMk cId="483520469" sldId="2147483661"/>
              <ac:spMk id="16" creationId="{00000000-0000-0000-0000-000000000000}"/>
            </ac:spMkLst>
          </pc:spChg>
          <pc:spChg chg="add del mod">
            <ac:chgData name="최 석준" userId="6f687b8e7e57ada7" providerId="LiveId" clId="{59E4E075-3497-479C-A581-75E0BBE453C0}" dt="2022-01-04T02:20:05.238" v="312"/>
            <ac:spMkLst>
              <pc:docMk/>
              <pc:sldMasterMk cId="437786183" sldId="2147483660"/>
              <pc:sldLayoutMk cId="483520469" sldId="2147483661"/>
              <ac:spMk id="17" creationId="{A88E0512-40DB-4F38-9646-E8107BA2CB14}"/>
            </ac:spMkLst>
          </pc:spChg>
          <pc:spChg chg="add del mod">
            <ac:chgData name="최 석준" userId="6f687b8e7e57ada7" providerId="LiveId" clId="{59E4E075-3497-479C-A581-75E0BBE453C0}" dt="2022-01-04T02:25:41.702" v="544" actId="478"/>
            <ac:spMkLst>
              <pc:docMk/>
              <pc:sldMasterMk cId="437786183" sldId="2147483660"/>
              <pc:sldLayoutMk cId="483520469" sldId="2147483661"/>
              <ac:spMk id="18" creationId="{844CBA02-2E4F-43C0-8FE2-2E2E77CAAB70}"/>
            </ac:spMkLst>
          </pc:spChg>
          <pc:spChg chg="add del mod">
            <ac:chgData name="최 석준" userId="6f687b8e7e57ada7" providerId="LiveId" clId="{59E4E075-3497-479C-A581-75E0BBE453C0}" dt="2022-01-04T02:25:41.702" v="544" actId="478"/>
            <ac:spMkLst>
              <pc:docMk/>
              <pc:sldMasterMk cId="437786183" sldId="2147483660"/>
              <pc:sldLayoutMk cId="483520469" sldId="2147483661"/>
              <ac:spMk id="19" creationId="{8FC3E206-84FB-42C9-8D76-C25551227BC2}"/>
            </ac:spMkLst>
          </pc:spChg>
          <pc:spChg chg="add del mod">
            <ac:chgData name="최 석준" userId="6f687b8e7e57ada7" providerId="LiveId" clId="{59E4E075-3497-479C-A581-75E0BBE453C0}" dt="2022-01-04T02:25:41.702" v="544" actId="478"/>
            <ac:spMkLst>
              <pc:docMk/>
              <pc:sldMasterMk cId="437786183" sldId="2147483660"/>
              <pc:sldLayoutMk cId="483520469" sldId="2147483661"/>
              <ac:spMk id="20" creationId="{1A692F4D-EB93-4300-B9BB-F0265838315E}"/>
            </ac:spMkLst>
          </pc:spChg>
          <pc:spChg chg="add del mod">
            <ac:chgData name="최 석준" userId="6f687b8e7e57ada7" providerId="LiveId" clId="{59E4E075-3497-479C-A581-75E0BBE453C0}" dt="2022-01-10T19:19:59.315" v="7934" actId="478"/>
            <ac:spMkLst>
              <pc:docMk/>
              <pc:sldMasterMk cId="437786183" sldId="2147483660"/>
              <pc:sldLayoutMk cId="483520469" sldId="2147483661"/>
              <ac:spMk id="21" creationId="{0B256E6B-D8E1-4CA8-B3FC-940DB69163B1}"/>
            </ac:spMkLst>
          </pc:spChg>
          <pc:spChg chg="add del mod">
            <ac:chgData name="최 석준" userId="6f687b8e7e57ada7" providerId="LiveId" clId="{59E4E075-3497-479C-A581-75E0BBE453C0}" dt="2022-01-10T19:32:56.940" v="7949"/>
            <ac:spMkLst>
              <pc:docMk/>
              <pc:sldMasterMk cId="437786183" sldId="2147483660"/>
              <pc:sldLayoutMk cId="483520469" sldId="2147483661"/>
              <ac:spMk id="22" creationId="{D41CFD30-E9AC-45D7-BF9F-85DAA4851A47}"/>
            </ac:spMkLst>
          </pc:spChg>
          <pc:spChg chg="add del mod">
            <ac:chgData name="최 석준" userId="6f687b8e7e57ada7" providerId="LiveId" clId="{59E4E075-3497-479C-A581-75E0BBE453C0}" dt="2022-01-10T19:32:56.940" v="7949"/>
            <ac:spMkLst>
              <pc:docMk/>
              <pc:sldMasterMk cId="437786183" sldId="2147483660"/>
              <pc:sldLayoutMk cId="483520469" sldId="2147483661"/>
              <ac:spMk id="23" creationId="{EE5C45BF-C936-4CC4-9DD6-1F75083EDA1F}"/>
            </ac:spMkLst>
          </pc:spChg>
        </pc:sldLayoutChg>
        <pc:sldLayoutChg chg="addSp delSp modSp mod">
          <pc:chgData name="최 석준" userId="6f687b8e7e57ada7" providerId="LiveId" clId="{59E4E075-3497-479C-A581-75E0BBE453C0}" dt="2022-01-10T19:33:15.623" v="7957"/>
          <pc:sldLayoutMkLst>
            <pc:docMk/>
            <pc:sldMasterMk cId="437786183" sldId="2147483660"/>
            <pc:sldLayoutMk cId="1726446289" sldId="2147483662"/>
          </pc:sldLayoutMkLst>
          <pc:spChg chg="del">
            <ac:chgData name="최 석준" userId="6f687b8e7e57ada7" providerId="LiveId" clId="{59E4E075-3497-479C-A581-75E0BBE453C0}" dt="2022-01-04T02:07:15.689" v="90" actId="478"/>
            <ac:spMkLst>
              <pc:docMk/>
              <pc:sldMasterMk cId="437786183" sldId="2147483660"/>
              <pc:sldLayoutMk cId="1726446289" sldId="2147483662"/>
              <ac:spMk id="2" creationId="{00000000-0000-0000-0000-000000000000}"/>
            </ac:spMkLst>
          </pc:spChg>
          <pc:spChg chg="add mod">
            <ac:chgData name="최 석준" userId="6f687b8e7e57ada7" providerId="LiveId" clId="{59E4E075-3497-479C-A581-75E0BBE453C0}" dt="2022-01-10T19:33:15.623" v="7957"/>
            <ac:spMkLst>
              <pc:docMk/>
              <pc:sldMasterMk cId="437786183" sldId="2147483660"/>
              <pc:sldLayoutMk cId="1726446289" sldId="2147483662"/>
              <ac:spMk id="2" creationId="{F0FA58EE-F546-49BF-87B7-33B750CB2C02}"/>
            </ac:spMkLst>
          </pc:spChg>
          <pc:spChg chg="mod">
            <ac:chgData name="최 석준" userId="6f687b8e7e57ada7" providerId="LiveId" clId="{59E4E075-3497-479C-A581-75E0BBE453C0}" dt="2022-01-04T02:21:00.344" v="315"/>
            <ac:spMkLst>
              <pc:docMk/>
              <pc:sldMasterMk cId="437786183" sldId="2147483660"/>
              <pc:sldLayoutMk cId="1726446289" sldId="2147483662"/>
              <ac:spMk id="3" creationId="{00000000-0000-0000-0000-000000000000}"/>
            </ac:spMkLst>
          </pc:spChg>
          <pc:spChg chg="del">
            <ac:chgData name="최 석준" userId="6f687b8e7e57ada7" providerId="LiveId" clId="{59E4E075-3497-479C-A581-75E0BBE453C0}" dt="2022-01-04T02:02:21.014" v="15" actId="478"/>
            <ac:spMkLst>
              <pc:docMk/>
              <pc:sldMasterMk cId="437786183" sldId="2147483660"/>
              <pc:sldLayoutMk cId="1726446289" sldId="2147483662"/>
              <ac:spMk id="4" creationId="{00000000-0000-0000-0000-000000000000}"/>
            </ac:spMkLst>
          </pc:spChg>
          <pc:spChg chg="add mod">
            <ac:chgData name="최 석준" userId="6f687b8e7e57ada7" providerId="LiveId" clId="{59E4E075-3497-479C-A581-75E0BBE453C0}" dt="2022-01-10T19:33:15.623" v="7957"/>
            <ac:spMkLst>
              <pc:docMk/>
              <pc:sldMasterMk cId="437786183" sldId="2147483660"/>
              <pc:sldLayoutMk cId="1726446289" sldId="2147483662"/>
              <ac:spMk id="4" creationId="{8ED2E95C-625A-4A8A-A760-738200407F31}"/>
            </ac:spMkLst>
          </pc:spChg>
          <pc:spChg chg="del">
            <ac:chgData name="최 석준" userId="6f687b8e7e57ada7" providerId="LiveId" clId="{59E4E075-3497-479C-A581-75E0BBE453C0}" dt="2022-01-04T02:02:22.521" v="16" actId="478"/>
            <ac:spMkLst>
              <pc:docMk/>
              <pc:sldMasterMk cId="437786183" sldId="2147483660"/>
              <pc:sldLayoutMk cId="1726446289" sldId="2147483662"/>
              <ac:spMk id="5" creationId="{00000000-0000-0000-0000-000000000000}"/>
            </ac:spMkLst>
          </pc:spChg>
          <pc:spChg chg="add mod">
            <ac:chgData name="최 석준" userId="6f687b8e7e57ada7" providerId="LiveId" clId="{59E4E075-3497-479C-A581-75E0BBE453C0}" dt="2022-01-10T19:33:15.623" v="7957"/>
            <ac:spMkLst>
              <pc:docMk/>
              <pc:sldMasterMk cId="437786183" sldId="2147483660"/>
              <pc:sldLayoutMk cId="1726446289" sldId="2147483662"/>
              <ac:spMk id="5" creationId="{45B53953-496E-4094-A521-FD265C7A85E6}"/>
            </ac:spMkLst>
          </pc:spChg>
          <pc:spChg chg="del">
            <ac:chgData name="최 석준" userId="6f687b8e7e57ada7" providerId="LiveId" clId="{59E4E075-3497-479C-A581-75E0BBE453C0}" dt="2022-01-04T02:02:23.194" v="17" actId="478"/>
            <ac:spMkLst>
              <pc:docMk/>
              <pc:sldMasterMk cId="437786183" sldId="2147483660"/>
              <pc:sldLayoutMk cId="1726446289" sldId="2147483662"/>
              <ac:spMk id="6" creationId="{00000000-0000-0000-0000-000000000000}"/>
            </ac:spMkLst>
          </pc:spChg>
          <pc:spChg chg="add del mod">
            <ac:chgData name="최 석준" userId="6f687b8e7e57ada7" providerId="LiveId" clId="{59E4E075-3497-479C-A581-75E0BBE453C0}" dt="2022-01-04T02:02:47.842" v="24" actId="478"/>
            <ac:spMkLst>
              <pc:docMk/>
              <pc:sldMasterMk cId="437786183" sldId="2147483660"/>
              <pc:sldLayoutMk cId="1726446289" sldId="2147483662"/>
              <ac:spMk id="7" creationId="{112DDA2D-F8E3-41C5-A168-E88F265C8452}"/>
            </ac:spMkLst>
          </pc:spChg>
          <pc:spChg chg="add mod">
            <ac:chgData name="최 석준" userId="6f687b8e7e57ada7" providerId="LiveId" clId="{59E4E075-3497-479C-A581-75E0BBE453C0}" dt="2022-01-04T02:29:37.720" v="569" actId="2711"/>
            <ac:spMkLst>
              <pc:docMk/>
              <pc:sldMasterMk cId="437786183" sldId="2147483660"/>
              <pc:sldLayoutMk cId="1726446289" sldId="2147483662"/>
              <ac:spMk id="8" creationId="{CD54FA48-1544-4F23-A3D5-DA6D47CB25EB}"/>
            </ac:spMkLst>
          </pc:spChg>
          <pc:spChg chg="add del mod">
            <ac:chgData name="최 석준" userId="6f687b8e7e57ada7" providerId="LiveId" clId="{59E4E075-3497-479C-A581-75E0BBE453C0}" dt="2022-01-10T19:33:15.234" v="7956"/>
            <ac:spMkLst>
              <pc:docMk/>
              <pc:sldMasterMk cId="437786183" sldId="2147483660"/>
              <pc:sldLayoutMk cId="1726446289" sldId="2147483662"/>
              <ac:spMk id="9" creationId="{64FEE34C-8726-48BF-A59A-BE8157DB5078}"/>
            </ac:spMkLst>
          </pc:spChg>
          <pc:spChg chg="add del mod">
            <ac:chgData name="최 석준" userId="6f687b8e7e57ada7" providerId="LiveId" clId="{59E4E075-3497-479C-A581-75E0BBE453C0}" dt="2022-01-10T19:33:15.234" v="7956"/>
            <ac:spMkLst>
              <pc:docMk/>
              <pc:sldMasterMk cId="437786183" sldId="2147483660"/>
              <pc:sldLayoutMk cId="1726446289" sldId="2147483662"/>
              <ac:spMk id="10" creationId="{A4FB9667-26C4-4631-A4CC-CCD12E051E26}"/>
            </ac:spMkLst>
          </pc:spChg>
          <pc:spChg chg="add del mod">
            <ac:chgData name="최 석준" userId="6f687b8e7e57ada7" providerId="LiveId" clId="{59E4E075-3497-479C-A581-75E0BBE453C0}" dt="2022-01-10T19:33:15.234" v="7956"/>
            <ac:spMkLst>
              <pc:docMk/>
              <pc:sldMasterMk cId="437786183" sldId="2147483660"/>
              <pc:sldLayoutMk cId="1726446289" sldId="2147483662"/>
              <ac:spMk id="11" creationId="{E50756F6-E6B1-449D-AD2A-C1F7EDB83DA2}"/>
            </ac:spMkLst>
          </pc:spChg>
        </pc:sldLayoutChg>
        <pc:sldLayoutChg chg="delSp modSp mod">
          <pc:chgData name="최 석준" userId="6f687b8e7e57ada7" providerId="LiveId" clId="{59E4E075-3497-479C-A581-75E0BBE453C0}" dt="2022-01-04T02:08:51.012" v="101" actId="14100"/>
          <pc:sldLayoutMkLst>
            <pc:docMk/>
            <pc:sldMasterMk cId="437786183" sldId="2147483660"/>
            <pc:sldLayoutMk cId="1837532629" sldId="2147483663"/>
          </pc:sldLayoutMkLst>
          <pc:spChg chg="mod">
            <ac:chgData name="최 석준" userId="6f687b8e7e57ada7" providerId="LiveId" clId="{59E4E075-3497-479C-A581-75E0BBE453C0}" dt="2022-01-04T02:08:37.845" v="100" actId="14100"/>
            <ac:spMkLst>
              <pc:docMk/>
              <pc:sldMasterMk cId="437786183" sldId="2147483660"/>
              <pc:sldLayoutMk cId="1837532629" sldId="2147483663"/>
              <ac:spMk id="3" creationId="{00000000-0000-0000-0000-000000000000}"/>
            </ac:spMkLst>
          </pc:spChg>
          <pc:spChg chg="del">
            <ac:chgData name="최 석준" userId="6f687b8e7e57ada7" providerId="LiveId" clId="{59E4E075-3497-479C-A581-75E0BBE453C0}" dt="2022-01-04T02:02:29.973" v="19" actId="478"/>
            <ac:spMkLst>
              <pc:docMk/>
              <pc:sldMasterMk cId="437786183" sldId="2147483660"/>
              <pc:sldLayoutMk cId="1837532629" sldId="2147483663"/>
              <ac:spMk id="4" creationId="{00000000-0000-0000-0000-000000000000}"/>
            </ac:spMkLst>
          </pc:spChg>
          <pc:spChg chg="del">
            <ac:chgData name="최 석준" userId="6f687b8e7e57ada7" providerId="LiveId" clId="{59E4E075-3497-479C-A581-75E0BBE453C0}" dt="2022-01-04T02:02:31.709" v="20" actId="478"/>
            <ac:spMkLst>
              <pc:docMk/>
              <pc:sldMasterMk cId="437786183" sldId="2147483660"/>
              <pc:sldLayoutMk cId="1837532629" sldId="2147483663"/>
              <ac:spMk id="5" creationId="{00000000-0000-0000-0000-000000000000}"/>
            </ac:spMkLst>
          </pc:spChg>
          <pc:spChg chg="del">
            <ac:chgData name="최 석준" userId="6f687b8e7e57ada7" providerId="LiveId" clId="{59E4E075-3497-479C-A581-75E0BBE453C0}" dt="2022-01-04T02:02:32.514" v="21" actId="478"/>
            <ac:spMkLst>
              <pc:docMk/>
              <pc:sldMasterMk cId="437786183" sldId="2147483660"/>
              <pc:sldLayoutMk cId="1837532629" sldId="2147483663"/>
              <ac:spMk id="6" creationId="{00000000-0000-0000-0000-000000000000}"/>
            </ac:spMkLst>
          </pc:spChg>
          <pc:spChg chg="mod">
            <ac:chgData name="최 석준" userId="6f687b8e7e57ada7" providerId="LiveId" clId="{59E4E075-3497-479C-A581-75E0BBE453C0}" dt="2022-01-04T02:08:51.012" v="101" actId="14100"/>
            <ac:spMkLst>
              <pc:docMk/>
              <pc:sldMasterMk cId="437786183" sldId="2147483660"/>
              <pc:sldLayoutMk cId="1837532629" sldId="2147483663"/>
              <ac:spMk id="10" creationId="{00000000-0000-0000-0000-000000000000}"/>
            </ac:spMkLst>
          </pc:spChg>
        </pc:sldLayoutChg>
        <pc:sldLayoutChg chg="addSp delSp modSp mod">
          <pc:chgData name="최 석준" userId="6f687b8e7e57ada7" providerId="LiveId" clId="{59E4E075-3497-479C-A581-75E0BBE453C0}" dt="2022-01-10T19:33:17.430" v="7959"/>
          <pc:sldLayoutMkLst>
            <pc:docMk/>
            <pc:sldMasterMk cId="437786183" sldId="2147483660"/>
            <pc:sldLayoutMk cId="3176671081" sldId="2147483664"/>
          </pc:sldLayoutMkLst>
          <pc:spChg chg="del">
            <ac:chgData name="최 석준" userId="6f687b8e7e57ada7" providerId="LiveId" clId="{59E4E075-3497-479C-A581-75E0BBE453C0}" dt="2022-01-04T02:08:59.992" v="102" actId="478"/>
            <ac:spMkLst>
              <pc:docMk/>
              <pc:sldMasterMk cId="437786183" sldId="2147483660"/>
              <pc:sldLayoutMk cId="3176671081" sldId="2147483664"/>
              <ac:spMk id="2" creationId="{00000000-0000-0000-0000-000000000000}"/>
            </ac:spMkLst>
          </pc:spChg>
          <pc:spChg chg="add mod">
            <ac:chgData name="최 석준" userId="6f687b8e7e57ada7" providerId="LiveId" clId="{59E4E075-3497-479C-A581-75E0BBE453C0}" dt="2022-01-10T19:33:17.430" v="7959"/>
            <ac:spMkLst>
              <pc:docMk/>
              <pc:sldMasterMk cId="437786183" sldId="2147483660"/>
              <pc:sldLayoutMk cId="3176671081" sldId="2147483664"/>
              <ac:spMk id="2" creationId="{986BBDD2-A703-4719-9607-1FFF820E35C9}"/>
            </ac:spMkLst>
          </pc:spChg>
          <pc:spChg chg="mod">
            <ac:chgData name="최 석준" userId="6f687b8e7e57ada7" providerId="LiveId" clId="{59E4E075-3497-479C-A581-75E0BBE453C0}" dt="2022-01-04T02:10:01.950" v="110" actId="14100"/>
            <ac:spMkLst>
              <pc:docMk/>
              <pc:sldMasterMk cId="437786183" sldId="2147483660"/>
              <pc:sldLayoutMk cId="3176671081" sldId="2147483664"/>
              <ac:spMk id="3" creationId="{00000000-0000-0000-0000-000000000000}"/>
            </ac:spMkLst>
          </pc:spChg>
          <pc:spChg chg="mod">
            <ac:chgData name="최 석준" userId="6f687b8e7e57ada7" providerId="LiveId" clId="{59E4E075-3497-479C-A581-75E0BBE453C0}" dt="2022-01-04T02:10:01.950" v="110" actId="14100"/>
            <ac:spMkLst>
              <pc:docMk/>
              <pc:sldMasterMk cId="437786183" sldId="2147483660"/>
              <pc:sldLayoutMk cId="3176671081" sldId="2147483664"/>
              <ac:spMk id="4" creationId="{00000000-0000-0000-0000-000000000000}"/>
            </ac:spMkLst>
          </pc:spChg>
          <pc:spChg chg="del">
            <ac:chgData name="최 석준" userId="6f687b8e7e57ada7" providerId="LiveId" clId="{59E4E075-3497-479C-A581-75E0BBE453C0}" dt="2022-01-04T02:02:12.272" v="12" actId="478"/>
            <ac:spMkLst>
              <pc:docMk/>
              <pc:sldMasterMk cId="437786183" sldId="2147483660"/>
              <pc:sldLayoutMk cId="3176671081" sldId="2147483664"/>
              <ac:spMk id="5" creationId="{00000000-0000-0000-0000-000000000000}"/>
            </ac:spMkLst>
          </pc:spChg>
          <pc:spChg chg="add mod">
            <ac:chgData name="최 석준" userId="6f687b8e7e57ada7" providerId="LiveId" clId="{59E4E075-3497-479C-A581-75E0BBE453C0}" dt="2022-01-10T19:33:17.430" v="7959"/>
            <ac:spMkLst>
              <pc:docMk/>
              <pc:sldMasterMk cId="437786183" sldId="2147483660"/>
              <pc:sldLayoutMk cId="3176671081" sldId="2147483664"/>
              <ac:spMk id="5" creationId="{74FF29AC-CCE0-4338-BB73-BC65EAB0DDEB}"/>
            </ac:spMkLst>
          </pc:spChg>
          <pc:spChg chg="del">
            <ac:chgData name="최 석준" userId="6f687b8e7e57ada7" providerId="LiveId" clId="{59E4E075-3497-479C-A581-75E0BBE453C0}" dt="2022-01-04T02:02:12.843" v="13" actId="478"/>
            <ac:spMkLst>
              <pc:docMk/>
              <pc:sldMasterMk cId="437786183" sldId="2147483660"/>
              <pc:sldLayoutMk cId="3176671081" sldId="2147483664"/>
              <ac:spMk id="6" creationId="{00000000-0000-0000-0000-000000000000}"/>
            </ac:spMkLst>
          </pc:spChg>
          <pc:spChg chg="add mod">
            <ac:chgData name="최 석준" userId="6f687b8e7e57ada7" providerId="LiveId" clId="{59E4E075-3497-479C-A581-75E0BBE453C0}" dt="2022-01-10T19:33:17.430" v="7959"/>
            <ac:spMkLst>
              <pc:docMk/>
              <pc:sldMasterMk cId="437786183" sldId="2147483660"/>
              <pc:sldLayoutMk cId="3176671081" sldId="2147483664"/>
              <ac:spMk id="6" creationId="{42A4BD98-9A16-40E3-9DC4-D5C9171CF07D}"/>
            </ac:spMkLst>
          </pc:spChg>
          <pc:spChg chg="del">
            <ac:chgData name="최 석준" userId="6f687b8e7e57ada7" providerId="LiveId" clId="{59E4E075-3497-479C-A581-75E0BBE453C0}" dt="2022-01-04T02:02:13.640" v="14" actId="478"/>
            <ac:spMkLst>
              <pc:docMk/>
              <pc:sldMasterMk cId="437786183" sldId="2147483660"/>
              <pc:sldLayoutMk cId="3176671081" sldId="2147483664"/>
              <ac:spMk id="7" creationId="{00000000-0000-0000-0000-000000000000}"/>
            </ac:spMkLst>
          </pc:spChg>
          <pc:spChg chg="add mod">
            <ac:chgData name="최 석준" userId="6f687b8e7e57ada7" providerId="LiveId" clId="{59E4E075-3497-479C-A581-75E0BBE453C0}" dt="2022-01-04T02:09:06.200" v="103"/>
            <ac:spMkLst>
              <pc:docMk/>
              <pc:sldMasterMk cId="437786183" sldId="2147483660"/>
              <pc:sldLayoutMk cId="3176671081" sldId="2147483664"/>
              <ac:spMk id="8" creationId="{AAAA6256-845B-40A7-B190-0D416E6A0B19}"/>
            </ac:spMkLst>
          </pc:spChg>
          <pc:spChg chg="add del mod">
            <ac:chgData name="최 석준" userId="6f687b8e7e57ada7" providerId="LiveId" clId="{59E4E075-3497-479C-A581-75E0BBE453C0}" dt="2022-01-10T19:20:07.861" v="7936" actId="478"/>
            <ac:spMkLst>
              <pc:docMk/>
              <pc:sldMasterMk cId="437786183" sldId="2147483660"/>
              <pc:sldLayoutMk cId="3176671081" sldId="2147483664"/>
              <ac:spMk id="9" creationId="{95152B9C-DE1F-45CF-B417-DCC855B6E035}"/>
            </ac:spMkLst>
          </pc:spChg>
          <pc:spChg chg="add del mod">
            <ac:chgData name="최 석준" userId="6f687b8e7e57ada7" providerId="LiveId" clId="{59E4E075-3497-479C-A581-75E0BBE453C0}" dt="2022-01-10T19:33:17.080" v="7958"/>
            <ac:spMkLst>
              <pc:docMk/>
              <pc:sldMasterMk cId="437786183" sldId="2147483660"/>
              <pc:sldLayoutMk cId="3176671081" sldId="2147483664"/>
              <ac:spMk id="10" creationId="{B6DAB59F-D8B1-4CFC-A80A-653EE208D1EA}"/>
            </ac:spMkLst>
          </pc:spChg>
          <pc:spChg chg="add del mod">
            <ac:chgData name="최 석준" userId="6f687b8e7e57ada7" providerId="LiveId" clId="{59E4E075-3497-479C-A581-75E0BBE453C0}" dt="2022-01-10T19:33:17.080" v="7958"/>
            <ac:spMkLst>
              <pc:docMk/>
              <pc:sldMasterMk cId="437786183" sldId="2147483660"/>
              <pc:sldLayoutMk cId="3176671081" sldId="2147483664"/>
              <ac:spMk id="11" creationId="{182DDBED-E126-4B50-9C46-13479EE78EAD}"/>
            </ac:spMkLst>
          </pc:spChg>
          <pc:spChg chg="add del mod">
            <ac:chgData name="최 석준" userId="6f687b8e7e57ada7" providerId="LiveId" clId="{59E4E075-3497-479C-A581-75E0BBE453C0}" dt="2022-01-10T19:33:17.080" v="7958"/>
            <ac:spMkLst>
              <pc:docMk/>
              <pc:sldMasterMk cId="437786183" sldId="2147483660"/>
              <pc:sldLayoutMk cId="3176671081" sldId="2147483664"/>
              <ac:spMk id="12" creationId="{E80841DE-3550-4979-A333-6A8AA502A430}"/>
            </ac:spMkLst>
          </pc:spChg>
        </pc:sldLayoutChg>
        <pc:sldLayoutChg chg="addSp delSp modSp mod">
          <pc:chgData name="최 석준" userId="6f687b8e7e57ada7" providerId="LiveId" clId="{59E4E075-3497-479C-A581-75E0BBE453C0}" dt="2022-01-10T19:33:18.937" v="7961"/>
          <pc:sldLayoutMkLst>
            <pc:docMk/>
            <pc:sldMasterMk cId="437786183" sldId="2147483660"/>
            <pc:sldLayoutMk cId="3865587630" sldId="2147483665"/>
          </pc:sldLayoutMkLst>
          <pc:spChg chg="del mod">
            <ac:chgData name="최 석준" userId="6f687b8e7e57ada7" providerId="LiveId" clId="{59E4E075-3497-479C-A581-75E0BBE453C0}" dt="2022-01-04T02:10:48.620" v="146" actId="478"/>
            <ac:spMkLst>
              <pc:docMk/>
              <pc:sldMasterMk cId="437786183" sldId="2147483660"/>
              <pc:sldLayoutMk cId="3865587630" sldId="2147483665"/>
              <ac:spMk id="2" creationId="{00000000-0000-0000-0000-000000000000}"/>
            </ac:spMkLst>
          </pc:spChg>
          <pc:spChg chg="add mod">
            <ac:chgData name="최 석준" userId="6f687b8e7e57ada7" providerId="LiveId" clId="{59E4E075-3497-479C-A581-75E0BBE453C0}" dt="2022-01-10T19:33:18.937" v="7961"/>
            <ac:spMkLst>
              <pc:docMk/>
              <pc:sldMasterMk cId="437786183" sldId="2147483660"/>
              <pc:sldLayoutMk cId="3865587630" sldId="2147483665"/>
              <ac:spMk id="2" creationId="{D5E47FAA-8D71-4BF7-BE49-861A373C1667}"/>
            </ac:spMkLst>
          </pc:spChg>
          <pc:spChg chg="mod">
            <ac:chgData name="최 석준" userId="6f687b8e7e57ada7" providerId="LiveId" clId="{59E4E075-3497-479C-A581-75E0BBE453C0}" dt="2022-01-04T02:11:56.890" v="167" actId="1035"/>
            <ac:spMkLst>
              <pc:docMk/>
              <pc:sldMasterMk cId="437786183" sldId="2147483660"/>
              <pc:sldLayoutMk cId="3865587630" sldId="2147483665"/>
              <ac:spMk id="3" creationId="{00000000-0000-0000-0000-000000000000}"/>
            </ac:spMkLst>
          </pc:spChg>
          <pc:spChg chg="mod">
            <ac:chgData name="최 석준" userId="6f687b8e7e57ada7" providerId="LiveId" clId="{59E4E075-3497-479C-A581-75E0BBE453C0}" dt="2022-01-04T02:12:23.405" v="170" actId="14100"/>
            <ac:spMkLst>
              <pc:docMk/>
              <pc:sldMasterMk cId="437786183" sldId="2147483660"/>
              <pc:sldLayoutMk cId="3865587630" sldId="2147483665"/>
              <ac:spMk id="4" creationId="{00000000-0000-0000-0000-000000000000}"/>
            </ac:spMkLst>
          </pc:spChg>
          <pc:spChg chg="mod">
            <ac:chgData name="최 석준" userId="6f687b8e7e57ada7" providerId="LiveId" clId="{59E4E075-3497-479C-A581-75E0BBE453C0}" dt="2022-01-04T02:11:56.890" v="167" actId="1035"/>
            <ac:spMkLst>
              <pc:docMk/>
              <pc:sldMasterMk cId="437786183" sldId="2147483660"/>
              <pc:sldLayoutMk cId="3865587630" sldId="2147483665"/>
              <ac:spMk id="5" creationId="{00000000-0000-0000-0000-000000000000}"/>
            </ac:spMkLst>
          </pc:spChg>
          <pc:spChg chg="mod">
            <ac:chgData name="최 석준" userId="6f687b8e7e57ada7" providerId="LiveId" clId="{59E4E075-3497-479C-A581-75E0BBE453C0}" dt="2022-01-04T02:12:23.405" v="170" actId="14100"/>
            <ac:spMkLst>
              <pc:docMk/>
              <pc:sldMasterMk cId="437786183" sldId="2147483660"/>
              <pc:sldLayoutMk cId="3865587630" sldId="2147483665"/>
              <ac:spMk id="6" creationId="{00000000-0000-0000-0000-000000000000}"/>
            </ac:spMkLst>
          </pc:spChg>
          <pc:spChg chg="del">
            <ac:chgData name="최 석준" userId="6f687b8e7e57ada7" providerId="LiveId" clId="{59E4E075-3497-479C-A581-75E0BBE453C0}" dt="2022-01-04T02:05:50.570" v="85" actId="478"/>
            <ac:spMkLst>
              <pc:docMk/>
              <pc:sldMasterMk cId="437786183" sldId="2147483660"/>
              <pc:sldLayoutMk cId="3865587630" sldId="2147483665"/>
              <ac:spMk id="7" creationId="{00000000-0000-0000-0000-000000000000}"/>
            </ac:spMkLst>
          </pc:spChg>
          <pc:spChg chg="add mod">
            <ac:chgData name="최 석준" userId="6f687b8e7e57ada7" providerId="LiveId" clId="{59E4E075-3497-479C-A581-75E0BBE453C0}" dt="2022-01-10T19:33:18.937" v="7961"/>
            <ac:spMkLst>
              <pc:docMk/>
              <pc:sldMasterMk cId="437786183" sldId="2147483660"/>
              <pc:sldLayoutMk cId="3865587630" sldId="2147483665"/>
              <ac:spMk id="7" creationId="{0F7F73F5-A3CE-43A2-BB5A-6710A7F1B62C}"/>
            </ac:spMkLst>
          </pc:spChg>
          <pc:spChg chg="del">
            <ac:chgData name="최 석준" userId="6f687b8e7e57ada7" providerId="LiveId" clId="{59E4E075-3497-479C-A581-75E0BBE453C0}" dt="2022-01-04T02:05:51.186" v="86" actId="478"/>
            <ac:spMkLst>
              <pc:docMk/>
              <pc:sldMasterMk cId="437786183" sldId="2147483660"/>
              <pc:sldLayoutMk cId="3865587630" sldId="2147483665"/>
              <ac:spMk id="8" creationId="{00000000-0000-0000-0000-000000000000}"/>
            </ac:spMkLst>
          </pc:spChg>
          <pc:spChg chg="add mod">
            <ac:chgData name="최 석준" userId="6f687b8e7e57ada7" providerId="LiveId" clId="{59E4E075-3497-479C-A581-75E0BBE453C0}" dt="2022-01-10T19:33:18.937" v="7961"/>
            <ac:spMkLst>
              <pc:docMk/>
              <pc:sldMasterMk cId="437786183" sldId="2147483660"/>
              <pc:sldLayoutMk cId="3865587630" sldId="2147483665"/>
              <ac:spMk id="8" creationId="{66862FDE-D115-4A81-BA0F-B4B8DD896BD6}"/>
            </ac:spMkLst>
          </pc:spChg>
          <pc:spChg chg="del">
            <ac:chgData name="최 석준" userId="6f687b8e7e57ada7" providerId="LiveId" clId="{59E4E075-3497-479C-A581-75E0BBE453C0}" dt="2022-01-04T02:05:51.884" v="87" actId="478"/>
            <ac:spMkLst>
              <pc:docMk/>
              <pc:sldMasterMk cId="437786183" sldId="2147483660"/>
              <pc:sldLayoutMk cId="3865587630" sldId="2147483665"/>
              <ac:spMk id="9" creationId="{00000000-0000-0000-0000-000000000000}"/>
            </ac:spMkLst>
          </pc:spChg>
          <pc:spChg chg="add mod">
            <ac:chgData name="최 석준" userId="6f687b8e7e57ada7" providerId="LiveId" clId="{59E4E075-3497-479C-A581-75E0BBE453C0}" dt="2022-01-04T02:10:51.442" v="147"/>
            <ac:spMkLst>
              <pc:docMk/>
              <pc:sldMasterMk cId="437786183" sldId="2147483660"/>
              <pc:sldLayoutMk cId="3865587630" sldId="2147483665"/>
              <ac:spMk id="10" creationId="{3E9EE7C0-3A3D-42BB-93A8-9D998D5564D0}"/>
            </ac:spMkLst>
          </pc:spChg>
          <pc:spChg chg="add del mod">
            <ac:chgData name="최 석준" userId="6f687b8e7e57ada7" providerId="LiveId" clId="{59E4E075-3497-479C-A581-75E0BBE453C0}" dt="2022-01-10T19:20:13.317" v="7938" actId="478"/>
            <ac:spMkLst>
              <pc:docMk/>
              <pc:sldMasterMk cId="437786183" sldId="2147483660"/>
              <pc:sldLayoutMk cId="3865587630" sldId="2147483665"/>
              <ac:spMk id="11" creationId="{75187802-2353-438C-A8C1-1E5E7E819095}"/>
            </ac:spMkLst>
          </pc:spChg>
          <pc:spChg chg="add del mod">
            <ac:chgData name="최 석준" userId="6f687b8e7e57ada7" providerId="LiveId" clId="{59E4E075-3497-479C-A581-75E0BBE453C0}" dt="2022-01-10T19:33:18.573" v="7960"/>
            <ac:spMkLst>
              <pc:docMk/>
              <pc:sldMasterMk cId="437786183" sldId="2147483660"/>
              <pc:sldLayoutMk cId="3865587630" sldId="2147483665"/>
              <ac:spMk id="12" creationId="{B6FA34FE-072F-4169-8CE9-0A87848B2B1A}"/>
            </ac:spMkLst>
          </pc:spChg>
          <pc:spChg chg="add del mod">
            <ac:chgData name="최 석준" userId="6f687b8e7e57ada7" providerId="LiveId" clId="{59E4E075-3497-479C-A581-75E0BBE453C0}" dt="2022-01-10T19:33:18.573" v="7960"/>
            <ac:spMkLst>
              <pc:docMk/>
              <pc:sldMasterMk cId="437786183" sldId="2147483660"/>
              <pc:sldLayoutMk cId="3865587630" sldId="2147483665"/>
              <ac:spMk id="13" creationId="{01B333E4-6FBA-4157-B49D-91C27EA557FF}"/>
            </ac:spMkLst>
          </pc:spChg>
          <pc:spChg chg="add del mod">
            <ac:chgData name="최 석준" userId="6f687b8e7e57ada7" providerId="LiveId" clId="{59E4E075-3497-479C-A581-75E0BBE453C0}" dt="2022-01-10T19:33:18.573" v="7960"/>
            <ac:spMkLst>
              <pc:docMk/>
              <pc:sldMasterMk cId="437786183" sldId="2147483660"/>
              <pc:sldLayoutMk cId="3865587630" sldId="2147483665"/>
              <ac:spMk id="14" creationId="{D60F6F0C-2425-4E1B-B959-C1BA6CF71E98}"/>
            </ac:spMkLst>
          </pc:spChg>
        </pc:sldLayoutChg>
        <pc:sldLayoutChg chg="addSp delSp modSp mod">
          <pc:chgData name="최 석준" userId="6f687b8e7e57ada7" providerId="LiveId" clId="{59E4E075-3497-479C-A581-75E0BBE453C0}" dt="2022-01-10T19:33:20.543" v="7963"/>
          <pc:sldLayoutMkLst>
            <pc:docMk/>
            <pc:sldMasterMk cId="437786183" sldId="2147483660"/>
            <pc:sldLayoutMk cId="3211114449" sldId="2147483666"/>
          </pc:sldLayoutMkLst>
          <pc:spChg chg="mod">
            <ac:chgData name="최 석준" userId="6f687b8e7e57ada7" providerId="LiveId" clId="{59E4E075-3497-479C-A581-75E0BBE453C0}" dt="2022-01-04T02:21:00.344" v="315"/>
            <ac:spMkLst>
              <pc:docMk/>
              <pc:sldMasterMk cId="437786183" sldId="2147483660"/>
              <pc:sldLayoutMk cId="3211114449" sldId="2147483666"/>
              <ac:spMk id="2" creationId="{00000000-0000-0000-0000-000000000000}"/>
            </ac:spMkLst>
          </pc:spChg>
          <pc:spChg chg="del">
            <ac:chgData name="최 석준" userId="6f687b8e7e57ada7" providerId="LiveId" clId="{59E4E075-3497-479C-A581-75E0BBE453C0}" dt="2022-01-04T02:12:45.964" v="171" actId="478"/>
            <ac:spMkLst>
              <pc:docMk/>
              <pc:sldMasterMk cId="437786183" sldId="2147483660"/>
              <pc:sldLayoutMk cId="3211114449" sldId="2147483666"/>
              <ac:spMk id="3" creationId="{00000000-0000-0000-0000-000000000000}"/>
            </ac:spMkLst>
          </pc:spChg>
          <pc:spChg chg="add mod">
            <ac:chgData name="최 석준" userId="6f687b8e7e57ada7" providerId="LiveId" clId="{59E4E075-3497-479C-A581-75E0BBE453C0}" dt="2022-01-10T19:33:20.543" v="7963"/>
            <ac:spMkLst>
              <pc:docMk/>
              <pc:sldMasterMk cId="437786183" sldId="2147483660"/>
              <pc:sldLayoutMk cId="3211114449" sldId="2147483666"/>
              <ac:spMk id="3" creationId="{3B7A23F9-8677-4961-8436-D684B0B86432}"/>
            </ac:spMkLst>
          </pc:spChg>
          <pc:spChg chg="del">
            <ac:chgData name="최 석준" userId="6f687b8e7e57ada7" providerId="LiveId" clId="{59E4E075-3497-479C-A581-75E0BBE453C0}" dt="2022-01-04T02:12:46.682" v="172" actId="478"/>
            <ac:spMkLst>
              <pc:docMk/>
              <pc:sldMasterMk cId="437786183" sldId="2147483660"/>
              <pc:sldLayoutMk cId="3211114449" sldId="2147483666"/>
              <ac:spMk id="4" creationId="{00000000-0000-0000-0000-000000000000}"/>
            </ac:spMkLst>
          </pc:spChg>
          <pc:spChg chg="add mod">
            <ac:chgData name="최 석준" userId="6f687b8e7e57ada7" providerId="LiveId" clId="{59E4E075-3497-479C-A581-75E0BBE453C0}" dt="2022-01-10T19:33:20.543" v="7963"/>
            <ac:spMkLst>
              <pc:docMk/>
              <pc:sldMasterMk cId="437786183" sldId="2147483660"/>
              <pc:sldLayoutMk cId="3211114449" sldId="2147483666"/>
              <ac:spMk id="4" creationId="{7BE425D1-FDFD-4BD0-B3FB-63C2A955B3C7}"/>
            </ac:spMkLst>
          </pc:spChg>
          <pc:spChg chg="del">
            <ac:chgData name="최 석준" userId="6f687b8e7e57ada7" providerId="LiveId" clId="{59E4E075-3497-479C-A581-75E0BBE453C0}" dt="2022-01-04T02:12:47.393" v="173" actId="478"/>
            <ac:spMkLst>
              <pc:docMk/>
              <pc:sldMasterMk cId="437786183" sldId="2147483660"/>
              <pc:sldLayoutMk cId="3211114449" sldId="2147483666"/>
              <ac:spMk id="5" creationId="{00000000-0000-0000-0000-000000000000}"/>
            </ac:spMkLst>
          </pc:spChg>
          <pc:spChg chg="add mod">
            <ac:chgData name="최 석준" userId="6f687b8e7e57ada7" providerId="LiveId" clId="{59E4E075-3497-479C-A581-75E0BBE453C0}" dt="2022-01-10T19:33:20.543" v="7963"/>
            <ac:spMkLst>
              <pc:docMk/>
              <pc:sldMasterMk cId="437786183" sldId="2147483660"/>
              <pc:sldLayoutMk cId="3211114449" sldId="2147483666"/>
              <ac:spMk id="5" creationId="{CFDA5871-955A-473A-8F1A-8CCC35C16359}"/>
            </ac:spMkLst>
          </pc:spChg>
          <pc:spChg chg="add del mod">
            <ac:chgData name="최 석준" userId="6f687b8e7e57ada7" providerId="LiveId" clId="{59E4E075-3497-479C-A581-75E0BBE453C0}" dt="2022-01-10T19:20:17.897" v="7940" actId="478"/>
            <ac:spMkLst>
              <pc:docMk/>
              <pc:sldMasterMk cId="437786183" sldId="2147483660"/>
              <pc:sldLayoutMk cId="3211114449" sldId="2147483666"/>
              <ac:spMk id="6" creationId="{8B4DEF83-77C9-4C79-ABA8-34AAD223A06B}"/>
            </ac:spMkLst>
          </pc:spChg>
          <pc:spChg chg="add del mod">
            <ac:chgData name="최 석준" userId="6f687b8e7e57ada7" providerId="LiveId" clId="{59E4E075-3497-479C-A581-75E0BBE453C0}" dt="2022-01-10T19:33:20.197" v="7962"/>
            <ac:spMkLst>
              <pc:docMk/>
              <pc:sldMasterMk cId="437786183" sldId="2147483660"/>
              <pc:sldLayoutMk cId="3211114449" sldId="2147483666"/>
              <ac:spMk id="7" creationId="{12D6DCC6-A444-4CB9-8EB6-466946AC422E}"/>
            </ac:spMkLst>
          </pc:spChg>
          <pc:spChg chg="add del mod">
            <ac:chgData name="최 석준" userId="6f687b8e7e57ada7" providerId="LiveId" clId="{59E4E075-3497-479C-A581-75E0BBE453C0}" dt="2022-01-10T19:33:20.197" v="7962"/>
            <ac:spMkLst>
              <pc:docMk/>
              <pc:sldMasterMk cId="437786183" sldId="2147483660"/>
              <pc:sldLayoutMk cId="3211114449" sldId="2147483666"/>
              <ac:spMk id="8" creationId="{745B35B9-1F1C-4B48-B218-67D5C66BD407}"/>
            </ac:spMkLst>
          </pc:spChg>
          <pc:spChg chg="add del mod">
            <ac:chgData name="최 석준" userId="6f687b8e7e57ada7" providerId="LiveId" clId="{59E4E075-3497-479C-A581-75E0BBE453C0}" dt="2022-01-10T19:33:20.197" v="7962"/>
            <ac:spMkLst>
              <pc:docMk/>
              <pc:sldMasterMk cId="437786183" sldId="2147483660"/>
              <pc:sldLayoutMk cId="3211114449" sldId="2147483666"/>
              <ac:spMk id="9" creationId="{485636FF-546A-4110-AE44-4BC9D620F7EE}"/>
            </ac:spMkLst>
          </pc:spChg>
        </pc:sldLayoutChg>
        <pc:sldLayoutChg chg="addSp delSp modSp mod">
          <pc:chgData name="최 석준" userId="6f687b8e7e57ada7" providerId="LiveId" clId="{59E4E075-3497-479C-A581-75E0BBE453C0}" dt="2022-01-10T19:33:21.881" v="7965"/>
          <pc:sldLayoutMkLst>
            <pc:docMk/>
            <pc:sldMasterMk cId="437786183" sldId="2147483660"/>
            <pc:sldLayoutMk cId="2537411765" sldId="2147483667"/>
          </pc:sldLayoutMkLst>
          <pc:spChg chg="add del mod">
            <ac:chgData name="최 석준" userId="6f687b8e7e57ada7" providerId="LiveId" clId="{59E4E075-3497-479C-A581-75E0BBE453C0}" dt="2022-01-10T19:20:21.579" v="7942" actId="478"/>
            <ac:spMkLst>
              <pc:docMk/>
              <pc:sldMasterMk cId="437786183" sldId="2147483660"/>
              <pc:sldLayoutMk cId="2537411765" sldId="2147483667"/>
              <ac:spMk id="2" creationId="{FAA0B8DD-7AE0-4990-BFA8-FD5C30561CF3}"/>
            </ac:spMkLst>
          </pc:spChg>
          <pc:spChg chg="add del mod">
            <ac:chgData name="최 석준" userId="6f687b8e7e57ada7" providerId="LiveId" clId="{59E4E075-3497-479C-A581-75E0BBE453C0}" dt="2022-01-10T19:33:21.426" v="7964"/>
            <ac:spMkLst>
              <pc:docMk/>
              <pc:sldMasterMk cId="437786183" sldId="2147483660"/>
              <pc:sldLayoutMk cId="2537411765" sldId="2147483667"/>
              <ac:spMk id="3" creationId="{92EAD88A-B5EA-4580-B460-FBEBE4FA080A}"/>
            </ac:spMkLst>
          </pc:spChg>
          <pc:spChg chg="add del mod">
            <ac:chgData name="최 석준" userId="6f687b8e7e57ada7" providerId="LiveId" clId="{59E4E075-3497-479C-A581-75E0BBE453C0}" dt="2022-01-10T19:33:21.426" v="7964"/>
            <ac:spMkLst>
              <pc:docMk/>
              <pc:sldMasterMk cId="437786183" sldId="2147483660"/>
              <pc:sldLayoutMk cId="2537411765" sldId="2147483667"/>
              <ac:spMk id="4" creationId="{D3E0D3F3-69C1-4815-BB83-CA0F91A9416C}"/>
            </ac:spMkLst>
          </pc:spChg>
          <pc:spChg chg="add del mod">
            <ac:chgData name="최 석준" userId="6f687b8e7e57ada7" providerId="LiveId" clId="{59E4E075-3497-479C-A581-75E0BBE453C0}" dt="2022-01-10T19:33:21.426" v="7964"/>
            <ac:spMkLst>
              <pc:docMk/>
              <pc:sldMasterMk cId="437786183" sldId="2147483660"/>
              <pc:sldLayoutMk cId="2537411765" sldId="2147483667"/>
              <ac:spMk id="5" creationId="{BCD5616F-EB6B-4DB1-9A2F-79DE116C389E}"/>
            </ac:spMkLst>
          </pc:spChg>
          <pc:spChg chg="add mod">
            <ac:chgData name="최 석준" userId="6f687b8e7e57ada7" providerId="LiveId" clId="{59E4E075-3497-479C-A581-75E0BBE453C0}" dt="2022-01-10T19:33:21.881" v="7965"/>
            <ac:spMkLst>
              <pc:docMk/>
              <pc:sldMasterMk cId="437786183" sldId="2147483660"/>
              <pc:sldLayoutMk cId="2537411765" sldId="2147483667"/>
              <ac:spMk id="6" creationId="{5E9CCF7C-7B16-4EC6-ABD5-2DFAA96510CB}"/>
            </ac:spMkLst>
          </pc:spChg>
          <pc:spChg chg="add mod">
            <ac:chgData name="최 석준" userId="6f687b8e7e57ada7" providerId="LiveId" clId="{59E4E075-3497-479C-A581-75E0BBE453C0}" dt="2022-01-10T19:33:21.881" v="7965"/>
            <ac:spMkLst>
              <pc:docMk/>
              <pc:sldMasterMk cId="437786183" sldId="2147483660"/>
              <pc:sldLayoutMk cId="2537411765" sldId="2147483667"/>
              <ac:spMk id="7" creationId="{E01EDD28-1145-4518-911B-1B653621E97D}"/>
            </ac:spMkLst>
          </pc:spChg>
          <pc:spChg chg="add mod">
            <ac:chgData name="최 석준" userId="6f687b8e7e57ada7" providerId="LiveId" clId="{59E4E075-3497-479C-A581-75E0BBE453C0}" dt="2022-01-10T19:33:21.881" v="7965"/>
            <ac:spMkLst>
              <pc:docMk/>
              <pc:sldMasterMk cId="437786183" sldId="2147483660"/>
              <pc:sldLayoutMk cId="2537411765" sldId="2147483667"/>
              <ac:spMk id="8" creationId="{A4C778ED-4472-4DE1-A625-D6CE89DC91F6}"/>
            </ac:spMkLst>
          </pc:spChg>
        </pc:sldLayoutChg>
        <pc:sldLayoutChg chg="addSp delSp modSp mod">
          <pc:chgData name="최 석준" userId="6f687b8e7e57ada7" providerId="LiveId" clId="{59E4E075-3497-479C-A581-75E0BBE453C0}" dt="2022-01-10T19:33:23.077" v="7967"/>
          <pc:sldLayoutMkLst>
            <pc:docMk/>
            <pc:sldMasterMk cId="437786183" sldId="2147483660"/>
            <pc:sldLayoutMk cId="1982369901" sldId="2147483668"/>
          </pc:sldLayoutMkLst>
          <pc:spChg chg="del">
            <ac:chgData name="최 석준" userId="6f687b8e7e57ada7" providerId="LiveId" clId="{59E4E075-3497-479C-A581-75E0BBE453C0}" dt="2022-01-04T02:12:50.198" v="174" actId="478"/>
            <ac:spMkLst>
              <pc:docMk/>
              <pc:sldMasterMk cId="437786183" sldId="2147483660"/>
              <pc:sldLayoutMk cId="1982369901" sldId="2147483668"/>
              <ac:spMk id="5" creationId="{00000000-0000-0000-0000-000000000000}"/>
            </ac:spMkLst>
          </pc:spChg>
          <pc:spChg chg="add mod">
            <ac:chgData name="최 석준" userId="6f687b8e7e57ada7" providerId="LiveId" clId="{59E4E075-3497-479C-A581-75E0BBE453C0}" dt="2022-01-10T19:33:23.077" v="7967"/>
            <ac:spMkLst>
              <pc:docMk/>
              <pc:sldMasterMk cId="437786183" sldId="2147483660"/>
              <pc:sldLayoutMk cId="1982369901" sldId="2147483668"/>
              <ac:spMk id="5" creationId="{6C497B46-FD2C-452A-BF0A-5C413E3370A7}"/>
            </ac:spMkLst>
          </pc:spChg>
          <pc:spChg chg="del">
            <ac:chgData name="최 석준" userId="6f687b8e7e57ada7" providerId="LiveId" clId="{59E4E075-3497-479C-A581-75E0BBE453C0}" dt="2022-01-04T02:12:52.455" v="175" actId="478"/>
            <ac:spMkLst>
              <pc:docMk/>
              <pc:sldMasterMk cId="437786183" sldId="2147483660"/>
              <pc:sldLayoutMk cId="1982369901" sldId="2147483668"/>
              <ac:spMk id="6" creationId="{00000000-0000-0000-0000-000000000000}"/>
            </ac:spMkLst>
          </pc:spChg>
          <pc:spChg chg="add mod">
            <ac:chgData name="최 석준" userId="6f687b8e7e57ada7" providerId="LiveId" clId="{59E4E075-3497-479C-A581-75E0BBE453C0}" dt="2022-01-10T19:33:23.077" v="7967"/>
            <ac:spMkLst>
              <pc:docMk/>
              <pc:sldMasterMk cId="437786183" sldId="2147483660"/>
              <pc:sldLayoutMk cId="1982369901" sldId="2147483668"/>
              <ac:spMk id="6" creationId="{A8DE2350-7B40-488C-9A41-7182373D6259}"/>
            </ac:spMkLst>
          </pc:spChg>
          <pc:spChg chg="del">
            <ac:chgData name="최 석준" userId="6f687b8e7e57ada7" providerId="LiveId" clId="{59E4E075-3497-479C-A581-75E0BBE453C0}" dt="2022-01-04T02:12:53.686" v="176" actId="478"/>
            <ac:spMkLst>
              <pc:docMk/>
              <pc:sldMasterMk cId="437786183" sldId="2147483660"/>
              <pc:sldLayoutMk cId="1982369901" sldId="2147483668"/>
              <ac:spMk id="7" creationId="{00000000-0000-0000-0000-000000000000}"/>
            </ac:spMkLst>
          </pc:spChg>
          <pc:spChg chg="add mod">
            <ac:chgData name="최 석준" userId="6f687b8e7e57ada7" providerId="LiveId" clId="{59E4E075-3497-479C-A581-75E0BBE453C0}" dt="2022-01-10T19:33:23.077" v="7967"/>
            <ac:spMkLst>
              <pc:docMk/>
              <pc:sldMasterMk cId="437786183" sldId="2147483660"/>
              <pc:sldLayoutMk cId="1982369901" sldId="2147483668"/>
              <ac:spMk id="7" creationId="{D131946C-5E29-477A-96D0-F5D38CA83EFF}"/>
            </ac:spMkLst>
          </pc:spChg>
          <pc:spChg chg="add del mod">
            <ac:chgData name="최 석준" userId="6f687b8e7e57ada7" providerId="LiveId" clId="{59E4E075-3497-479C-A581-75E0BBE453C0}" dt="2022-01-10T19:20:24.669" v="7944" actId="478"/>
            <ac:spMkLst>
              <pc:docMk/>
              <pc:sldMasterMk cId="437786183" sldId="2147483660"/>
              <pc:sldLayoutMk cId="1982369901" sldId="2147483668"/>
              <ac:spMk id="8" creationId="{A45EF0F1-86BB-4974-92C1-80ED47203FF1}"/>
            </ac:spMkLst>
          </pc:spChg>
          <pc:spChg chg="add del mod">
            <ac:chgData name="최 석준" userId="6f687b8e7e57ada7" providerId="LiveId" clId="{59E4E075-3497-479C-A581-75E0BBE453C0}" dt="2022-01-10T19:33:22.689" v="7966"/>
            <ac:spMkLst>
              <pc:docMk/>
              <pc:sldMasterMk cId="437786183" sldId="2147483660"/>
              <pc:sldLayoutMk cId="1982369901" sldId="2147483668"/>
              <ac:spMk id="9" creationId="{9C9B5751-67D7-4869-979A-C57370DD1728}"/>
            </ac:spMkLst>
          </pc:spChg>
          <pc:spChg chg="add del mod">
            <ac:chgData name="최 석준" userId="6f687b8e7e57ada7" providerId="LiveId" clId="{59E4E075-3497-479C-A581-75E0BBE453C0}" dt="2022-01-10T19:33:22.689" v="7966"/>
            <ac:spMkLst>
              <pc:docMk/>
              <pc:sldMasterMk cId="437786183" sldId="2147483660"/>
              <pc:sldLayoutMk cId="1982369901" sldId="2147483668"/>
              <ac:spMk id="10" creationId="{37180B4B-D14D-4DDD-B922-82F2996592AD}"/>
            </ac:spMkLst>
          </pc:spChg>
          <pc:spChg chg="add del mod">
            <ac:chgData name="최 석준" userId="6f687b8e7e57ada7" providerId="LiveId" clId="{59E4E075-3497-479C-A581-75E0BBE453C0}" dt="2022-01-10T19:33:22.689" v="7966"/>
            <ac:spMkLst>
              <pc:docMk/>
              <pc:sldMasterMk cId="437786183" sldId="2147483660"/>
              <pc:sldLayoutMk cId="1982369901" sldId="2147483668"/>
              <ac:spMk id="11" creationId="{EB2DE608-DE5E-4845-99A5-FAA31EDCDE4A}"/>
            </ac:spMkLst>
          </pc:spChg>
        </pc:sldLayoutChg>
        <pc:sldLayoutChg chg="addSp delSp modSp mod">
          <pc:chgData name="최 석준" userId="6f687b8e7e57ada7" providerId="LiveId" clId="{59E4E075-3497-479C-A581-75E0BBE453C0}" dt="2022-01-10T19:33:24.132" v="7969"/>
          <pc:sldLayoutMkLst>
            <pc:docMk/>
            <pc:sldMasterMk cId="437786183" sldId="2147483660"/>
            <pc:sldLayoutMk cId="3325555357" sldId="2147483669"/>
          </pc:sldLayoutMkLst>
          <pc:spChg chg="del">
            <ac:chgData name="최 석준" userId="6f687b8e7e57ada7" providerId="LiveId" clId="{59E4E075-3497-479C-A581-75E0BBE453C0}" dt="2022-01-04T02:12:58.065" v="177" actId="478"/>
            <ac:spMkLst>
              <pc:docMk/>
              <pc:sldMasterMk cId="437786183" sldId="2147483660"/>
              <pc:sldLayoutMk cId="3325555357" sldId="2147483669"/>
              <ac:spMk id="5" creationId="{00000000-0000-0000-0000-000000000000}"/>
            </ac:spMkLst>
          </pc:spChg>
          <pc:spChg chg="add mod">
            <ac:chgData name="최 석준" userId="6f687b8e7e57ada7" providerId="LiveId" clId="{59E4E075-3497-479C-A581-75E0BBE453C0}" dt="2022-01-10T19:33:24.132" v="7969"/>
            <ac:spMkLst>
              <pc:docMk/>
              <pc:sldMasterMk cId="437786183" sldId="2147483660"/>
              <pc:sldLayoutMk cId="3325555357" sldId="2147483669"/>
              <ac:spMk id="5" creationId="{0C0500BE-ECCC-421E-8869-E6A9661A0656}"/>
            </ac:spMkLst>
          </pc:spChg>
          <pc:spChg chg="del">
            <ac:chgData name="최 석준" userId="6f687b8e7e57ada7" providerId="LiveId" clId="{59E4E075-3497-479C-A581-75E0BBE453C0}" dt="2022-01-04T02:12:58.746" v="178" actId="478"/>
            <ac:spMkLst>
              <pc:docMk/>
              <pc:sldMasterMk cId="437786183" sldId="2147483660"/>
              <pc:sldLayoutMk cId="3325555357" sldId="2147483669"/>
              <ac:spMk id="6" creationId="{00000000-0000-0000-0000-000000000000}"/>
            </ac:spMkLst>
          </pc:spChg>
          <pc:spChg chg="add mod">
            <ac:chgData name="최 석준" userId="6f687b8e7e57ada7" providerId="LiveId" clId="{59E4E075-3497-479C-A581-75E0BBE453C0}" dt="2022-01-10T19:33:24.132" v="7969"/>
            <ac:spMkLst>
              <pc:docMk/>
              <pc:sldMasterMk cId="437786183" sldId="2147483660"/>
              <pc:sldLayoutMk cId="3325555357" sldId="2147483669"/>
              <ac:spMk id="6" creationId="{26FD96FD-A62C-4C9B-9541-CB12B583AF0D}"/>
            </ac:spMkLst>
          </pc:spChg>
          <pc:spChg chg="del">
            <ac:chgData name="최 석준" userId="6f687b8e7e57ada7" providerId="LiveId" clId="{59E4E075-3497-479C-A581-75E0BBE453C0}" dt="2022-01-04T02:12:59.436" v="179" actId="478"/>
            <ac:spMkLst>
              <pc:docMk/>
              <pc:sldMasterMk cId="437786183" sldId="2147483660"/>
              <pc:sldLayoutMk cId="3325555357" sldId="2147483669"/>
              <ac:spMk id="7" creationId="{00000000-0000-0000-0000-000000000000}"/>
            </ac:spMkLst>
          </pc:spChg>
          <pc:spChg chg="add mod">
            <ac:chgData name="최 석준" userId="6f687b8e7e57ada7" providerId="LiveId" clId="{59E4E075-3497-479C-A581-75E0BBE453C0}" dt="2022-01-10T19:33:24.132" v="7969"/>
            <ac:spMkLst>
              <pc:docMk/>
              <pc:sldMasterMk cId="437786183" sldId="2147483660"/>
              <pc:sldLayoutMk cId="3325555357" sldId="2147483669"/>
              <ac:spMk id="7" creationId="{9FBB3CC9-AA50-44AB-92E5-B8A4A701E6B5}"/>
            </ac:spMkLst>
          </pc:spChg>
          <pc:spChg chg="add del mod">
            <ac:chgData name="최 석준" userId="6f687b8e7e57ada7" providerId="LiveId" clId="{59E4E075-3497-479C-A581-75E0BBE453C0}" dt="2022-01-10T19:20:27.504" v="7946" actId="478"/>
            <ac:spMkLst>
              <pc:docMk/>
              <pc:sldMasterMk cId="437786183" sldId="2147483660"/>
              <pc:sldLayoutMk cId="3325555357" sldId="2147483669"/>
              <ac:spMk id="8" creationId="{B2FA6864-2F75-4E9B-91A3-D930D9E19159}"/>
            </ac:spMkLst>
          </pc:spChg>
          <pc:spChg chg="add del mod">
            <ac:chgData name="최 석준" userId="6f687b8e7e57ada7" providerId="LiveId" clId="{59E4E075-3497-479C-A581-75E0BBE453C0}" dt="2022-01-10T19:33:23.776" v="7968"/>
            <ac:spMkLst>
              <pc:docMk/>
              <pc:sldMasterMk cId="437786183" sldId="2147483660"/>
              <pc:sldLayoutMk cId="3325555357" sldId="2147483669"/>
              <ac:spMk id="9" creationId="{25B73B03-F5F1-4593-9C80-89BCA2A2E7DD}"/>
            </ac:spMkLst>
          </pc:spChg>
          <pc:spChg chg="add del mod">
            <ac:chgData name="최 석준" userId="6f687b8e7e57ada7" providerId="LiveId" clId="{59E4E075-3497-479C-A581-75E0BBE453C0}" dt="2022-01-10T19:33:23.776" v="7968"/>
            <ac:spMkLst>
              <pc:docMk/>
              <pc:sldMasterMk cId="437786183" sldId="2147483660"/>
              <pc:sldLayoutMk cId="3325555357" sldId="2147483669"/>
              <ac:spMk id="10" creationId="{B105C182-5BB7-44A3-85D6-0468577B6578}"/>
            </ac:spMkLst>
          </pc:spChg>
          <pc:spChg chg="add del mod">
            <ac:chgData name="최 석준" userId="6f687b8e7e57ada7" providerId="LiveId" clId="{59E4E075-3497-479C-A581-75E0BBE453C0}" dt="2022-01-10T19:33:23.776" v="7968"/>
            <ac:spMkLst>
              <pc:docMk/>
              <pc:sldMasterMk cId="437786183" sldId="2147483660"/>
              <pc:sldLayoutMk cId="3325555357" sldId="2147483669"/>
              <ac:spMk id="11" creationId="{793D1D31-2C16-46B4-9145-0D02DE8850DF}"/>
            </ac:spMkLst>
          </pc:spChg>
        </pc:sldLayoutChg>
        <pc:sldLayoutChg chg="delSp del mod">
          <pc:chgData name="최 석준" userId="6f687b8e7e57ada7" providerId="LiveId" clId="{59E4E075-3497-479C-A581-75E0BBE453C0}" dt="2022-01-04T02:13:11.282" v="187" actId="2696"/>
          <pc:sldLayoutMkLst>
            <pc:docMk/>
            <pc:sldMasterMk cId="437786183" sldId="2147483660"/>
            <pc:sldLayoutMk cId="663973028" sldId="2147483670"/>
          </pc:sldLayoutMkLst>
          <pc:spChg chg="del">
            <ac:chgData name="최 석준" userId="6f687b8e7e57ada7" providerId="LiveId" clId="{59E4E075-3497-479C-A581-75E0BBE453C0}" dt="2022-01-04T02:13:01.208" v="180" actId="478"/>
            <ac:spMkLst>
              <pc:docMk/>
              <pc:sldMasterMk cId="437786183" sldId="2147483660"/>
              <pc:sldLayoutMk cId="663973028" sldId="2147483670"/>
              <ac:spMk id="4" creationId="{00000000-0000-0000-0000-000000000000}"/>
            </ac:spMkLst>
          </pc:spChg>
          <pc:spChg chg="del">
            <ac:chgData name="최 석준" userId="6f687b8e7e57ada7" providerId="LiveId" clId="{59E4E075-3497-479C-A581-75E0BBE453C0}" dt="2022-01-04T02:13:03.294" v="182" actId="478"/>
            <ac:spMkLst>
              <pc:docMk/>
              <pc:sldMasterMk cId="437786183" sldId="2147483660"/>
              <pc:sldLayoutMk cId="663973028" sldId="2147483670"/>
              <ac:spMk id="5" creationId="{00000000-0000-0000-0000-000000000000}"/>
            </ac:spMkLst>
          </pc:spChg>
          <pc:spChg chg="del">
            <ac:chgData name="최 석준" userId="6f687b8e7e57ada7" providerId="LiveId" clId="{59E4E075-3497-479C-A581-75E0BBE453C0}" dt="2022-01-04T02:13:02.623" v="181" actId="478"/>
            <ac:spMkLst>
              <pc:docMk/>
              <pc:sldMasterMk cId="437786183" sldId="2147483660"/>
              <pc:sldLayoutMk cId="663973028" sldId="2147483670"/>
              <ac:spMk id="6" creationId="{00000000-0000-0000-0000-000000000000}"/>
            </ac:spMkLst>
          </pc:spChg>
        </pc:sldLayoutChg>
        <pc:sldLayoutChg chg="delSp del mod">
          <pc:chgData name="최 석준" userId="6f687b8e7e57ada7" providerId="LiveId" clId="{59E4E075-3497-479C-A581-75E0BBE453C0}" dt="2022-01-04T02:13:10.170" v="186" actId="2696"/>
          <pc:sldLayoutMkLst>
            <pc:docMk/>
            <pc:sldMasterMk cId="437786183" sldId="2147483660"/>
            <pc:sldLayoutMk cId="4294790548" sldId="2147483671"/>
          </pc:sldLayoutMkLst>
          <pc:spChg chg="del">
            <ac:chgData name="최 석준" userId="6f687b8e7e57ada7" providerId="LiveId" clId="{59E4E075-3497-479C-A581-75E0BBE453C0}" dt="2022-01-04T02:13:04.808" v="183" actId="478"/>
            <ac:spMkLst>
              <pc:docMk/>
              <pc:sldMasterMk cId="437786183" sldId="2147483660"/>
              <pc:sldLayoutMk cId="4294790548" sldId="2147483671"/>
              <ac:spMk id="4" creationId="{00000000-0000-0000-0000-000000000000}"/>
            </ac:spMkLst>
          </pc:spChg>
          <pc:spChg chg="del">
            <ac:chgData name="최 석준" userId="6f687b8e7e57ada7" providerId="LiveId" clId="{59E4E075-3497-479C-A581-75E0BBE453C0}" dt="2022-01-04T02:13:05.840" v="184" actId="478"/>
            <ac:spMkLst>
              <pc:docMk/>
              <pc:sldMasterMk cId="437786183" sldId="2147483660"/>
              <pc:sldLayoutMk cId="4294790548" sldId="2147483671"/>
              <ac:spMk id="5" creationId="{00000000-0000-0000-0000-000000000000}"/>
            </ac:spMkLst>
          </pc:spChg>
          <pc:spChg chg="del">
            <ac:chgData name="최 석준" userId="6f687b8e7e57ada7" providerId="LiveId" clId="{59E4E075-3497-479C-A581-75E0BBE453C0}" dt="2022-01-04T02:13:06.536" v="185" actId="478"/>
            <ac:spMkLst>
              <pc:docMk/>
              <pc:sldMasterMk cId="437786183" sldId="2147483660"/>
              <pc:sldLayoutMk cId="4294790548" sldId="2147483671"/>
              <ac:spMk id="6" creationId="{00000000-0000-0000-0000-000000000000}"/>
            </ac:spMkLst>
          </pc:spChg>
        </pc:sldLayoutChg>
      </pc:sldMasterChg>
      <pc:sldMasterChg chg="del delSldLayout">
        <pc:chgData name="최 석준" userId="6f687b8e7e57ada7" providerId="LiveId" clId="{59E4E075-3497-479C-A581-75E0BBE453C0}" dt="2022-01-04T02:03:29.811" v="49" actId="2696"/>
        <pc:sldMasterMkLst>
          <pc:docMk/>
          <pc:sldMasterMk cId="976827043" sldId="2147483672"/>
        </pc:sldMasterMkLst>
        <pc:sldLayoutChg chg="del">
          <pc:chgData name="최 석준" userId="6f687b8e7e57ada7" providerId="LiveId" clId="{59E4E075-3497-479C-A581-75E0BBE453C0}" dt="2022-01-04T02:03:29.796" v="38" actId="2696"/>
          <pc:sldLayoutMkLst>
            <pc:docMk/>
            <pc:sldMasterMk cId="976827043" sldId="2147483672"/>
            <pc:sldLayoutMk cId="1925472475" sldId="2147483673"/>
          </pc:sldLayoutMkLst>
        </pc:sldLayoutChg>
        <pc:sldLayoutChg chg="del">
          <pc:chgData name="최 석준" userId="6f687b8e7e57ada7" providerId="LiveId" clId="{59E4E075-3497-479C-A581-75E0BBE453C0}" dt="2022-01-04T02:03:29.796" v="39" actId="2696"/>
          <pc:sldLayoutMkLst>
            <pc:docMk/>
            <pc:sldMasterMk cId="976827043" sldId="2147483672"/>
            <pc:sldLayoutMk cId="2613937033" sldId="2147483674"/>
          </pc:sldLayoutMkLst>
        </pc:sldLayoutChg>
        <pc:sldLayoutChg chg="del">
          <pc:chgData name="최 석준" userId="6f687b8e7e57ada7" providerId="LiveId" clId="{59E4E075-3497-479C-A581-75E0BBE453C0}" dt="2022-01-04T02:03:29.811" v="40" actId="2696"/>
          <pc:sldLayoutMkLst>
            <pc:docMk/>
            <pc:sldMasterMk cId="976827043" sldId="2147483672"/>
            <pc:sldLayoutMk cId="568833839" sldId="2147483675"/>
          </pc:sldLayoutMkLst>
        </pc:sldLayoutChg>
        <pc:sldLayoutChg chg="del">
          <pc:chgData name="최 석준" userId="6f687b8e7e57ada7" providerId="LiveId" clId="{59E4E075-3497-479C-A581-75E0BBE453C0}" dt="2022-01-04T02:03:29.811" v="41" actId="2696"/>
          <pc:sldLayoutMkLst>
            <pc:docMk/>
            <pc:sldMasterMk cId="976827043" sldId="2147483672"/>
            <pc:sldLayoutMk cId="321666007" sldId="2147483676"/>
          </pc:sldLayoutMkLst>
        </pc:sldLayoutChg>
        <pc:sldLayoutChg chg="del">
          <pc:chgData name="최 석준" userId="6f687b8e7e57ada7" providerId="LiveId" clId="{59E4E075-3497-479C-A581-75E0BBE453C0}" dt="2022-01-04T02:03:29.811" v="42" actId="2696"/>
          <pc:sldLayoutMkLst>
            <pc:docMk/>
            <pc:sldMasterMk cId="976827043" sldId="2147483672"/>
            <pc:sldLayoutMk cId="303236117" sldId="2147483677"/>
          </pc:sldLayoutMkLst>
        </pc:sldLayoutChg>
        <pc:sldLayoutChg chg="del">
          <pc:chgData name="최 석준" userId="6f687b8e7e57ada7" providerId="LiveId" clId="{59E4E075-3497-479C-A581-75E0BBE453C0}" dt="2022-01-04T02:03:29.811" v="43" actId="2696"/>
          <pc:sldLayoutMkLst>
            <pc:docMk/>
            <pc:sldMasterMk cId="976827043" sldId="2147483672"/>
            <pc:sldLayoutMk cId="480269903" sldId="2147483678"/>
          </pc:sldLayoutMkLst>
        </pc:sldLayoutChg>
        <pc:sldLayoutChg chg="del">
          <pc:chgData name="최 석준" userId="6f687b8e7e57ada7" providerId="LiveId" clId="{59E4E075-3497-479C-A581-75E0BBE453C0}" dt="2022-01-04T02:03:29.811" v="44" actId="2696"/>
          <pc:sldLayoutMkLst>
            <pc:docMk/>
            <pc:sldMasterMk cId="976827043" sldId="2147483672"/>
            <pc:sldLayoutMk cId="3645769248" sldId="2147483679"/>
          </pc:sldLayoutMkLst>
        </pc:sldLayoutChg>
        <pc:sldLayoutChg chg="del">
          <pc:chgData name="최 석준" userId="6f687b8e7e57ada7" providerId="LiveId" clId="{59E4E075-3497-479C-A581-75E0BBE453C0}" dt="2022-01-04T02:03:29.811" v="45" actId="2696"/>
          <pc:sldLayoutMkLst>
            <pc:docMk/>
            <pc:sldMasterMk cId="976827043" sldId="2147483672"/>
            <pc:sldLayoutMk cId="3080683159" sldId="2147483680"/>
          </pc:sldLayoutMkLst>
        </pc:sldLayoutChg>
        <pc:sldLayoutChg chg="del">
          <pc:chgData name="최 석준" userId="6f687b8e7e57ada7" providerId="LiveId" clId="{59E4E075-3497-479C-A581-75E0BBE453C0}" dt="2022-01-04T02:03:29.811" v="46" actId="2696"/>
          <pc:sldLayoutMkLst>
            <pc:docMk/>
            <pc:sldMasterMk cId="976827043" sldId="2147483672"/>
            <pc:sldLayoutMk cId="465524610" sldId="2147483681"/>
          </pc:sldLayoutMkLst>
        </pc:sldLayoutChg>
        <pc:sldLayoutChg chg="del">
          <pc:chgData name="최 석준" userId="6f687b8e7e57ada7" providerId="LiveId" clId="{59E4E075-3497-479C-A581-75E0BBE453C0}" dt="2022-01-04T02:03:29.811" v="47" actId="2696"/>
          <pc:sldLayoutMkLst>
            <pc:docMk/>
            <pc:sldMasterMk cId="976827043" sldId="2147483672"/>
            <pc:sldLayoutMk cId="1230888488" sldId="2147483682"/>
          </pc:sldLayoutMkLst>
        </pc:sldLayoutChg>
        <pc:sldLayoutChg chg="del">
          <pc:chgData name="최 석준" userId="6f687b8e7e57ada7" providerId="LiveId" clId="{59E4E075-3497-479C-A581-75E0BBE453C0}" dt="2022-01-04T02:03:29.811" v="48" actId="2696"/>
          <pc:sldLayoutMkLst>
            <pc:docMk/>
            <pc:sldMasterMk cId="976827043" sldId="2147483672"/>
            <pc:sldLayoutMk cId="1523229183" sldId="2147483683"/>
          </pc:sldLayoutMkLst>
        </pc:sldLayoutChg>
      </pc:sldMasterChg>
      <pc:sldMasterChg chg="del delSldLayout">
        <pc:chgData name="최 석준" userId="6f687b8e7e57ada7" providerId="LiveId" clId="{59E4E075-3497-479C-A581-75E0BBE453C0}" dt="2022-01-04T02:03:29.842" v="61" actId="2696"/>
        <pc:sldMasterMkLst>
          <pc:docMk/>
          <pc:sldMasterMk cId="4186452092" sldId="2147483684"/>
        </pc:sldMasterMkLst>
        <pc:sldLayoutChg chg="del">
          <pc:chgData name="최 석준" userId="6f687b8e7e57ada7" providerId="LiveId" clId="{59E4E075-3497-479C-A581-75E0BBE453C0}" dt="2022-01-04T02:03:29.827" v="50" actId="2696"/>
          <pc:sldLayoutMkLst>
            <pc:docMk/>
            <pc:sldMasterMk cId="4186452092" sldId="2147483684"/>
            <pc:sldLayoutMk cId="2511265731" sldId="2147483685"/>
          </pc:sldLayoutMkLst>
        </pc:sldLayoutChg>
        <pc:sldLayoutChg chg="del">
          <pc:chgData name="최 석준" userId="6f687b8e7e57ada7" providerId="LiveId" clId="{59E4E075-3497-479C-A581-75E0BBE453C0}" dt="2022-01-04T02:03:29.827" v="51" actId="2696"/>
          <pc:sldLayoutMkLst>
            <pc:docMk/>
            <pc:sldMasterMk cId="4186452092" sldId="2147483684"/>
            <pc:sldLayoutMk cId="848134964" sldId="2147483686"/>
          </pc:sldLayoutMkLst>
        </pc:sldLayoutChg>
        <pc:sldLayoutChg chg="del">
          <pc:chgData name="최 석준" userId="6f687b8e7e57ada7" providerId="LiveId" clId="{59E4E075-3497-479C-A581-75E0BBE453C0}" dt="2022-01-04T02:03:29.842" v="52" actId="2696"/>
          <pc:sldLayoutMkLst>
            <pc:docMk/>
            <pc:sldMasterMk cId="4186452092" sldId="2147483684"/>
            <pc:sldLayoutMk cId="882375901" sldId="2147483687"/>
          </pc:sldLayoutMkLst>
        </pc:sldLayoutChg>
        <pc:sldLayoutChg chg="del">
          <pc:chgData name="최 석준" userId="6f687b8e7e57ada7" providerId="LiveId" clId="{59E4E075-3497-479C-A581-75E0BBE453C0}" dt="2022-01-04T02:03:29.842" v="53" actId="2696"/>
          <pc:sldLayoutMkLst>
            <pc:docMk/>
            <pc:sldMasterMk cId="4186452092" sldId="2147483684"/>
            <pc:sldLayoutMk cId="1278571908" sldId="2147483688"/>
          </pc:sldLayoutMkLst>
        </pc:sldLayoutChg>
        <pc:sldLayoutChg chg="del">
          <pc:chgData name="최 석준" userId="6f687b8e7e57ada7" providerId="LiveId" clId="{59E4E075-3497-479C-A581-75E0BBE453C0}" dt="2022-01-04T02:03:29.842" v="54" actId="2696"/>
          <pc:sldLayoutMkLst>
            <pc:docMk/>
            <pc:sldMasterMk cId="4186452092" sldId="2147483684"/>
            <pc:sldLayoutMk cId="3282488484" sldId="2147483689"/>
          </pc:sldLayoutMkLst>
        </pc:sldLayoutChg>
        <pc:sldLayoutChg chg="del">
          <pc:chgData name="최 석준" userId="6f687b8e7e57ada7" providerId="LiveId" clId="{59E4E075-3497-479C-A581-75E0BBE453C0}" dt="2022-01-04T02:03:29.842" v="55" actId="2696"/>
          <pc:sldLayoutMkLst>
            <pc:docMk/>
            <pc:sldMasterMk cId="4186452092" sldId="2147483684"/>
            <pc:sldLayoutMk cId="1072101855" sldId="2147483690"/>
          </pc:sldLayoutMkLst>
        </pc:sldLayoutChg>
        <pc:sldLayoutChg chg="del">
          <pc:chgData name="최 석준" userId="6f687b8e7e57ada7" providerId="LiveId" clId="{59E4E075-3497-479C-A581-75E0BBE453C0}" dt="2022-01-04T02:03:29.842" v="56" actId="2696"/>
          <pc:sldLayoutMkLst>
            <pc:docMk/>
            <pc:sldMasterMk cId="4186452092" sldId="2147483684"/>
            <pc:sldLayoutMk cId="4191935070" sldId="2147483691"/>
          </pc:sldLayoutMkLst>
        </pc:sldLayoutChg>
        <pc:sldLayoutChg chg="del">
          <pc:chgData name="최 석준" userId="6f687b8e7e57ada7" providerId="LiveId" clId="{59E4E075-3497-479C-A581-75E0BBE453C0}" dt="2022-01-04T02:03:29.842" v="57" actId="2696"/>
          <pc:sldLayoutMkLst>
            <pc:docMk/>
            <pc:sldMasterMk cId="4186452092" sldId="2147483684"/>
            <pc:sldLayoutMk cId="3209565437" sldId="2147483692"/>
          </pc:sldLayoutMkLst>
        </pc:sldLayoutChg>
        <pc:sldLayoutChg chg="del">
          <pc:chgData name="최 석준" userId="6f687b8e7e57ada7" providerId="LiveId" clId="{59E4E075-3497-479C-A581-75E0BBE453C0}" dt="2022-01-04T02:03:29.842" v="58" actId="2696"/>
          <pc:sldLayoutMkLst>
            <pc:docMk/>
            <pc:sldMasterMk cId="4186452092" sldId="2147483684"/>
            <pc:sldLayoutMk cId="1213513146" sldId="2147483693"/>
          </pc:sldLayoutMkLst>
        </pc:sldLayoutChg>
        <pc:sldLayoutChg chg="del">
          <pc:chgData name="최 석준" userId="6f687b8e7e57ada7" providerId="LiveId" clId="{59E4E075-3497-479C-A581-75E0BBE453C0}" dt="2022-01-04T02:03:29.842" v="59" actId="2696"/>
          <pc:sldLayoutMkLst>
            <pc:docMk/>
            <pc:sldMasterMk cId="4186452092" sldId="2147483684"/>
            <pc:sldLayoutMk cId="2728429041" sldId="2147483694"/>
          </pc:sldLayoutMkLst>
        </pc:sldLayoutChg>
        <pc:sldLayoutChg chg="del">
          <pc:chgData name="최 석준" userId="6f687b8e7e57ada7" providerId="LiveId" clId="{59E4E075-3497-479C-A581-75E0BBE453C0}" dt="2022-01-04T02:03:29.842" v="60" actId="2696"/>
          <pc:sldLayoutMkLst>
            <pc:docMk/>
            <pc:sldMasterMk cId="4186452092" sldId="2147483684"/>
            <pc:sldLayoutMk cId="3809816422" sldId="2147483695"/>
          </pc:sldLayoutMkLst>
        </pc:sldLayoutChg>
      </pc:sldMasterChg>
      <pc:sldMasterChg chg="del delSldLayout">
        <pc:chgData name="최 석준" userId="6f687b8e7e57ada7" providerId="LiveId" clId="{59E4E075-3497-479C-A581-75E0BBE453C0}" dt="2022-01-04T02:03:29.889" v="73" actId="2696"/>
        <pc:sldMasterMkLst>
          <pc:docMk/>
          <pc:sldMasterMk cId="3574236456" sldId="2147483696"/>
        </pc:sldMasterMkLst>
        <pc:sldLayoutChg chg="del">
          <pc:chgData name="최 석준" userId="6f687b8e7e57ada7" providerId="LiveId" clId="{59E4E075-3497-479C-A581-75E0BBE453C0}" dt="2022-01-04T02:03:29.874" v="62" actId="2696"/>
          <pc:sldLayoutMkLst>
            <pc:docMk/>
            <pc:sldMasterMk cId="3574236456" sldId="2147483696"/>
            <pc:sldLayoutMk cId="2573439266" sldId="2147483697"/>
          </pc:sldLayoutMkLst>
        </pc:sldLayoutChg>
        <pc:sldLayoutChg chg="del">
          <pc:chgData name="최 석준" userId="6f687b8e7e57ada7" providerId="LiveId" clId="{59E4E075-3497-479C-A581-75E0BBE453C0}" dt="2022-01-04T02:03:29.874" v="63" actId="2696"/>
          <pc:sldLayoutMkLst>
            <pc:docMk/>
            <pc:sldMasterMk cId="3574236456" sldId="2147483696"/>
            <pc:sldLayoutMk cId="3867459443" sldId="2147483698"/>
          </pc:sldLayoutMkLst>
        </pc:sldLayoutChg>
        <pc:sldLayoutChg chg="del">
          <pc:chgData name="최 석준" userId="6f687b8e7e57ada7" providerId="LiveId" clId="{59E4E075-3497-479C-A581-75E0BBE453C0}" dt="2022-01-04T02:03:29.874" v="64" actId="2696"/>
          <pc:sldLayoutMkLst>
            <pc:docMk/>
            <pc:sldMasterMk cId="3574236456" sldId="2147483696"/>
            <pc:sldLayoutMk cId="2236856293" sldId="2147483699"/>
          </pc:sldLayoutMkLst>
        </pc:sldLayoutChg>
        <pc:sldLayoutChg chg="del">
          <pc:chgData name="최 석준" userId="6f687b8e7e57ada7" providerId="LiveId" clId="{59E4E075-3497-479C-A581-75E0BBE453C0}" dt="2022-01-04T02:03:29.874" v="65" actId="2696"/>
          <pc:sldLayoutMkLst>
            <pc:docMk/>
            <pc:sldMasterMk cId="3574236456" sldId="2147483696"/>
            <pc:sldLayoutMk cId="464111797" sldId="2147483700"/>
          </pc:sldLayoutMkLst>
        </pc:sldLayoutChg>
        <pc:sldLayoutChg chg="del">
          <pc:chgData name="최 석준" userId="6f687b8e7e57ada7" providerId="LiveId" clId="{59E4E075-3497-479C-A581-75E0BBE453C0}" dt="2022-01-04T02:03:29.874" v="66" actId="2696"/>
          <pc:sldLayoutMkLst>
            <pc:docMk/>
            <pc:sldMasterMk cId="3574236456" sldId="2147483696"/>
            <pc:sldLayoutMk cId="3109148652" sldId="2147483701"/>
          </pc:sldLayoutMkLst>
        </pc:sldLayoutChg>
        <pc:sldLayoutChg chg="del">
          <pc:chgData name="최 석준" userId="6f687b8e7e57ada7" providerId="LiveId" clId="{59E4E075-3497-479C-A581-75E0BBE453C0}" dt="2022-01-04T02:03:29.874" v="67" actId="2696"/>
          <pc:sldLayoutMkLst>
            <pc:docMk/>
            <pc:sldMasterMk cId="3574236456" sldId="2147483696"/>
            <pc:sldLayoutMk cId="2103660101" sldId="2147483702"/>
          </pc:sldLayoutMkLst>
        </pc:sldLayoutChg>
        <pc:sldLayoutChg chg="del">
          <pc:chgData name="최 석준" userId="6f687b8e7e57ada7" providerId="LiveId" clId="{59E4E075-3497-479C-A581-75E0BBE453C0}" dt="2022-01-04T02:03:29.889" v="68" actId="2696"/>
          <pc:sldLayoutMkLst>
            <pc:docMk/>
            <pc:sldMasterMk cId="3574236456" sldId="2147483696"/>
            <pc:sldLayoutMk cId="3516662978" sldId="2147483703"/>
          </pc:sldLayoutMkLst>
        </pc:sldLayoutChg>
        <pc:sldLayoutChg chg="del">
          <pc:chgData name="최 석준" userId="6f687b8e7e57ada7" providerId="LiveId" clId="{59E4E075-3497-479C-A581-75E0BBE453C0}" dt="2022-01-04T02:03:29.889" v="69" actId="2696"/>
          <pc:sldLayoutMkLst>
            <pc:docMk/>
            <pc:sldMasterMk cId="3574236456" sldId="2147483696"/>
            <pc:sldLayoutMk cId="3882767902" sldId="2147483704"/>
          </pc:sldLayoutMkLst>
        </pc:sldLayoutChg>
        <pc:sldLayoutChg chg="del">
          <pc:chgData name="최 석준" userId="6f687b8e7e57ada7" providerId="LiveId" clId="{59E4E075-3497-479C-A581-75E0BBE453C0}" dt="2022-01-04T02:03:29.889" v="70" actId="2696"/>
          <pc:sldLayoutMkLst>
            <pc:docMk/>
            <pc:sldMasterMk cId="3574236456" sldId="2147483696"/>
            <pc:sldLayoutMk cId="3503831526" sldId="2147483705"/>
          </pc:sldLayoutMkLst>
        </pc:sldLayoutChg>
        <pc:sldLayoutChg chg="del">
          <pc:chgData name="최 석준" userId="6f687b8e7e57ada7" providerId="LiveId" clId="{59E4E075-3497-479C-A581-75E0BBE453C0}" dt="2022-01-04T02:03:29.889" v="71" actId="2696"/>
          <pc:sldLayoutMkLst>
            <pc:docMk/>
            <pc:sldMasterMk cId="3574236456" sldId="2147483696"/>
            <pc:sldLayoutMk cId="2865034235" sldId="2147483706"/>
          </pc:sldLayoutMkLst>
        </pc:sldLayoutChg>
        <pc:sldLayoutChg chg="del">
          <pc:chgData name="최 석준" userId="6f687b8e7e57ada7" providerId="LiveId" clId="{59E4E075-3497-479C-A581-75E0BBE453C0}" dt="2022-01-04T02:03:29.889" v="72" actId="2696"/>
          <pc:sldLayoutMkLst>
            <pc:docMk/>
            <pc:sldMasterMk cId="3574236456" sldId="2147483696"/>
            <pc:sldLayoutMk cId="2371289028" sldId="2147483707"/>
          </pc:sldLayoutMkLst>
        </pc:sldLayoutChg>
      </pc:sldMasterChg>
      <pc:sldMasterChg chg="del delSldLayout">
        <pc:chgData name="최 석준" userId="6f687b8e7e57ada7" providerId="LiveId" clId="{59E4E075-3497-479C-A581-75E0BBE453C0}" dt="2022-01-04T02:03:29.796" v="37" actId="2696"/>
        <pc:sldMasterMkLst>
          <pc:docMk/>
          <pc:sldMasterMk cId="1922810308" sldId="2147483708"/>
        </pc:sldMasterMkLst>
        <pc:sldLayoutChg chg="del">
          <pc:chgData name="최 석준" userId="6f687b8e7e57ada7" providerId="LiveId" clId="{59E4E075-3497-479C-A581-75E0BBE453C0}" dt="2022-01-04T02:03:29.764" v="26" actId="2696"/>
          <pc:sldLayoutMkLst>
            <pc:docMk/>
            <pc:sldMasterMk cId="1922810308" sldId="2147483708"/>
            <pc:sldLayoutMk cId="1769340287" sldId="2147483709"/>
          </pc:sldLayoutMkLst>
        </pc:sldLayoutChg>
        <pc:sldLayoutChg chg="del">
          <pc:chgData name="최 석준" userId="6f687b8e7e57ada7" providerId="LiveId" clId="{59E4E075-3497-479C-A581-75E0BBE453C0}" dt="2022-01-04T02:03:29.780" v="27" actId="2696"/>
          <pc:sldLayoutMkLst>
            <pc:docMk/>
            <pc:sldMasterMk cId="1922810308" sldId="2147483708"/>
            <pc:sldLayoutMk cId="1128291458" sldId="2147483710"/>
          </pc:sldLayoutMkLst>
        </pc:sldLayoutChg>
        <pc:sldLayoutChg chg="del">
          <pc:chgData name="최 석준" userId="6f687b8e7e57ada7" providerId="LiveId" clId="{59E4E075-3497-479C-A581-75E0BBE453C0}" dt="2022-01-04T02:03:29.780" v="28" actId="2696"/>
          <pc:sldLayoutMkLst>
            <pc:docMk/>
            <pc:sldMasterMk cId="1922810308" sldId="2147483708"/>
            <pc:sldLayoutMk cId="1877360974" sldId="2147483711"/>
          </pc:sldLayoutMkLst>
        </pc:sldLayoutChg>
        <pc:sldLayoutChg chg="del">
          <pc:chgData name="최 석준" userId="6f687b8e7e57ada7" providerId="LiveId" clId="{59E4E075-3497-479C-A581-75E0BBE453C0}" dt="2022-01-04T02:03:29.780" v="29" actId="2696"/>
          <pc:sldLayoutMkLst>
            <pc:docMk/>
            <pc:sldMasterMk cId="1922810308" sldId="2147483708"/>
            <pc:sldLayoutMk cId="3811805426" sldId="2147483712"/>
          </pc:sldLayoutMkLst>
        </pc:sldLayoutChg>
        <pc:sldLayoutChg chg="del">
          <pc:chgData name="최 석준" userId="6f687b8e7e57ada7" providerId="LiveId" clId="{59E4E075-3497-479C-A581-75E0BBE453C0}" dt="2022-01-04T02:03:29.780" v="30" actId="2696"/>
          <pc:sldLayoutMkLst>
            <pc:docMk/>
            <pc:sldMasterMk cId="1922810308" sldId="2147483708"/>
            <pc:sldLayoutMk cId="1609781997" sldId="2147483713"/>
          </pc:sldLayoutMkLst>
        </pc:sldLayoutChg>
        <pc:sldLayoutChg chg="del">
          <pc:chgData name="최 석준" userId="6f687b8e7e57ada7" providerId="LiveId" clId="{59E4E075-3497-479C-A581-75E0BBE453C0}" dt="2022-01-04T02:03:29.780" v="31" actId="2696"/>
          <pc:sldLayoutMkLst>
            <pc:docMk/>
            <pc:sldMasterMk cId="1922810308" sldId="2147483708"/>
            <pc:sldLayoutMk cId="1602259896" sldId="2147483714"/>
          </pc:sldLayoutMkLst>
        </pc:sldLayoutChg>
        <pc:sldLayoutChg chg="del">
          <pc:chgData name="최 석준" userId="6f687b8e7e57ada7" providerId="LiveId" clId="{59E4E075-3497-479C-A581-75E0BBE453C0}" dt="2022-01-04T02:03:29.780" v="32" actId="2696"/>
          <pc:sldLayoutMkLst>
            <pc:docMk/>
            <pc:sldMasterMk cId="1922810308" sldId="2147483708"/>
            <pc:sldLayoutMk cId="3893795642" sldId="2147483715"/>
          </pc:sldLayoutMkLst>
        </pc:sldLayoutChg>
        <pc:sldLayoutChg chg="del">
          <pc:chgData name="최 석준" userId="6f687b8e7e57ada7" providerId="LiveId" clId="{59E4E075-3497-479C-A581-75E0BBE453C0}" dt="2022-01-04T02:03:29.780" v="33" actId="2696"/>
          <pc:sldLayoutMkLst>
            <pc:docMk/>
            <pc:sldMasterMk cId="1922810308" sldId="2147483708"/>
            <pc:sldLayoutMk cId="2718115896" sldId="2147483716"/>
          </pc:sldLayoutMkLst>
        </pc:sldLayoutChg>
        <pc:sldLayoutChg chg="del">
          <pc:chgData name="최 석준" userId="6f687b8e7e57ada7" providerId="LiveId" clId="{59E4E075-3497-479C-A581-75E0BBE453C0}" dt="2022-01-04T02:03:29.780" v="34" actId="2696"/>
          <pc:sldLayoutMkLst>
            <pc:docMk/>
            <pc:sldMasterMk cId="1922810308" sldId="2147483708"/>
            <pc:sldLayoutMk cId="3356086062" sldId="2147483717"/>
          </pc:sldLayoutMkLst>
        </pc:sldLayoutChg>
        <pc:sldLayoutChg chg="del">
          <pc:chgData name="최 석준" userId="6f687b8e7e57ada7" providerId="LiveId" clId="{59E4E075-3497-479C-A581-75E0BBE453C0}" dt="2022-01-04T02:03:29.796" v="35" actId="2696"/>
          <pc:sldLayoutMkLst>
            <pc:docMk/>
            <pc:sldMasterMk cId="1922810308" sldId="2147483708"/>
            <pc:sldLayoutMk cId="1119578233" sldId="2147483718"/>
          </pc:sldLayoutMkLst>
        </pc:sldLayoutChg>
        <pc:sldLayoutChg chg="del">
          <pc:chgData name="최 석준" userId="6f687b8e7e57ada7" providerId="LiveId" clId="{59E4E075-3497-479C-A581-75E0BBE453C0}" dt="2022-01-04T02:03:29.796" v="36" actId="2696"/>
          <pc:sldLayoutMkLst>
            <pc:docMk/>
            <pc:sldMasterMk cId="1922810308" sldId="2147483708"/>
            <pc:sldLayoutMk cId="453988863" sldId="214748371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D59018-6AF1-E143-86C9-CA28F167CE25}" type="datetimeFigureOut">
              <a:rPr lang="en-US" smtClean="0"/>
              <a:t>3/31/2022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1BE1EE-CD29-2047-8800-BBF04764B399}" type="slidenum">
              <a:rPr lang="en-US" smtClean="0"/>
              <a:t>‹#›</a:t>
            </a:fld>
            <a:endParaRPr lang="en-US"/>
          </a:p>
        </p:txBody>
      </p:sp>
    </p:spTree>
    <p:extLst>
      <p:ext uri="{BB962C8B-B14F-4D97-AF65-F5344CB8AC3E}">
        <p14:creationId xmlns:p14="http://schemas.microsoft.com/office/powerpoint/2010/main" val="34534030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u="none" strike="noStrike" dirty="0">
                <a:effectLst/>
                <a:latin typeface="Helvetica Neue"/>
              </a:rPr>
              <a:t>[1.1.39] </a:t>
            </a:r>
            <a:r>
              <a:rPr lang="en-US" altLang="ko-KR" b="0" i="0" dirty="0">
                <a:solidFill>
                  <a:srgbClr val="333333"/>
                </a:solidFill>
                <a:effectLst/>
                <a:latin typeface="Helvetica Neue"/>
              </a:rPr>
              <a:t>Population: teenagers 13 to 17 years of age who live in the United States. </a:t>
            </a:r>
          </a:p>
          <a:p>
            <a:r>
              <a:rPr lang="en-US" altLang="ko-KR" b="0" i="0" dirty="0">
                <a:solidFill>
                  <a:srgbClr val="333333"/>
                </a:solidFill>
                <a:effectLst/>
                <a:latin typeface="Helvetica Neue"/>
              </a:rPr>
              <a:t>Sample: 1028 teenagers 13 to 17 years of age who live in the United State</a:t>
            </a:r>
          </a:p>
          <a:p>
            <a:r>
              <a:rPr lang="en-US" altLang="ko-KR" b="0" i="0" dirty="0">
                <a:solidFill>
                  <a:srgbClr val="333333"/>
                </a:solidFill>
                <a:effectLst/>
                <a:latin typeface="Helvetica Neue"/>
              </a:rPr>
              <a:t>[1.1.7] Parameter</a:t>
            </a:r>
          </a:p>
          <a:p>
            <a:r>
              <a:rPr lang="en-US" altLang="ko-KR" b="0" i="0" dirty="0">
                <a:solidFill>
                  <a:srgbClr val="333333"/>
                </a:solidFill>
                <a:effectLst/>
                <a:latin typeface="Helvetica Neue"/>
              </a:rPr>
              <a:t>[1.1.9] </a:t>
            </a:r>
            <a:r>
              <a:rPr lang="en-US" altLang="ko-KR" b="0" i="0" dirty="0" smtClean="0">
                <a:solidFill>
                  <a:srgbClr val="333333"/>
                </a:solidFill>
                <a:effectLst/>
                <a:latin typeface="Helvetica Neue"/>
              </a:rPr>
              <a:t>Statistic</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3</a:t>
            </a:fld>
            <a:endParaRPr lang="en-US"/>
          </a:p>
        </p:txBody>
      </p:sp>
    </p:spTree>
    <p:extLst>
      <p:ext uri="{BB962C8B-B14F-4D97-AF65-F5344CB8AC3E}">
        <p14:creationId xmlns:p14="http://schemas.microsoft.com/office/powerpoint/2010/main" val="73009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[1.1.19] Quantitative</a:t>
            </a:r>
          </a:p>
          <a:p>
            <a:r>
              <a:rPr lang="en-US" altLang="ko-KR" dirty="0"/>
              <a:t>[1.1.21] Qualitative</a:t>
            </a:r>
          </a:p>
          <a:p>
            <a:r>
              <a:rPr lang="en-US" altLang="ko-KR" dirty="0"/>
              <a:t>[1.1.23] Discrete</a:t>
            </a:r>
          </a:p>
          <a:p>
            <a:r>
              <a:rPr lang="en-US" altLang="ko-KR" dirty="0"/>
              <a:t>[1.1.25] Continuous (!)</a:t>
            </a:r>
          </a:p>
          <a:p>
            <a:r>
              <a:rPr lang="en-US" altLang="ko-KR" dirty="0"/>
              <a:t>[1.1.27] Continuous</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6</a:t>
            </a:fld>
            <a:endParaRPr lang="en-US"/>
          </a:p>
        </p:txBody>
      </p:sp>
    </p:spTree>
    <p:extLst>
      <p:ext uri="{BB962C8B-B14F-4D97-AF65-F5344CB8AC3E}">
        <p14:creationId xmlns:p14="http://schemas.microsoft.com/office/powerpoint/2010/main" val="41002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[1.2.9] Observational study</a:t>
            </a:r>
          </a:p>
          <a:p>
            <a:r>
              <a:rPr lang="en-US" altLang="ko-KR" dirty="0"/>
              <a:t>[1.2.11] Experiment</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10</a:t>
            </a:fld>
            <a:endParaRPr lang="en-US"/>
          </a:p>
        </p:txBody>
      </p:sp>
    </p:spTree>
    <p:extLst>
      <p:ext uri="{BB962C8B-B14F-4D97-AF65-F5344CB8AC3E}">
        <p14:creationId xmlns:p14="http://schemas.microsoft.com/office/powerpoint/2010/main" val="263083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2"/>
          <p:cNvSpPr>
            <a:spLocks noGrp="1" noChangeAspect="1"/>
          </p:cNvSpPr>
          <p:nvPr>
            <p:ph type="pic" idx="13"/>
          </p:nvPr>
        </p:nvSpPr>
        <p:spPr>
          <a:xfrm>
            <a:off x="0" y="0"/>
            <a:ext cx="12192000" cy="603504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 name="Subtitle 2"/>
          <p:cNvSpPr>
            <a:spLocks noGrp="1"/>
          </p:cNvSpPr>
          <p:nvPr>
            <p:ph type="subTitle" idx="1"/>
          </p:nvPr>
        </p:nvSpPr>
        <p:spPr>
          <a:xfrm>
            <a:off x="1577472" y="3602038"/>
            <a:ext cx="9144000" cy="1655762"/>
          </a:xfrm>
          <a:ln>
            <a:noFill/>
          </a:ln>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Title 11"/>
          <p:cNvSpPr>
            <a:spLocks noGrp="1"/>
          </p:cNvSpPr>
          <p:nvPr>
            <p:ph type="title" hasCustomPrompt="1"/>
          </p:nvPr>
        </p:nvSpPr>
        <p:spPr>
          <a:xfrm>
            <a:off x="3168323" y="1447952"/>
            <a:ext cx="5868737" cy="1800557"/>
          </a:xfrm>
          <a:ln>
            <a:solidFill>
              <a:schemeClr val="bg1"/>
            </a:solidFill>
          </a:ln>
          <a:effectLst>
            <a:outerShdw blurRad="50800" dist="38100" dir="2700000" algn="tl" rotWithShape="0">
              <a:prstClr val="black">
                <a:alpha val="40000"/>
              </a:prstClr>
            </a:outerShdw>
          </a:effectLst>
        </p:spPr>
        <p:txBody>
          <a:bodyPr>
            <a:normAutofit/>
          </a:bodyPr>
          <a:lstStyle>
            <a:lvl1pPr algn="ctr">
              <a:defRPr sz="2800">
                <a:solidFill>
                  <a:srgbClr val="FFFFFF"/>
                </a:solidFill>
              </a:defRPr>
            </a:lvl1pPr>
          </a:lstStyle>
          <a:p>
            <a:r>
              <a:rPr lang="en-US" dirty="0"/>
              <a:t>CLICK TO EDIT MASTER TITLE STYLE</a:t>
            </a:r>
          </a:p>
        </p:txBody>
      </p:sp>
      <p:sp>
        <p:nvSpPr>
          <p:cNvPr id="10" name="날짜 개체 틀 9">
            <a:extLst>
              <a:ext uri="{FF2B5EF4-FFF2-40B4-BE49-F238E27FC236}">
                <a16:creationId xmlns:a16="http://schemas.microsoft.com/office/drawing/2014/main" id="{72FB225A-BB78-401B-9BAC-0FB9E5A5378E}"/>
              </a:ext>
            </a:extLst>
          </p:cNvPr>
          <p:cNvSpPr>
            <a:spLocks noGrp="1"/>
          </p:cNvSpPr>
          <p:nvPr>
            <p:ph type="dt" sz="half" idx="14"/>
          </p:nvPr>
        </p:nvSpPr>
        <p:spPr/>
        <p:txBody>
          <a:bodyPr/>
          <a:lstStyle/>
          <a:p>
            <a:r>
              <a:rPr lang="en-US" altLang="zh-CN" smtClean="0"/>
              <a:t>Jan 10, 2022</a:t>
            </a:r>
            <a:endParaRPr lang="ko-KR" altLang="en-US" dirty="0"/>
          </a:p>
        </p:txBody>
      </p:sp>
      <p:sp>
        <p:nvSpPr>
          <p:cNvPr id="11" name="바닥글 개체 틀 10">
            <a:extLst>
              <a:ext uri="{FF2B5EF4-FFF2-40B4-BE49-F238E27FC236}">
                <a16:creationId xmlns:a16="http://schemas.microsoft.com/office/drawing/2014/main" id="{0AE9CEB6-B4EA-4BEC-8039-3D85559A1185}"/>
              </a:ext>
            </a:extLst>
          </p:cNvPr>
          <p:cNvSpPr>
            <a:spLocks noGrp="1"/>
          </p:cNvSpPr>
          <p:nvPr>
            <p:ph type="ftr" sz="quarter" idx="15"/>
          </p:nvPr>
        </p:nvSpPr>
        <p:spPr/>
        <p:txBody>
          <a:bodyPr/>
          <a:lstStyle/>
          <a:p>
            <a:r>
              <a:rPr lang="en-US" altLang="ko-KR"/>
              <a:t>STAT7 Discussion Section</a:t>
            </a:r>
            <a:endParaRPr lang="ko-KR" altLang="en-US" dirty="0"/>
          </a:p>
        </p:txBody>
      </p:sp>
      <p:sp>
        <p:nvSpPr>
          <p:cNvPr id="13" name="슬라이드 번호 개체 틀 12">
            <a:extLst>
              <a:ext uri="{FF2B5EF4-FFF2-40B4-BE49-F238E27FC236}">
                <a16:creationId xmlns:a16="http://schemas.microsoft.com/office/drawing/2014/main" id="{1DC863C3-15D9-4B69-AC6F-02480FB93355}"/>
              </a:ext>
            </a:extLst>
          </p:cNvPr>
          <p:cNvSpPr>
            <a:spLocks noGrp="1"/>
          </p:cNvSpPr>
          <p:nvPr>
            <p:ph type="sldNum" sz="quarter" idx="16"/>
          </p:nvPr>
        </p:nvSpPr>
        <p:spPr/>
        <p:txBody>
          <a:body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835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CD54FA48-1544-4F23-A3D5-DA6D47CB25EB}"/>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lvl1pPr>
              <a:defRPr>
                <a:latin typeface="Kigelia" panose="020B0503040502020203" pitchFamily="34" charset="0"/>
                <a:cs typeface="Kigelia" panose="020B0503040502020203" pitchFamily="34" charset="0"/>
              </a:defRPr>
            </a:lvl1pPr>
          </a:lstStyle>
          <a:p>
            <a:r>
              <a:rPr lang="en-US"/>
              <a:t>Click to edit Master title style</a:t>
            </a:r>
            <a:endParaRPr lang="en-US" dirty="0"/>
          </a:p>
        </p:txBody>
      </p:sp>
      <p:sp>
        <p:nvSpPr>
          <p:cNvPr id="2" name="날짜 개체 틀 1">
            <a:extLst>
              <a:ext uri="{FF2B5EF4-FFF2-40B4-BE49-F238E27FC236}">
                <a16:creationId xmlns:a16="http://schemas.microsoft.com/office/drawing/2014/main" id="{F0FA58EE-F546-49BF-87B7-33B750CB2C02}"/>
              </a:ext>
            </a:extLst>
          </p:cNvPr>
          <p:cNvSpPr>
            <a:spLocks noGrp="1"/>
          </p:cNvSpPr>
          <p:nvPr>
            <p:ph type="dt" sz="half" idx="10"/>
          </p:nvPr>
        </p:nvSpPr>
        <p:spPr/>
        <p:txBody>
          <a:bodyPr/>
          <a:lstStyle/>
          <a:p>
            <a:r>
              <a:rPr lang="en-US" altLang="zh-CN" smtClean="0"/>
              <a:t>Jan 10, 2022</a:t>
            </a:r>
            <a:endParaRPr lang="ko-KR" altLang="en-US" dirty="0"/>
          </a:p>
        </p:txBody>
      </p:sp>
      <p:sp>
        <p:nvSpPr>
          <p:cNvPr id="4" name="바닥글 개체 틀 3">
            <a:extLst>
              <a:ext uri="{FF2B5EF4-FFF2-40B4-BE49-F238E27FC236}">
                <a16:creationId xmlns:a16="http://schemas.microsoft.com/office/drawing/2014/main" id="{8ED2E95C-625A-4A8A-A760-738200407F31}"/>
              </a:ext>
            </a:extLst>
          </p:cNvPr>
          <p:cNvSpPr>
            <a:spLocks noGrp="1"/>
          </p:cNvSpPr>
          <p:nvPr>
            <p:ph type="ftr" sz="quarter" idx="11"/>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45B53953-496E-4094-A521-FD265C7A85E6}"/>
              </a:ext>
            </a:extLst>
          </p:cNvPr>
          <p:cNvSpPr>
            <a:spLocks noGrp="1"/>
          </p:cNvSpPr>
          <p:nvPr>
            <p:ph type="sldNum" sz="quarter" idx="12"/>
          </p:nvPr>
        </p:nvSpPr>
        <p:spPr/>
        <p:txBody>
          <a:body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72644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831851" y="4589465"/>
            <a:ext cx="10515600" cy="1320883"/>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9"/>
          <p:cNvSpPr>
            <a:spLocks noGrp="1"/>
          </p:cNvSpPr>
          <p:nvPr>
            <p:ph type="pic" sz="quarter" idx="13"/>
          </p:nvPr>
        </p:nvSpPr>
        <p:spPr>
          <a:xfrm>
            <a:off x="0" y="106363"/>
            <a:ext cx="12192000" cy="5895425"/>
          </a:xfrm>
        </p:spPr>
        <p:txBody>
          <a:bodyPr/>
          <a:lstStyle/>
          <a:p>
            <a:r>
              <a:rPr lang="en-US" dirty="0"/>
              <a:t>Click icon to add picture</a:t>
            </a:r>
          </a:p>
        </p:txBody>
      </p:sp>
    </p:spTree>
    <p:extLst>
      <p:ext uri="{BB962C8B-B14F-4D97-AF65-F5344CB8AC3E}">
        <p14:creationId xmlns:p14="http://schemas.microsoft.com/office/powerpoint/2010/main" val="183753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AAAA6256-845B-40A7-B190-0D416E6A0B19}"/>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2" name="날짜 개체 틀 1">
            <a:extLst>
              <a:ext uri="{FF2B5EF4-FFF2-40B4-BE49-F238E27FC236}">
                <a16:creationId xmlns:a16="http://schemas.microsoft.com/office/drawing/2014/main" id="{986BBDD2-A703-4719-9607-1FFF820E35C9}"/>
              </a:ext>
            </a:extLst>
          </p:cNvPr>
          <p:cNvSpPr>
            <a:spLocks noGrp="1"/>
          </p:cNvSpPr>
          <p:nvPr>
            <p:ph type="dt" sz="half" idx="10"/>
          </p:nvPr>
        </p:nvSpPr>
        <p:spPr/>
        <p:txBody>
          <a:bodyPr/>
          <a:lstStyle/>
          <a:p>
            <a:r>
              <a:rPr lang="en-US" altLang="zh-CN" smtClean="0"/>
              <a:t>Jan 10, 2022</a:t>
            </a:r>
            <a:endParaRPr lang="ko-KR" altLang="en-US" dirty="0"/>
          </a:p>
        </p:txBody>
      </p:sp>
      <p:sp>
        <p:nvSpPr>
          <p:cNvPr id="5" name="바닥글 개체 틀 4">
            <a:extLst>
              <a:ext uri="{FF2B5EF4-FFF2-40B4-BE49-F238E27FC236}">
                <a16:creationId xmlns:a16="http://schemas.microsoft.com/office/drawing/2014/main" id="{74FF29AC-CCE0-4338-BB73-BC65EAB0DDEB}"/>
              </a:ext>
            </a:extLst>
          </p:cNvPr>
          <p:cNvSpPr>
            <a:spLocks noGrp="1"/>
          </p:cNvSpPr>
          <p:nvPr>
            <p:ph type="ftr" sz="quarter" idx="11"/>
          </p:nvPr>
        </p:nvSpPr>
        <p:spPr/>
        <p:txBody>
          <a:bodyPr/>
          <a:lstStyle/>
          <a:p>
            <a:r>
              <a:rPr lang="en-US" altLang="ko-KR"/>
              <a:t>STAT7 Discussion Section</a:t>
            </a:r>
            <a:endParaRPr lang="ko-KR" altLang="en-US" dirty="0"/>
          </a:p>
        </p:txBody>
      </p:sp>
      <p:sp>
        <p:nvSpPr>
          <p:cNvPr id="6" name="슬라이드 번호 개체 틀 5">
            <a:extLst>
              <a:ext uri="{FF2B5EF4-FFF2-40B4-BE49-F238E27FC236}">
                <a16:creationId xmlns:a16="http://schemas.microsoft.com/office/drawing/2014/main" id="{42A4BD98-9A16-40E3-9DC4-D5C9171CF07D}"/>
              </a:ext>
            </a:extLst>
          </p:cNvPr>
          <p:cNvSpPr>
            <a:spLocks noGrp="1"/>
          </p:cNvSpPr>
          <p:nvPr>
            <p:ph type="sldNum" sz="quarter" idx="12"/>
          </p:nvPr>
        </p:nvSpPr>
        <p:spPr/>
        <p:txBody>
          <a:body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17667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20733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031251"/>
            <a:ext cx="5157787"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20733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031251"/>
            <a:ext cx="5183188"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a:extLst>
              <a:ext uri="{FF2B5EF4-FFF2-40B4-BE49-F238E27FC236}">
                <a16:creationId xmlns:a16="http://schemas.microsoft.com/office/drawing/2014/main" id="{3E9EE7C0-3A3D-42BB-93A8-9D998D5564D0}"/>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2" name="날짜 개체 틀 1">
            <a:extLst>
              <a:ext uri="{FF2B5EF4-FFF2-40B4-BE49-F238E27FC236}">
                <a16:creationId xmlns:a16="http://schemas.microsoft.com/office/drawing/2014/main" id="{D5E47FAA-8D71-4BF7-BE49-861A373C1667}"/>
              </a:ext>
            </a:extLst>
          </p:cNvPr>
          <p:cNvSpPr>
            <a:spLocks noGrp="1"/>
          </p:cNvSpPr>
          <p:nvPr>
            <p:ph type="dt" sz="half" idx="10"/>
          </p:nvPr>
        </p:nvSpPr>
        <p:spPr/>
        <p:txBody>
          <a:bodyPr/>
          <a:lstStyle/>
          <a:p>
            <a:r>
              <a:rPr lang="en-US" altLang="zh-CN" smtClean="0"/>
              <a:t>Jan 10, 2022</a:t>
            </a:r>
            <a:endParaRPr lang="ko-KR" altLang="en-US" dirty="0"/>
          </a:p>
        </p:txBody>
      </p:sp>
      <p:sp>
        <p:nvSpPr>
          <p:cNvPr id="7" name="바닥글 개체 틀 6">
            <a:extLst>
              <a:ext uri="{FF2B5EF4-FFF2-40B4-BE49-F238E27FC236}">
                <a16:creationId xmlns:a16="http://schemas.microsoft.com/office/drawing/2014/main" id="{0F7F73F5-A3CE-43A2-BB5A-6710A7F1B62C}"/>
              </a:ext>
            </a:extLst>
          </p:cNvPr>
          <p:cNvSpPr>
            <a:spLocks noGrp="1"/>
          </p:cNvSpPr>
          <p:nvPr>
            <p:ph type="ftr" sz="quarter" idx="11"/>
          </p:nvPr>
        </p:nvSpPr>
        <p:spPr/>
        <p:txBody>
          <a:bodyPr/>
          <a:lstStyle/>
          <a:p>
            <a:r>
              <a:rPr lang="en-US" altLang="ko-KR"/>
              <a:t>STAT7 Discussion Section</a:t>
            </a:r>
            <a:endParaRPr lang="ko-KR" altLang="en-US" dirty="0"/>
          </a:p>
        </p:txBody>
      </p:sp>
      <p:sp>
        <p:nvSpPr>
          <p:cNvPr id="8" name="슬라이드 번호 개체 틀 7">
            <a:extLst>
              <a:ext uri="{FF2B5EF4-FFF2-40B4-BE49-F238E27FC236}">
                <a16:creationId xmlns:a16="http://schemas.microsoft.com/office/drawing/2014/main" id="{66862FDE-D115-4A81-BA0F-B4B8DD896BD6}"/>
              </a:ext>
            </a:extLst>
          </p:cNvPr>
          <p:cNvSpPr>
            <a:spLocks noGrp="1"/>
          </p:cNvSpPr>
          <p:nvPr>
            <p:ph type="sldNum" sz="quarter" idx="12"/>
          </p:nvPr>
        </p:nvSpPr>
        <p:spPr/>
        <p:txBody>
          <a:body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86558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날짜 개체 틀 2">
            <a:extLst>
              <a:ext uri="{FF2B5EF4-FFF2-40B4-BE49-F238E27FC236}">
                <a16:creationId xmlns:a16="http://schemas.microsoft.com/office/drawing/2014/main" id="{3B7A23F9-8677-4961-8436-D684B0B86432}"/>
              </a:ext>
            </a:extLst>
          </p:cNvPr>
          <p:cNvSpPr>
            <a:spLocks noGrp="1"/>
          </p:cNvSpPr>
          <p:nvPr>
            <p:ph type="dt" sz="half" idx="10"/>
          </p:nvPr>
        </p:nvSpPr>
        <p:spPr/>
        <p:txBody>
          <a:bodyPr/>
          <a:lstStyle/>
          <a:p>
            <a:r>
              <a:rPr lang="en-US" altLang="zh-CN" smtClean="0"/>
              <a:t>Jan 10, 2022</a:t>
            </a:r>
            <a:endParaRPr lang="ko-KR" altLang="en-US" dirty="0"/>
          </a:p>
        </p:txBody>
      </p:sp>
      <p:sp>
        <p:nvSpPr>
          <p:cNvPr id="4" name="바닥글 개체 틀 3">
            <a:extLst>
              <a:ext uri="{FF2B5EF4-FFF2-40B4-BE49-F238E27FC236}">
                <a16:creationId xmlns:a16="http://schemas.microsoft.com/office/drawing/2014/main" id="{7BE425D1-FDFD-4BD0-B3FB-63C2A955B3C7}"/>
              </a:ext>
            </a:extLst>
          </p:cNvPr>
          <p:cNvSpPr>
            <a:spLocks noGrp="1"/>
          </p:cNvSpPr>
          <p:nvPr>
            <p:ph type="ftr" sz="quarter" idx="11"/>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CFDA5871-955A-473A-8F1A-8CCC35C16359}"/>
              </a:ext>
            </a:extLst>
          </p:cNvPr>
          <p:cNvSpPr>
            <a:spLocks noGrp="1"/>
          </p:cNvSpPr>
          <p:nvPr>
            <p:ph type="sldNum" sz="quarter" idx="12"/>
          </p:nvPr>
        </p:nvSpPr>
        <p:spPr/>
        <p:txBody>
          <a:body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21111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날짜 개체 틀 5">
            <a:extLst>
              <a:ext uri="{FF2B5EF4-FFF2-40B4-BE49-F238E27FC236}">
                <a16:creationId xmlns:a16="http://schemas.microsoft.com/office/drawing/2014/main" id="{5E9CCF7C-7B16-4EC6-ABD5-2DFAA96510CB}"/>
              </a:ext>
            </a:extLst>
          </p:cNvPr>
          <p:cNvSpPr>
            <a:spLocks noGrp="1"/>
          </p:cNvSpPr>
          <p:nvPr>
            <p:ph type="dt" sz="half" idx="10"/>
          </p:nvPr>
        </p:nvSpPr>
        <p:spPr/>
        <p:txBody>
          <a:bodyPr/>
          <a:lstStyle/>
          <a:p>
            <a:r>
              <a:rPr lang="en-US" altLang="zh-CN" smtClean="0"/>
              <a:t>Jan 10, 2022</a:t>
            </a:r>
            <a:endParaRPr lang="ko-KR" altLang="en-US" dirty="0"/>
          </a:p>
        </p:txBody>
      </p:sp>
      <p:sp>
        <p:nvSpPr>
          <p:cNvPr id="7" name="바닥글 개체 틀 6">
            <a:extLst>
              <a:ext uri="{FF2B5EF4-FFF2-40B4-BE49-F238E27FC236}">
                <a16:creationId xmlns:a16="http://schemas.microsoft.com/office/drawing/2014/main" id="{E01EDD28-1145-4518-911B-1B653621E97D}"/>
              </a:ext>
            </a:extLst>
          </p:cNvPr>
          <p:cNvSpPr>
            <a:spLocks noGrp="1"/>
          </p:cNvSpPr>
          <p:nvPr>
            <p:ph type="ftr" sz="quarter" idx="11"/>
          </p:nvPr>
        </p:nvSpPr>
        <p:spPr/>
        <p:txBody>
          <a:bodyPr/>
          <a:lstStyle/>
          <a:p>
            <a:r>
              <a:rPr lang="en-US" altLang="ko-KR"/>
              <a:t>STAT7 Discussion Section</a:t>
            </a:r>
            <a:endParaRPr lang="ko-KR" altLang="en-US" dirty="0"/>
          </a:p>
        </p:txBody>
      </p:sp>
      <p:sp>
        <p:nvSpPr>
          <p:cNvPr id="8" name="슬라이드 번호 개체 틀 7">
            <a:extLst>
              <a:ext uri="{FF2B5EF4-FFF2-40B4-BE49-F238E27FC236}">
                <a16:creationId xmlns:a16="http://schemas.microsoft.com/office/drawing/2014/main" id="{A4C778ED-4472-4DE1-A625-D6CE89DC91F6}"/>
              </a:ext>
            </a:extLst>
          </p:cNvPr>
          <p:cNvSpPr>
            <a:spLocks noGrp="1"/>
          </p:cNvSpPr>
          <p:nvPr>
            <p:ph type="sldNum" sz="quarter" idx="12"/>
          </p:nvPr>
        </p:nvSpPr>
        <p:spPr/>
        <p:txBody>
          <a:body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253741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날짜 개체 틀 4">
            <a:extLst>
              <a:ext uri="{FF2B5EF4-FFF2-40B4-BE49-F238E27FC236}">
                <a16:creationId xmlns:a16="http://schemas.microsoft.com/office/drawing/2014/main" id="{6C497B46-FD2C-452A-BF0A-5C413E3370A7}"/>
              </a:ext>
            </a:extLst>
          </p:cNvPr>
          <p:cNvSpPr>
            <a:spLocks noGrp="1"/>
          </p:cNvSpPr>
          <p:nvPr>
            <p:ph type="dt" sz="half" idx="10"/>
          </p:nvPr>
        </p:nvSpPr>
        <p:spPr/>
        <p:txBody>
          <a:bodyPr/>
          <a:lstStyle/>
          <a:p>
            <a:r>
              <a:rPr lang="en-US" altLang="zh-CN" smtClean="0"/>
              <a:t>Jan 10, 2022</a:t>
            </a:r>
            <a:endParaRPr lang="ko-KR" altLang="en-US" dirty="0"/>
          </a:p>
        </p:txBody>
      </p:sp>
      <p:sp>
        <p:nvSpPr>
          <p:cNvPr id="6" name="바닥글 개체 틀 5">
            <a:extLst>
              <a:ext uri="{FF2B5EF4-FFF2-40B4-BE49-F238E27FC236}">
                <a16:creationId xmlns:a16="http://schemas.microsoft.com/office/drawing/2014/main" id="{A8DE2350-7B40-488C-9A41-7182373D6259}"/>
              </a:ext>
            </a:extLst>
          </p:cNvPr>
          <p:cNvSpPr>
            <a:spLocks noGrp="1"/>
          </p:cNvSpPr>
          <p:nvPr>
            <p:ph type="ftr" sz="quarter" idx="11"/>
          </p:nvPr>
        </p:nvSpPr>
        <p:spPr/>
        <p:txBody>
          <a:bodyPr/>
          <a:lstStyle/>
          <a:p>
            <a:r>
              <a:rPr lang="en-US" altLang="ko-KR"/>
              <a:t>STAT7 Discussion Section</a:t>
            </a:r>
            <a:endParaRPr lang="ko-KR" altLang="en-US" dirty="0"/>
          </a:p>
        </p:txBody>
      </p:sp>
      <p:sp>
        <p:nvSpPr>
          <p:cNvPr id="7" name="슬라이드 번호 개체 틀 6">
            <a:extLst>
              <a:ext uri="{FF2B5EF4-FFF2-40B4-BE49-F238E27FC236}">
                <a16:creationId xmlns:a16="http://schemas.microsoft.com/office/drawing/2014/main" id="{D131946C-5E29-477A-96D0-F5D38CA83EFF}"/>
              </a:ext>
            </a:extLst>
          </p:cNvPr>
          <p:cNvSpPr>
            <a:spLocks noGrp="1"/>
          </p:cNvSpPr>
          <p:nvPr>
            <p:ph type="sldNum" sz="quarter" idx="12"/>
          </p:nvPr>
        </p:nvSpPr>
        <p:spPr/>
        <p:txBody>
          <a:body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98236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날짜 개체 틀 4">
            <a:extLst>
              <a:ext uri="{FF2B5EF4-FFF2-40B4-BE49-F238E27FC236}">
                <a16:creationId xmlns:a16="http://schemas.microsoft.com/office/drawing/2014/main" id="{0C0500BE-ECCC-421E-8869-E6A9661A0656}"/>
              </a:ext>
            </a:extLst>
          </p:cNvPr>
          <p:cNvSpPr>
            <a:spLocks noGrp="1"/>
          </p:cNvSpPr>
          <p:nvPr>
            <p:ph type="dt" sz="half" idx="10"/>
          </p:nvPr>
        </p:nvSpPr>
        <p:spPr/>
        <p:txBody>
          <a:bodyPr/>
          <a:lstStyle/>
          <a:p>
            <a:r>
              <a:rPr lang="en-US" altLang="zh-CN" smtClean="0"/>
              <a:t>Jan 10, 2022</a:t>
            </a:r>
            <a:endParaRPr lang="ko-KR" altLang="en-US" dirty="0"/>
          </a:p>
        </p:txBody>
      </p:sp>
      <p:sp>
        <p:nvSpPr>
          <p:cNvPr id="6" name="바닥글 개체 틀 5">
            <a:extLst>
              <a:ext uri="{FF2B5EF4-FFF2-40B4-BE49-F238E27FC236}">
                <a16:creationId xmlns:a16="http://schemas.microsoft.com/office/drawing/2014/main" id="{26FD96FD-A62C-4C9B-9541-CB12B583AF0D}"/>
              </a:ext>
            </a:extLst>
          </p:cNvPr>
          <p:cNvSpPr>
            <a:spLocks noGrp="1"/>
          </p:cNvSpPr>
          <p:nvPr>
            <p:ph type="ftr" sz="quarter" idx="11"/>
          </p:nvPr>
        </p:nvSpPr>
        <p:spPr/>
        <p:txBody>
          <a:bodyPr/>
          <a:lstStyle/>
          <a:p>
            <a:r>
              <a:rPr lang="en-US" altLang="ko-KR"/>
              <a:t>STAT7 Discussion Section</a:t>
            </a:r>
            <a:endParaRPr lang="ko-KR" altLang="en-US" dirty="0"/>
          </a:p>
        </p:txBody>
      </p:sp>
      <p:sp>
        <p:nvSpPr>
          <p:cNvPr id="7" name="슬라이드 번호 개체 틀 6">
            <a:extLst>
              <a:ext uri="{FF2B5EF4-FFF2-40B4-BE49-F238E27FC236}">
                <a16:creationId xmlns:a16="http://schemas.microsoft.com/office/drawing/2014/main" id="{9FBB3CC9-AA50-44AB-92E5-B8A4A701E6B5}"/>
              </a:ext>
            </a:extLst>
          </p:cNvPr>
          <p:cNvSpPr>
            <a:spLocks noGrp="1"/>
          </p:cNvSpPr>
          <p:nvPr>
            <p:ph type="sldNum" sz="quarter" idx="12"/>
          </p:nvPr>
        </p:nvSpPr>
        <p:spPr/>
        <p:txBody>
          <a:body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32555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05345"/>
            <a:ext cx="10515600" cy="469635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9C61766-F84B-674E-88A4-13A4D1DD0E6C}"/>
              </a:ext>
            </a:extLst>
          </p:cNvPr>
          <p:cNvSpPr/>
          <p:nvPr userDrawn="1"/>
        </p:nvSpPr>
        <p:spPr bwMode="auto">
          <a:xfrm>
            <a:off x="8844" y="5995365"/>
            <a:ext cx="12192000" cy="908671"/>
          </a:xfrm>
          <a:prstGeom prst="rect">
            <a:avLst/>
          </a:prstGeom>
          <a:solidFill>
            <a:srgbClr val="FDC7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3C68"/>
              </a:solidFill>
              <a:latin typeface="Arial" charset="0"/>
              <a:ea typeface="ヒラギノ角ゴ Pro W3" charset="-128"/>
              <a:cs typeface="ヒラギノ角ゴ Pro W3" charset="-128"/>
            </a:endParaRPr>
          </a:p>
        </p:txBody>
      </p:sp>
      <p:pic>
        <p:nvPicPr>
          <p:cNvPr id="9" name="Picture 8"/>
          <p:cNvPicPr>
            <a:picLocks noChangeAspect="1"/>
          </p:cNvPicPr>
          <p:nvPr userDrawn="1"/>
        </p:nvPicPr>
        <p:blipFill>
          <a:blip r:embed="rId11"/>
          <a:stretch>
            <a:fillRect/>
          </a:stretch>
        </p:blipFill>
        <p:spPr>
          <a:xfrm>
            <a:off x="9032634" y="5901701"/>
            <a:ext cx="2927770" cy="1095998"/>
          </a:xfrm>
          <a:prstGeom prst="rect">
            <a:avLst/>
          </a:prstGeom>
        </p:spPr>
      </p:pic>
      <p:sp>
        <p:nvSpPr>
          <p:cNvPr id="10" name="Rectangle 9">
            <a:extLst>
              <a:ext uri="{FF2B5EF4-FFF2-40B4-BE49-F238E27FC236}">
                <a16:creationId xmlns:a16="http://schemas.microsoft.com/office/drawing/2014/main" id="{202C9BCF-E56E-F147-A78E-9173EF6556CE}"/>
              </a:ext>
            </a:extLst>
          </p:cNvPr>
          <p:cNvSpPr/>
          <p:nvPr userDrawn="1"/>
        </p:nvSpPr>
        <p:spPr>
          <a:xfrm>
            <a:off x="1" y="0"/>
            <a:ext cx="12192000" cy="123687"/>
          </a:xfrm>
          <a:prstGeom prst="rect">
            <a:avLst/>
          </a:prstGeom>
          <a:solidFill>
            <a:srgbClr val="003C6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날짜 개체 틀 17">
            <a:extLst>
              <a:ext uri="{FF2B5EF4-FFF2-40B4-BE49-F238E27FC236}">
                <a16:creationId xmlns:a16="http://schemas.microsoft.com/office/drawing/2014/main" id="{DA9ACA7F-C105-4EA5-AD9E-91BD003FB58B}"/>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Jan 10, 2022</a:t>
            </a:r>
            <a:endParaRPr lang="ko-KR" altLang="en-US" dirty="0"/>
          </a:p>
        </p:txBody>
      </p:sp>
      <p:sp>
        <p:nvSpPr>
          <p:cNvPr id="19" name="바닥글 개체 틀 18">
            <a:extLst>
              <a:ext uri="{FF2B5EF4-FFF2-40B4-BE49-F238E27FC236}">
                <a16:creationId xmlns:a16="http://schemas.microsoft.com/office/drawing/2014/main" id="{90AC1D83-28EB-4D83-B34C-82B13557D7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0" name="슬라이드 번호 개체 틀 19">
            <a:extLst>
              <a:ext uri="{FF2B5EF4-FFF2-40B4-BE49-F238E27FC236}">
                <a16:creationId xmlns:a16="http://schemas.microsoft.com/office/drawing/2014/main" id="{0BC1C439-5961-42FE-890E-0B99B4204EF1}"/>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3778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ct val="90000"/>
        </a:lnSpc>
        <a:spcBef>
          <a:spcPct val="0"/>
        </a:spcBef>
        <a:buNone/>
        <a:defRPr sz="2700" b="1" kern="1200">
          <a:solidFill>
            <a:schemeClr val="tx1"/>
          </a:solidFill>
          <a:latin typeface="Kigelia" panose="020B0503040502020203" pitchFamily="34" charset="0"/>
          <a:ea typeface="+mj-ea"/>
          <a:cs typeface="Kigelia" panose="020B0503040502020203" pitchFamily="34" charset="0"/>
        </a:defRPr>
      </a:lvl1pPr>
    </p:titleStyle>
    <p:body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view_students.jpg"/>
          <p:cNvPicPr>
            <a:picLocks noGrp="1" noChangeAspect="1"/>
          </p:cNvPicPr>
          <p:nvPr>
            <p:ph type="pic" idx="13"/>
          </p:nvPr>
        </p:nvPicPr>
        <p:blipFill>
          <a:blip r:embed="rId2">
            <a:extLst>
              <a:ext uri="{28A0092B-C50C-407E-A947-70E740481C1C}">
                <a14:useLocalDpi xmlns:a14="http://schemas.microsoft.com/office/drawing/2010/main" val="0"/>
              </a:ext>
            </a:extLst>
          </a:blip>
          <a:srcRect t="159" b="159"/>
          <a:stretch>
            <a:fillRect/>
          </a:stretch>
        </p:blipFill>
        <p:spPr/>
      </p:pic>
      <p:sp>
        <p:nvSpPr>
          <p:cNvPr id="4" name="Title 3"/>
          <p:cNvSpPr>
            <a:spLocks noGrp="1"/>
          </p:cNvSpPr>
          <p:nvPr>
            <p:ph type="title"/>
          </p:nvPr>
        </p:nvSpPr>
        <p:spPr/>
        <p:txBody>
          <a:bodyPr/>
          <a:lstStyle/>
          <a:p>
            <a:r>
              <a:rPr lang="en-US" dirty="0"/>
              <a:t>STAT7:</a:t>
            </a:r>
            <a:br>
              <a:rPr lang="en-US" dirty="0"/>
            </a:br>
            <a:r>
              <a:rPr lang="en-US" dirty="0"/>
              <a:t>Discussion Section </a:t>
            </a:r>
            <a:r>
              <a:rPr lang="en-US" dirty="0" smtClean="0"/>
              <a:t>#1</a:t>
            </a:r>
            <a:endParaRPr 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88670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ACDC11D-DB1D-4986-8E4A-AAB2A5573D19}"/>
              </a:ext>
            </a:extLst>
          </p:cNvPr>
          <p:cNvSpPr>
            <a:spLocks noGrp="1"/>
          </p:cNvSpPr>
          <p:nvPr>
            <p:ph idx="1"/>
          </p:nvPr>
        </p:nvSpPr>
        <p:spPr/>
        <p:txBody>
          <a:bodyPr>
            <a:normAutofit/>
          </a:bodyPr>
          <a:lstStyle/>
          <a:p>
            <a:r>
              <a:rPr lang="en-US" altLang="ko-KR" dirty="0"/>
              <a:t>determine whether the study depicts an observational study or an experiment.</a:t>
            </a:r>
          </a:p>
          <a:p>
            <a:pPr lvl="1"/>
            <a:r>
              <a:rPr lang="en-US" altLang="ko-KR" dirty="0"/>
              <a:t>[1.2.9] Cancer Study The American Cancer Society is beginning a study to learn why some people never get cancer. To take part in the study, a person must be 30–65 years of age and never had cancer. The study requires that the participants fill out surveys about their health and habits and give blood samples and waist measurements. These surveys must be filled out every two years. The study is expected to last for the next 20 years.</a:t>
            </a:r>
          </a:p>
          <a:p>
            <a:pPr lvl="1"/>
            <a:r>
              <a:rPr lang="en-US" altLang="ko-KR" dirty="0"/>
              <a:t>[1.2.11] Seventh-grade students are randomly divided into two groups. One group is taught math using traditional techniques; the other is taught math using a reform method. After 1 year, each group is given an achievement test to compare proficiency.</a:t>
            </a:r>
          </a:p>
          <a:p>
            <a:endParaRPr lang="en-US" altLang="ko-KR" dirty="0"/>
          </a:p>
        </p:txBody>
      </p:sp>
      <p:sp>
        <p:nvSpPr>
          <p:cNvPr id="3" name="제목 2">
            <a:extLst>
              <a:ext uri="{FF2B5EF4-FFF2-40B4-BE49-F238E27FC236}">
                <a16:creationId xmlns:a16="http://schemas.microsoft.com/office/drawing/2014/main" id="{BF34E3B0-FB88-4AA2-9682-06A299AAD9A7}"/>
              </a:ext>
            </a:extLst>
          </p:cNvPr>
          <p:cNvSpPr>
            <a:spLocks noGrp="1"/>
          </p:cNvSpPr>
          <p:nvPr>
            <p:ph type="title"/>
          </p:nvPr>
        </p:nvSpPr>
        <p:spPr/>
        <p:txBody>
          <a:bodyPr/>
          <a:lstStyle/>
          <a:p>
            <a:r>
              <a:rPr lang="en-US" altLang="ko-KR" dirty="0"/>
              <a:t>Problem 3: example</a:t>
            </a:r>
            <a:endParaRPr lang="ko-KR" altLang="en-US" dirty="0"/>
          </a:p>
        </p:txBody>
      </p:sp>
      <p:sp>
        <p:nvSpPr>
          <p:cNvPr id="5" name="바닥글 개체 틀 4">
            <a:extLst>
              <a:ext uri="{FF2B5EF4-FFF2-40B4-BE49-F238E27FC236}">
                <a16:creationId xmlns:a16="http://schemas.microsoft.com/office/drawing/2014/main" id="{226BB4DE-7553-4C1C-BC25-33A1F97C31F0}"/>
              </a:ext>
            </a:extLst>
          </p:cNvPr>
          <p:cNvSpPr>
            <a:spLocks noGrp="1"/>
          </p:cNvSpPr>
          <p:nvPr>
            <p:ph type="ftr" sz="quarter" idx="4294967295"/>
          </p:nvPr>
        </p:nvSpPr>
        <p:spPr/>
        <p:txBody>
          <a:bodyPr/>
          <a:lstStyle/>
          <a:p>
            <a:r>
              <a:rPr lang="en-US" altLang="ko-KR"/>
              <a:t>STAT7 Discussion Section</a:t>
            </a:r>
            <a:endParaRPr lang="ko-KR" altLang="en-US" dirty="0"/>
          </a:p>
        </p:txBody>
      </p:sp>
      <p:sp>
        <p:nvSpPr>
          <p:cNvPr id="4" name="灯片编号占位符 3"/>
          <p:cNvSpPr>
            <a:spLocks noGrp="1"/>
          </p:cNvSpPr>
          <p:nvPr>
            <p:ph type="sldNum" sz="quarter" idx="12"/>
          </p:nvPr>
        </p:nvSpPr>
        <p:spPr/>
        <p:txBody>
          <a:bodyPr/>
          <a:lstStyle/>
          <a:p>
            <a:fld id="{6B75397A-7516-403F-881B-84879BD0A30E}" type="slidenum">
              <a:rPr lang="ko-KR" altLang="en-US" smtClean="0"/>
              <a:t>10</a:t>
            </a:fld>
            <a:endParaRPr lang="ko-KR" altLang="en-US"/>
          </a:p>
        </p:txBody>
      </p:sp>
    </p:spTree>
    <p:extLst>
      <p:ext uri="{BB962C8B-B14F-4D97-AF65-F5344CB8AC3E}">
        <p14:creationId xmlns:p14="http://schemas.microsoft.com/office/powerpoint/2010/main" val="508990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2B17CBD-85E7-4EB4-A18D-D19661DC9A7A}"/>
              </a:ext>
            </a:extLst>
          </p:cNvPr>
          <p:cNvSpPr>
            <a:spLocks noGrp="1"/>
          </p:cNvSpPr>
          <p:nvPr>
            <p:ph idx="1"/>
          </p:nvPr>
        </p:nvSpPr>
        <p:spPr/>
        <p:txBody>
          <a:bodyPr/>
          <a:lstStyle/>
          <a:p>
            <a:r>
              <a:rPr lang="en-US" altLang="ko-KR" dirty="0"/>
              <a:t>Population vs Sample</a:t>
            </a:r>
          </a:p>
          <a:p>
            <a:pPr lvl="1"/>
            <a:r>
              <a:rPr lang="en-US" altLang="ko-KR" dirty="0"/>
              <a:t>The entire group to be studied is called the </a:t>
            </a:r>
            <a:r>
              <a:rPr lang="en-US" altLang="ko-KR" b="1" dirty="0">
                <a:solidFill>
                  <a:schemeClr val="accent6"/>
                </a:solidFill>
              </a:rPr>
              <a:t>population</a:t>
            </a:r>
            <a:r>
              <a:rPr lang="en-US" altLang="ko-KR" dirty="0"/>
              <a:t>. </a:t>
            </a:r>
          </a:p>
          <a:p>
            <a:pPr lvl="1"/>
            <a:r>
              <a:rPr lang="en-US" altLang="ko-KR" dirty="0"/>
              <a:t>A </a:t>
            </a:r>
            <a:r>
              <a:rPr lang="en-US" altLang="ko-KR" b="1" dirty="0">
                <a:solidFill>
                  <a:schemeClr val="accent6"/>
                </a:solidFill>
              </a:rPr>
              <a:t>sample</a:t>
            </a:r>
            <a:r>
              <a:rPr lang="en-US" altLang="ko-KR" dirty="0"/>
              <a:t> is a subset of the population that is being studied.</a:t>
            </a:r>
          </a:p>
          <a:p>
            <a:r>
              <a:rPr lang="en-US" altLang="ko-KR" dirty="0"/>
              <a:t>Parameter vs Statistic</a:t>
            </a:r>
          </a:p>
          <a:p>
            <a:pPr lvl="1"/>
            <a:r>
              <a:rPr lang="en-US" altLang="ko-KR" dirty="0"/>
              <a:t>A </a:t>
            </a:r>
            <a:r>
              <a:rPr lang="en-US" altLang="ko-KR" b="1" dirty="0">
                <a:solidFill>
                  <a:schemeClr val="accent6"/>
                </a:solidFill>
              </a:rPr>
              <a:t>parameter</a:t>
            </a:r>
            <a:r>
              <a:rPr lang="en-US" altLang="ko-KR" dirty="0"/>
              <a:t> is a numerical summary of a population.</a:t>
            </a:r>
          </a:p>
          <a:p>
            <a:pPr lvl="1"/>
            <a:r>
              <a:rPr lang="en-US" altLang="ko-KR" dirty="0"/>
              <a:t>A </a:t>
            </a:r>
            <a:r>
              <a:rPr lang="en-US" altLang="ko-KR" b="1" dirty="0">
                <a:solidFill>
                  <a:schemeClr val="accent6"/>
                </a:solidFill>
              </a:rPr>
              <a:t>statistic</a:t>
            </a:r>
            <a:r>
              <a:rPr lang="en-US" altLang="ko-KR" dirty="0"/>
              <a:t> is a numerical summary of a sample</a:t>
            </a:r>
          </a:p>
          <a:p>
            <a:endParaRPr lang="ko-KR" altLang="en-US" dirty="0"/>
          </a:p>
        </p:txBody>
      </p:sp>
      <p:sp>
        <p:nvSpPr>
          <p:cNvPr id="3" name="제목 2">
            <a:extLst>
              <a:ext uri="{FF2B5EF4-FFF2-40B4-BE49-F238E27FC236}">
                <a16:creationId xmlns:a16="http://schemas.microsoft.com/office/drawing/2014/main" id="{8F7E0FC4-DFBA-43C0-B2FF-BA859BA7BD11}"/>
              </a:ext>
            </a:extLst>
          </p:cNvPr>
          <p:cNvSpPr>
            <a:spLocks noGrp="1"/>
          </p:cNvSpPr>
          <p:nvPr>
            <p:ph type="title"/>
          </p:nvPr>
        </p:nvSpPr>
        <p:spPr/>
        <p:txBody>
          <a:bodyPr/>
          <a:lstStyle/>
          <a:p>
            <a:r>
              <a:rPr lang="en-US" altLang="ko-KR" dirty="0"/>
              <a:t>Problem 1</a:t>
            </a:r>
            <a:endParaRPr lang="ko-KR" altLang="en-US" dirty="0"/>
          </a:p>
        </p:txBody>
      </p:sp>
      <p:sp>
        <p:nvSpPr>
          <p:cNvPr id="5" name="바닥글 개체 틀 4">
            <a:extLst>
              <a:ext uri="{FF2B5EF4-FFF2-40B4-BE49-F238E27FC236}">
                <a16:creationId xmlns:a16="http://schemas.microsoft.com/office/drawing/2014/main" id="{38DD591C-EFBB-47D9-9F11-091A44B66604}"/>
              </a:ext>
            </a:extLst>
          </p:cNvPr>
          <p:cNvSpPr>
            <a:spLocks noGrp="1"/>
          </p:cNvSpPr>
          <p:nvPr>
            <p:ph type="ftr" sz="quarter" idx="4294967295"/>
          </p:nvPr>
        </p:nvSpPr>
        <p:spPr/>
        <p:txBody>
          <a:bodyPr/>
          <a:lstStyle/>
          <a:p>
            <a:r>
              <a:rPr lang="en-US" altLang="ko-KR"/>
              <a:t>STAT7 Discussion Section</a:t>
            </a:r>
            <a:endParaRPr lang="ko-KR" altLang="en-US" dirty="0"/>
          </a:p>
        </p:txBody>
      </p:sp>
      <p:sp>
        <p:nvSpPr>
          <p:cNvPr id="7" name="灯片编号占位符 6"/>
          <p:cNvSpPr>
            <a:spLocks noGrp="1"/>
          </p:cNvSpPr>
          <p:nvPr>
            <p:ph type="sldNum" sz="quarter" idx="12"/>
          </p:nvPr>
        </p:nvSpPr>
        <p:spPr/>
        <p:txBody>
          <a:bodyPr/>
          <a:lstStyle/>
          <a:p>
            <a:fld id="{6B75397A-7516-403F-881B-84879BD0A30E}" type="slidenum">
              <a:rPr lang="ko-KR" altLang="en-US" smtClean="0"/>
              <a:t>2</a:t>
            </a:fld>
            <a:endParaRPr lang="ko-KR" altLang="en-US"/>
          </a:p>
        </p:txBody>
      </p:sp>
    </p:spTree>
    <p:extLst>
      <p:ext uri="{BB962C8B-B14F-4D97-AF65-F5344CB8AC3E}">
        <p14:creationId xmlns:p14="http://schemas.microsoft.com/office/powerpoint/2010/main" val="775616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0A86EB9-0167-420D-BB5D-00CE438B19E5}"/>
              </a:ext>
            </a:extLst>
          </p:cNvPr>
          <p:cNvSpPr>
            <a:spLocks noGrp="1"/>
          </p:cNvSpPr>
          <p:nvPr>
            <p:ph idx="1"/>
          </p:nvPr>
        </p:nvSpPr>
        <p:spPr/>
        <p:txBody>
          <a:bodyPr>
            <a:normAutofit/>
          </a:bodyPr>
          <a:lstStyle/>
          <a:p>
            <a:r>
              <a:rPr lang="en-US" altLang="ko-KR" dirty="0"/>
              <a:t>Identify the population and sample in the study</a:t>
            </a:r>
          </a:p>
          <a:p>
            <a:pPr lvl="1"/>
            <a:r>
              <a:rPr lang="en-US" altLang="ko-KR" dirty="0"/>
              <a:t>[1.1.39] The Gallup Organization contacts 1028 teenagers who are 13 to 17 years of age and live in the United States and asks whether or not they had been prescribed medications for any mental disorders, such as depression or anxiety.</a:t>
            </a:r>
          </a:p>
          <a:p>
            <a:pPr lvl="1"/>
            <a:endParaRPr lang="en-US" altLang="ko-KR" dirty="0">
              <a:solidFill>
                <a:schemeClr val="accent3"/>
              </a:solidFill>
            </a:endParaRPr>
          </a:p>
          <a:p>
            <a:r>
              <a:rPr lang="en-US" altLang="ko-KR" dirty="0"/>
              <a:t>Determine whether the underlined value is a parameter or a statistic.</a:t>
            </a:r>
          </a:p>
          <a:p>
            <a:pPr lvl="1"/>
            <a:r>
              <a:rPr lang="en-US" altLang="ko-KR" dirty="0"/>
              <a:t>[1.1.7] (State Government) Following the 2014 national midterm election, </a:t>
            </a:r>
            <a:r>
              <a:rPr lang="en-US" altLang="ko-KR" dirty="0">
                <a:solidFill>
                  <a:schemeClr val="accent6"/>
                </a:solidFill>
              </a:rPr>
              <a:t>18% </a:t>
            </a:r>
            <a:r>
              <a:rPr lang="en-US" altLang="ko-KR" dirty="0"/>
              <a:t>of the governors of the 50 United States were female. </a:t>
            </a:r>
          </a:p>
          <a:p>
            <a:pPr lvl="2"/>
            <a:r>
              <a:rPr lang="en-US" altLang="ko-KR" dirty="0"/>
              <a:t>Source: National Governors Association</a:t>
            </a:r>
          </a:p>
          <a:p>
            <a:pPr lvl="1"/>
            <a:r>
              <a:rPr lang="en-US" altLang="ko-KR" dirty="0"/>
              <a:t>[1.1.9] (School Bullies) In a national survey of 1300 high school students (grades 9 to 12), </a:t>
            </a:r>
            <a:r>
              <a:rPr lang="en-US" altLang="ko-KR" dirty="0">
                <a:solidFill>
                  <a:schemeClr val="accent6"/>
                </a:solidFill>
              </a:rPr>
              <a:t>32%</a:t>
            </a:r>
            <a:r>
              <a:rPr lang="en-US" altLang="ko-KR" dirty="0"/>
              <a:t> of respondents reported that someone had bullied them at school.</a:t>
            </a:r>
          </a:p>
          <a:p>
            <a:pPr lvl="2"/>
            <a:r>
              <a:rPr lang="en-US" altLang="ko-KR" dirty="0"/>
              <a:t>Source: Bureau of Justice Statistics Statistic</a:t>
            </a:r>
          </a:p>
          <a:p>
            <a:pPr lvl="1"/>
            <a:endParaRPr lang="en-US" altLang="ko-KR" dirty="0"/>
          </a:p>
        </p:txBody>
      </p:sp>
      <p:sp>
        <p:nvSpPr>
          <p:cNvPr id="3" name="제목 2">
            <a:extLst>
              <a:ext uri="{FF2B5EF4-FFF2-40B4-BE49-F238E27FC236}">
                <a16:creationId xmlns:a16="http://schemas.microsoft.com/office/drawing/2014/main" id="{818963DA-5509-4445-A5D6-741168D55FD0}"/>
              </a:ext>
            </a:extLst>
          </p:cNvPr>
          <p:cNvSpPr>
            <a:spLocks noGrp="1"/>
          </p:cNvSpPr>
          <p:nvPr>
            <p:ph type="title"/>
          </p:nvPr>
        </p:nvSpPr>
        <p:spPr/>
        <p:txBody>
          <a:bodyPr/>
          <a:lstStyle/>
          <a:p>
            <a:r>
              <a:rPr lang="en-US" altLang="ko-KR" dirty="0"/>
              <a:t>Problem 1: example</a:t>
            </a:r>
            <a:endParaRPr lang="ko-KR" altLang="en-US" dirty="0"/>
          </a:p>
        </p:txBody>
      </p:sp>
      <p:sp>
        <p:nvSpPr>
          <p:cNvPr id="5" name="바닥글 개체 틀 4">
            <a:extLst>
              <a:ext uri="{FF2B5EF4-FFF2-40B4-BE49-F238E27FC236}">
                <a16:creationId xmlns:a16="http://schemas.microsoft.com/office/drawing/2014/main" id="{498D171A-F3BB-4D16-A2F8-E86906035FE5}"/>
              </a:ext>
            </a:extLst>
          </p:cNvPr>
          <p:cNvSpPr>
            <a:spLocks noGrp="1"/>
          </p:cNvSpPr>
          <p:nvPr>
            <p:ph type="ftr" sz="quarter" idx="4294967295"/>
          </p:nvPr>
        </p:nvSpPr>
        <p:spPr/>
        <p:txBody>
          <a:bodyPr/>
          <a:lstStyle/>
          <a:p>
            <a:r>
              <a:rPr lang="en-US" altLang="ko-KR"/>
              <a:t>STAT7 Discussion Section</a:t>
            </a:r>
            <a:endParaRPr lang="ko-KR" altLang="en-US" dirty="0"/>
          </a:p>
        </p:txBody>
      </p:sp>
      <p:sp>
        <p:nvSpPr>
          <p:cNvPr id="7" name="灯片编号占位符 6"/>
          <p:cNvSpPr>
            <a:spLocks noGrp="1"/>
          </p:cNvSpPr>
          <p:nvPr>
            <p:ph type="sldNum" sz="quarter" idx="12"/>
          </p:nvPr>
        </p:nvSpPr>
        <p:spPr/>
        <p:txBody>
          <a:bodyPr/>
          <a:lstStyle/>
          <a:p>
            <a:fld id="{6B75397A-7516-403F-881B-84879BD0A30E}" type="slidenum">
              <a:rPr lang="ko-KR" altLang="en-US" smtClean="0"/>
              <a:t>3</a:t>
            </a:fld>
            <a:endParaRPr lang="ko-KR" altLang="en-US"/>
          </a:p>
        </p:txBody>
      </p:sp>
    </p:spTree>
    <p:extLst>
      <p:ext uri="{BB962C8B-B14F-4D97-AF65-F5344CB8AC3E}">
        <p14:creationId xmlns:p14="http://schemas.microsoft.com/office/powerpoint/2010/main" val="1962695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AD8223B-47B4-46E8-84D7-7DD47F329288}"/>
              </a:ext>
            </a:extLst>
          </p:cNvPr>
          <p:cNvSpPr>
            <a:spLocks noGrp="1"/>
          </p:cNvSpPr>
          <p:nvPr>
            <p:ph idx="1"/>
          </p:nvPr>
        </p:nvSpPr>
        <p:spPr/>
        <p:txBody>
          <a:bodyPr>
            <a:normAutofit/>
          </a:bodyPr>
          <a:lstStyle/>
          <a:p>
            <a:r>
              <a:rPr lang="en-US" altLang="ko-KR" dirty="0"/>
              <a:t>Identify the population and sample in the study</a:t>
            </a:r>
          </a:p>
          <a:p>
            <a:pPr lvl="1"/>
            <a:r>
              <a:rPr lang="en-US" altLang="ko-KR" dirty="0"/>
              <a:t>[1.1.41] A farmer interested in the weight of his soybean crop randomly samples 100 plants and weighs the soybeans on each plant.</a:t>
            </a:r>
          </a:p>
          <a:p>
            <a:pPr marL="0" indent="0">
              <a:buNone/>
            </a:pPr>
            <a:endParaRPr lang="en-US" altLang="ko-KR" dirty="0">
              <a:solidFill>
                <a:schemeClr val="accent3"/>
              </a:solidFill>
            </a:endParaRPr>
          </a:p>
          <a:p>
            <a:r>
              <a:rPr lang="en-US" altLang="ko-KR" dirty="0"/>
              <a:t>Determine whether the underlined value is a parameter or a statistic.</a:t>
            </a:r>
          </a:p>
          <a:p>
            <a:pPr lvl="1"/>
            <a:r>
              <a:rPr lang="en-US" altLang="ko-KR" dirty="0"/>
              <a:t>[1.1.8] (Calculus Exam) The average score for a class of 28 students taking a calculus midterm exam was </a:t>
            </a:r>
            <a:r>
              <a:rPr lang="en-US" altLang="ko-KR" dirty="0">
                <a:solidFill>
                  <a:schemeClr val="accent6"/>
                </a:solidFill>
              </a:rPr>
              <a:t>72%</a:t>
            </a:r>
            <a:r>
              <a:rPr lang="en-US" altLang="ko-KR" dirty="0"/>
              <a:t>.</a:t>
            </a:r>
          </a:p>
          <a:p>
            <a:pPr lvl="1"/>
            <a:r>
              <a:rPr lang="en-US" altLang="ko-KR" dirty="0"/>
              <a:t>[1.1.10] (Drug Use) In a national survey on substance abuse, </a:t>
            </a:r>
            <a:r>
              <a:rPr lang="en-US" altLang="ko-KR" dirty="0">
                <a:solidFill>
                  <a:schemeClr val="accent6"/>
                </a:solidFill>
              </a:rPr>
              <a:t>9.6%</a:t>
            </a:r>
            <a:r>
              <a:rPr lang="en-US" altLang="ko-KR" dirty="0">
                <a:solidFill>
                  <a:schemeClr val="accent2"/>
                </a:solidFill>
              </a:rPr>
              <a:t> </a:t>
            </a:r>
            <a:r>
              <a:rPr lang="en-US" altLang="ko-KR" dirty="0"/>
              <a:t>of respondents aged 12 to 17 reported using illicit drugs within the past month.</a:t>
            </a:r>
          </a:p>
          <a:p>
            <a:pPr lvl="2"/>
            <a:r>
              <a:rPr lang="en-US" altLang="ko-KR" dirty="0"/>
              <a:t>(Source: Substance Abuse and Mental Health Services Administration, Results from the 2012 National Survey on Drug Use and Health: National Findings)</a:t>
            </a:r>
          </a:p>
        </p:txBody>
      </p:sp>
      <p:sp>
        <p:nvSpPr>
          <p:cNvPr id="3" name="제목 2">
            <a:extLst>
              <a:ext uri="{FF2B5EF4-FFF2-40B4-BE49-F238E27FC236}">
                <a16:creationId xmlns:a16="http://schemas.microsoft.com/office/drawing/2014/main" id="{733268B0-B1DF-4D31-9DCA-BA93C6796C6D}"/>
              </a:ext>
            </a:extLst>
          </p:cNvPr>
          <p:cNvSpPr>
            <a:spLocks noGrp="1"/>
          </p:cNvSpPr>
          <p:nvPr>
            <p:ph type="title"/>
          </p:nvPr>
        </p:nvSpPr>
        <p:spPr/>
        <p:txBody>
          <a:bodyPr/>
          <a:lstStyle/>
          <a:p>
            <a:r>
              <a:rPr lang="en-US" altLang="ko-KR" dirty="0"/>
              <a:t>Problem 1</a:t>
            </a:r>
            <a:endParaRPr lang="ko-KR" altLang="en-US" dirty="0"/>
          </a:p>
        </p:txBody>
      </p:sp>
      <p:sp>
        <p:nvSpPr>
          <p:cNvPr id="5" name="바닥글 개체 틀 4">
            <a:extLst>
              <a:ext uri="{FF2B5EF4-FFF2-40B4-BE49-F238E27FC236}">
                <a16:creationId xmlns:a16="http://schemas.microsoft.com/office/drawing/2014/main" id="{B26B4D91-51F5-4B0D-9539-11EF51216CC6}"/>
              </a:ext>
            </a:extLst>
          </p:cNvPr>
          <p:cNvSpPr>
            <a:spLocks noGrp="1"/>
          </p:cNvSpPr>
          <p:nvPr>
            <p:ph type="ftr" sz="quarter" idx="4294967295"/>
          </p:nvPr>
        </p:nvSpPr>
        <p:spPr/>
        <p:txBody>
          <a:bodyPr/>
          <a:lstStyle/>
          <a:p>
            <a:r>
              <a:rPr lang="en-US" altLang="ko-KR"/>
              <a:t>STAT7 Discussion Section</a:t>
            </a:r>
            <a:endParaRPr lang="ko-KR" altLang="en-US" dirty="0"/>
          </a:p>
        </p:txBody>
      </p:sp>
      <p:sp>
        <p:nvSpPr>
          <p:cNvPr id="7" name="灯片编号占位符 6"/>
          <p:cNvSpPr>
            <a:spLocks noGrp="1"/>
          </p:cNvSpPr>
          <p:nvPr>
            <p:ph type="sldNum" sz="quarter" idx="12"/>
          </p:nvPr>
        </p:nvSpPr>
        <p:spPr/>
        <p:txBody>
          <a:bodyPr/>
          <a:lstStyle/>
          <a:p>
            <a:fld id="{6B75397A-7516-403F-881B-84879BD0A30E}" type="slidenum">
              <a:rPr lang="ko-KR" altLang="en-US" smtClean="0"/>
              <a:t>4</a:t>
            </a:fld>
            <a:endParaRPr lang="ko-KR" altLang="en-US"/>
          </a:p>
        </p:txBody>
      </p:sp>
    </p:spTree>
    <p:extLst>
      <p:ext uri="{BB962C8B-B14F-4D97-AF65-F5344CB8AC3E}">
        <p14:creationId xmlns:p14="http://schemas.microsoft.com/office/powerpoint/2010/main" val="378637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2B17CBD-85E7-4EB4-A18D-D19661DC9A7A}"/>
              </a:ext>
            </a:extLst>
          </p:cNvPr>
          <p:cNvSpPr>
            <a:spLocks noGrp="1"/>
          </p:cNvSpPr>
          <p:nvPr>
            <p:ph idx="1"/>
          </p:nvPr>
        </p:nvSpPr>
        <p:spPr/>
        <p:txBody>
          <a:bodyPr>
            <a:normAutofit/>
          </a:bodyPr>
          <a:lstStyle/>
          <a:p>
            <a:r>
              <a:rPr lang="en-US" altLang="ko-KR" dirty="0"/>
              <a:t>Qualitative vs Quantitative variables</a:t>
            </a:r>
          </a:p>
          <a:p>
            <a:pPr lvl="1"/>
            <a:r>
              <a:rPr lang="en-US" altLang="ko-KR" b="1" dirty="0">
                <a:solidFill>
                  <a:schemeClr val="accent6"/>
                </a:solidFill>
              </a:rPr>
              <a:t>Qualitative, or categorical, variables </a:t>
            </a:r>
            <a:r>
              <a:rPr lang="en-US" altLang="ko-KR" dirty="0"/>
              <a:t>allow for classification of individuals based on some attribute or characteristic.</a:t>
            </a:r>
          </a:p>
          <a:p>
            <a:pPr lvl="1"/>
            <a:r>
              <a:rPr lang="en-US" altLang="ko-KR" b="1" dirty="0">
                <a:solidFill>
                  <a:schemeClr val="accent6"/>
                </a:solidFill>
              </a:rPr>
              <a:t>Quantitative variables </a:t>
            </a:r>
            <a:r>
              <a:rPr lang="en-US" altLang="ko-KR" dirty="0"/>
              <a:t>provide numerical measures of individuals. The values of a quantitative variable can be added or subtracted and provide meaningful results.</a:t>
            </a:r>
          </a:p>
          <a:p>
            <a:r>
              <a:rPr lang="en-US" altLang="ko-KR" dirty="0"/>
              <a:t>Discrete vs Continuous variables</a:t>
            </a:r>
          </a:p>
          <a:p>
            <a:pPr lvl="1"/>
            <a:r>
              <a:rPr lang="en-US" altLang="ko-KR" b="1" dirty="0">
                <a:solidFill>
                  <a:schemeClr val="accent6"/>
                </a:solidFill>
              </a:rPr>
              <a:t>A discrete variable </a:t>
            </a:r>
            <a:r>
              <a:rPr lang="en-US" altLang="ko-KR" dirty="0"/>
              <a:t>is a quantitative variable that has either a finite number of possible values or a countable number of possible values. A discrete variable cannot take on every possible value between any two possible values.</a:t>
            </a:r>
          </a:p>
          <a:p>
            <a:pPr lvl="1"/>
            <a:r>
              <a:rPr lang="en-US" altLang="ko-KR" b="1" dirty="0">
                <a:solidFill>
                  <a:schemeClr val="accent6"/>
                </a:solidFill>
              </a:rPr>
              <a:t>A continuous variable </a:t>
            </a:r>
            <a:r>
              <a:rPr lang="en-US" altLang="ko-KR" dirty="0"/>
              <a:t>is a quantitative variable that has an infinite number of possible values that are not countable. A continuous variable may take on every possible value between any two values.</a:t>
            </a:r>
            <a:endParaRPr lang="ko-KR" altLang="en-US" dirty="0"/>
          </a:p>
        </p:txBody>
      </p:sp>
      <p:sp>
        <p:nvSpPr>
          <p:cNvPr id="3" name="제목 2">
            <a:extLst>
              <a:ext uri="{FF2B5EF4-FFF2-40B4-BE49-F238E27FC236}">
                <a16:creationId xmlns:a16="http://schemas.microsoft.com/office/drawing/2014/main" id="{8F7E0FC4-DFBA-43C0-B2FF-BA859BA7BD11}"/>
              </a:ext>
            </a:extLst>
          </p:cNvPr>
          <p:cNvSpPr>
            <a:spLocks noGrp="1"/>
          </p:cNvSpPr>
          <p:nvPr>
            <p:ph type="title"/>
          </p:nvPr>
        </p:nvSpPr>
        <p:spPr/>
        <p:txBody>
          <a:bodyPr/>
          <a:lstStyle/>
          <a:p>
            <a:r>
              <a:rPr lang="en-US" altLang="ko-KR" dirty="0"/>
              <a:t>Problem 2</a:t>
            </a:r>
            <a:endParaRPr lang="ko-KR" altLang="en-US" dirty="0"/>
          </a:p>
        </p:txBody>
      </p:sp>
      <p:sp>
        <p:nvSpPr>
          <p:cNvPr id="5" name="바닥글 개체 틀 4">
            <a:extLst>
              <a:ext uri="{FF2B5EF4-FFF2-40B4-BE49-F238E27FC236}">
                <a16:creationId xmlns:a16="http://schemas.microsoft.com/office/drawing/2014/main" id="{38DD591C-EFBB-47D9-9F11-091A44B66604}"/>
              </a:ext>
            </a:extLst>
          </p:cNvPr>
          <p:cNvSpPr>
            <a:spLocks noGrp="1"/>
          </p:cNvSpPr>
          <p:nvPr>
            <p:ph type="ftr" sz="quarter" idx="4294967295"/>
          </p:nvPr>
        </p:nvSpPr>
        <p:spPr/>
        <p:txBody>
          <a:bodyPr/>
          <a:lstStyle/>
          <a:p>
            <a:r>
              <a:rPr lang="en-US" altLang="ko-KR"/>
              <a:t>STAT7 Discussion Section</a:t>
            </a:r>
            <a:endParaRPr lang="ko-KR" altLang="en-US" dirty="0"/>
          </a:p>
        </p:txBody>
      </p:sp>
      <p:sp>
        <p:nvSpPr>
          <p:cNvPr id="7" name="灯片编号占位符 6"/>
          <p:cNvSpPr>
            <a:spLocks noGrp="1"/>
          </p:cNvSpPr>
          <p:nvPr>
            <p:ph type="sldNum" sz="quarter" idx="12"/>
          </p:nvPr>
        </p:nvSpPr>
        <p:spPr/>
        <p:txBody>
          <a:bodyPr/>
          <a:lstStyle/>
          <a:p>
            <a:fld id="{6B75397A-7516-403F-881B-84879BD0A30E}" type="slidenum">
              <a:rPr lang="ko-KR" altLang="en-US" smtClean="0"/>
              <a:t>5</a:t>
            </a:fld>
            <a:endParaRPr lang="ko-KR" altLang="en-US"/>
          </a:p>
        </p:txBody>
      </p:sp>
    </p:spTree>
    <p:extLst>
      <p:ext uri="{BB962C8B-B14F-4D97-AF65-F5344CB8AC3E}">
        <p14:creationId xmlns:p14="http://schemas.microsoft.com/office/powerpoint/2010/main" val="2786428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ACDC11D-DB1D-4986-8E4A-AAB2A5573D19}"/>
              </a:ext>
            </a:extLst>
          </p:cNvPr>
          <p:cNvSpPr>
            <a:spLocks noGrp="1"/>
          </p:cNvSpPr>
          <p:nvPr>
            <p:ph idx="1"/>
          </p:nvPr>
        </p:nvSpPr>
        <p:spPr/>
        <p:txBody>
          <a:bodyPr>
            <a:normAutofit/>
          </a:bodyPr>
          <a:lstStyle/>
          <a:p>
            <a:r>
              <a:rPr lang="en-US" altLang="ko-KR" dirty="0"/>
              <a:t>Classify the variable as qualitative or quantitative.</a:t>
            </a:r>
          </a:p>
          <a:p>
            <a:pPr lvl="1"/>
            <a:r>
              <a:rPr lang="en-US" altLang="ko-KR" dirty="0"/>
              <a:t>[1.1.19] Number of </a:t>
            </a:r>
            <a:r>
              <a:rPr lang="en-US" altLang="ko-KR" dirty="0" err="1"/>
              <a:t>unpopped</a:t>
            </a:r>
            <a:r>
              <a:rPr lang="en-US" altLang="ko-KR" dirty="0"/>
              <a:t> kernels in a bag of microwave popcorn</a:t>
            </a:r>
          </a:p>
          <a:p>
            <a:pPr lvl="1"/>
            <a:r>
              <a:rPr lang="en-US" altLang="ko-KR" dirty="0"/>
              <a:t>[1.1.21] Phone number</a:t>
            </a:r>
          </a:p>
          <a:p>
            <a:endParaRPr lang="en-US" altLang="ko-KR" dirty="0"/>
          </a:p>
          <a:p>
            <a:r>
              <a:rPr lang="en-US" altLang="ko-KR" dirty="0"/>
              <a:t>determine whether the quantitative variable is discrete or continuous.</a:t>
            </a:r>
          </a:p>
          <a:p>
            <a:pPr lvl="1"/>
            <a:r>
              <a:rPr lang="en-US" altLang="ko-KR" dirty="0"/>
              <a:t>[1.1.23] Goals scored in a season by a soccer player</a:t>
            </a:r>
          </a:p>
          <a:p>
            <a:pPr lvl="1"/>
            <a:r>
              <a:rPr lang="en-US" altLang="ko-KR" dirty="0"/>
              <a:t>[1.1.25] Length (in minutes) of a country song</a:t>
            </a:r>
          </a:p>
          <a:p>
            <a:pPr lvl="1"/>
            <a:r>
              <a:rPr lang="en-US" altLang="ko-KR" dirty="0"/>
              <a:t>[1.1.27] High temperature on a randomly selected day in Memphis, Tennessee</a:t>
            </a:r>
          </a:p>
        </p:txBody>
      </p:sp>
      <p:sp>
        <p:nvSpPr>
          <p:cNvPr id="3" name="제목 2">
            <a:extLst>
              <a:ext uri="{FF2B5EF4-FFF2-40B4-BE49-F238E27FC236}">
                <a16:creationId xmlns:a16="http://schemas.microsoft.com/office/drawing/2014/main" id="{BF34E3B0-FB88-4AA2-9682-06A299AAD9A7}"/>
              </a:ext>
            </a:extLst>
          </p:cNvPr>
          <p:cNvSpPr>
            <a:spLocks noGrp="1"/>
          </p:cNvSpPr>
          <p:nvPr>
            <p:ph type="title"/>
          </p:nvPr>
        </p:nvSpPr>
        <p:spPr/>
        <p:txBody>
          <a:bodyPr/>
          <a:lstStyle/>
          <a:p>
            <a:r>
              <a:rPr lang="en-US" altLang="ko-KR" dirty="0"/>
              <a:t>Problem 2: example</a:t>
            </a:r>
            <a:endParaRPr lang="ko-KR" altLang="en-US" dirty="0"/>
          </a:p>
        </p:txBody>
      </p:sp>
      <p:sp>
        <p:nvSpPr>
          <p:cNvPr id="5" name="바닥글 개체 틀 4">
            <a:extLst>
              <a:ext uri="{FF2B5EF4-FFF2-40B4-BE49-F238E27FC236}">
                <a16:creationId xmlns:a16="http://schemas.microsoft.com/office/drawing/2014/main" id="{226BB4DE-7553-4C1C-BC25-33A1F97C31F0}"/>
              </a:ext>
            </a:extLst>
          </p:cNvPr>
          <p:cNvSpPr>
            <a:spLocks noGrp="1"/>
          </p:cNvSpPr>
          <p:nvPr>
            <p:ph type="ftr" sz="quarter" idx="4294967295"/>
          </p:nvPr>
        </p:nvSpPr>
        <p:spPr/>
        <p:txBody>
          <a:bodyPr/>
          <a:lstStyle/>
          <a:p>
            <a:r>
              <a:rPr lang="en-US" altLang="ko-KR"/>
              <a:t>STAT7 Discussion Section</a:t>
            </a:r>
            <a:endParaRPr lang="ko-KR" altLang="en-US" dirty="0"/>
          </a:p>
        </p:txBody>
      </p:sp>
      <p:sp>
        <p:nvSpPr>
          <p:cNvPr id="7" name="灯片编号占位符 6"/>
          <p:cNvSpPr>
            <a:spLocks noGrp="1"/>
          </p:cNvSpPr>
          <p:nvPr>
            <p:ph type="sldNum" sz="quarter" idx="12"/>
          </p:nvPr>
        </p:nvSpPr>
        <p:spPr/>
        <p:txBody>
          <a:bodyPr/>
          <a:lstStyle/>
          <a:p>
            <a:fld id="{6B75397A-7516-403F-881B-84879BD0A30E}" type="slidenum">
              <a:rPr lang="ko-KR" altLang="en-US" smtClean="0"/>
              <a:t>6</a:t>
            </a:fld>
            <a:endParaRPr lang="ko-KR" altLang="en-US"/>
          </a:p>
        </p:txBody>
      </p:sp>
    </p:spTree>
    <p:extLst>
      <p:ext uri="{BB962C8B-B14F-4D97-AF65-F5344CB8AC3E}">
        <p14:creationId xmlns:p14="http://schemas.microsoft.com/office/powerpoint/2010/main" val="4111674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2693" y="970883"/>
            <a:ext cx="10515600" cy="4696356"/>
          </a:xfrm>
        </p:spPr>
        <p:txBody>
          <a:bodyPr>
            <a:normAutofit lnSpcReduction="10000"/>
          </a:bodyPr>
          <a:lstStyle/>
          <a:p>
            <a:r>
              <a:rPr lang="en-US" altLang="zh-CN" sz="2200" b="1" dirty="0">
                <a:solidFill>
                  <a:schemeClr val="accent6"/>
                </a:solidFill>
              </a:rPr>
              <a:t>The nominal level of measurement data </a:t>
            </a:r>
            <a:r>
              <a:rPr lang="en-US" altLang="zh-CN" dirty="0"/>
              <a:t>type is not possible to arrange in </a:t>
            </a:r>
            <a:r>
              <a:rPr lang="en-US" altLang="zh-CN" dirty="0" smtClean="0"/>
              <a:t>some order</a:t>
            </a:r>
            <a:r>
              <a:rPr lang="en-US" altLang="zh-CN" dirty="0"/>
              <a:t>. </a:t>
            </a:r>
            <a:endParaRPr lang="en-US" altLang="zh-CN" dirty="0"/>
          </a:p>
          <a:p>
            <a:r>
              <a:rPr lang="en-US" altLang="zh-CN" sz="2200" b="1" dirty="0">
                <a:solidFill>
                  <a:schemeClr val="accent6"/>
                </a:solidFill>
              </a:rPr>
              <a:t>The </a:t>
            </a:r>
            <a:r>
              <a:rPr lang="en-US" altLang="zh-CN" sz="2200" b="1" dirty="0">
                <a:solidFill>
                  <a:schemeClr val="accent6"/>
                </a:solidFill>
              </a:rPr>
              <a:t>ordinal level of measurement data </a:t>
            </a:r>
            <a:r>
              <a:rPr lang="en-US" altLang="zh-CN" dirty="0"/>
              <a:t>type can be arranged in some order, </a:t>
            </a:r>
            <a:r>
              <a:rPr lang="en-US" altLang="zh-CN" dirty="0" smtClean="0"/>
              <a:t>but </a:t>
            </a:r>
            <a:r>
              <a:rPr lang="en-US" altLang="zh-CN" dirty="0"/>
              <a:t>differences (obtained by subtraction) between data values either cannot be </a:t>
            </a:r>
            <a:r>
              <a:rPr lang="en-US" altLang="zh-CN" dirty="0" smtClean="0"/>
              <a:t>determined </a:t>
            </a:r>
            <a:r>
              <a:rPr lang="en-US" altLang="zh-CN" dirty="0"/>
              <a:t>or are meaningless. </a:t>
            </a:r>
            <a:endParaRPr lang="en-US" altLang="zh-CN" dirty="0"/>
          </a:p>
          <a:p>
            <a:r>
              <a:rPr lang="en-US" altLang="zh-CN" sz="2200" b="1" dirty="0">
                <a:solidFill>
                  <a:schemeClr val="accent6"/>
                </a:solidFill>
              </a:rPr>
              <a:t>Interval </a:t>
            </a:r>
            <a:r>
              <a:rPr lang="en-US" altLang="zh-CN" sz="2200" b="1" dirty="0">
                <a:solidFill>
                  <a:schemeClr val="accent6"/>
                </a:solidFill>
              </a:rPr>
              <a:t>level of measurement data </a:t>
            </a:r>
            <a:r>
              <a:rPr lang="en-US" altLang="zh-CN" dirty="0"/>
              <a:t>can be arranged in order, differences </a:t>
            </a:r>
            <a:r>
              <a:rPr lang="en-US" altLang="zh-CN" dirty="0" smtClean="0"/>
              <a:t>between </a:t>
            </a:r>
            <a:r>
              <a:rPr lang="en-US" altLang="zh-CN" dirty="0"/>
              <a:t>data values can be found and are meaningful; but data at this level </a:t>
            </a:r>
            <a:r>
              <a:rPr lang="en-US" altLang="zh-CN" dirty="0" smtClean="0"/>
              <a:t>do </a:t>
            </a:r>
            <a:r>
              <a:rPr lang="en-US" altLang="zh-CN" dirty="0"/>
              <a:t>not have a natural zero starting point at which none of the quantity is present. </a:t>
            </a:r>
            <a:endParaRPr lang="en-US" altLang="zh-CN" dirty="0"/>
          </a:p>
          <a:p>
            <a:r>
              <a:rPr lang="en-US" altLang="zh-CN" sz="2200" b="1" dirty="0">
                <a:solidFill>
                  <a:schemeClr val="accent6"/>
                </a:solidFill>
              </a:rPr>
              <a:t>Ratio </a:t>
            </a:r>
            <a:r>
              <a:rPr lang="en-US" altLang="zh-CN" sz="2200" b="1" dirty="0">
                <a:solidFill>
                  <a:schemeClr val="accent6"/>
                </a:solidFill>
              </a:rPr>
              <a:t>level of measurement data </a:t>
            </a:r>
            <a:r>
              <a:rPr lang="en-US" altLang="zh-CN" dirty="0"/>
              <a:t>can be arranged in order, differences can be </a:t>
            </a:r>
            <a:r>
              <a:rPr lang="en-US" altLang="zh-CN" dirty="0" smtClean="0"/>
              <a:t>found </a:t>
            </a:r>
            <a:r>
              <a:rPr lang="en-US" altLang="zh-CN" dirty="0"/>
              <a:t>and are meaningful, and there is a natural zero starting point (where zero </a:t>
            </a:r>
            <a:r>
              <a:rPr lang="en-US" altLang="zh-CN" dirty="0" smtClean="0"/>
              <a:t>indicates </a:t>
            </a:r>
            <a:r>
              <a:rPr lang="en-US" altLang="zh-CN" dirty="0"/>
              <a:t>that none of the quantity is present). Also the term “twice” makes </a:t>
            </a:r>
            <a:r>
              <a:rPr lang="en-US" altLang="zh-CN" dirty="0" smtClean="0"/>
              <a:t>sense</a:t>
            </a:r>
            <a:r>
              <a:rPr lang="en-US" altLang="zh-CN" dirty="0"/>
              <a:t>. </a:t>
            </a:r>
            <a:endParaRPr lang="zh-CN" altLang="en-US" dirty="0"/>
          </a:p>
        </p:txBody>
      </p:sp>
      <p:sp>
        <p:nvSpPr>
          <p:cNvPr id="3" name="标题 2"/>
          <p:cNvSpPr>
            <a:spLocks noGrp="1"/>
          </p:cNvSpPr>
          <p:nvPr>
            <p:ph type="title"/>
          </p:nvPr>
        </p:nvSpPr>
        <p:spPr/>
        <p:txBody>
          <a:bodyPr/>
          <a:lstStyle/>
          <a:p>
            <a:r>
              <a:rPr lang="en-US" altLang="zh-CN" dirty="0" smtClean="0"/>
              <a:t>Level of Measurement</a:t>
            </a:r>
            <a:endParaRPr lang="zh-CN" altLang="en-US" dirty="0"/>
          </a:p>
        </p:txBody>
      </p:sp>
      <p:sp>
        <p:nvSpPr>
          <p:cNvPr id="4" name="页脚占位符 3"/>
          <p:cNvSpPr>
            <a:spLocks noGrp="1"/>
          </p:cNvSpPr>
          <p:nvPr>
            <p:ph type="ftr" sz="quarter" idx="11"/>
          </p:nvPr>
        </p:nvSpPr>
        <p:spPr/>
        <p:txBody>
          <a:bodyPr/>
          <a:lstStyle/>
          <a:p>
            <a:r>
              <a:rPr lang="en-US" altLang="ko-KR" smtClean="0"/>
              <a:t>STAT7 Discussion Section</a:t>
            </a:r>
            <a:endParaRPr lang="ko-KR" altLang="en-US" dirty="0"/>
          </a:p>
        </p:txBody>
      </p:sp>
      <p:sp>
        <p:nvSpPr>
          <p:cNvPr id="5" name="灯片编号占位符 4"/>
          <p:cNvSpPr>
            <a:spLocks noGrp="1"/>
          </p:cNvSpPr>
          <p:nvPr>
            <p:ph type="sldNum" sz="quarter" idx="12"/>
          </p:nvPr>
        </p:nvSpPr>
        <p:spPr/>
        <p:txBody>
          <a:bodyPr/>
          <a:lstStyle/>
          <a:p>
            <a:fld id="{6B75397A-7516-403F-881B-84879BD0A30E}" type="slidenum">
              <a:rPr lang="ko-KR" altLang="en-US" smtClean="0"/>
              <a:t>7</a:t>
            </a:fld>
            <a:endParaRPr lang="ko-KR" altLang="en-US"/>
          </a:p>
        </p:txBody>
      </p:sp>
    </p:spTree>
    <p:extLst>
      <p:ext uri="{BB962C8B-B14F-4D97-AF65-F5344CB8AC3E}">
        <p14:creationId xmlns:p14="http://schemas.microsoft.com/office/powerpoint/2010/main" val="335173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b="1" dirty="0"/>
              <a:t>Discuss whether the type of data are of the nominal, ordinal, interval or ratio level of </a:t>
            </a:r>
            <a:r>
              <a:rPr lang="en-US" altLang="zh-CN" b="1" dirty="0" smtClean="0"/>
              <a:t>measurement</a:t>
            </a:r>
            <a:r>
              <a:rPr lang="en-US" altLang="zh-CN" b="1" dirty="0"/>
              <a:t>. </a:t>
            </a:r>
            <a:endParaRPr lang="en-US" altLang="zh-CN" b="1" dirty="0"/>
          </a:p>
          <a:p>
            <a:r>
              <a:rPr lang="en-US" altLang="zh-CN" dirty="0"/>
              <a:t>a) Survey responses of “yes”, “no”, and “undecided”. </a:t>
            </a:r>
            <a:endParaRPr lang="en-US" altLang="zh-CN" dirty="0"/>
          </a:p>
          <a:p>
            <a:r>
              <a:rPr lang="en-US" altLang="zh-CN" dirty="0"/>
              <a:t>b) Letter grades of A, B, C, D, or F in a biostatistics class. </a:t>
            </a:r>
            <a:endParaRPr lang="en-US" altLang="zh-CN" dirty="0"/>
          </a:p>
          <a:p>
            <a:r>
              <a:rPr lang="en-US" altLang="zh-CN" dirty="0"/>
              <a:t>c) The body temperature (in degrees </a:t>
            </a:r>
            <a:r>
              <a:rPr lang="en-US" altLang="zh-CN" dirty="0" err="1"/>
              <a:t>Farenheit</a:t>
            </a:r>
            <a:r>
              <a:rPr lang="en-US" altLang="zh-CN" dirty="0"/>
              <a:t>) of the subject. </a:t>
            </a:r>
            <a:endParaRPr lang="en-US" altLang="zh-CN" dirty="0"/>
          </a:p>
          <a:p>
            <a:r>
              <a:rPr lang="en-US" altLang="zh-CN" dirty="0"/>
              <a:t>d) Year when the subject enrolled in the study. </a:t>
            </a:r>
            <a:endParaRPr lang="en-US" altLang="zh-CN" dirty="0"/>
          </a:p>
          <a:p>
            <a:r>
              <a:rPr lang="en-US" altLang="zh-CN" dirty="0"/>
              <a:t>e) The height (in cm) of a plant. </a:t>
            </a:r>
            <a:endParaRPr lang="zh-CN" altLang="en-US" dirty="0"/>
          </a:p>
        </p:txBody>
      </p:sp>
      <p:sp>
        <p:nvSpPr>
          <p:cNvPr id="3" name="标题 2"/>
          <p:cNvSpPr>
            <a:spLocks noGrp="1"/>
          </p:cNvSpPr>
          <p:nvPr>
            <p:ph type="title"/>
          </p:nvPr>
        </p:nvSpPr>
        <p:spPr/>
        <p:txBody>
          <a:bodyPr/>
          <a:lstStyle/>
          <a:p>
            <a:r>
              <a:rPr lang="en-US" altLang="zh-CN" dirty="0"/>
              <a:t>Example </a:t>
            </a:r>
            <a:endParaRPr lang="zh-CN" altLang="en-US" dirty="0"/>
          </a:p>
        </p:txBody>
      </p:sp>
      <p:sp>
        <p:nvSpPr>
          <p:cNvPr id="4" name="页脚占位符 3"/>
          <p:cNvSpPr>
            <a:spLocks noGrp="1"/>
          </p:cNvSpPr>
          <p:nvPr>
            <p:ph type="ftr" sz="quarter" idx="11"/>
          </p:nvPr>
        </p:nvSpPr>
        <p:spPr/>
        <p:txBody>
          <a:bodyPr/>
          <a:lstStyle/>
          <a:p>
            <a:r>
              <a:rPr lang="en-US" altLang="ko-KR" smtClean="0"/>
              <a:t>STAT7 Discussion Section</a:t>
            </a:r>
            <a:endParaRPr lang="ko-KR" altLang="en-US" dirty="0"/>
          </a:p>
        </p:txBody>
      </p:sp>
      <p:sp>
        <p:nvSpPr>
          <p:cNvPr id="5" name="灯片编号占位符 4"/>
          <p:cNvSpPr>
            <a:spLocks noGrp="1"/>
          </p:cNvSpPr>
          <p:nvPr>
            <p:ph type="sldNum" sz="quarter" idx="12"/>
          </p:nvPr>
        </p:nvSpPr>
        <p:spPr/>
        <p:txBody>
          <a:bodyPr/>
          <a:lstStyle/>
          <a:p>
            <a:fld id="{6B75397A-7516-403F-881B-84879BD0A30E}" type="slidenum">
              <a:rPr lang="ko-KR" altLang="en-US" smtClean="0"/>
              <a:t>8</a:t>
            </a:fld>
            <a:endParaRPr lang="ko-KR" altLang="en-US"/>
          </a:p>
        </p:txBody>
      </p:sp>
    </p:spTree>
    <p:extLst>
      <p:ext uri="{BB962C8B-B14F-4D97-AF65-F5344CB8AC3E}">
        <p14:creationId xmlns:p14="http://schemas.microsoft.com/office/powerpoint/2010/main" val="166942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74AB0E2-FACB-462F-8CE8-725B176E41D2}"/>
              </a:ext>
            </a:extLst>
          </p:cNvPr>
          <p:cNvSpPr>
            <a:spLocks noGrp="1"/>
          </p:cNvSpPr>
          <p:nvPr>
            <p:ph idx="1"/>
          </p:nvPr>
        </p:nvSpPr>
        <p:spPr/>
        <p:txBody>
          <a:bodyPr>
            <a:normAutofit fontScale="92500" lnSpcReduction="10000"/>
          </a:bodyPr>
          <a:lstStyle/>
          <a:p>
            <a:r>
              <a:rPr lang="en-US" altLang="ko-KR" dirty="0"/>
              <a:t>Observational study vs (Designed) Experiment</a:t>
            </a:r>
          </a:p>
          <a:p>
            <a:pPr lvl="1"/>
            <a:r>
              <a:rPr lang="en-US" altLang="ko-KR" b="1" dirty="0">
                <a:solidFill>
                  <a:schemeClr val="accent6"/>
                </a:solidFill>
              </a:rPr>
              <a:t>An observational study </a:t>
            </a:r>
            <a:r>
              <a:rPr lang="en-US" altLang="ko-KR" dirty="0"/>
              <a:t>measures the value of the response variable without attempting to influence the value of either the response or explanatory variables. That is, in an observational study, the researcher observes the behavior of the individuals </a:t>
            </a:r>
            <a:r>
              <a:rPr lang="en-US" altLang="ko-KR" b="1" dirty="0"/>
              <a:t>without</a:t>
            </a:r>
            <a:r>
              <a:rPr lang="en-US" altLang="ko-KR" dirty="0"/>
              <a:t> trying to influence the outcome of the study.</a:t>
            </a:r>
          </a:p>
          <a:p>
            <a:pPr lvl="1"/>
            <a:r>
              <a:rPr lang="en-US" altLang="ko-KR" dirty="0"/>
              <a:t>If a researcher assigns the individuals in a study to a certain group, intentionally changes the value of an explanatory variable, and then records the value of the response variable for each group, the study is </a:t>
            </a:r>
            <a:r>
              <a:rPr lang="en-US" altLang="ko-KR" b="1" dirty="0">
                <a:solidFill>
                  <a:schemeClr val="accent6"/>
                </a:solidFill>
              </a:rPr>
              <a:t>a designed experiment.</a:t>
            </a:r>
          </a:p>
          <a:p>
            <a:r>
              <a:rPr lang="en-US" altLang="ko-KR" dirty="0"/>
              <a:t>Confounding</a:t>
            </a:r>
          </a:p>
          <a:p>
            <a:pPr lvl="1"/>
            <a:r>
              <a:rPr lang="en-US" altLang="ko-KR" b="1" dirty="0">
                <a:solidFill>
                  <a:schemeClr val="accent6"/>
                </a:solidFill>
              </a:rPr>
              <a:t>Confounding</a:t>
            </a:r>
            <a:r>
              <a:rPr lang="en-US" altLang="ko-KR" dirty="0"/>
              <a:t> in a study occurs when the effects of two or more explanatory variables are not separated. Therefore, any relation that may exist between an explanatory variable and the response variable may be due to some other variable or variables not accounted for in the study.</a:t>
            </a:r>
          </a:p>
          <a:p>
            <a:pPr lvl="1"/>
            <a:r>
              <a:rPr lang="en-US" altLang="ko-KR" b="1" dirty="0">
                <a:solidFill>
                  <a:schemeClr val="accent6"/>
                </a:solidFill>
              </a:rPr>
              <a:t>A lurking variable </a:t>
            </a:r>
            <a:r>
              <a:rPr lang="en-US" altLang="ko-KR" dirty="0"/>
              <a:t>is an explanatory variable that was not considered in a study, but that affects the value of the response variable in the study. In addition, lurking variables are typically related to explanatory variables considered in the study.</a:t>
            </a:r>
            <a:endParaRPr lang="ko-KR" altLang="en-US" dirty="0"/>
          </a:p>
        </p:txBody>
      </p:sp>
      <p:sp>
        <p:nvSpPr>
          <p:cNvPr id="3" name="제목 2">
            <a:extLst>
              <a:ext uri="{FF2B5EF4-FFF2-40B4-BE49-F238E27FC236}">
                <a16:creationId xmlns:a16="http://schemas.microsoft.com/office/drawing/2014/main" id="{B7F32FF5-6098-4B4A-8BC2-DC67D10B4C41}"/>
              </a:ext>
            </a:extLst>
          </p:cNvPr>
          <p:cNvSpPr>
            <a:spLocks noGrp="1"/>
          </p:cNvSpPr>
          <p:nvPr>
            <p:ph type="title"/>
          </p:nvPr>
        </p:nvSpPr>
        <p:spPr/>
        <p:txBody>
          <a:bodyPr/>
          <a:lstStyle/>
          <a:p>
            <a:r>
              <a:rPr lang="en-US" altLang="ko-KR" dirty="0"/>
              <a:t>Problem 3</a:t>
            </a:r>
            <a:endParaRPr lang="ko-KR" altLang="en-US" dirty="0"/>
          </a:p>
        </p:txBody>
      </p:sp>
      <p:sp>
        <p:nvSpPr>
          <p:cNvPr id="5" name="바닥글 개체 틀 4">
            <a:extLst>
              <a:ext uri="{FF2B5EF4-FFF2-40B4-BE49-F238E27FC236}">
                <a16:creationId xmlns:a16="http://schemas.microsoft.com/office/drawing/2014/main" id="{2B193915-A304-424C-833D-570DD01C57C2}"/>
              </a:ext>
            </a:extLst>
          </p:cNvPr>
          <p:cNvSpPr>
            <a:spLocks noGrp="1"/>
          </p:cNvSpPr>
          <p:nvPr>
            <p:ph type="ftr" sz="quarter" idx="4294967295"/>
          </p:nvPr>
        </p:nvSpPr>
        <p:spPr/>
        <p:txBody>
          <a:bodyPr/>
          <a:lstStyle/>
          <a:p>
            <a:r>
              <a:rPr lang="en-US" altLang="ko-KR"/>
              <a:t>STAT7 Discussion Section</a:t>
            </a:r>
            <a:endParaRPr lang="ko-KR" altLang="en-US" dirty="0"/>
          </a:p>
        </p:txBody>
      </p:sp>
      <p:sp>
        <p:nvSpPr>
          <p:cNvPr id="4" name="灯片编号占位符 3"/>
          <p:cNvSpPr>
            <a:spLocks noGrp="1"/>
          </p:cNvSpPr>
          <p:nvPr>
            <p:ph type="sldNum" sz="quarter" idx="12"/>
          </p:nvPr>
        </p:nvSpPr>
        <p:spPr/>
        <p:txBody>
          <a:bodyPr/>
          <a:lstStyle/>
          <a:p>
            <a:fld id="{6B75397A-7516-403F-881B-84879BD0A30E}" type="slidenum">
              <a:rPr lang="ko-KR" altLang="en-US" smtClean="0"/>
              <a:t>9</a:t>
            </a:fld>
            <a:endParaRPr lang="ko-KR" altLang="en-US"/>
          </a:p>
        </p:txBody>
      </p:sp>
    </p:spTree>
    <p:extLst>
      <p:ext uri="{BB962C8B-B14F-4D97-AF65-F5344CB8AC3E}">
        <p14:creationId xmlns:p14="http://schemas.microsoft.com/office/powerpoint/2010/main" val="925773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0">
      <a:dk1>
        <a:srgbClr val="000000"/>
      </a:dk1>
      <a:lt1>
        <a:srgbClr val="FFFFFF"/>
      </a:lt1>
      <a:dk2>
        <a:srgbClr val="44546A"/>
      </a:dk2>
      <a:lt2>
        <a:srgbClr val="E7E6E6"/>
      </a:lt2>
      <a:accent1>
        <a:srgbClr val="003B6A"/>
      </a:accent1>
      <a:accent2>
        <a:srgbClr val="FDC701"/>
      </a:accent2>
      <a:accent3>
        <a:srgbClr val="0069AD"/>
      </a:accent3>
      <a:accent4>
        <a:srgbClr val="13A5DC"/>
      </a:accent4>
      <a:accent5>
        <a:srgbClr val="007888"/>
      </a:accent5>
      <a:accent6>
        <a:srgbClr val="FF9F15"/>
      </a:accent6>
      <a:hlink>
        <a:srgbClr val="FFC003"/>
      </a:hlink>
      <a:folHlink>
        <a:srgbClr val="DA206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SC Template (Widescreen Edition)" id="{9F8A7A27-C923-5646-822B-F56B55A0414F}" vid="{B3A8500F-76B8-0B4B-8D86-BD2EECB1A1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21071</TotalTime>
  <Words>1219</Words>
  <Application>Microsoft Office PowerPoint</Application>
  <PresentationFormat>宽屏</PresentationFormat>
  <Paragraphs>96</Paragraphs>
  <Slides>10</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굴림</vt:lpstr>
      <vt:lpstr>Helvetica Neue</vt:lpstr>
      <vt:lpstr>Kigelia</vt:lpstr>
      <vt:lpstr>Kigelia Light</vt:lpstr>
      <vt:lpstr>Lucida Grande</vt:lpstr>
      <vt:lpstr>맑은 고딕</vt:lpstr>
      <vt:lpstr>ヒラギノ角ゴ Pro W3</vt:lpstr>
      <vt:lpstr>黑体</vt:lpstr>
      <vt:lpstr>Arial</vt:lpstr>
      <vt:lpstr>Calibri</vt:lpstr>
      <vt:lpstr>Wingdings</vt:lpstr>
      <vt:lpstr>Office Theme</vt:lpstr>
      <vt:lpstr>STAT7: Discussion Section #1</vt:lpstr>
      <vt:lpstr>Problem 1</vt:lpstr>
      <vt:lpstr>Problem 1: example</vt:lpstr>
      <vt:lpstr>Problem 1</vt:lpstr>
      <vt:lpstr>Problem 2</vt:lpstr>
      <vt:lpstr>Problem 2: example</vt:lpstr>
      <vt:lpstr>Level of Measurement</vt:lpstr>
      <vt:lpstr>Example </vt:lpstr>
      <vt:lpstr>Problem 3</vt:lpstr>
      <vt:lpstr>Problem 3: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oodiase@ucsc.edu</dc:creator>
  <cp:lastModifiedBy>王奇</cp:lastModifiedBy>
  <cp:revision>20</cp:revision>
  <cp:lastPrinted>2018-05-03T22:16:03Z</cp:lastPrinted>
  <dcterms:created xsi:type="dcterms:W3CDTF">2018-05-03T19:26:35Z</dcterms:created>
  <dcterms:modified xsi:type="dcterms:W3CDTF">2022-03-31T16:32:45Z</dcterms:modified>
</cp:coreProperties>
</file>