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2"/>
  </p:notesMasterIdLst>
  <p:sldIdLst>
    <p:sldId id="297" r:id="rId2"/>
    <p:sldId id="284" r:id="rId3"/>
    <p:sldId id="296" r:id="rId4"/>
    <p:sldId id="293" r:id="rId5"/>
    <p:sldId id="285" r:id="rId6"/>
    <p:sldId id="292" r:id="rId7"/>
    <p:sldId id="298" r:id="rId8"/>
    <p:sldId id="299" r:id="rId9"/>
    <p:sldId id="300" r:id="rId10"/>
    <p:sldId id="301" r:id="rId11"/>
    <p:sldId id="303" r:id="rId12"/>
    <p:sldId id="304" r:id="rId13"/>
    <p:sldId id="305" r:id="rId14"/>
    <p:sldId id="306" r:id="rId15"/>
    <p:sldId id="307" r:id="rId16"/>
    <p:sldId id="308" r:id="rId17"/>
    <p:sldId id="309" r:id="rId18"/>
    <p:sldId id="310" r:id="rId19"/>
    <p:sldId id="311" r:id="rId20"/>
    <p:sldId id="312" r:id="rId21"/>
    <p:sldId id="313" r:id="rId22"/>
    <p:sldId id="315" r:id="rId23"/>
    <p:sldId id="316" r:id="rId24"/>
    <p:sldId id="317" r:id="rId25"/>
    <p:sldId id="318" r:id="rId26"/>
    <p:sldId id="319" r:id="rId27"/>
    <p:sldId id="320" r:id="rId28"/>
    <p:sldId id="321" r:id="rId29"/>
    <p:sldId id="322" r:id="rId30"/>
    <p:sldId id="32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8"/>
    <a:srgbClr val="F8B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FA906-906C-4438-8D12-71950FAC33DA}" v="7" dt="2022-01-10T19:35:59.766"/>
  </p1510:revLst>
</p1510:revInfo>
</file>

<file path=ppt/tableStyles.xml><?xml version="1.0" encoding="utf-8"?>
<a:tblStyleLst xmlns:a="http://schemas.openxmlformats.org/drawingml/2006/main" def="{5C22544A-7EE6-4342-B048-85BDC9FD1C3A}">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791" autoAdjust="0"/>
  </p:normalViewPr>
  <p:slideViewPr>
    <p:cSldViewPr snapToGrid="0" snapToObjects="1">
      <p:cViewPr varScale="1">
        <p:scale>
          <a:sx n="147" d="100"/>
          <a:sy n="147" d="100"/>
        </p:scale>
        <p:origin x="774" y="1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최 석준" userId="6f687b8e7e57ada7" providerId="LiveId" clId="{8BEFA906-906C-4438-8D12-71950FAC33DA}"/>
    <pc:docChg chg="undo custSel addSld delSld modSld">
      <pc:chgData name="최 석준" userId="6f687b8e7e57ada7" providerId="LiveId" clId="{8BEFA906-906C-4438-8D12-71950FAC33DA}" dt="2022-01-09T06:35:00.104" v="1193" actId="6549"/>
      <pc:docMkLst>
        <pc:docMk/>
      </pc:docMkLst>
      <pc:sldChg chg="del">
        <pc:chgData name="최 석준" userId="6f687b8e7e57ada7" providerId="LiveId" clId="{8BEFA906-906C-4438-8D12-71950FAC33DA}" dt="2022-01-05T20:40:33.031" v="0" actId="47"/>
        <pc:sldMkLst>
          <pc:docMk/>
          <pc:sldMk cId="1088670212" sldId="271"/>
        </pc:sldMkLst>
      </pc:sldChg>
      <pc:sldChg chg="del">
        <pc:chgData name="최 석준" userId="6f687b8e7e57ada7" providerId="LiveId" clId="{8BEFA906-906C-4438-8D12-71950FAC33DA}" dt="2022-01-05T20:40:33.031" v="0" actId="47"/>
        <pc:sldMkLst>
          <pc:docMk/>
          <pc:sldMk cId="3048395599" sldId="272"/>
        </pc:sldMkLst>
      </pc:sldChg>
      <pc:sldChg chg="del">
        <pc:chgData name="최 석준" userId="6f687b8e7e57ada7" providerId="LiveId" clId="{8BEFA906-906C-4438-8D12-71950FAC33DA}" dt="2022-01-05T20:40:33.031" v="0" actId="47"/>
        <pc:sldMkLst>
          <pc:docMk/>
          <pc:sldMk cId="3780332585" sldId="273"/>
        </pc:sldMkLst>
      </pc:sldChg>
      <pc:sldChg chg="del">
        <pc:chgData name="최 석준" userId="6f687b8e7e57ada7" providerId="LiveId" clId="{8BEFA906-906C-4438-8D12-71950FAC33DA}" dt="2022-01-05T20:40:33.031" v="0" actId="47"/>
        <pc:sldMkLst>
          <pc:docMk/>
          <pc:sldMk cId="227143950" sldId="274"/>
        </pc:sldMkLst>
      </pc:sldChg>
      <pc:sldChg chg="del">
        <pc:chgData name="최 석준" userId="6f687b8e7e57ada7" providerId="LiveId" clId="{8BEFA906-906C-4438-8D12-71950FAC33DA}" dt="2022-01-05T20:40:33.031" v="0" actId="47"/>
        <pc:sldMkLst>
          <pc:docMk/>
          <pc:sldMk cId="3700991537" sldId="275"/>
        </pc:sldMkLst>
      </pc:sldChg>
      <pc:sldChg chg="del">
        <pc:chgData name="최 석준" userId="6f687b8e7e57ada7" providerId="LiveId" clId="{8BEFA906-906C-4438-8D12-71950FAC33DA}" dt="2022-01-05T20:40:33.031" v="0" actId="47"/>
        <pc:sldMkLst>
          <pc:docMk/>
          <pc:sldMk cId="2926623257" sldId="276"/>
        </pc:sldMkLst>
      </pc:sldChg>
      <pc:sldChg chg="del">
        <pc:chgData name="최 석준" userId="6f687b8e7e57ada7" providerId="LiveId" clId="{8BEFA906-906C-4438-8D12-71950FAC33DA}" dt="2022-01-05T20:40:33.031" v="0" actId="47"/>
        <pc:sldMkLst>
          <pc:docMk/>
          <pc:sldMk cId="3405282296" sldId="277"/>
        </pc:sldMkLst>
      </pc:sldChg>
      <pc:sldChg chg="del">
        <pc:chgData name="최 석준" userId="6f687b8e7e57ada7" providerId="LiveId" clId="{8BEFA906-906C-4438-8D12-71950FAC33DA}" dt="2022-01-05T20:40:33.031" v="0" actId="47"/>
        <pc:sldMkLst>
          <pc:docMk/>
          <pc:sldMk cId="4028736891" sldId="278"/>
        </pc:sldMkLst>
      </pc:sldChg>
      <pc:sldChg chg="del">
        <pc:chgData name="최 석준" userId="6f687b8e7e57ada7" providerId="LiveId" clId="{8BEFA906-906C-4438-8D12-71950FAC33DA}" dt="2022-01-05T20:40:33.031" v="0" actId="47"/>
        <pc:sldMkLst>
          <pc:docMk/>
          <pc:sldMk cId="3364706515" sldId="279"/>
        </pc:sldMkLst>
      </pc:sldChg>
      <pc:sldChg chg="modSp mod">
        <pc:chgData name="최 석준" userId="6f687b8e7e57ada7" providerId="LiveId" clId="{8BEFA906-906C-4438-8D12-71950FAC33DA}" dt="2022-01-09T06:34:22.370" v="1181" actId="20577"/>
        <pc:sldMkLst>
          <pc:docMk/>
          <pc:sldMk cId="426959994" sldId="280"/>
        </pc:sldMkLst>
        <pc:spChg chg="mod">
          <ac:chgData name="최 석준" userId="6f687b8e7e57ada7" providerId="LiveId" clId="{8BEFA906-906C-4438-8D12-71950FAC33DA}" dt="2022-01-09T06:17:28.293" v="1141" actId="6549"/>
          <ac:spMkLst>
            <pc:docMk/>
            <pc:sldMk cId="426959994" sldId="280"/>
            <ac:spMk id="2" creationId="{1C4536A2-87BF-492F-8FEF-0CECE81DEC40}"/>
          </ac:spMkLst>
        </pc:spChg>
        <pc:spChg chg="mod">
          <ac:chgData name="최 석준" userId="6f687b8e7e57ada7" providerId="LiveId" clId="{8BEFA906-906C-4438-8D12-71950FAC33DA}" dt="2022-01-09T06:34:22.370" v="1181" actId="20577"/>
          <ac:spMkLst>
            <pc:docMk/>
            <pc:sldMk cId="426959994" sldId="280"/>
            <ac:spMk id="3" creationId="{E8929D0E-37C8-4FAA-BA4A-8AEAF146DB3D}"/>
          </ac:spMkLst>
        </pc:spChg>
      </pc:sldChg>
      <pc:sldChg chg="modSp mod">
        <pc:chgData name="최 석준" userId="6f687b8e7e57ada7" providerId="LiveId" clId="{8BEFA906-906C-4438-8D12-71950FAC33DA}" dt="2022-01-09T05:50:42.665" v="1117"/>
        <pc:sldMkLst>
          <pc:docMk/>
          <pc:sldMk cId="4259108625" sldId="281"/>
        </pc:sldMkLst>
        <pc:spChg chg="mod">
          <ac:chgData name="최 석준" userId="6f687b8e7e57ada7" providerId="LiveId" clId="{8BEFA906-906C-4438-8D12-71950FAC33DA}" dt="2022-01-09T05:50:42.665" v="1117"/>
          <ac:spMkLst>
            <pc:docMk/>
            <pc:sldMk cId="4259108625" sldId="281"/>
            <ac:spMk id="2" creationId="{82B17CBD-85E7-4EB4-A18D-D19661DC9A7A}"/>
          </ac:spMkLst>
        </pc:spChg>
        <pc:spChg chg="mod">
          <ac:chgData name="최 석준" userId="6f687b8e7e57ada7" providerId="LiveId" clId="{8BEFA906-906C-4438-8D12-71950FAC33DA}" dt="2022-01-06T05:12:22.296" v="185" actId="6549"/>
          <ac:spMkLst>
            <pc:docMk/>
            <pc:sldMk cId="4259108625" sldId="281"/>
            <ac:spMk id="3" creationId="{8F7E0FC4-DFBA-43C0-B2FF-BA859BA7BD11}"/>
          </ac:spMkLst>
        </pc:spChg>
      </pc:sldChg>
      <pc:sldChg chg="modSp mod">
        <pc:chgData name="최 석준" userId="6f687b8e7e57ada7" providerId="LiveId" clId="{8BEFA906-906C-4438-8D12-71950FAC33DA}" dt="2022-01-06T05:12:28.806" v="187" actId="6549"/>
        <pc:sldMkLst>
          <pc:docMk/>
          <pc:sldMk cId="2694749380" sldId="282"/>
        </pc:sldMkLst>
        <pc:spChg chg="mod">
          <ac:chgData name="최 석준" userId="6f687b8e7e57ada7" providerId="LiveId" clId="{8BEFA906-906C-4438-8D12-71950FAC33DA}" dt="2022-01-06T05:12:28.806" v="187" actId="6549"/>
          <ac:spMkLst>
            <pc:docMk/>
            <pc:sldMk cId="2694749380" sldId="282"/>
            <ac:spMk id="3" creationId="{8F7E0FC4-DFBA-43C0-B2FF-BA859BA7BD11}"/>
          </ac:spMkLst>
        </pc:spChg>
      </pc:sldChg>
      <pc:sldChg chg="modSp mod">
        <pc:chgData name="최 석준" userId="6f687b8e7e57ada7" providerId="LiveId" clId="{8BEFA906-906C-4438-8D12-71950FAC33DA}" dt="2022-01-05T20:42:09.506" v="8" actId="207"/>
        <pc:sldMkLst>
          <pc:docMk/>
          <pc:sldMk cId="2625151704" sldId="284"/>
        </pc:sldMkLst>
        <pc:spChg chg="mod">
          <ac:chgData name="최 석준" userId="6f687b8e7e57ada7" providerId="LiveId" clId="{8BEFA906-906C-4438-8D12-71950FAC33DA}" dt="2022-01-05T20:42:09.506" v="8" actId="207"/>
          <ac:spMkLst>
            <pc:docMk/>
            <pc:sldMk cId="2625151704" sldId="284"/>
            <ac:spMk id="2" creationId="{E1E7C180-2374-4C98-8449-5EBCFC5218C4}"/>
          </ac:spMkLst>
        </pc:spChg>
      </pc:sldChg>
      <pc:sldChg chg="modSp mod">
        <pc:chgData name="최 석준" userId="6f687b8e7e57ada7" providerId="LiveId" clId="{8BEFA906-906C-4438-8D12-71950FAC33DA}" dt="2022-01-06T05:12:43.347" v="191" actId="6549"/>
        <pc:sldMkLst>
          <pc:docMk/>
          <pc:sldMk cId="2717249245" sldId="285"/>
        </pc:sldMkLst>
        <pc:spChg chg="mod">
          <ac:chgData name="최 석준" userId="6f687b8e7e57ada7" providerId="LiveId" clId="{8BEFA906-906C-4438-8D12-71950FAC33DA}" dt="2022-01-05T20:42:22.332" v="10" actId="207"/>
          <ac:spMkLst>
            <pc:docMk/>
            <pc:sldMk cId="2717249245" sldId="285"/>
            <ac:spMk id="2" creationId="{B996A084-29AB-4225-9637-43FF4DF46703}"/>
          </ac:spMkLst>
        </pc:spChg>
        <pc:spChg chg="mod">
          <ac:chgData name="최 석준" userId="6f687b8e7e57ada7" providerId="LiveId" clId="{8BEFA906-906C-4438-8D12-71950FAC33DA}" dt="2022-01-06T05:12:43.347" v="191" actId="6549"/>
          <ac:spMkLst>
            <pc:docMk/>
            <pc:sldMk cId="2717249245" sldId="285"/>
            <ac:spMk id="3" creationId="{9CC673C9-2A57-4C18-A886-1C196CA4C139}"/>
          </ac:spMkLst>
        </pc:spChg>
      </pc:sldChg>
      <pc:sldChg chg="modNotesTx">
        <pc:chgData name="최 석준" userId="6f687b8e7e57ada7" providerId="LiveId" clId="{8BEFA906-906C-4438-8D12-71950FAC33DA}" dt="2022-01-09T05:36:06.367" v="751" actId="113"/>
        <pc:sldMkLst>
          <pc:docMk/>
          <pc:sldMk cId="4260342640" sldId="286"/>
        </pc:sldMkLst>
      </pc:sldChg>
      <pc:sldChg chg="modSp mod">
        <pc:chgData name="최 석준" userId="6f687b8e7e57ada7" providerId="LiveId" clId="{8BEFA906-906C-4438-8D12-71950FAC33DA}" dt="2022-01-06T05:12:25.739" v="186" actId="6549"/>
        <pc:sldMkLst>
          <pc:docMk/>
          <pc:sldMk cId="2819766357" sldId="287"/>
        </pc:sldMkLst>
        <pc:spChg chg="mod">
          <ac:chgData name="최 석준" userId="6f687b8e7e57ada7" providerId="LiveId" clId="{8BEFA906-906C-4438-8D12-71950FAC33DA}" dt="2022-01-06T05:12:25.739" v="186" actId="6549"/>
          <ac:spMkLst>
            <pc:docMk/>
            <pc:sldMk cId="2819766357" sldId="287"/>
            <ac:spMk id="3" creationId="{733268B0-B1DF-4D31-9DCA-BA93C6796C6D}"/>
          </ac:spMkLst>
        </pc:spChg>
      </pc:sldChg>
      <pc:sldChg chg="modSp mod modNotesTx">
        <pc:chgData name="최 석준" userId="6f687b8e7e57ada7" providerId="LiveId" clId="{8BEFA906-906C-4438-8D12-71950FAC33DA}" dt="2022-01-09T05:40:03.448" v="878" actId="20577"/>
        <pc:sldMkLst>
          <pc:docMk/>
          <pc:sldMk cId="181067138" sldId="288"/>
        </pc:sldMkLst>
        <pc:spChg chg="mod">
          <ac:chgData name="최 석준" userId="6f687b8e7e57ada7" providerId="LiveId" clId="{8BEFA906-906C-4438-8D12-71950FAC33DA}" dt="2022-01-09T05:39:19.812" v="855" actId="108"/>
          <ac:spMkLst>
            <pc:docMk/>
            <pc:sldMk cId="181067138" sldId="288"/>
            <ac:spMk id="2" creationId="{5ACDC11D-DB1D-4986-8E4A-AAB2A5573D19}"/>
          </ac:spMkLst>
        </pc:spChg>
      </pc:sldChg>
      <pc:sldChg chg="modSp mod">
        <pc:chgData name="최 석준" userId="6f687b8e7e57ada7" providerId="LiveId" clId="{8BEFA906-906C-4438-8D12-71950FAC33DA}" dt="2022-01-06T05:12:32.230" v="188" actId="6549"/>
        <pc:sldMkLst>
          <pc:docMk/>
          <pc:sldMk cId="2168267132" sldId="289"/>
        </pc:sldMkLst>
        <pc:spChg chg="mod">
          <ac:chgData name="최 석준" userId="6f687b8e7e57ada7" providerId="LiveId" clId="{8BEFA906-906C-4438-8D12-71950FAC33DA}" dt="2022-01-06T05:12:32.230" v="188" actId="6549"/>
          <ac:spMkLst>
            <pc:docMk/>
            <pc:sldMk cId="2168267132" sldId="289"/>
            <ac:spMk id="3" creationId="{BF34E3B0-FB88-4AA2-9682-06A299AAD9A7}"/>
          </ac:spMkLst>
        </pc:spChg>
      </pc:sldChg>
      <pc:sldChg chg="modNotesTx">
        <pc:chgData name="최 석준" userId="6f687b8e7e57ada7" providerId="LiveId" clId="{8BEFA906-906C-4438-8D12-71950FAC33DA}" dt="2022-01-09T05:40:33.569" v="925" actId="20577"/>
        <pc:sldMkLst>
          <pc:docMk/>
          <pc:sldMk cId="1275427906" sldId="290"/>
        </pc:sldMkLst>
      </pc:sldChg>
      <pc:sldChg chg="modSp mod">
        <pc:chgData name="최 석준" userId="6f687b8e7e57ada7" providerId="LiveId" clId="{8BEFA906-906C-4438-8D12-71950FAC33DA}" dt="2022-01-06T05:12:36.709" v="189" actId="6549"/>
        <pc:sldMkLst>
          <pc:docMk/>
          <pc:sldMk cId="2564067463" sldId="291"/>
        </pc:sldMkLst>
        <pc:spChg chg="mod">
          <ac:chgData name="최 석준" userId="6f687b8e7e57ada7" providerId="LiveId" clId="{8BEFA906-906C-4438-8D12-71950FAC33DA}" dt="2022-01-06T05:12:36.709" v="189" actId="6549"/>
          <ac:spMkLst>
            <pc:docMk/>
            <pc:sldMk cId="2564067463" sldId="291"/>
            <ac:spMk id="3" creationId="{BF34E3B0-FB88-4AA2-9682-06A299AAD9A7}"/>
          </ac:spMkLst>
        </pc:spChg>
      </pc:sldChg>
      <pc:sldChg chg="modNotesTx">
        <pc:chgData name="최 석준" userId="6f687b8e7e57ada7" providerId="LiveId" clId="{8BEFA906-906C-4438-8D12-71950FAC33DA}" dt="2022-01-09T05:43:34.969" v="1094" actId="20577"/>
        <pc:sldMkLst>
          <pc:docMk/>
          <pc:sldMk cId="3902817134" sldId="292"/>
        </pc:sldMkLst>
      </pc:sldChg>
      <pc:sldChg chg="modSp mod">
        <pc:chgData name="최 석준" userId="6f687b8e7e57ada7" providerId="LiveId" clId="{8BEFA906-906C-4438-8D12-71950FAC33DA}" dt="2022-01-06T05:12:40.536" v="190" actId="6549"/>
        <pc:sldMkLst>
          <pc:docMk/>
          <pc:sldMk cId="3364935384" sldId="293"/>
        </pc:sldMkLst>
        <pc:spChg chg="mod">
          <ac:chgData name="최 석준" userId="6f687b8e7e57ada7" providerId="LiveId" clId="{8BEFA906-906C-4438-8D12-71950FAC33DA}" dt="2022-01-05T20:42:56.706" v="11" actId="6549"/>
          <ac:spMkLst>
            <pc:docMk/>
            <pc:sldMk cId="3364935384" sldId="293"/>
            <ac:spMk id="2" creationId="{DE6049CC-E8D8-4081-9FFF-43362FA5612C}"/>
          </ac:spMkLst>
        </pc:spChg>
        <pc:spChg chg="mod">
          <ac:chgData name="최 석준" userId="6f687b8e7e57ada7" providerId="LiveId" clId="{8BEFA906-906C-4438-8D12-71950FAC33DA}" dt="2022-01-06T05:12:40.536" v="190" actId="6549"/>
          <ac:spMkLst>
            <pc:docMk/>
            <pc:sldMk cId="3364935384" sldId="293"/>
            <ac:spMk id="3" creationId="{3D0CDC1F-3F94-4F1C-BE68-80B8EC4E59B2}"/>
          </ac:spMkLst>
        </pc:spChg>
      </pc:sldChg>
      <pc:sldChg chg="modSp mod">
        <pc:chgData name="최 석준" userId="6f687b8e7e57ada7" providerId="LiveId" clId="{8BEFA906-906C-4438-8D12-71950FAC33DA}" dt="2022-01-06T05:12:03.937" v="175" actId="6549"/>
        <pc:sldMkLst>
          <pc:docMk/>
          <pc:sldMk cId="1039076639" sldId="295"/>
        </pc:sldMkLst>
        <pc:spChg chg="mod">
          <ac:chgData name="최 석준" userId="6f687b8e7e57ada7" providerId="LiveId" clId="{8BEFA906-906C-4438-8D12-71950FAC33DA}" dt="2022-01-06T05:12:03.937" v="175" actId="6549"/>
          <ac:spMkLst>
            <pc:docMk/>
            <pc:sldMk cId="1039076639" sldId="295"/>
            <ac:spMk id="3" creationId="{564571D5-834F-4D50-829E-63863607010F}"/>
          </ac:spMkLst>
        </pc:spChg>
      </pc:sldChg>
      <pc:sldChg chg="modNotesTx">
        <pc:chgData name="최 석준" userId="6f687b8e7e57ada7" providerId="LiveId" clId="{8BEFA906-906C-4438-8D12-71950FAC33DA}" dt="2022-01-09T05:41:14.441" v="1017" actId="20577"/>
        <pc:sldMkLst>
          <pc:docMk/>
          <pc:sldMk cId="1240400641" sldId="296"/>
        </pc:sldMkLst>
      </pc:sldChg>
      <pc:sldChg chg="modSp new mod">
        <pc:chgData name="최 석준" userId="6f687b8e7e57ada7" providerId="LiveId" clId="{8BEFA906-906C-4438-8D12-71950FAC33DA}" dt="2022-01-09T06:35:00.104" v="1193" actId="6549"/>
        <pc:sldMkLst>
          <pc:docMk/>
          <pc:sldMk cId="1441547136" sldId="298"/>
        </pc:sldMkLst>
        <pc:spChg chg="mod">
          <ac:chgData name="최 석준" userId="6f687b8e7e57ada7" providerId="LiveId" clId="{8BEFA906-906C-4438-8D12-71950FAC33DA}" dt="2022-01-09T06:35:00.104" v="1193" actId="6549"/>
          <ac:spMkLst>
            <pc:docMk/>
            <pc:sldMk cId="1441547136" sldId="298"/>
            <ac:spMk id="2" creationId="{30D1F55B-AEFC-4AD7-AC51-B33C1996BEE6}"/>
          </ac:spMkLst>
        </pc:spChg>
        <pc:spChg chg="mod">
          <ac:chgData name="최 석준" userId="6f687b8e7e57ada7" providerId="LiveId" clId="{8BEFA906-906C-4438-8D12-71950FAC33DA}" dt="2022-01-09T05:25:52.232" v="228" actId="20577"/>
          <ac:spMkLst>
            <pc:docMk/>
            <pc:sldMk cId="1441547136" sldId="298"/>
            <ac:spMk id="3" creationId="{0BD47362-83B9-49DD-974E-B26FBF221A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59018-6AF1-E143-86C9-CA28F167CE25}" type="datetimeFigureOut">
              <a:rPr lang="en-US" smtClean="0"/>
              <a:t>1/10/2022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BE1EE-CD29-2047-8800-BBF04764B399}" type="slidenum">
              <a:rPr lang="en-US" smtClean="0"/>
              <a:t>‹#›</a:t>
            </a:fld>
            <a:endParaRPr lang="en-US"/>
          </a:p>
        </p:txBody>
      </p:sp>
    </p:spTree>
    <p:extLst>
      <p:ext uri="{BB962C8B-B14F-4D97-AF65-F5344CB8AC3E}">
        <p14:creationId xmlns:p14="http://schemas.microsoft.com/office/powerpoint/2010/main" val="34534030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[1.3.11] Choose 10 samples randomly with the same probability!</a:t>
            </a:r>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3</a:t>
            </a:fld>
            <a:endParaRPr lang="en-US"/>
          </a:p>
        </p:txBody>
      </p:sp>
    </p:spTree>
    <p:extLst>
      <p:ext uri="{BB962C8B-B14F-4D97-AF65-F5344CB8AC3E}">
        <p14:creationId xmlns:p14="http://schemas.microsoft.com/office/powerpoint/2010/main" val="77217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fontAlgn="base">
              <a:buFont typeface="+mj-lt"/>
              <a:buNone/>
            </a:pPr>
            <a:r>
              <a:rPr lang="en-US" altLang="ko-KR" dirty="0"/>
              <a:t>[1.5.5]</a:t>
            </a:r>
            <a:r>
              <a:rPr lang="en-US" altLang="ko-KR" b="0" i="0" dirty="0">
                <a:solidFill>
                  <a:srgbClr val="333333"/>
                </a:solidFill>
                <a:effectLst/>
                <a:latin typeface="Helvetica Neue"/>
              </a:rPr>
              <a:t> a. Sampling bias due to </a:t>
            </a:r>
            <a:r>
              <a:rPr lang="en-US" altLang="ko-KR" b="0" i="0" dirty="0" smtClean="0">
                <a:solidFill>
                  <a:srgbClr val="333333"/>
                </a:solidFill>
                <a:effectLst/>
                <a:latin typeface="Helvetica Neue"/>
              </a:rPr>
              <a:t>under coverage </a:t>
            </a:r>
            <a:r>
              <a:rPr lang="en-US" altLang="ko-KR" b="0" i="0" dirty="0">
                <a:solidFill>
                  <a:srgbClr val="333333"/>
                </a:solidFill>
                <a:effectLst/>
                <a:latin typeface="Helvetica Neue"/>
              </a:rPr>
              <a:t>since the first 60 customers may not be representative of the customer population.</a:t>
            </a:r>
          </a:p>
          <a:p>
            <a:pPr algn="l" fontAlgn="base">
              <a:buFont typeface="+mj-lt"/>
              <a:buNone/>
            </a:pPr>
            <a:r>
              <a:rPr lang="en-US" altLang="ko-KR" b="0" i="0" dirty="0">
                <a:solidFill>
                  <a:srgbClr val="333333"/>
                </a:solidFill>
                <a:effectLst/>
                <a:latin typeface="Helvetica Neue"/>
              </a:rPr>
              <a:t>b. Since a complete frame is not possible, systematic random sampling could be used to make the sample more representative of the customer population.</a:t>
            </a:r>
          </a:p>
          <a:p>
            <a:endParaRPr lang="en-US" altLang="ko-KR" dirty="0"/>
          </a:p>
          <a:p>
            <a:pPr algn="l" fontAlgn="base">
              <a:buFont typeface="+mj-lt"/>
              <a:buNone/>
            </a:pPr>
            <a:r>
              <a:rPr lang="en-US" altLang="ko-KR" dirty="0"/>
              <a:t>[1.5.9] a. </a:t>
            </a:r>
            <a:r>
              <a:rPr lang="en-US" altLang="ko-KR" b="0" i="0" dirty="0">
                <a:solidFill>
                  <a:srgbClr val="333333"/>
                </a:solidFill>
                <a:effectLst/>
                <a:latin typeface="Helvetica Neue"/>
              </a:rPr>
              <a:t>Nonresponse bias; if the survey is only written in English, non-English speaking homes will not complete the survey, resulting in </a:t>
            </a:r>
            <a:r>
              <a:rPr lang="en-US" altLang="ko-KR" b="0" i="0" dirty="0" err="1">
                <a:solidFill>
                  <a:srgbClr val="333333"/>
                </a:solidFill>
                <a:effectLst/>
                <a:latin typeface="Helvetica Neue"/>
              </a:rPr>
              <a:t>undercoverage</a:t>
            </a:r>
            <a:endParaRPr lang="en-US" altLang="ko-KR" b="0" i="0" dirty="0">
              <a:solidFill>
                <a:srgbClr val="333333"/>
              </a:solidFill>
              <a:effectLst/>
              <a:latin typeface="Helvetica Neue"/>
            </a:endParaRPr>
          </a:p>
          <a:p>
            <a:pPr algn="l" fontAlgn="base">
              <a:buFont typeface="+mj-lt"/>
              <a:buNone/>
            </a:pPr>
            <a:r>
              <a:rPr lang="en-US" altLang="ko-KR" b="0" i="0" dirty="0">
                <a:solidFill>
                  <a:srgbClr val="333333"/>
                </a:solidFill>
                <a:effectLst/>
                <a:latin typeface="Helvetica Neue"/>
              </a:rPr>
              <a:t>b. The survey can be improved through face-to-face or telephone interviews.</a:t>
            </a:r>
          </a:p>
          <a:p>
            <a:endParaRPr lang="en-US" altLang="ko-KR" dirty="0"/>
          </a:p>
          <a:p>
            <a:pPr algn="l" fontAlgn="base">
              <a:buFont typeface="+mj-lt"/>
              <a:buNone/>
            </a:pPr>
            <a:r>
              <a:rPr lang="en-US" altLang="ko-KR" dirty="0"/>
              <a:t>[1.5.15] a. </a:t>
            </a:r>
            <a:r>
              <a:rPr lang="en-US" altLang="ko-KR" b="0" i="0" dirty="0">
                <a:solidFill>
                  <a:srgbClr val="333333"/>
                </a:solidFill>
                <a:effectLst/>
                <a:latin typeface="Helvetica Neue"/>
              </a:rPr>
              <a:t>Response bias because the students are not likely to be truthful when the teacher is administering the survey</a:t>
            </a:r>
          </a:p>
          <a:p>
            <a:pPr algn="l" fontAlgn="base">
              <a:buFont typeface="+mj-lt"/>
              <a:buNone/>
            </a:pPr>
            <a:r>
              <a:rPr lang="en-US" altLang="ko-KR" b="0" i="0" dirty="0">
                <a:solidFill>
                  <a:srgbClr val="333333"/>
                </a:solidFill>
                <a:effectLst/>
                <a:latin typeface="Helvetica Neue"/>
              </a:rPr>
              <a:t>b. The survey should be administered by an impartial party so that the students will be more likely to respond truthfully.</a:t>
            </a:r>
          </a:p>
          <a:p>
            <a:endParaRPr lang="ko-KR" altLang="en-US" dirty="0"/>
          </a:p>
        </p:txBody>
      </p:sp>
      <p:sp>
        <p:nvSpPr>
          <p:cNvPr id="4" name="슬라이드 번호 개체 틀 3"/>
          <p:cNvSpPr>
            <a:spLocks noGrp="1"/>
          </p:cNvSpPr>
          <p:nvPr>
            <p:ph type="sldNum" sz="quarter" idx="5"/>
          </p:nvPr>
        </p:nvSpPr>
        <p:spPr/>
        <p:txBody>
          <a:bodyPr/>
          <a:lstStyle/>
          <a:p>
            <a:fld id="{4B1BE1EE-CD29-2047-8800-BBF04764B399}" type="slidenum">
              <a:rPr lang="en-US" smtClean="0"/>
              <a:t>6</a:t>
            </a:fld>
            <a:endParaRPr lang="en-US"/>
          </a:p>
        </p:txBody>
      </p:sp>
    </p:spTree>
    <p:extLst>
      <p:ext uri="{BB962C8B-B14F-4D97-AF65-F5344CB8AC3E}">
        <p14:creationId xmlns:p14="http://schemas.microsoft.com/office/powerpoint/2010/main" val="200255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2"/>
          <p:cNvSpPr>
            <a:spLocks noGrp="1" noChangeAspect="1"/>
          </p:cNvSpPr>
          <p:nvPr>
            <p:ph type="pic" idx="13"/>
          </p:nvPr>
        </p:nvSpPr>
        <p:spPr>
          <a:xfrm>
            <a:off x="0" y="0"/>
            <a:ext cx="12192000" cy="603504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 name="Subtitle 2"/>
          <p:cNvSpPr>
            <a:spLocks noGrp="1"/>
          </p:cNvSpPr>
          <p:nvPr>
            <p:ph type="subTitle" idx="1"/>
          </p:nvPr>
        </p:nvSpPr>
        <p:spPr>
          <a:xfrm>
            <a:off x="1577472" y="3602038"/>
            <a:ext cx="9144000" cy="1655762"/>
          </a:xfrm>
          <a:ln>
            <a:noFill/>
          </a:ln>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itle 11"/>
          <p:cNvSpPr>
            <a:spLocks noGrp="1"/>
          </p:cNvSpPr>
          <p:nvPr>
            <p:ph type="title" hasCustomPrompt="1"/>
          </p:nvPr>
        </p:nvSpPr>
        <p:spPr>
          <a:xfrm>
            <a:off x="3168323" y="1447952"/>
            <a:ext cx="5868737" cy="1800557"/>
          </a:xfrm>
          <a:ln>
            <a:solidFill>
              <a:schemeClr val="bg1"/>
            </a:solidFill>
          </a:ln>
          <a:effectLst>
            <a:outerShdw blurRad="50800" dist="38100" dir="2700000" algn="tl" rotWithShape="0">
              <a:prstClr val="black">
                <a:alpha val="40000"/>
              </a:prstClr>
            </a:outerShdw>
          </a:effectLst>
        </p:spPr>
        <p:txBody>
          <a:bodyPr>
            <a:normAutofit/>
          </a:bodyPr>
          <a:lstStyle>
            <a:lvl1pPr algn="ctr">
              <a:defRPr sz="2800">
                <a:solidFill>
                  <a:srgbClr val="FFFFFF"/>
                </a:solidFill>
              </a:defRPr>
            </a:lvl1pPr>
          </a:lstStyle>
          <a:p>
            <a:r>
              <a:rPr lang="en-US" dirty="0"/>
              <a:t>CLICK TO EDIT MASTER TITLE STYLE</a:t>
            </a:r>
          </a:p>
        </p:txBody>
      </p:sp>
      <p:sp>
        <p:nvSpPr>
          <p:cNvPr id="21" name="날짜 개체 틀 17">
            <a:extLst>
              <a:ext uri="{FF2B5EF4-FFF2-40B4-BE49-F238E27FC236}">
                <a16:creationId xmlns:a16="http://schemas.microsoft.com/office/drawing/2014/main" id="{0B256E6B-D8E1-4CA8-B3FC-940DB69163B1}"/>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12D66-8CE0-4C63-97E4-F8DD3AD862EB}" type="datetime1">
              <a:rPr lang="en-US" altLang="ko-KR" smtClean="0"/>
              <a:t>1/10/2022</a:t>
            </a:fld>
            <a:endParaRPr lang="ko-KR" altLang="en-US" dirty="0"/>
          </a:p>
        </p:txBody>
      </p:sp>
      <p:sp>
        <p:nvSpPr>
          <p:cNvPr id="22" name="바닥글 개체 틀 18">
            <a:extLst>
              <a:ext uri="{FF2B5EF4-FFF2-40B4-BE49-F238E27FC236}">
                <a16:creationId xmlns:a16="http://schemas.microsoft.com/office/drawing/2014/main" id="{D41CFD30-E9AC-45D7-BF9F-85DAA4851A47}"/>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3" name="슬라이드 번호 개체 틀 19">
            <a:extLst>
              <a:ext uri="{FF2B5EF4-FFF2-40B4-BE49-F238E27FC236}">
                <a16:creationId xmlns:a16="http://schemas.microsoft.com/office/drawing/2014/main" id="{EE5C45BF-C936-4CC4-9DD6-1F75083EDA1F}"/>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8352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CD54FA48-1544-4F23-A3D5-DA6D47CB25EB}"/>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lvl1pPr>
              <a:defRPr>
                <a:latin typeface="Kigelia" panose="020B0503040502020203" pitchFamily="34" charset="0"/>
                <a:cs typeface="Kigelia" panose="020B0503040502020203" pitchFamily="34" charset="0"/>
              </a:defRPr>
            </a:lvl1pPr>
          </a:lstStyle>
          <a:p>
            <a:r>
              <a:rPr lang="en-US"/>
              <a:t>Click to edit Master title style</a:t>
            </a:r>
            <a:endParaRPr lang="en-US" dirty="0"/>
          </a:p>
        </p:txBody>
      </p:sp>
      <p:sp>
        <p:nvSpPr>
          <p:cNvPr id="9" name="날짜 개체 틀 17">
            <a:extLst>
              <a:ext uri="{FF2B5EF4-FFF2-40B4-BE49-F238E27FC236}">
                <a16:creationId xmlns:a16="http://schemas.microsoft.com/office/drawing/2014/main" id="{64FEE34C-8726-48BF-A59A-BE8157DB5078}"/>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72082-0B20-49A6-AC5B-4498B59D3FF8}" type="datetime1">
              <a:rPr lang="en-US" altLang="ko-KR" smtClean="0"/>
              <a:t>1/10/2022</a:t>
            </a:fld>
            <a:endParaRPr lang="ko-KR" altLang="en-US" dirty="0"/>
          </a:p>
        </p:txBody>
      </p:sp>
      <p:sp>
        <p:nvSpPr>
          <p:cNvPr id="10" name="바닥글 개체 틀 18">
            <a:extLst>
              <a:ext uri="{FF2B5EF4-FFF2-40B4-BE49-F238E27FC236}">
                <a16:creationId xmlns:a16="http://schemas.microsoft.com/office/drawing/2014/main" id="{A4FB9667-26C4-4631-A4CC-CCD12E051E26}"/>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E50756F6-E6B1-449D-AD2A-C1F7EDB83DA2}"/>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72644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831851" y="4589465"/>
            <a:ext cx="10515600" cy="132088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Picture Placeholder 9"/>
          <p:cNvSpPr>
            <a:spLocks noGrp="1"/>
          </p:cNvSpPr>
          <p:nvPr>
            <p:ph type="pic" sz="quarter" idx="13"/>
          </p:nvPr>
        </p:nvSpPr>
        <p:spPr>
          <a:xfrm>
            <a:off x="0" y="106363"/>
            <a:ext cx="12192000" cy="5895425"/>
          </a:xfrm>
        </p:spPr>
        <p:txBody>
          <a:bodyPr/>
          <a:lstStyle/>
          <a:p>
            <a:r>
              <a:rPr lang="en-US" dirty="0"/>
              <a:t>Click icon to add picture</a:t>
            </a:r>
          </a:p>
        </p:txBody>
      </p:sp>
    </p:spTree>
    <p:extLst>
      <p:ext uri="{BB962C8B-B14F-4D97-AF65-F5344CB8AC3E}">
        <p14:creationId xmlns:p14="http://schemas.microsoft.com/office/powerpoint/2010/main" val="183753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13658"/>
            <a:ext cx="5181600" cy="4705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1">
            <a:extLst>
              <a:ext uri="{FF2B5EF4-FFF2-40B4-BE49-F238E27FC236}">
                <a16:creationId xmlns:a16="http://schemas.microsoft.com/office/drawing/2014/main" id="{AAAA6256-845B-40A7-B190-0D416E6A0B19}"/>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9" name="날짜 개체 틀 17">
            <a:extLst>
              <a:ext uri="{FF2B5EF4-FFF2-40B4-BE49-F238E27FC236}">
                <a16:creationId xmlns:a16="http://schemas.microsoft.com/office/drawing/2014/main" id="{95152B9C-DE1F-45CF-B417-DCC855B6E035}"/>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26792-D736-44E4-AC74-E6003E9F2D5C}" type="datetime1">
              <a:rPr lang="en-US" altLang="ko-KR" smtClean="0"/>
              <a:t>1/10/2022</a:t>
            </a:fld>
            <a:endParaRPr lang="ko-KR" altLang="en-US" dirty="0"/>
          </a:p>
        </p:txBody>
      </p:sp>
      <p:sp>
        <p:nvSpPr>
          <p:cNvPr id="10" name="바닥글 개체 틀 18">
            <a:extLst>
              <a:ext uri="{FF2B5EF4-FFF2-40B4-BE49-F238E27FC236}">
                <a16:creationId xmlns:a16="http://schemas.microsoft.com/office/drawing/2014/main" id="{B6DAB59F-D8B1-4CFC-A80A-653EE208D1E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1" name="슬라이드 번호 개체 틀 19">
            <a:extLst>
              <a:ext uri="{FF2B5EF4-FFF2-40B4-BE49-F238E27FC236}">
                <a16:creationId xmlns:a16="http://schemas.microsoft.com/office/drawing/2014/main" id="{182DDBED-E126-4B50-9C46-13479EE78E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17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9" y="120733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031251"/>
            <a:ext cx="5157787"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20733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031251"/>
            <a:ext cx="5183188" cy="39123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3E9EE7C0-3A3D-42BB-93A8-9D998D5564D0}"/>
              </a:ext>
            </a:extLst>
          </p:cNvPr>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11" name="날짜 개체 틀 17">
            <a:extLst>
              <a:ext uri="{FF2B5EF4-FFF2-40B4-BE49-F238E27FC236}">
                <a16:creationId xmlns:a16="http://schemas.microsoft.com/office/drawing/2014/main" id="{75187802-2353-438C-A8C1-1E5E7E819095}"/>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5C18C-A653-45E8-8C65-70CCF870188C}" type="datetime1">
              <a:rPr lang="en-US" altLang="ko-KR" smtClean="0"/>
              <a:t>1/10/2022</a:t>
            </a:fld>
            <a:endParaRPr lang="ko-KR" altLang="en-US" dirty="0"/>
          </a:p>
        </p:txBody>
      </p:sp>
      <p:sp>
        <p:nvSpPr>
          <p:cNvPr id="12" name="바닥글 개체 틀 18">
            <a:extLst>
              <a:ext uri="{FF2B5EF4-FFF2-40B4-BE49-F238E27FC236}">
                <a16:creationId xmlns:a16="http://schemas.microsoft.com/office/drawing/2014/main" id="{B6FA34FE-072F-4169-8CE9-0A87848B2B1A}"/>
              </a:ext>
            </a:extLst>
          </p:cNvPr>
          <p:cNvSpPr>
            <a:spLocks noGrp="1"/>
          </p:cNvSpPr>
          <p:nvPr>
            <p:ph type="ftr" sz="quarter" idx="11"/>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3" name="슬라이드 번호 개체 틀 19">
            <a:extLst>
              <a:ext uri="{FF2B5EF4-FFF2-40B4-BE49-F238E27FC236}">
                <a16:creationId xmlns:a16="http://schemas.microsoft.com/office/drawing/2014/main" id="{01B333E4-6FBA-4157-B49D-91C27EA557FF}"/>
              </a:ext>
            </a:extLst>
          </p:cNvPr>
          <p:cNvSpPr>
            <a:spLocks noGrp="1"/>
          </p:cNvSpPr>
          <p:nvPr>
            <p:ph type="sldNum" sz="quarter" idx="12"/>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865587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날짜 개체 틀 17">
            <a:extLst>
              <a:ext uri="{FF2B5EF4-FFF2-40B4-BE49-F238E27FC236}">
                <a16:creationId xmlns:a16="http://schemas.microsoft.com/office/drawing/2014/main" id="{8B4DEF83-77C9-4C79-ABA8-34AAD223A06B}"/>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9E123-4A30-4E22-82C5-8661D92E7639}" type="datetime1">
              <a:rPr lang="en-US" altLang="ko-KR" smtClean="0"/>
              <a:t>1/10/2022</a:t>
            </a:fld>
            <a:endParaRPr lang="ko-KR" altLang="en-US" dirty="0"/>
          </a:p>
        </p:txBody>
      </p:sp>
      <p:sp>
        <p:nvSpPr>
          <p:cNvPr id="7" name="바닥글 개체 틀 18">
            <a:extLst>
              <a:ext uri="{FF2B5EF4-FFF2-40B4-BE49-F238E27FC236}">
                <a16:creationId xmlns:a16="http://schemas.microsoft.com/office/drawing/2014/main" id="{12D6DCC6-A444-4CB9-8EB6-466946AC422E}"/>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8" name="슬라이드 번호 개체 틀 19">
            <a:extLst>
              <a:ext uri="{FF2B5EF4-FFF2-40B4-BE49-F238E27FC236}">
                <a16:creationId xmlns:a16="http://schemas.microsoft.com/office/drawing/2014/main" id="{745B35B9-1F1C-4B48-B218-67D5C66BD407}"/>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21111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날짜 개체 틀 17">
            <a:extLst>
              <a:ext uri="{FF2B5EF4-FFF2-40B4-BE49-F238E27FC236}">
                <a16:creationId xmlns:a16="http://schemas.microsoft.com/office/drawing/2014/main" id="{FAA0B8DD-7AE0-4990-BFA8-FD5C30561CF3}"/>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59CFC-9BC4-4D29-9520-1226D843E3FC}" type="datetime1">
              <a:rPr lang="en-US" altLang="ko-KR" smtClean="0"/>
              <a:t>1/10/2022</a:t>
            </a:fld>
            <a:endParaRPr lang="ko-KR" altLang="en-US" dirty="0"/>
          </a:p>
        </p:txBody>
      </p:sp>
      <p:sp>
        <p:nvSpPr>
          <p:cNvPr id="3" name="바닥글 개체 틀 18">
            <a:extLst>
              <a:ext uri="{FF2B5EF4-FFF2-40B4-BE49-F238E27FC236}">
                <a16:creationId xmlns:a16="http://schemas.microsoft.com/office/drawing/2014/main" id="{92EAD88A-B5EA-4580-B460-FBEBE4FA08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4" name="슬라이드 번호 개체 틀 19">
            <a:extLst>
              <a:ext uri="{FF2B5EF4-FFF2-40B4-BE49-F238E27FC236}">
                <a16:creationId xmlns:a16="http://schemas.microsoft.com/office/drawing/2014/main" id="{D3E0D3F3-69C1-4815-BB83-CA0F91A9416C}"/>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253741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날짜 개체 틀 17">
            <a:extLst>
              <a:ext uri="{FF2B5EF4-FFF2-40B4-BE49-F238E27FC236}">
                <a16:creationId xmlns:a16="http://schemas.microsoft.com/office/drawing/2014/main" id="{A45EF0F1-86BB-4974-92C1-80ED47203FF1}"/>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D37D7-C6D9-4EBF-8AA5-C80E99CEF911}" type="datetime1">
              <a:rPr lang="en-US" altLang="ko-KR" smtClean="0"/>
              <a:t>1/10/2022</a:t>
            </a:fld>
            <a:endParaRPr lang="ko-KR" altLang="en-US" dirty="0"/>
          </a:p>
        </p:txBody>
      </p:sp>
      <p:sp>
        <p:nvSpPr>
          <p:cNvPr id="9" name="바닥글 개체 틀 18">
            <a:extLst>
              <a:ext uri="{FF2B5EF4-FFF2-40B4-BE49-F238E27FC236}">
                <a16:creationId xmlns:a16="http://schemas.microsoft.com/office/drawing/2014/main" id="{9C9B5751-67D7-4869-979A-C57370DD1728}"/>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37180B4B-D14D-4DDD-B922-82F2996592AD}"/>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198236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날짜 개체 틀 17">
            <a:extLst>
              <a:ext uri="{FF2B5EF4-FFF2-40B4-BE49-F238E27FC236}">
                <a16:creationId xmlns:a16="http://schemas.microsoft.com/office/drawing/2014/main" id="{B2FA6864-2F75-4E9B-91A3-D930D9E19159}"/>
              </a:ext>
            </a:extLst>
          </p:cNvPr>
          <p:cNvSpPr>
            <a:spLocks noGrp="1"/>
          </p:cNvSpPr>
          <p:nvPr>
            <p:ph type="dt" sz="half" idx="10"/>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E7ACA-D773-4BE4-A59D-D67145242F14}" type="datetime1">
              <a:rPr lang="en-US" altLang="ko-KR" smtClean="0"/>
              <a:t>1/10/2022</a:t>
            </a:fld>
            <a:endParaRPr lang="ko-KR" altLang="en-US" dirty="0"/>
          </a:p>
        </p:txBody>
      </p:sp>
      <p:sp>
        <p:nvSpPr>
          <p:cNvPr id="9" name="바닥글 개체 틀 18">
            <a:extLst>
              <a:ext uri="{FF2B5EF4-FFF2-40B4-BE49-F238E27FC236}">
                <a16:creationId xmlns:a16="http://schemas.microsoft.com/office/drawing/2014/main" id="{25B73B03-F5F1-4593-9C80-89BCA2A2E7DD}"/>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10" name="슬라이드 번호 개체 틀 19">
            <a:extLst>
              <a:ext uri="{FF2B5EF4-FFF2-40B4-BE49-F238E27FC236}">
                <a16:creationId xmlns:a16="http://schemas.microsoft.com/office/drawing/2014/main" id="{B105C182-5BB7-44A3-85D6-0468577B6578}"/>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332555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6739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05345"/>
            <a:ext cx="10515600" cy="469635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89C61766-F84B-674E-88A4-13A4D1DD0E6C}"/>
              </a:ext>
            </a:extLst>
          </p:cNvPr>
          <p:cNvSpPr/>
          <p:nvPr userDrawn="1"/>
        </p:nvSpPr>
        <p:spPr bwMode="auto">
          <a:xfrm>
            <a:off x="0" y="5995365"/>
            <a:ext cx="12192000" cy="908671"/>
          </a:xfrm>
          <a:prstGeom prst="rect">
            <a:avLst/>
          </a:prstGeom>
          <a:solidFill>
            <a:srgbClr val="FDC7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3C68"/>
              </a:solidFill>
              <a:latin typeface="Arial" charset="0"/>
              <a:ea typeface="ヒラギノ角ゴ Pro W3" charset="-128"/>
              <a:cs typeface="ヒラギノ角ゴ Pro W3" charset="-128"/>
            </a:endParaRPr>
          </a:p>
        </p:txBody>
      </p:sp>
      <p:pic>
        <p:nvPicPr>
          <p:cNvPr id="9" name="Picture 8"/>
          <p:cNvPicPr>
            <a:picLocks noChangeAspect="1"/>
          </p:cNvPicPr>
          <p:nvPr userDrawn="1"/>
        </p:nvPicPr>
        <p:blipFill>
          <a:blip r:embed="rId11"/>
          <a:stretch>
            <a:fillRect/>
          </a:stretch>
        </p:blipFill>
        <p:spPr>
          <a:xfrm>
            <a:off x="9032634" y="5901701"/>
            <a:ext cx="2927770" cy="1095998"/>
          </a:xfrm>
          <a:prstGeom prst="rect">
            <a:avLst/>
          </a:prstGeom>
        </p:spPr>
      </p:pic>
      <p:sp>
        <p:nvSpPr>
          <p:cNvPr id="10" name="Rectangle 9">
            <a:extLst>
              <a:ext uri="{FF2B5EF4-FFF2-40B4-BE49-F238E27FC236}">
                <a16:creationId xmlns:a16="http://schemas.microsoft.com/office/drawing/2014/main" id="{202C9BCF-E56E-F147-A78E-9173EF6556CE}"/>
              </a:ext>
            </a:extLst>
          </p:cNvPr>
          <p:cNvSpPr/>
          <p:nvPr userDrawn="1"/>
        </p:nvSpPr>
        <p:spPr>
          <a:xfrm>
            <a:off x="1" y="0"/>
            <a:ext cx="12192000" cy="123687"/>
          </a:xfrm>
          <a:prstGeom prst="rect">
            <a:avLst/>
          </a:prstGeom>
          <a:solidFill>
            <a:srgbClr val="003C6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날짜 개체 틀 17">
            <a:extLst>
              <a:ext uri="{FF2B5EF4-FFF2-40B4-BE49-F238E27FC236}">
                <a16:creationId xmlns:a16="http://schemas.microsoft.com/office/drawing/2014/main" id="{DA9ACA7F-C105-4EA5-AD9E-91BD003FB58B}"/>
              </a:ext>
            </a:extLst>
          </p:cNvPr>
          <p:cNvSpPr>
            <a:spLocks noGrp="1"/>
          </p:cNvSpPr>
          <p:nvPr>
            <p:ph type="dt" sz="half" idx="2"/>
          </p:nvPr>
        </p:nvSpPr>
        <p:spPr>
          <a:xfrm>
            <a:off x="2859580" y="6253074"/>
            <a:ext cx="128015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91AFE-5276-4585-A0A0-39553CC8C643}" type="datetime1">
              <a:rPr lang="en-US" altLang="ko-KR" smtClean="0"/>
              <a:t>1/10/2022</a:t>
            </a:fld>
            <a:endParaRPr lang="ko-KR" altLang="en-US" dirty="0"/>
          </a:p>
        </p:txBody>
      </p:sp>
      <p:sp>
        <p:nvSpPr>
          <p:cNvPr id="19" name="바닥글 개체 틀 18">
            <a:extLst>
              <a:ext uri="{FF2B5EF4-FFF2-40B4-BE49-F238E27FC236}">
                <a16:creationId xmlns:a16="http://schemas.microsoft.com/office/drawing/2014/main" id="{90AC1D83-28EB-4D83-B34C-82B13557D70A}"/>
              </a:ext>
            </a:extLst>
          </p:cNvPr>
          <p:cNvSpPr>
            <a:spLocks noGrp="1"/>
          </p:cNvSpPr>
          <p:nvPr>
            <p:ph type="ftr" sz="quarter" idx="3"/>
          </p:nvPr>
        </p:nvSpPr>
        <p:spPr>
          <a:xfrm>
            <a:off x="829891" y="6253074"/>
            <a:ext cx="202968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STAT7 Discussion Section</a:t>
            </a:r>
            <a:endParaRPr lang="ko-KR" altLang="en-US" dirty="0"/>
          </a:p>
        </p:txBody>
      </p:sp>
      <p:sp>
        <p:nvSpPr>
          <p:cNvPr id="20" name="슬라이드 번호 개체 틀 19">
            <a:extLst>
              <a:ext uri="{FF2B5EF4-FFF2-40B4-BE49-F238E27FC236}">
                <a16:creationId xmlns:a16="http://schemas.microsoft.com/office/drawing/2014/main" id="{0BC1C439-5961-42FE-890E-0B99B4204EF1}"/>
              </a:ext>
            </a:extLst>
          </p:cNvPr>
          <p:cNvSpPr>
            <a:spLocks noGrp="1"/>
          </p:cNvSpPr>
          <p:nvPr>
            <p:ph type="sldNum" sz="quarter" idx="4"/>
          </p:nvPr>
        </p:nvSpPr>
        <p:spPr>
          <a:xfrm>
            <a:off x="4151457" y="6253074"/>
            <a:ext cx="5036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5397A-7516-403F-881B-84879BD0A30E}" type="slidenum">
              <a:rPr lang="ko-KR" altLang="en-US" smtClean="0"/>
              <a:t>‹#›</a:t>
            </a:fld>
            <a:endParaRPr lang="ko-KR" altLang="en-US"/>
          </a:p>
        </p:txBody>
      </p:sp>
    </p:spTree>
    <p:extLst>
      <p:ext uri="{BB962C8B-B14F-4D97-AF65-F5344CB8AC3E}">
        <p14:creationId xmlns:p14="http://schemas.microsoft.com/office/powerpoint/2010/main" val="43778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2700" b="1" kern="1200">
          <a:solidFill>
            <a:schemeClr val="tx1"/>
          </a:solidFill>
          <a:latin typeface="Kigelia" panose="020B0503040502020203" pitchFamily="34" charset="0"/>
          <a:ea typeface="+mj-ea"/>
          <a:cs typeface="Kigelia" panose="020B0503040502020203" pitchFamily="34" charset="0"/>
        </a:defRPr>
      </a:lvl1pPr>
    </p:titleStyle>
    <p:body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view_students.jpg"/>
          <p:cNvPicPr>
            <a:picLocks noGrp="1" noChangeAspect="1"/>
          </p:cNvPicPr>
          <p:nvPr>
            <p:ph type="pic" idx="13"/>
          </p:nvPr>
        </p:nvPicPr>
        <p:blipFill>
          <a:blip r:embed="rId2">
            <a:extLst>
              <a:ext uri="{28A0092B-C50C-407E-A947-70E740481C1C}">
                <a14:useLocalDpi xmlns:a14="http://schemas.microsoft.com/office/drawing/2010/main" val="0"/>
              </a:ext>
            </a:extLst>
          </a:blip>
          <a:srcRect t="159" b="159"/>
          <a:stretch>
            <a:fillRect/>
          </a:stretch>
        </p:blipFill>
        <p:spPr/>
      </p:pic>
      <p:sp>
        <p:nvSpPr>
          <p:cNvPr id="4" name="Title 3"/>
          <p:cNvSpPr>
            <a:spLocks noGrp="1"/>
          </p:cNvSpPr>
          <p:nvPr>
            <p:ph type="title"/>
          </p:nvPr>
        </p:nvSpPr>
        <p:spPr/>
        <p:txBody>
          <a:bodyPr/>
          <a:lstStyle/>
          <a:p>
            <a:r>
              <a:rPr lang="en-US" dirty="0"/>
              <a:t>STAT7:</a:t>
            </a:r>
            <a:br>
              <a:rPr lang="en-US" dirty="0"/>
            </a:br>
            <a:r>
              <a:rPr lang="en-US" dirty="0"/>
              <a:t>Discussion Section </a:t>
            </a:r>
            <a:r>
              <a:rPr lang="en-US" dirty="0" smtClean="0"/>
              <a:t>#2</a:t>
            </a:r>
            <a:endParaRPr lang="en-US" dirty="0"/>
          </a:p>
        </p:txBody>
      </p:sp>
      <p:sp>
        <p:nvSpPr>
          <p:cNvPr id="2" name="副标题 1"/>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6828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b="1" dirty="0" smtClean="0"/>
              <a:t>(f) Answer the following questions:</a:t>
            </a:r>
          </a:p>
          <a:p>
            <a:pPr marL="0" indent="0">
              <a:buNone/>
            </a:pPr>
            <a:r>
              <a:rPr lang="en-US" altLang="zh-CN" dirty="0" smtClean="0"/>
              <a:t>(i) What </a:t>
            </a:r>
            <a:r>
              <a:rPr lang="en-US" altLang="zh-CN" dirty="0"/>
              <a:t>type of variable is letter grade? </a:t>
            </a:r>
            <a:endParaRPr lang="en-US" altLang="zh-CN" dirty="0" smtClean="0"/>
          </a:p>
          <a:p>
            <a:pPr marL="0" indent="0">
              <a:buNone/>
            </a:pPr>
            <a:r>
              <a:rPr lang="en-US" altLang="zh-CN" dirty="0" smtClean="0"/>
              <a:t>(ii) What </a:t>
            </a:r>
            <a:r>
              <a:rPr lang="en-US" altLang="zh-CN" b="1" dirty="0"/>
              <a:t>level of </a:t>
            </a:r>
            <a:r>
              <a:rPr lang="en-US" altLang="zh-CN" b="1" dirty="0" smtClean="0"/>
              <a:t>measurement </a:t>
            </a:r>
            <a:r>
              <a:rPr lang="en-US" altLang="zh-CN" dirty="0"/>
              <a:t>is letter grade? </a:t>
            </a:r>
            <a:endParaRPr lang="en-US" altLang="zh-CN" dirty="0" smtClean="0"/>
          </a:p>
          <a:p>
            <a:pPr marL="0" indent="0">
              <a:buNone/>
            </a:pPr>
            <a:r>
              <a:rPr lang="en-US" altLang="zh-CN" dirty="0" smtClean="0"/>
              <a:t>(iii) Presenting the data </a:t>
            </a:r>
            <a:r>
              <a:rPr lang="en-US" altLang="zh-CN" dirty="0"/>
              <a:t>in a table from A to F would </a:t>
            </a:r>
            <a:r>
              <a:rPr lang="en-US" altLang="zh-CN" dirty="0" smtClean="0"/>
              <a:t>be better?</a:t>
            </a:r>
          </a:p>
          <a:p>
            <a:pPr marL="0" indent="0">
              <a:buNone/>
            </a:pPr>
            <a:endParaRPr lang="en-US" altLang="zh-CN" dirty="0" smtClean="0"/>
          </a:p>
          <a:p>
            <a:pPr>
              <a:buFontTx/>
              <a:buChar char="-"/>
            </a:pPr>
            <a:r>
              <a:rPr lang="en-US" altLang="zh-CN" dirty="0" err="1" smtClean="0"/>
              <a:t>Ans</a:t>
            </a:r>
            <a:r>
              <a:rPr lang="en-US" altLang="zh-CN" dirty="0" smtClean="0"/>
              <a:t>:</a:t>
            </a:r>
          </a:p>
          <a:p>
            <a:pPr marL="514350" indent="-514350">
              <a:buAutoNum type="romanLcParenBoth"/>
            </a:pPr>
            <a:r>
              <a:rPr lang="en-US" altLang="zh-CN" dirty="0" smtClean="0"/>
              <a:t>Qualitative variable.</a:t>
            </a:r>
          </a:p>
          <a:p>
            <a:pPr marL="514350" indent="-514350">
              <a:buFont typeface="Arial"/>
              <a:buAutoNum type="romanLcParenBoth"/>
            </a:pPr>
            <a:r>
              <a:rPr lang="en-US" altLang="zh-CN" dirty="0" smtClean="0"/>
              <a:t>Ordinal variables.</a:t>
            </a:r>
          </a:p>
          <a:p>
            <a:pPr marL="514350" indent="-514350">
              <a:buFont typeface="Arial"/>
              <a:buAutoNum type="romanLcParenBoth"/>
            </a:pPr>
            <a:r>
              <a:rPr lang="en-US" altLang="zh-CN" dirty="0" smtClean="0"/>
              <a:t>Yes, for ordinal variables, order matters.</a:t>
            </a:r>
            <a:endParaRPr lang="en-US" altLang="zh-CN" dirty="0"/>
          </a:p>
          <a:p>
            <a:pPr marL="514350" indent="-514350">
              <a:buFont typeface="Arial"/>
              <a:buAutoNum type="romanLcParenBoth"/>
            </a:pPr>
            <a:endParaRPr lang="en-US" altLang="zh-CN" dirty="0"/>
          </a:p>
          <a:p>
            <a:pPr marL="514350" indent="-514350">
              <a:buFont typeface="Arial"/>
              <a:buAutoNum type="romanLcParenBoth"/>
            </a:pPr>
            <a:endParaRPr lang="en-US" altLang="zh-CN" dirty="0"/>
          </a:p>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10</a:t>
            </a:fld>
            <a:endParaRPr lang="ko-KR" altLang="en-US"/>
          </a:p>
        </p:txBody>
      </p:sp>
      <p:pic>
        <p:nvPicPr>
          <p:cNvPr id="7" name="图片 6"/>
          <p:cNvPicPr>
            <a:picLocks noChangeAspect="1"/>
          </p:cNvPicPr>
          <p:nvPr/>
        </p:nvPicPr>
        <p:blipFill>
          <a:blip r:embed="rId2"/>
          <a:stretch>
            <a:fillRect/>
          </a:stretch>
        </p:blipFill>
        <p:spPr>
          <a:xfrm>
            <a:off x="8209842" y="142672"/>
            <a:ext cx="3698422" cy="2448995"/>
          </a:xfrm>
          <a:prstGeom prst="rect">
            <a:avLst/>
          </a:prstGeom>
        </p:spPr>
      </p:pic>
      <p:sp>
        <p:nvSpPr>
          <p:cNvPr id="8" name="文本框 7"/>
          <p:cNvSpPr txBox="1"/>
          <p:nvPr/>
        </p:nvSpPr>
        <p:spPr>
          <a:xfrm>
            <a:off x="7308714" y="2967953"/>
            <a:ext cx="4208835" cy="2862322"/>
          </a:xfrm>
          <a:prstGeom prst="rect">
            <a:avLst/>
          </a:prstGeom>
          <a:noFill/>
        </p:spPr>
        <p:txBody>
          <a:bodyPr wrap="square" rtlCol="0">
            <a:spAutoFit/>
          </a:bodyPr>
          <a:lstStyle/>
          <a:p>
            <a:r>
              <a:rPr lang="en-US" altLang="zh-CN" dirty="0" smtClean="0">
                <a:solidFill>
                  <a:srgbClr val="FFC000"/>
                </a:solidFill>
              </a:rPr>
              <a:t>Level of Measurement:</a:t>
            </a:r>
          </a:p>
          <a:p>
            <a:r>
              <a:rPr lang="en-US" altLang="zh-CN" i="1" dirty="0" smtClean="0"/>
              <a:t>• </a:t>
            </a:r>
            <a:r>
              <a:rPr lang="en-US" altLang="zh-CN" i="1" dirty="0"/>
              <a:t>The </a:t>
            </a:r>
            <a:r>
              <a:rPr lang="en-US" altLang="zh-CN" b="1" i="1" dirty="0"/>
              <a:t>nominal level of measurement data </a:t>
            </a:r>
            <a:r>
              <a:rPr lang="en-US" altLang="zh-CN" i="1" dirty="0"/>
              <a:t>type is not possible to arrange in </a:t>
            </a:r>
            <a:endParaRPr lang="en-US" altLang="zh-CN" dirty="0"/>
          </a:p>
          <a:p>
            <a:r>
              <a:rPr lang="en-US" altLang="zh-CN" i="1" dirty="0"/>
              <a:t>some order. </a:t>
            </a:r>
            <a:endParaRPr lang="en-US" altLang="zh-CN" dirty="0"/>
          </a:p>
          <a:p>
            <a:r>
              <a:rPr lang="en-US" altLang="zh-CN" i="1" dirty="0"/>
              <a:t>• The </a:t>
            </a:r>
            <a:r>
              <a:rPr lang="en-US" altLang="zh-CN" b="1" i="1" dirty="0"/>
              <a:t>ordinal level of measurement data </a:t>
            </a:r>
            <a:r>
              <a:rPr lang="en-US" altLang="zh-CN" i="1" dirty="0"/>
              <a:t>type can be arranged in some order, </a:t>
            </a:r>
            <a:r>
              <a:rPr lang="en-US" altLang="zh-CN" i="1" dirty="0" smtClean="0"/>
              <a:t>but </a:t>
            </a:r>
            <a:r>
              <a:rPr lang="en-US" altLang="zh-CN" i="1" dirty="0"/>
              <a:t>differences (obtained </a:t>
            </a:r>
            <a:r>
              <a:rPr lang="en-US" altLang="zh-CN" i="1" dirty="0" smtClean="0"/>
              <a:t>by subtraction</a:t>
            </a:r>
            <a:r>
              <a:rPr lang="en-US" altLang="zh-CN" i="1" dirty="0"/>
              <a:t>) between data values either cannot be </a:t>
            </a:r>
            <a:r>
              <a:rPr lang="en-US" altLang="zh-CN" i="1" dirty="0" smtClean="0"/>
              <a:t>determined </a:t>
            </a:r>
            <a:r>
              <a:rPr lang="en-US" altLang="zh-CN" i="1" dirty="0"/>
              <a:t>or are meaningless.</a:t>
            </a:r>
            <a:endParaRPr lang="zh-CN" altLang="en-US" dirty="0"/>
          </a:p>
        </p:txBody>
      </p:sp>
    </p:spTree>
    <p:extLst>
      <p:ext uri="{BB962C8B-B14F-4D97-AF65-F5344CB8AC3E}">
        <p14:creationId xmlns:p14="http://schemas.microsoft.com/office/powerpoint/2010/main" val="359612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en-US" altLang="zh-CN" sz="1800" b="1" dirty="0"/>
              <a:t>(g) </a:t>
            </a:r>
            <a:r>
              <a:rPr lang="en-US" altLang="zh-CN" sz="1800" dirty="0"/>
              <a:t>What type of graph is displayed? </a:t>
            </a:r>
            <a:endParaRPr lang="en-US" altLang="zh-CN" sz="1800" dirty="0" smtClean="0"/>
          </a:p>
          <a:p>
            <a:pPr marL="0" indent="0">
              <a:buNone/>
            </a:pPr>
            <a:r>
              <a:rPr lang="en-US" altLang="zh-CN" sz="1800" dirty="0" smtClean="0"/>
              <a:t>- </a:t>
            </a:r>
            <a:r>
              <a:rPr lang="en-US" altLang="zh-CN" sz="1800" dirty="0" err="1" smtClean="0"/>
              <a:t>Ans</a:t>
            </a:r>
            <a:r>
              <a:rPr lang="en-US" altLang="zh-CN" sz="1800" dirty="0" smtClean="0"/>
              <a:t>: Relative Frequency Bar Graph.</a:t>
            </a:r>
          </a:p>
          <a:p>
            <a:pPr marL="0" indent="0">
              <a:buNone/>
            </a:pPr>
            <a:r>
              <a:rPr lang="en-US" altLang="zh-CN" sz="1800" b="1" dirty="0"/>
              <a:t>(h) </a:t>
            </a:r>
            <a:r>
              <a:rPr lang="en-US" altLang="zh-CN" sz="1800" dirty="0"/>
              <a:t>Could the data in the graph be presented in a pie chart? If so, what is the “whole”? If not, why not? </a:t>
            </a:r>
          </a:p>
          <a:p>
            <a:pPr marL="0" indent="0">
              <a:buNone/>
            </a:pPr>
            <a:r>
              <a:rPr lang="en-US" altLang="zh-CN" sz="1800" dirty="0"/>
              <a:t>- </a:t>
            </a:r>
            <a:r>
              <a:rPr lang="en-US" altLang="zh-CN" sz="1800" dirty="0" err="1"/>
              <a:t>Ans</a:t>
            </a:r>
            <a:r>
              <a:rPr lang="en-US" altLang="zh-CN" sz="1800" dirty="0"/>
              <a:t>: Yes, since pie chart carry out the percentage or proportion of the learners. The “whole” is all the learners involved in the research.</a:t>
            </a:r>
          </a:p>
          <a:p>
            <a:pPr>
              <a:buFontTx/>
              <a:buChar char="-"/>
            </a:pPr>
            <a:endParaRPr lang="en-US" altLang="zh-CN" b="1" dirty="0" smtClean="0"/>
          </a:p>
          <a:p>
            <a:pPr>
              <a:buFontTx/>
              <a:buChar char="-"/>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11</a:t>
            </a:fld>
            <a:endParaRPr lang="ko-KR" altLang="en-US"/>
          </a:p>
        </p:txBody>
      </p:sp>
      <p:pic>
        <p:nvPicPr>
          <p:cNvPr id="9" name="图片 8"/>
          <p:cNvPicPr>
            <a:picLocks noChangeAspect="1"/>
          </p:cNvPicPr>
          <p:nvPr/>
        </p:nvPicPr>
        <p:blipFill>
          <a:blip r:embed="rId2"/>
          <a:stretch>
            <a:fillRect/>
          </a:stretch>
        </p:blipFill>
        <p:spPr>
          <a:xfrm>
            <a:off x="953108" y="3349249"/>
            <a:ext cx="2996322" cy="1984084"/>
          </a:xfrm>
          <a:prstGeom prst="rect">
            <a:avLst/>
          </a:prstGeom>
        </p:spPr>
      </p:pic>
      <p:sp>
        <p:nvSpPr>
          <p:cNvPr id="4" name="文本框 3"/>
          <p:cNvSpPr txBox="1"/>
          <p:nvPr/>
        </p:nvSpPr>
        <p:spPr>
          <a:xfrm>
            <a:off x="4545857" y="2661068"/>
            <a:ext cx="7270007" cy="3416320"/>
          </a:xfrm>
          <a:prstGeom prst="rect">
            <a:avLst/>
          </a:prstGeom>
          <a:noFill/>
        </p:spPr>
        <p:txBody>
          <a:bodyPr wrap="square" rtlCol="0">
            <a:spAutoFit/>
          </a:bodyPr>
          <a:lstStyle/>
          <a:p>
            <a:r>
              <a:rPr lang="en-US" altLang="zh-CN" b="1" dirty="0" smtClean="0"/>
              <a:t>Definition</a:t>
            </a:r>
            <a:r>
              <a:rPr lang="en-US" altLang="zh-CN" dirty="0" smtClean="0"/>
              <a:t>: </a:t>
            </a:r>
          </a:p>
          <a:p>
            <a:pPr marL="285750" indent="-285750">
              <a:buFontTx/>
              <a:buChar char="-"/>
            </a:pPr>
            <a:r>
              <a:rPr lang="en-US" altLang="zh-CN" dirty="0" smtClean="0"/>
              <a:t>A </a:t>
            </a:r>
            <a:r>
              <a:rPr lang="en-US" altLang="zh-CN" b="1" dirty="0">
                <a:solidFill>
                  <a:srgbClr val="FFC000"/>
                </a:solidFill>
              </a:rPr>
              <a:t>bar graph </a:t>
            </a:r>
            <a:r>
              <a:rPr lang="en-US" altLang="zh-CN" dirty="0"/>
              <a:t>is constructed by labeling each category of </a:t>
            </a:r>
            <a:r>
              <a:rPr lang="en-US" altLang="zh-CN" dirty="0" smtClean="0"/>
              <a:t>data on </a:t>
            </a:r>
            <a:r>
              <a:rPr lang="en-US" altLang="zh-CN" dirty="0"/>
              <a:t>either the horizontal </a:t>
            </a:r>
            <a:r>
              <a:rPr lang="en-US" altLang="zh-CN" dirty="0" smtClean="0"/>
              <a:t>or </a:t>
            </a:r>
            <a:r>
              <a:rPr lang="en-US" altLang="zh-CN" dirty="0"/>
              <a:t>vertical axis and the </a:t>
            </a:r>
            <a:r>
              <a:rPr lang="en-US" altLang="zh-CN" dirty="0">
                <a:solidFill>
                  <a:schemeClr val="accent1">
                    <a:lumMod val="60000"/>
                    <a:lumOff val="40000"/>
                  </a:schemeClr>
                </a:solidFill>
              </a:rPr>
              <a:t>frequency</a:t>
            </a:r>
            <a:r>
              <a:rPr lang="en-US" altLang="zh-CN" dirty="0"/>
              <a:t> or </a:t>
            </a:r>
            <a:r>
              <a:rPr lang="en-US" altLang="zh-CN" dirty="0">
                <a:solidFill>
                  <a:schemeClr val="accent1">
                    <a:lumMod val="60000"/>
                    <a:lumOff val="40000"/>
                  </a:schemeClr>
                </a:solidFill>
              </a:rPr>
              <a:t>relative frequency </a:t>
            </a:r>
            <a:r>
              <a:rPr lang="en-US" altLang="zh-CN" dirty="0"/>
              <a:t>of the category on the other </a:t>
            </a:r>
            <a:r>
              <a:rPr lang="en-US" altLang="zh-CN" dirty="0" smtClean="0"/>
              <a:t>axis. Rectangles </a:t>
            </a:r>
            <a:r>
              <a:rPr lang="en-US" altLang="zh-CN" dirty="0"/>
              <a:t>of equal width are drawn for each </a:t>
            </a:r>
            <a:r>
              <a:rPr lang="en-US" altLang="zh-CN" dirty="0" smtClean="0"/>
              <a:t>category. The </a:t>
            </a:r>
            <a:r>
              <a:rPr lang="en-US" altLang="zh-CN" dirty="0"/>
              <a:t>height of each </a:t>
            </a:r>
            <a:r>
              <a:rPr lang="en-US" altLang="zh-CN" dirty="0" smtClean="0"/>
              <a:t>rectangle </a:t>
            </a:r>
            <a:r>
              <a:rPr lang="en-US" altLang="zh-CN" dirty="0"/>
              <a:t>represents the category’s frequency or relative frequency</a:t>
            </a:r>
            <a:r>
              <a:rPr lang="en-US" altLang="zh-CN" dirty="0" smtClean="0"/>
              <a:t>.</a:t>
            </a:r>
          </a:p>
          <a:p>
            <a:pPr marL="285750" indent="-285750">
              <a:buFontTx/>
              <a:buChar char="-"/>
            </a:pPr>
            <a:r>
              <a:rPr lang="en-US" altLang="zh-CN" dirty="0"/>
              <a:t>A </a:t>
            </a:r>
            <a:r>
              <a:rPr lang="en-US" altLang="zh-CN" b="1" dirty="0">
                <a:solidFill>
                  <a:srgbClr val="FFC000"/>
                </a:solidFill>
              </a:rPr>
              <a:t>Pareto chart </a:t>
            </a:r>
            <a:r>
              <a:rPr lang="en-US" altLang="zh-CN" dirty="0"/>
              <a:t>is a bar graph whose bars are drawn in </a:t>
            </a:r>
            <a:r>
              <a:rPr lang="en-US" altLang="zh-CN" dirty="0">
                <a:solidFill>
                  <a:schemeClr val="accent1">
                    <a:lumMod val="60000"/>
                    <a:lumOff val="40000"/>
                  </a:schemeClr>
                </a:solidFill>
              </a:rPr>
              <a:t>decreasing</a:t>
            </a:r>
            <a:r>
              <a:rPr lang="en-US" altLang="zh-CN" dirty="0"/>
              <a:t> order of frequency or </a:t>
            </a:r>
            <a:r>
              <a:rPr lang="en-US" altLang="zh-CN" dirty="0">
                <a:solidFill>
                  <a:schemeClr val="accent1">
                    <a:lumMod val="60000"/>
                    <a:lumOff val="40000"/>
                  </a:schemeClr>
                </a:solidFill>
              </a:rPr>
              <a:t>relative frequency</a:t>
            </a:r>
            <a:r>
              <a:rPr lang="en-US" altLang="zh-CN" dirty="0" smtClean="0"/>
              <a:t>.</a:t>
            </a:r>
          </a:p>
          <a:p>
            <a:pPr marL="285750" indent="-285750">
              <a:buFontTx/>
              <a:buChar char="-"/>
            </a:pPr>
            <a:r>
              <a:rPr lang="en-US" altLang="zh-CN" dirty="0"/>
              <a:t>A </a:t>
            </a:r>
            <a:r>
              <a:rPr lang="en-US" altLang="zh-CN" b="1" dirty="0">
                <a:solidFill>
                  <a:srgbClr val="FDC700"/>
                </a:solidFill>
              </a:rPr>
              <a:t>pie chart </a:t>
            </a:r>
            <a:r>
              <a:rPr lang="en-US" altLang="zh-CN" dirty="0"/>
              <a:t>is a circle divided into sectors. Each sector represents a category of data. </a:t>
            </a:r>
            <a:r>
              <a:rPr lang="en-US" altLang="zh-CN" dirty="0" smtClean="0"/>
              <a:t>The </a:t>
            </a:r>
            <a:r>
              <a:rPr lang="en-US" altLang="zh-CN" dirty="0"/>
              <a:t>area of each sector is proportional to the frequency of the category.</a:t>
            </a:r>
            <a:endParaRPr lang="en-US" altLang="zh-CN" dirty="0" smtClean="0"/>
          </a:p>
          <a:p>
            <a:pPr marL="285750" indent="-285750">
              <a:buFontTx/>
              <a:buChar char="-"/>
            </a:pPr>
            <a:endParaRPr lang="zh-CN" altLang="en-US" dirty="0"/>
          </a:p>
        </p:txBody>
      </p:sp>
    </p:spTree>
    <p:extLst>
      <p:ext uri="{BB962C8B-B14F-4D97-AF65-F5344CB8AC3E}">
        <p14:creationId xmlns:p14="http://schemas.microsoft.com/office/powerpoint/2010/main" val="9799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12</a:t>
            </a:fld>
            <a:endParaRPr lang="ko-KR" altLang="en-US"/>
          </a:p>
        </p:txBody>
      </p:sp>
      <p:pic>
        <p:nvPicPr>
          <p:cNvPr id="9" name="图片 8"/>
          <p:cNvPicPr>
            <a:picLocks noChangeAspect="1"/>
          </p:cNvPicPr>
          <p:nvPr/>
        </p:nvPicPr>
        <p:blipFill>
          <a:blip r:embed="rId2"/>
          <a:stretch>
            <a:fillRect/>
          </a:stretch>
        </p:blipFill>
        <p:spPr>
          <a:xfrm>
            <a:off x="8352817" y="625439"/>
            <a:ext cx="3788911" cy="2508915"/>
          </a:xfrm>
          <a:prstGeom prst="rect">
            <a:avLst/>
          </a:prstGeom>
        </p:spPr>
      </p:pic>
      <p:sp>
        <p:nvSpPr>
          <p:cNvPr id="11" name="内容占位符 1"/>
          <p:cNvSpPr txBox="1">
            <a:spLocks/>
          </p:cNvSpPr>
          <p:nvPr/>
        </p:nvSpPr>
        <p:spPr>
          <a:xfrm>
            <a:off x="838200" y="1205345"/>
            <a:ext cx="7449766"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t>(i) </a:t>
            </a:r>
            <a:r>
              <a:rPr lang="en-US" altLang="zh-CN" sz="1800" dirty="0"/>
              <a:t>Considering the students with no prior college experience, how </a:t>
            </a:r>
            <a:r>
              <a:rPr lang="en-US" altLang="zh-CN" sz="1800" dirty="0" smtClean="0"/>
              <a:t>might </a:t>
            </a:r>
            <a:r>
              <a:rPr lang="en-US" altLang="zh-CN" sz="1800" dirty="0"/>
              <a:t>the table and the graph generate conflicting conclusions?</a:t>
            </a:r>
            <a:endParaRPr lang="en-US" altLang="zh-CN" sz="1800" b="1" dirty="0" smtClean="0"/>
          </a:p>
          <a:p>
            <a:pPr>
              <a:buFontTx/>
              <a:buChar char="-"/>
            </a:pPr>
            <a:endParaRPr lang="en-US" altLang="zh-CN" dirty="0" smtClean="0"/>
          </a:p>
          <a:p>
            <a:pPr marL="0" indent="0">
              <a:buFont typeface="Arial"/>
              <a:buNone/>
            </a:pPr>
            <a:r>
              <a:rPr lang="en-US" altLang="zh-CN" dirty="0" smtClean="0"/>
              <a:t>-</a:t>
            </a:r>
            <a:r>
              <a:rPr lang="en-US" altLang="zh-CN" dirty="0" err="1" smtClean="0"/>
              <a:t>Ans</a:t>
            </a:r>
            <a:r>
              <a:rPr lang="en-US" altLang="zh-CN" dirty="0" smtClean="0"/>
              <a:t>: (Not Unique)</a:t>
            </a:r>
          </a:p>
          <a:p>
            <a:pPr marL="0" indent="0">
              <a:buFont typeface="Arial"/>
              <a:buNone/>
            </a:pPr>
            <a:endParaRPr lang="en-US" altLang="zh-CN" dirty="0"/>
          </a:p>
          <a:p>
            <a:pPr marL="0" indent="0">
              <a:buFont typeface="Arial"/>
              <a:buNone/>
            </a:pPr>
            <a:r>
              <a:rPr lang="en-US" altLang="zh-CN" dirty="0" smtClean="0"/>
              <a:t>From the table, the average scores are almost the same. But more students get A and B for online courses. Although A proportion is smaller, but the overall distribution seems better (probably, idk).</a:t>
            </a:r>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pic>
        <p:nvPicPr>
          <p:cNvPr id="12" name="图片 11"/>
          <p:cNvPicPr>
            <a:picLocks noChangeAspect="1"/>
          </p:cNvPicPr>
          <p:nvPr/>
        </p:nvPicPr>
        <p:blipFill>
          <a:blip r:embed="rId3"/>
          <a:stretch>
            <a:fillRect/>
          </a:stretch>
        </p:blipFill>
        <p:spPr>
          <a:xfrm>
            <a:off x="8352817" y="3522657"/>
            <a:ext cx="3401742" cy="1489084"/>
          </a:xfrm>
          <a:prstGeom prst="rect">
            <a:avLst/>
          </a:prstGeom>
        </p:spPr>
      </p:pic>
    </p:spTree>
    <p:extLst>
      <p:ext uri="{BB962C8B-B14F-4D97-AF65-F5344CB8AC3E}">
        <p14:creationId xmlns:p14="http://schemas.microsoft.com/office/powerpoint/2010/main" val="378085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13</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 [2.2.31](Page 90 in Textbook)</a:t>
            </a:r>
            <a:r>
              <a:rPr lang="en-US" altLang="zh-CN" b="1" dirty="0" smtClean="0"/>
              <a:t> </a:t>
            </a:r>
            <a:r>
              <a:rPr lang="en-US" altLang="zh-CN" b="1" dirty="0">
                <a:solidFill>
                  <a:srgbClr val="FDC700"/>
                </a:solidFill>
              </a:rPr>
              <a:t>Cigarette Tax Rates </a:t>
            </a:r>
            <a:endParaRPr lang="en-US" altLang="zh-CN" b="1" dirty="0" smtClean="0">
              <a:solidFill>
                <a:srgbClr val="FDC700"/>
              </a:solidFill>
            </a:endParaRPr>
          </a:p>
          <a:p>
            <a:r>
              <a:rPr lang="en-US" altLang="zh-CN" dirty="0" smtClean="0"/>
              <a:t>The </a:t>
            </a:r>
            <a:r>
              <a:rPr lang="en-US" altLang="zh-CN" dirty="0"/>
              <a:t>table shows the tax, in </a:t>
            </a:r>
            <a:r>
              <a:rPr lang="en-US" altLang="zh-CN" dirty="0" smtClean="0"/>
              <a:t>dollars</a:t>
            </a:r>
            <a:r>
              <a:rPr lang="en-US" altLang="zh-CN" dirty="0"/>
              <a:t>, on a pack of cigarettes in each of the 50 states and </a:t>
            </a:r>
            <a:r>
              <a:rPr lang="en-US" altLang="zh-CN" dirty="0" smtClean="0"/>
              <a:t>Washington</a:t>
            </a:r>
            <a:r>
              <a:rPr lang="en-US" altLang="zh-CN" dirty="0"/>
              <a:t>, DC, as of January 2014. </a:t>
            </a:r>
            <a:endParaRPr lang="en-US" altLang="zh-CN" dirty="0" smtClean="0"/>
          </a:p>
          <a:p>
            <a:r>
              <a:rPr lang="en-US" altLang="zh-CN" b="1" dirty="0" smtClean="0">
                <a:solidFill>
                  <a:srgbClr val="FDC700"/>
                </a:solidFill>
              </a:rPr>
              <a:t>Note</a:t>
            </a:r>
            <a:r>
              <a:rPr lang="en-US" altLang="zh-CN" b="1" dirty="0">
                <a:solidFill>
                  <a:srgbClr val="FDC700"/>
                </a:solidFill>
              </a:rPr>
              <a:t>:</a:t>
            </a:r>
            <a:r>
              <a:rPr lang="en-US" altLang="zh-CN" dirty="0">
                <a:solidFill>
                  <a:srgbClr val="FDC700"/>
                </a:solidFill>
              </a:rPr>
              <a:t> </a:t>
            </a:r>
            <a:r>
              <a:rPr lang="en-US" altLang="zh-CN" dirty="0"/>
              <a:t>The state with the </a:t>
            </a:r>
            <a:r>
              <a:rPr lang="en-US" altLang="zh-CN" dirty="0" smtClean="0"/>
              <a:t>lowest </a:t>
            </a:r>
            <a:r>
              <a:rPr lang="en-US" altLang="zh-CN" dirty="0"/>
              <a:t>tax is </a:t>
            </a:r>
            <a:r>
              <a:rPr lang="en-US" altLang="zh-CN" dirty="0">
                <a:solidFill>
                  <a:schemeClr val="accent1">
                    <a:lumMod val="60000"/>
                    <a:lumOff val="40000"/>
                  </a:schemeClr>
                </a:solidFill>
              </a:rPr>
              <a:t>Missouri</a:t>
            </a:r>
            <a:r>
              <a:rPr lang="en-US" altLang="zh-CN" dirty="0"/>
              <a:t> and the state with the highest tax is </a:t>
            </a:r>
            <a:r>
              <a:rPr lang="en-US" altLang="zh-CN" dirty="0" smtClean="0">
                <a:solidFill>
                  <a:schemeClr val="accent1">
                    <a:lumMod val="60000"/>
                    <a:lumOff val="40000"/>
                  </a:schemeClr>
                </a:solidFill>
              </a:rPr>
              <a:t>New </a:t>
            </a:r>
            <a:r>
              <a:rPr lang="en-US" altLang="zh-CN" dirty="0">
                <a:solidFill>
                  <a:schemeClr val="accent1">
                    <a:lumMod val="60000"/>
                    <a:lumOff val="40000"/>
                  </a:schemeClr>
                </a:solidFill>
              </a:rPr>
              <a:t>York</a:t>
            </a:r>
            <a:r>
              <a:rPr lang="en-US" altLang="zh-CN" dirty="0" smtClean="0"/>
              <a:t>.</a:t>
            </a:r>
          </a:p>
        </p:txBody>
      </p:sp>
      <p:pic>
        <p:nvPicPr>
          <p:cNvPr id="16" name="图片 15"/>
          <p:cNvPicPr>
            <a:picLocks noChangeAspect="1"/>
          </p:cNvPicPr>
          <p:nvPr/>
        </p:nvPicPr>
        <p:blipFill>
          <a:blip r:embed="rId2"/>
          <a:stretch>
            <a:fillRect/>
          </a:stretch>
        </p:blipFill>
        <p:spPr>
          <a:xfrm>
            <a:off x="5422267" y="3018130"/>
            <a:ext cx="4147183" cy="2815920"/>
          </a:xfrm>
          <a:prstGeom prst="rect">
            <a:avLst/>
          </a:prstGeom>
        </p:spPr>
      </p:pic>
    </p:spTree>
    <p:extLst>
      <p:ext uri="{BB962C8B-B14F-4D97-AF65-F5344CB8AC3E}">
        <p14:creationId xmlns:p14="http://schemas.microsoft.com/office/powerpoint/2010/main" val="931604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14</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8654417" y="1652330"/>
            <a:ext cx="3259503" cy="2213189"/>
          </a:xfrm>
          <a:prstGeom prst="rect">
            <a:avLst/>
          </a:prstGeom>
        </p:spPr>
      </p:pic>
      <p:sp>
        <p:nvSpPr>
          <p:cNvPr id="10" name="内容占位符 1"/>
          <p:cNvSpPr txBox="1">
            <a:spLocks/>
          </p:cNvSpPr>
          <p:nvPr/>
        </p:nvSpPr>
        <p:spPr>
          <a:xfrm>
            <a:off x="384243" y="978366"/>
            <a:ext cx="11274357"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With a first class having a lower class limit of 0 and a class width </a:t>
            </a:r>
            <a:r>
              <a:rPr lang="en-US" altLang="zh-CN" dirty="0" smtClean="0"/>
              <a:t>of </a:t>
            </a:r>
            <a:r>
              <a:rPr lang="en-US" altLang="zh-CN" dirty="0"/>
              <a:t>0.50: </a:t>
            </a:r>
            <a:endParaRPr lang="en-US" altLang="zh-CN" dirty="0"/>
          </a:p>
          <a:p>
            <a:r>
              <a:rPr lang="en-US" altLang="zh-CN" b="1" dirty="0"/>
              <a:t>(a) </a:t>
            </a:r>
            <a:r>
              <a:rPr lang="en-US" altLang="zh-CN" dirty="0"/>
              <a:t>Construct a frequency distribution. </a:t>
            </a:r>
            <a:endParaRPr lang="en-US" altLang="zh-CN" dirty="0"/>
          </a:p>
          <a:p>
            <a:r>
              <a:rPr lang="en-US" altLang="zh-CN" b="1" dirty="0"/>
              <a:t>(b) </a:t>
            </a:r>
            <a:r>
              <a:rPr lang="en-US" altLang="zh-CN" dirty="0"/>
              <a:t>Construct a relative frequency distribution. </a:t>
            </a:r>
            <a:endParaRPr lang="en-US" altLang="zh-CN" dirty="0" smtClean="0"/>
          </a:p>
          <a:p>
            <a:pPr>
              <a:buFontTx/>
              <a:buChar char="-"/>
            </a:pPr>
            <a:r>
              <a:rPr lang="en-US" altLang="zh-CN" dirty="0" err="1" smtClean="0"/>
              <a:t>Ans</a:t>
            </a:r>
            <a:r>
              <a:rPr lang="en-US" altLang="zh-CN" dirty="0" smtClean="0"/>
              <a:t>:</a:t>
            </a:r>
          </a:p>
          <a:p>
            <a:pPr marL="0" indent="0">
              <a:buNone/>
            </a:pPr>
            <a:endParaRPr lang="en-US" altLang="zh-CN" dirty="0"/>
          </a:p>
        </p:txBody>
      </p:sp>
      <p:pic>
        <p:nvPicPr>
          <p:cNvPr id="8" name="图片 7"/>
          <p:cNvPicPr>
            <a:picLocks noChangeAspect="1"/>
          </p:cNvPicPr>
          <p:nvPr/>
        </p:nvPicPr>
        <p:blipFill>
          <a:blip r:embed="rId3"/>
          <a:stretch>
            <a:fillRect/>
          </a:stretch>
        </p:blipFill>
        <p:spPr>
          <a:xfrm>
            <a:off x="1997433" y="2368132"/>
            <a:ext cx="1545077" cy="3565846"/>
          </a:xfrm>
          <a:prstGeom prst="rect">
            <a:avLst/>
          </a:prstGeom>
        </p:spPr>
      </p:pic>
      <p:pic>
        <p:nvPicPr>
          <p:cNvPr id="9" name="图片 8"/>
          <p:cNvPicPr>
            <a:picLocks noChangeAspect="1"/>
          </p:cNvPicPr>
          <p:nvPr/>
        </p:nvPicPr>
        <p:blipFill>
          <a:blip r:embed="rId4"/>
          <a:stretch>
            <a:fillRect/>
          </a:stretch>
        </p:blipFill>
        <p:spPr>
          <a:xfrm>
            <a:off x="6248400" y="2368132"/>
            <a:ext cx="1598580" cy="3633498"/>
          </a:xfrm>
          <a:prstGeom prst="rect">
            <a:avLst/>
          </a:prstGeom>
        </p:spPr>
      </p:pic>
    </p:spTree>
    <p:extLst>
      <p:ext uri="{BB962C8B-B14F-4D97-AF65-F5344CB8AC3E}">
        <p14:creationId xmlns:p14="http://schemas.microsoft.com/office/powerpoint/2010/main" val="200846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15</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8654417" y="2090480"/>
            <a:ext cx="3259503" cy="2213189"/>
          </a:xfrm>
          <a:prstGeom prst="rect">
            <a:avLst/>
          </a:prstGeom>
        </p:spPr>
      </p:pic>
      <p:sp>
        <p:nvSpPr>
          <p:cNvPr id="10" name="内容占位符 1"/>
          <p:cNvSpPr txBox="1">
            <a:spLocks/>
          </p:cNvSpPr>
          <p:nvPr/>
        </p:nvSpPr>
        <p:spPr>
          <a:xfrm>
            <a:off x="384243" y="978366"/>
            <a:ext cx="11274357"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With a first class having a lower class limit of 0 and a class width </a:t>
            </a:r>
            <a:r>
              <a:rPr lang="en-US" altLang="zh-CN" dirty="0" smtClean="0"/>
              <a:t>of </a:t>
            </a:r>
            <a:r>
              <a:rPr lang="en-US" altLang="zh-CN" dirty="0"/>
              <a:t>0.50: </a:t>
            </a:r>
            <a:endParaRPr lang="en-US" altLang="zh-CN" dirty="0"/>
          </a:p>
          <a:p>
            <a:r>
              <a:rPr lang="en-US" altLang="zh-CN" b="1" dirty="0" smtClean="0"/>
              <a:t>(</a:t>
            </a:r>
            <a:r>
              <a:rPr lang="en-US" altLang="zh-CN" b="1" dirty="0"/>
              <a:t>c) </a:t>
            </a:r>
            <a:r>
              <a:rPr lang="en-US" altLang="zh-CN" dirty="0"/>
              <a:t>Construct a frequency histogram of the data. </a:t>
            </a:r>
            <a:endParaRPr lang="en-US" altLang="zh-CN" dirty="0"/>
          </a:p>
          <a:p>
            <a:r>
              <a:rPr lang="en-US" altLang="zh-CN" b="1" dirty="0"/>
              <a:t>(d) </a:t>
            </a:r>
            <a:r>
              <a:rPr lang="en-US" altLang="zh-CN" dirty="0"/>
              <a:t>Construct a relative frequency histogram of the data. </a:t>
            </a:r>
            <a:endParaRPr lang="en-US" altLang="zh-CN" dirty="0" smtClean="0"/>
          </a:p>
          <a:p>
            <a:pPr>
              <a:buFontTx/>
              <a:buChar char="-"/>
            </a:pPr>
            <a:r>
              <a:rPr lang="en-US" altLang="zh-CN" dirty="0" err="1" smtClean="0"/>
              <a:t>Ans</a:t>
            </a:r>
            <a:r>
              <a:rPr lang="en-US" altLang="zh-CN" dirty="0" smtClean="0"/>
              <a:t>:</a:t>
            </a:r>
          </a:p>
          <a:p>
            <a:pPr>
              <a:buFontTx/>
              <a:buChar char="-"/>
            </a:pPr>
            <a:endParaRPr lang="en-US" altLang="zh-CN" dirty="0"/>
          </a:p>
        </p:txBody>
      </p:sp>
      <p:pic>
        <p:nvPicPr>
          <p:cNvPr id="7" name="图片 6"/>
          <p:cNvPicPr>
            <a:picLocks noChangeAspect="1"/>
          </p:cNvPicPr>
          <p:nvPr/>
        </p:nvPicPr>
        <p:blipFill>
          <a:blip r:embed="rId3"/>
          <a:stretch>
            <a:fillRect/>
          </a:stretch>
        </p:blipFill>
        <p:spPr>
          <a:xfrm>
            <a:off x="952439" y="2777936"/>
            <a:ext cx="3618246" cy="2982912"/>
          </a:xfrm>
          <a:prstGeom prst="rect">
            <a:avLst/>
          </a:prstGeom>
        </p:spPr>
      </p:pic>
      <p:pic>
        <p:nvPicPr>
          <p:cNvPr id="8" name="图片 7"/>
          <p:cNvPicPr>
            <a:picLocks noChangeAspect="1"/>
          </p:cNvPicPr>
          <p:nvPr/>
        </p:nvPicPr>
        <p:blipFill>
          <a:blip r:embed="rId4"/>
          <a:stretch>
            <a:fillRect/>
          </a:stretch>
        </p:blipFill>
        <p:spPr>
          <a:xfrm>
            <a:off x="4944105" y="2777936"/>
            <a:ext cx="3532512" cy="2982912"/>
          </a:xfrm>
          <a:prstGeom prst="rect">
            <a:avLst/>
          </a:prstGeom>
        </p:spPr>
      </p:pic>
    </p:spTree>
    <p:extLst>
      <p:ext uri="{BB962C8B-B14F-4D97-AF65-F5344CB8AC3E}">
        <p14:creationId xmlns:p14="http://schemas.microsoft.com/office/powerpoint/2010/main" val="394193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16</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With a first class having a lower class limit of 0 and a class width </a:t>
            </a:r>
            <a:r>
              <a:rPr lang="en-US" altLang="zh-CN" dirty="0" smtClean="0"/>
              <a:t>of 1: </a:t>
            </a:r>
            <a:endParaRPr lang="en-US" altLang="zh-CN" dirty="0"/>
          </a:p>
          <a:p>
            <a:r>
              <a:rPr lang="en-US" altLang="zh-CN" b="1" dirty="0"/>
              <a:t>(e) </a:t>
            </a:r>
            <a:r>
              <a:rPr lang="en-US" altLang="zh-CN" dirty="0"/>
              <a:t>Describe the shape of the </a:t>
            </a:r>
            <a:r>
              <a:rPr lang="en-US" altLang="zh-CN" dirty="0" smtClean="0"/>
              <a:t>distribution. </a:t>
            </a:r>
            <a:endParaRPr lang="en-US" altLang="zh-CN" dirty="0"/>
          </a:p>
          <a:p>
            <a:pPr>
              <a:buFontTx/>
              <a:buChar char="-"/>
            </a:pPr>
            <a:r>
              <a:rPr lang="en-US" altLang="zh-CN" dirty="0" err="1" smtClean="0"/>
              <a:t>Ans</a:t>
            </a:r>
            <a:r>
              <a:rPr lang="en-US" altLang="zh-CN" dirty="0" smtClean="0"/>
              <a:t>:</a:t>
            </a:r>
          </a:p>
          <a:p>
            <a:pPr marL="0" indent="0">
              <a:buNone/>
            </a:pPr>
            <a:r>
              <a:rPr lang="en-US" altLang="zh-CN" dirty="0" smtClean="0"/>
              <a:t>	More samples are between zero and 1. As the tax increases, </a:t>
            </a:r>
          </a:p>
          <a:p>
            <a:pPr marL="0" indent="0">
              <a:buNone/>
            </a:pPr>
            <a:r>
              <a:rPr lang="en-US" altLang="zh-CN" dirty="0"/>
              <a:t>	</a:t>
            </a:r>
            <a:r>
              <a:rPr lang="en-US" altLang="zh-CN" dirty="0" smtClean="0"/>
              <a:t>the frequency decreases. And it is “</a:t>
            </a:r>
            <a:r>
              <a:rPr lang="en-US" altLang="zh-CN" b="1" dirty="0" smtClean="0">
                <a:solidFill>
                  <a:schemeClr val="accent1">
                    <a:lumMod val="60000"/>
                    <a:lumOff val="40000"/>
                  </a:schemeClr>
                </a:solidFill>
              </a:rPr>
              <a:t>right skewed</a:t>
            </a:r>
            <a:r>
              <a:rPr lang="en-US" altLang="zh-CN" dirty="0" smtClean="0"/>
              <a:t>”.</a:t>
            </a:r>
          </a:p>
          <a:p>
            <a:pPr marL="0" indent="0">
              <a:buNone/>
            </a:pPr>
            <a:endParaRPr lang="en-US" altLang="zh-CN" dirty="0" smtClean="0"/>
          </a:p>
          <a:p>
            <a:pPr marL="0" indent="0">
              <a:buNone/>
            </a:pPr>
            <a:r>
              <a:rPr lang="en-US" altLang="zh-CN" dirty="0" smtClean="0"/>
              <a:t>PS: Compare the length of the tail, the tail on the right is longer. </a:t>
            </a:r>
          </a:p>
          <a:p>
            <a:pPr>
              <a:buFontTx/>
              <a:buChar char="-"/>
            </a:pPr>
            <a:endParaRPr lang="en-US" altLang="zh-CN" dirty="0"/>
          </a:p>
        </p:txBody>
      </p:sp>
      <p:pic>
        <p:nvPicPr>
          <p:cNvPr id="7" name="图片 6"/>
          <p:cNvPicPr>
            <a:picLocks noChangeAspect="1"/>
          </p:cNvPicPr>
          <p:nvPr/>
        </p:nvPicPr>
        <p:blipFill>
          <a:blip r:embed="rId2"/>
          <a:stretch>
            <a:fillRect/>
          </a:stretch>
        </p:blipFill>
        <p:spPr>
          <a:xfrm>
            <a:off x="9798209" y="3615135"/>
            <a:ext cx="2058519" cy="1697060"/>
          </a:xfrm>
          <a:prstGeom prst="rect">
            <a:avLst/>
          </a:prstGeom>
        </p:spPr>
      </p:pic>
      <p:pic>
        <p:nvPicPr>
          <p:cNvPr id="8" name="图片 7"/>
          <p:cNvPicPr>
            <a:picLocks noChangeAspect="1"/>
          </p:cNvPicPr>
          <p:nvPr/>
        </p:nvPicPr>
        <p:blipFill>
          <a:blip r:embed="rId3"/>
          <a:stretch>
            <a:fillRect/>
          </a:stretch>
        </p:blipFill>
        <p:spPr>
          <a:xfrm>
            <a:off x="9785349" y="1547375"/>
            <a:ext cx="2071379" cy="1749107"/>
          </a:xfrm>
          <a:prstGeom prst="rect">
            <a:avLst/>
          </a:prstGeom>
        </p:spPr>
      </p:pic>
    </p:spTree>
    <p:extLst>
      <p:ext uri="{BB962C8B-B14F-4D97-AF65-F5344CB8AC3E}">
        <p14:creationId xmlns:p14="http://schemas.microsoft.com/office/powerpoint/2010/main" val="132621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17</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With a first class having a lower class limit of 0 and a class width </a:t>
            </a:r>
            <a:r>
              <a:rPr lang="en-US" altLang="zh-CN" dirty="0" smtClean="0"/>
              <a:t>of </a:t>
            </a:r>
            <a:r>
              <a:rPr lang="en-US" altLang="zh-CN" dirty="0"/>
              <a:t>0.50: </a:t>
            </a:r>
            <a:endParaRPr lang="en-US" altLang="zh-CN" dirty="0"/>
          </a:p>
          <a:p>
            <a:r>
              <a:rPr lang="en-US" altLang="zh-CN" b="1" dirty="0"/>
              <a:t>(f) </a:t>
            </a:r>
            <a:r>
              <a:rPr lang="en-US" altLang="zh-CN" dirty="0"/>
              <a:t>Repeat parts (a)–(e) using a class width of 1</a:t>
            </a:r>
            <a:r>
              <a:rPr lang="en-US" altLang="zh-CN" dirty="0" smtClean="0"/>
              <a:t>.</a:t>
            </a:r>
          </a:p>
          <a:p>
            <a:r>
              <a:rPr lang="en-US" altLang="zh-CN" dirty="0" err="1" smtClean="0"/>
              <a:t>Ans</a:t>
            </a:r>
            <a:r>
              <a:rPr lang="en-US" altLang="zh-CN" dirty="0" smtClean="0"/>
              <a:t>:</a:t>
            </a:r>
          </a:p>
          <a:p>
            <a:pPr marL="0" indent="0">
              <a:buNone/>
            </a:pPr>
            <a:r>
              <a:rPr lang="en-US" altLang="zh-CN" dirty="0" smtClean="0"/>
              <a:t>	</a:t>
            </a:r>
            <a:endParaRPr lang="en-US" altLang="zh-CN" dirty="0"/>
          </a:p>
        </p:txBody>
      </p:sp>
      <p:pic>
        <p:nvPicPr>
          <p:cNvPr id="4" name="图片 3"/>
          <p:cNvPicPr>
            <a:picLocks noChangeAspect="1"/>
          </p:cNvPicPr>
          <p:nvPr/>
        </p:nvPicPr>
        <p:blipFill>
          <a:blip r:embed="rId2"/>
          <a:stretch>
            <a:fillRect/>
          </a:stretch>
        </p:blipFill>
        <p:spPr>
          <a:xfrm>
            <a:off x="975984" y="2286000"/>
            <a:ext cx="1737502" cy="3230550"/>
          </a:xfrm>
          <a:prstGeom prst="rect">
            <a:avLst/>
          </a:prstGeom>
        </p:spPr>
      </p:pic>
      <p:pic>
        <p:nvPicPr>
          <p:cNvPr id="9" name="图片 8"/>
          <p:cNvPicPr>
            <a:picLocks noChangeAspect="1"/>
          </p:cNvPicPr>
          <p:nvPr/>
        </p:nvPicPr>
        <p:blipFill>
          <a:blip r:embed="rId3"/>
          <a:stretch>
            <a:fillRect/>
          </a:stretch>
        </p:blipFill>
        <p:spPr>
          <a:xfrm>
            <a:off x="3082925" y="2282034"/>
            <a:ext cx="2860675" cy="3233806"/>
          </a:xfrm>
          <a:prstGeom prst="rect">
            <a:avLst/>
          </a:prstGeom>
        </p:spPr>
      </p:pic>
      <p:pic>
        <p:nvPicPr>
          <p:cNvPr id="11" name="图片 10"/>
          <p:cNvPicPr>
            <a:picLocks noChangeAspect="1"/>
          </p:cNvPicPr>
          <p:nvPr/>
        </p:nvPicPr>
        <p:blipFill>
          <a:blip r:embed="rId4"/>
          <a:stretch>
            <a:fillRect/>
          </a:stretch>
        </p:blipFill>
        <p:spPr>
          <a:xfrm>
            <a:off x="7534671" y="1717677"/>
            <a:ext cx="3379788" cy="2038347"/>
          </a:xfrm>
          <a:prstGeom prst="rect">
            <a:avLst/>
          </a:prstGeom>
        </p:spPr>
      </p:pic>
      <p:pic>
        <p:nvPicPr>
          <p:cNvPr id="12" name="图片 11"/>
          <p:cNvPicPr>
            <a:picLocks noChangeAspect="1"/>
          </p:cNvPicPr>
          <p:nvPr/>
        </p:nvPicPr>
        <p:blipFill>
          <a:blip r:embed="rId5"/>
          <a:stretch>
            <a:fillRect/>
          </a:stretch>
        </p:blipFill>
        <p:spPr>
          <a:xfrm>
            <a:off x="7538766" y="3973739"/>
            <a:ext cx="3375693" cy="1730904"/>
          </a:xfrm>
          <a:prstGeom prst="rect">
            <a:avLst/>
          </a:prstGeom>
        </p:spPr>
      </p:pic>
    </p:spTree>
    <p:extLst>
      <p:ext uri="{BB962C8B-B14F-4D97-AF65-F5344CB8AC3E}">
        <p14:creationId xmlns:p14="http://schemas.microsoft.com/office/powerpoint/2010/main" val="359755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696356"/>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7: Quantitative Variables Statistical Analysis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18</a:t>
            </a:fld>
            <a:endParaRPr lang="ko-KR" altLang="en-US"/>
          </a:p>
        </p:txBody>
      </p:sp>
      <p:sp>
        <p:nvSpPr>
          <p:cNvPr id="14" name="内容占位符 1"/>
          <p:cNvSpPr txBox="1">
            <a:spLocks/>
          </p:cNvSpPr>
          <p:nvPr/>
        </p:nvSpPr>
        <p:spPr>
          <a:xfrm>
            <a:off x="838200" y="12053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With a first class having a lower class limit of 0 and a class width </a:t>
            </a:r>
            <a:r>
              <a:rPr lang="en-US" altLang="zh-CN" dirty="0" smtClean="0"/>
              <a:t>of </a:t>
            </a:r>
            <a:r>
              <a:rPr lang="en-US" altLang="zh-CN" dirty="0"/>
              <a:t>0.50: </a:t>
            </a:r>
            <a:endParaRPr lang="en-US" altLang="zh-CN" dirty="0"/>
          </a:p>
          <a:p>
            <a:r>
              <a:rPr lang="en-US" altLang="zh-CN" b="1" dirty="0"/>
              <a:t>(g) </a:t>
            </a:r>
            <a:r>
              <a:rPr lang="en-US" altLang="zh-CN" dirty="0"/>
              <a:t>Does one frequency distribution provide a better summary </a:t>
            </a:r>
            <a:r>
              <a:rPr lang="en-US" altLang="zh-CN" dirty="0" smtClean="0"/>
              <a:t>of </a:t>
            </a:r>
            <a:r>
              <a:rPr lang="en-US" altLang="zh-CN" dirty="0"/>
              <a:t>the data than the other? Explain</a:t>
            </a:r>
            <a:r>
              <a:rPr lang="en-US" altLang="zh-CN" dirty="0" smtClean="0"/>
              <a:t>.</a:t>
            </a:r>
          </a:p>
          <a:p>
            <a:pPr>
              <a:buFontTx/>
              <a:buChar char="-"/>
            </a:pPr>
            <a:r>
              <a:rPr lang="en-US" altLang="zh-CN" dirty="0" err="1" smtClean="0"/>
              <a:t>Ans</a:t>
            </a:r>
            <a:r>
              <a:rPr lang="en-US" altLang="zh-CN" dirty="0" smtClean="0"/>
              <a:t>:</a:t>
            </a:r>
          </a:p>
          <a:p>
            <a:pPr marL="0" indent="0">
              <a:buNone/>
            </a:pPr>
            <a:endParaRPr lang="en-US" altLang="zh-CN" dirty="0" smtClean="0"/>
          </a:p>
          <a:p>
            <a:pPr marL="0" indent="0">
              <a:buNone/>
            </a:pPr>
            <a:endParaRPr lang="en-US" altLang="zh-CN" dirty="0" smtClean="0"/>
          </a:p>
          <a:p>
            <a:pPr marL="0" indent="0">
              <a:buNone/>
            </a:pPr>
            <a:r>
              <a:rPr lang="en-US" altLang="zh-CN" dirty="0" smtClean="0"/>
              <a:t>	</a:t>
            </a:r>
            <a:endParaRPr lang="en-US" altLang="zh-CN" dirty="0"/>
          </a:p>
        </p:txBody>
      </p:sp>
      <p:pic>
        <p:nvPicPr>
          <p:cNvPr id="11" name="图片 10"/>
          <p:cNvPicPr>
            <a:picLocks noChangeAspect="1"/>
          </p:cNvPicPr>
          <p:nvPr/>
        </p:nvPicPr>
        <p:blipFill>
          <a:blip r:embed="rId2"/>
          <a:stretch>
            <a:fillRect/>
          </a:stretch>
        </p:blipFill>
        <p:spPr>
          <a:xfrm>
            <a:off x="9283067" y="1939083"/>
            <a:ext cx="2587229" cy="1560355"/>
          </a:xfrm>
          <a:prstGeom prst="rect">
            <a:avLst/>
          </a:prstGeom>
        </p:spPr>
      </p:pic>
      <p:pic>
        <p:nvPicPr>
          <p:cNvPr id="12" name="图片 11"/>
          <p:cNvPicPr>
            <a:picLocks noChangeAspect="1"/>
          </p:cNvPicPr>
          <p:nvPr/>
        </p:nvPicPr>
        <p:blipFill>
          <a:blip r:embed="rId3"/>
          <a:stretch>
            <a:fillRect/>
          </a:stretch>
        </p:blipFill>
        <p:spPr>
          <a:xfrm>
            <a:off x="9287163" y="4123049"/>
            <a:ext cx="2584094" cy="1325008"/>
          </a:xfrm>
          <a:prstGeom prst="rect">
            <a:avLst/>
          </a:prstGeom>
        </p:spPr>
      </p:pic>
      <p:pic>
        <p:nvPicPr>
          <p:cNvPr id="13" name="图片 12"/>
          <p:cNvPicPr>
            <a:picLocks noChangeAspect="1"/>
          </p:cNvPicPr>
          <p:nvPr/>
        </p:nvPicPr>
        <p:blipFill>
          <a:blip r:embed="rId4"/>
          <a:stretch>
            <a:fillRect/>
          </a:stretch>
        </p:blipFill>
        <p:spPr>
          <a:xfrm>
            <a:off x="6682543" y="3905802"/>
            <a:ext cx="2058519" cy="1697060"/>
          </a:xfrm>
          <a:prstGeom prst="rect">
            <a:avLst/>
          </a:prstGeom>
        </p:spPr>
      </p:pic>
      <p:pic>
        <p:nvPicPr>
          <p:cNvPr id="16" name="图片 15"/>
          <p:cNvPicPr>
            <a:picLocks noChangeAspect="1"/>
          </p:cNvPicPr>
          <p:nvPr/>
        </p:nvPicPr>
        <p:blipFill>
          <a:blip r:embed="rId5"/>
          <a:stretch>
            <a:fillRect/>
          </a:stretch>
        </p:blipFill>
        <p:spPr>
          <a:xfrm>
            <a:off x="6669683" y="1838042"/>
            <a:ext cx="2071379" cy="1749107"/>
          </a:xfrm>
          <a:prstGeom prst="rect">
            <a:avLst/>
          </a:prstGeom>
        </p:spPr>
      </p:pic>
      <p:sp>
        <p:nvSpPr>
          <p:cNvPr id="7" name="文本框 6"/>
          <p:cNvSpPr txBox="1"/>
          <p:nvPr/>
        </p:nvSpPr>
        <p:spPr>
          <a:xfrm>
            <a:off x="685800" y="3035300"/>
            <a:ext cx="5628283" cy="1477328"/>
          </a:xfrm>
          <a:prstGeom prst="rect">
            <a:avLst/>
          </a:prstGeom>
          <a:noFill/>
        </p:spPr>
        <p:txBody>
          <a:bodyPr wrap="square" rtlCol="0">
            <a:spAutoFit/>
          </a:bodyPr>
          <a:lstStyle/>
          <a:p>
            <a:r>
              <a:rPr lang="en-US" altLang="zh-CN" dirty="0"/>
              <a:t>The first two histograms include more </a:t>
            </a:r>
            <a:r>
              <a:rPr lang="en-US" altLang="zh-CN" dirty="0" smtClean="0"/>
              <a:t>information.</a:t>
            </a:r>
          </a:p>
          <a:p>
            <a:endParaRPr lang="en-US" altLang="zh-CN" dirty="0"/>
          </a:p>
          <a:p>
            <a:r>
              <a:rPr lang="en-US" altLang="zh-CN" dirty="0" smtClean="0"/>
              <a:t>PS: The smaller the bandwidth, the more information included.</a:t>
            </a:r>
            <a:endParaRPr lang="en-US" altLang="zh-CN" dirty="0"/>
          </a:p>
          <a:p>
            <a:endParaRPr lang="zh-CN" altLang="en-US" dirty="0"/>
          </a:p>
        </p:txBody>
      </p:sp>
    </p:spTree>
    <p:extLst>
      <p:ext uri="{BB962C8B-B14F-4D97-AF65-F5344CB8AC3E}">
        <p14:creationId xmlns:p14="http://schemas.microsoft.com/office/powerpoint/2010/main" val="4254979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8: </a:t>
            </a:r>
            <a:r>
              <a:rPr lang="en-US" altLang="zh-CN" dirty="0" smtClean="0"/>
              <a:t>Resistance of Statistic</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19</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The </a:t>
            </a:r>
            <a:r>
              <a:rPr lang="en-US" altLang="zh-CN" b="1" dirty="0">
                <a:solidFill>
                  <a:srgbClr val="FFC000"/>
                </a:solidFill>
              </a:rPr>
              <a:t>arithmetic mean</a:t>
            </a:r>
            <a:r>
              <a:rPr lang="en-US" altLang="zh-CN" dirty="0">
                <a:solidFill>
                  <a:srgbClr val="FFC000"/>
                </a:solidFill>
              </a:rPr>
              <a:t> </a:t>
            </a:r>
            <a:r>
              <a:rPr lang="en-US" altLang="zh-CN" dirty="0"/>
              <a:t>of a variable is computed by adding all the values of the </a:t>
            </a:r>
            <a:r>
              <a:rPr lang="en-US" altLang="zh-CN" dirty="0" smtClean="0"/>
              <a:t>variable </a:t>
            </a:r>
            <a:r>
              <a:rPr lang="en-US" altLang="zh-CN" dirty="0"/>
              <a:t>in the data set and dividing by the number of observations. </a:t>
            </a:r>
            <a:endParaRPr lang="en-US" altLang="zh-CN" dirty="0" smtClean="0"/>
          </a:p>
          <a:p>
            <a:endParaRPr lang="en-US" altLang="zh-CN" dirty="0"/>
          </a:p>
          <a:p>
            <a:endParaRPr lang="en-US" altLang="zh-CN" dirty="0" smtClean="0"/>
          </a:p>
          <a:p>
            <a:r>
              <a:rPr lang="en-US" altLang="zh-CN" dirty="0" smtClean="0"/>
              <a:t>The </a:t>
            </a:r>
            <a:r>
              <a:rPr lang="en-US" altLang="zh-CN" b="1" dirty="0">
                <a:solidFill>
                  <a:srgbClr val="FFC000"/>
                </a:solidFill>
              </a:rPr>
              <a:t>median</a:t>
            </a:r>
            <a:r>
              <a:rPr lang="en-US" altLang="zh-CN" dirty="0"/>
              <a:t> of a variable is the value that lies in the middle of the data when </a:t>
            </a:r>
            <a:r>
              <a:rPr lang="en-US" altLang="zh-CN" dirty="0" smtClean="0"/>
              <a:t>arranged </a:t>
            </a:r>
            <a:r>
              <a:rPr lang="en-US" altLang="zh-CN" dirty="0"/>
              <a:t>in ascending order. We use </a:t>
            </a:r>
            <a:r>
              <a:rPr lang="en-US" altLang="zh-CN" i="1" dirty="0">
                <a:solidFill>
                  <a:schemeClr val="accent3">
                    <a:lumMod val="60000"/>
                    <a:lumOff val="40000"/>
                  </a:schemeClr>
                </a:solidFill>
              </a:rPr>
              <a:t>M</a:t>
            </a:r>
            <a:r>
              <a:rPr lang="en-US" altLang="zh-CN" dirty="0"/>
              <a:t> to represent the median</a:t>
            </a:r>
            <a:r>
              <a:rPr lang="en-US" altLang="zh-CN" dirty="0" smtClean="0"/>
              <a:t>.</a:t>
            </a:r>
          </a:p>
          <a:p>
            <a:endParaRPr lang="en-US" altLang="zh-CN" dirty="0"/>
          </a:p>
          <a:p>
            <a:endParaRPr lang="en-US" altLang="zh-CN" dirty="0" smtClean="0"/>
          </a:p>
          <a:p>
            <a:r>
              <a:rPr lang="en-US" altLang="zh-CN" dirty="0"/>
              <a:t>The </a:t>
            </a:r>
            <a:r>
              <a:rPr lang="en-US" altLang="zh-CN" b="1" dirty="0">
                <a:solidFill>
                  <a:srgbClr val="FFC000"/>
                </a:solidFill>
              </a:rPr>
              <a:t>mode</a:t>
            </a:r>
            <a:r>
              <a:rPr lang="en-US" altLang="zh-CN" dirty="0">
                <a:solidFill>
                  <a:srgbClr val="FFC000"/>
                </a:solidFill>
              </a:rPr>
              <a:t> </a:t>
            </a:r>
            <a:r>
              <a:rPr lang="en-US" altLang="zh-CN" dirty="0"/>
              <a:t>of a variable is the most frequent observation of the variable that occurs </a:t>
            </a:r>
            <a:r>
              <a:rPr lang="en-US" altLang="zh-CN" dirty="0" smtClean="0"/>
              <a:t>in </a:t>
            </a:r>
            <a:r>
              <a:rPr lang="en-US" altLang="zh-CN" dirty="0"/>
              <a:t>the data set</a:t>
            </a:r>
            <a:r>
              <a:rPr lang="en-US" altLang="zh-CN" dirty="0" smtClean="0"/>
              <a:t>.</a:t>
            </a:r>
          </a:p>
        </p:txBody>
      </p:sp>
    </p:spTree>
    <p:extLst>
      <p:ext uri="{BB962C8B-B14F-4D97-AF65-F5344CB8AC3E}">
        <p14:creationId xmlns:p14="http://schemas.microsoft.com/office/powerpoint/2010/main" val="262700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1E7C180-2374-4C98-8449-5EBCFC5218C4}"/>
              </a:ext>
            </a:extLst>
          </p:cNvPr>
          <p:cNvSpPr>
            <a:spLocks noGrp="1"/>
          </p:cNvSpPr>
          <p:nvPr>
            <p:ph idx="1"/>
          </p:nvPr>
        </p:nvSpPr>
        <p:spPr/>
        <p:txBody>
          <a:bodyPr/>
          <a:lstStyle/>
          <a:p>
            <a:r>
              <a:rPr lang="en-US" altLang="ko-KR" dirty="0"/>
              <a:t>A </a:t>
            </a:r>
            <a:r>
              <a:rPr lang="en-US" altLang="ko-KR" b="1" dirty="0">
                <a:solidFill>
                  <a:schemeClr val="accent6"/>
                </a:solidFill>
              </a:rPr>
              <a:t>census</a:t>
            </a:r>
            <a:r>
              <a:rPr lang="en-US" altLang="ko-KR" dirty="0"/>
              <a:t> is a list of all individuals in a population along with certain characteristics of each individual.</a:t>
            </a:r>
          </a:p>
          <a:p>
            <a:r>
              <a:rPr lang="en-US" altLang="ko-KR" b="1" dirty="0">
                <a:solidFill>
                  <a:schemeClr val="accent6"/>
                </a:solidFill>
              </a:rPr>
              <a:t>Random sampling</a:t>
            </a:r>
            <a:r>
              <a:rPr lang="en-US" altLang="ko-KR" dirty="0"/>
              <a:t> is the process of using chance to select individuals from a population to be included in the sample.</a:t>
            </a:r>
          </a:p>
          <a:p>
            <a:pPr lvl="1"/>
            <a:r>
              <a:rPr lang="en-US" altLang="ko-KR" dirty="0"/>
              <a:t>A sample of size n from a population of size N is obtained through </a:t>
            </a:r>
            <a:r>
              <a:rPr lang="en-US" altLang="ko-KR" b="1" dirty="0">
                <a:solidFill>
                  <a:schemeClr val="accent6"/>
                </a:solidFill>
              </a:rPr>
              <a:t>simple random sampling </a:t>
            </a:r>
            <a:r>
              <a:rPr lang="en-US" altLang="ko-KR" dirty="0"/>
              <a:t>if every possible sample of size n has an equally likely chance of occurring. The sample is then called a </a:t>
            </a:r>
            <a:r>
              <a:rPr lang="en-US" altLang="ko-KR" b="1" dirty="0">
                <a:solidFill>
                  <a:schemeClr val="accent6"/>
                </a:solidFill>
              </a:rPr>
              <a:t>simple random sample</a:t>
            </a:r>
            <a:r>
              <a:rPr lang="en-US" altLang="ko-KR" dirty="0"/>
              <a:t>.</a:t>
            </a:r>
          </a:p>
          <a:p>
            <a:endParaRPr lang="ko-KR" altLang="en-US" dirty="0"/>
          </a:p>
        </p:txBody>
      </p:sp>
      <p:sp>
        <p:nvSpPr>
          <p:cNvPr id="3" name="제목 2">
            <a:extLst>
              <a:ext uri="{FF2B5EF4-FFF2-40B4-BE49-F238E27FC236}">
                <a16:creationId xmlns:a16="http://schemas.microsoft.com/office/drawing/2014/main" id="{686B9083-3BB9-4F0D-AF6B-74468082F705}"/>
              </a:ext>
            </a:extLst>
          </p:cNvPr>
          <p:cNvSpPr>
            <a:spLocks noGrp="1"/>
          </p:cNvSpPr>
          <p:nvPr>
            <p:ph type="title"/>
          </p:nvPr>
        </p:nvSpPr>
        <p:spPr/>
        <p:txBody>
          <a:bodyPr/>
          <a:lstStyle/>
          <a:p>
            <a:r>
              <a:rPr lang="en-US" altLang="ko-KR" dirty="0"/>
              <a:t>Problem 4</a:t>
            </a:r>
            <a:endParaRPr lang="ko-KR" altLang="en-US" dirty="0"/>
          </a:p>
        </p:txBody>
      </p:sp>
      <p:sp>
        <p:nvSpPr>
          <p:cNvPr id="5" name="바닥글 개체 틀 4">
            <a:extLst>
              <a:ext uri="{FF2B5EF4-FFF2-40B4-BE49-F238E27FC236}">
                <a16:creationId xmlns:a16="http://schemas.microsoft.com/office/drawing/2014/main" id="{AE3FA96A-C5CD-4061-83A7-323D8FD46391}"/>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05E2578C-44C0-4C4A-B8AF-B936CF1F836F}"/>
              </a:ext>
            </a:extLst>
          </p:cNvPr>
          <p:cNvSpPr>
            <a:spLocks noGrp="1"/>
          </p:cNvSpPr>
          <p:nvPr>
            <p:ph type="sldNum" sz="quarter" idx="4"/>
          </p:nvPr>
        </p:nvSpPr>
        <p:spPr/>
        <p:txBody>
          <a:bodyPr/>
          <a:lstStyle/>
          <a:p>
            <a:fld id="{6B75397A-7516-403F-881B-84879BD0A30E}" type="slidenum">
              <a:rPr lang="ko-KR" altLang="en-US" smtClean="0"/>
              <a:t>2</a:t>
            </a:fld>
            <a:endParaRPr lang="ko-KR" altLang="en-US"/>
          </a:p>
        </p:txBody>
      </p:sp>
    </p:spTree>
    <p:extLst>
      <p:ext uri="{BB962C8B-B14F-4D97-AF65-F5344CB8AC3E}">
        <p14:creationId xmlns:p14="http://schemas.microsoft.com/office/powerpoint/2010/main" val="2625151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8: </a:t>
            </a:r>
            <a:r>
              <a:rPr lang="en-US" altLang="zh-CN" dirty="0" smtClean="0"/>
              <a:t>Resistance of Statistic</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20</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[3.1.1] (Page 119)</a:t>
            </a:r>
          </a:p>
          <a:p>
            <a:r>
              <a:rPr lang="en-US" altLang="zh-CN" dirty="0"/>
              <a:t>What does it mean if a statistic is resistant?</a:t>
            </a:r>
            <a:endParaRPr lang="en-US" altLang="zh-CN" dirty="0"/>
          </a:p>
          <a:p>
            <a:endParaRPr lang="en-US" altLang="zh-CN" dirty="0" smtClean="0"/>
          </a:p>
          <a:p>
            <a:pPr>
              <a:buFontTx/>
              <a:buChar char="-"/>
            </a:pPr>
            <a:r>
              <a:rPr lang="en-US" altLang="zh-CN" dirty="0" err="1" smtClean="0"/>
              <a:t>Ans</a:t>
            </a:r>
            <a:r>
              <a:rPr lang="en-US" altLang="zh-CN" dirty="0" smtClean="0"/>
              <a:t>:</a:t>
            </a:r>
          </a:p>
          <a:p>
            <a:pPr marL="0" indent="0">
              <a:buNone/>
            </a:pPr>
            <a:r>
              <a:rPr lang="en-US" altLang="zh-CN" dirty="0" smtClean="0"/>
              <a:t>A </a:t>
            </a:r>
            <a:r>
              <a:rPr lang="en-US" altLang="zh-CN" dirty="0"/>
              <a:t>numerical summary of data is said to be </a:t>
            </a:r>
            <a:r>
              <a:rPr lang="en-US" altLang="zh-CN" b="1" dirty="0">
                <a:solidFill>
                  <a:srgbClr val="FFC000"/>
                </a:solidFill>
              </a:rPr>
              <a:t>resistant</a:t>
            </a:r>
            <a:r>
              <a:rPr lang="en-US" altLang="zh-CN" dirty="0"/>
              <a:t> if extreme values (very large or </a:t>
            </a:r>
            <a:r>
              <a:rPr lang="en-US" altLang="zh-CN" dirty="0" smtClean="0"/>
              <a:t>small</a:t>
            </a:r>
            <a:r>
              <a:rPr lang="en-US" altLang="zh-CN" dirty="0"/>
              <a:t>) relative to the data do not affect its value substantially</a:t>
            </a:r>
            <a:r>
              <a:rPr lang="en-US" altLang="zh-CN" dirty="0" smtClean="0"/>
              <a:t>.</a:t>
            </a:r>
          </a:p>
          <a:p>
            <a:pPr marL="0" indent="0">
              <a:buNone/>
            </a:pPr>
            <a:endParaRPr lang="en-US" altLang="zh-CN" dirty="0"/>
          </a:p>
          <a:p>
            <a:pPr marL="0" indent="0">
              <a:buNone/>
            </a:pPr>
            <a:r>
              <a:rPr lang="en-US" altLang="zh-CN" dirty="0" smtClean="0"/>
              <a:t>PS: Mean is </a:t>
            </a:r>
            <a:r>
              <a:rPr lang="en-US" altLang="zh-CN" dirty="0" smtClean="0">
                <a:solidFill>
                  <a:schemeClr val="accent1">
                    <a:lumMod val="60000"/>
                    <a:lumOff val="40000"/>
                  </a:schemeClr>
                </a:solidFill>
              </a:rPr>
              <a:t>NOT resistant</a:t>
            </a:r>
            <a:r>
              <a:rPr lang="en-US" altLang="zh-CN" dirty="0" smtClean="0"/>
              <a:t>, median and mode are </a:t>
            </a:r>
            <a:r>
              <a:rPr lang="en-US" altLang="zh-CN" dirty="0" smtClean="0">
                <a:solidFill>
                  <a:schemeClr val="accent1">
                    <a:lumMod val="60000"/>
                    <a:lumOff val="40000"/>
                  </a:schemeClr>
                </a:solidFill>
              </a:rPr>
              <a:t>resistant</a:t>
            </a:r>
            <a:r>
              <a:rPr lang="en-US" altLang="zh-CN" dirty="0" smtClean="0"/>
              <a:t>. </a:t>
            </a:r>
          </a:p>
          <a:p>
            <a:pPr marL="0" indent="0">
              <a:buNone/>
            </a:pPr>
            <a:r>
              <a:rPr lang="en-US" altLang="zh-CN" dirty="0" smtClean="0"/>
              <a:t>      (For you: Go back to the definition to check it.)</a:t>
            </a:r>
          </a:p>
        </p:txBody>
      </p:sp>
    </p:spTree>
    <p:extLst>
      <p:ext uri="{BB962C8B-B14F-4D97-AF65-F5344CB8AC3E}">
        <p14:creationId xmlns:p14="http://schemas.microsoft.com/office/powerpoint/2010/main" val="454597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9</a:t>
            </a:r>
            <a:r>
              <a:rPr lang="en-US" altLang="ko-KR" dirty="0" smtClean="0"/>
              <a:t>: Measures of Central Tendency</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21</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6"/>
            <a:ext cx="11274357" cy="430483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[3.1.21] (Page 120)</a:t>
            </a:r>
            <a:r>
              <a:rPr lang="en-US" altLang="zh-CN" b="1" dirty="0" smtClean="0"/>
              <a:t> </a:t>
            </a:r>
            <a:r>
              <a:rPr lang="en-US" altLang="zh-CN" b="1" dirty="0"/>
              <a:t>Pulse Rates </a:t>
            </a:r>
            <a:endParaRPr lang="en-US" altLang="zh-CN" b="1" dirty="0" smtClean="0"/>
          </a:p>
          <a:p>
            <a:pPr marL="0" indent="0">
              <a:buNone/>
            </a:pPr>
            <a:r>
              <a:rPr lang="en-US" altLang="zh-CN" dirty="0" smtClean="0"/>
              <a:t>The </a:t>
            </a:r>
            <a:r>
              <a:rPr lang="en-US" altLang="zh-CN" dirty="0"/>
              <a:t>following data represent the pulse rates </a:t>
            </a:r>
            <a:r>
              <a:rPr lang="en-US" altLang="zh-CN" dirty="0" smtClean="0"/>
              <a:t>(</a:t>
            </a:r>
            <a:r>
              <a:rPr lang="en-US" altLang="zh-CN" dirty="0"/>
              <a:t>beats per minute) of nine students enrolled in a section of </a:t>
            </a:r>
            <a:r>
              <a:rPr lang="en-US" altLang="zh-CN" dirty="0" smtClean="0"/>
              <a:t>Sullivan’s </a:t>
            </a:r>
            <a:r>
              <a:rPr lang="en-US" altLang="zh-CN" dirty="0"/>
              <a:t>Introductory Statistics course. Treat the nine students </a:t>
            </a:r>
            <a:r>
              <a:rPr lang="en-US" altLang="zh-CN" dirty="0" smtClean="0"/>
              <a:t>as </a:t>
            </a:r>
            <a:r>
              <a:rPr lang="en-US" altLang="zh-CN" dirty="0"/>
              <a:t>a population.</a:t>
            </a:r>
            <a:endParaRPr lang="en-US" altLang="zh-CN" dirty="0" smtClean="0"/>
          </a:p>
        </p:txBody>
      </p:sp>
      <p:pic>
        <p:nvPicPr>
          <p:cNvPr id="4" name="图片 3"/>
          <p:cNvPicPr>
            <a:picLocks noChangeAspect="1"/>
          </p:cNvPicPr>
          <p:nvPr/>
        </p:nvPicPr>
        <p:blipFill>
          <a:blip r:embed="rId2"/>
          <a:stretch>
            <a:fillRect/>
          </a:stretch>
        </p:blipFill>
        <p:spPr>
          <a:xfrm>
            <a:off x="4225097" y="2181790"/>
            <a:ext cx="3741805" cy="3751744"/>
          </a:xfrm>
          <a:prstGeom prst="rect">
            <a:avLst/>
          </a:prstGeom>
        </p:spPr>
      </p:pic>
    </p:spTree>
    <p:extLst>
      <p:ext uri="{BB962C8B-B14F-4D97-AF65-F5344CB8AC3E}">
        <p14:creationId xmlns:p14="http://schemas.microsoft.com/office/powerpoint/2010/main" val="80190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9</a:t>
            </a:r>
            <a:r>
              <a:rPr lang="en-US" altLang="ko-KR" dirty="0" smtClean="0"/>
              <a:t>: Measures of Central Tendency</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22</a:t>
            </a:fld>
            <a:endParaRPr lang="ko-KR" altLang="en-US"/>
          </a:p>
        </p:txBody>
      </p:sp>
      <p:sp>
        <p:nvSpPr>
          <p:cNvPr id="14" name="内容占位符 1"/>
          <p:cNvSpPr txBox="1">
            <a:spLocks/>
          </p:cNvSpPr>
          <p:nvPr/>
        </p:nvSpPr>
        <p:spPr>
          <a:xfrm>
            <a:off x="838200" y="918525"/>
            <a:ext cx="107442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altLang="zh-CN" b="1" dirty="0" smtClean="0"/>
          </a:p>
          <a:p>
            <a:pPr>
              <a:buFontTx/>
              <a:buChar char="-"/>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marL="0" indent="0">
              <a:buFont typeface="Arial"/>
              <a:buNone/>
            </a:pPr>
            <a:endParaRPr lang="en-US" altLang="zh-CN" dirty="0" smtClean="0"/>
          </a:p>
          <a:p>
            <a:pPr>
              <a:buFontTx/>
              <a:buChar char="-"/>
            </a:pPr>
            <a:endParaRPr lang="zh-CN" altLang="en-US" dirty="0"/>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5"/>
            <a:ext cx="11274357" cy="4636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lphaLcParenBoth"/>
            </a:pPr>
            <a:r>
              <a:rPr lang="en-US" altLang="zh-CN" dirty="0" smtClean="0"/>
              <a:t>Determine </a:t>
            </a:r>
            <a:r>
              <a:rPr lang="en-US" altLang="zh-CN" dirty="0"/>
              <a:t>the population mean pulse</a:t>
            </a:r>
            <a:r>
              <a:rPr lang="en-US" altLang="zh-CN" dirty="0" smtClean="0"/>
              <a:t>.</a:t>
            </a:r>
            <a:endParaRPr lang="en-US" altLang="zh-CN" dirty="0"/>
          </a:p>
          <a:p>
            <a:pPr>
              <a:buFontTx/>
              <a:buChar char="-"/>
            </a:pPr>
            <a:r>
              <a:rPr lang="en-US" altLang="zh-CN" dirty="0" err="1" smtClean="0"/>
              <a:t>Ans</a:t>
            </a:r>
            <a:r>
              <a:rPr lang="en-US" altLang="zh-CN" dirty="0" smtClean="0"/>
              <a:t>: 72.2, sum and divided by  number of students.</a:t>
            </a:r>
          </a:p>
          <a:p>
            <a:pPr marL="0" indent="0">
              <a:buNone/>
            </a:pPr>
            <a:r>
              <a:rPr lang="en-US" altLang="zh-CN" dirty="0" smtClean="0"/>
              <a:t>(b) Determine </a:t>
            </a:r>
            <a:r>
              <a:rPr lang="en-US" altLang="zh-CN" dirty="0"/>
              <a:t>the </a:t>
            </a:r>
            <a:r>
              <a:rPr lang="en-US" altLang="zh-CN" dirty="0" smtClean="0"/>
              <a:t>median </a:t>
            </a:r>
            <a:r>
              <a:rPr lang="en-US" altLang="zh-CN" dirty="0"/>
              <a:t>pulse</a:t>
            </a:r>
            <a:r>
              <a:rPr lang="en-US" altLang="zh-CN" dirty="0" smtClean="0"/>
              <a:t>.</a:t>
            </a:r>
          </a:p>
          <a:p>
            <a:pPr>
              <a:buFontTx/>
              <a:buChar char="-"/>
            </a:pPr>
            <a:r>
              <a:rPr lang="en-US" altLang="zh-CN" dirty="0" err="1" smtClean="0"/>
              <a:t>Ans</a:t>
            </a:r>
            <a:r>
              <a:rPr lang="en-US" altLang="zh-CN" dirty="0" smtClean="0"/>
              <a:t>: 60, 60, 68, 72, </a:t>
            </a:r>
            <a:r>
              <a:rPr lang="en-US" altLang="zh-CN" b="1" dirty="0" smtClean="0">
                <a:solidFill>
                  <a:schemeClr val="accent1">
                    <a:lumMod val="60000"/>
                    <a:lumOff val="40000"/>
                  </a:schemeClr>
                </a:solidFill>
              </a:rPr>
              <a:t>73</a:t>
            </a:r>
            <a:r>
              <a:rPr lang="en-US" altLang="zh-CN" dirty="0" smtClean="0"/>
              <a:t>, 76, 80, 80, 81 </a:t>
            </a:r>
            <a:endParaRPr lang="en-US" altLang="zh-CN" dirty="0"/>
          </a:p>
          <a:p>
            <a:pPr marL="0" indent="0">
              <a:buNone/>
            </a:pPr>
            <a:r>
              <a:rPr lang="en-US" altLang="zh-CN" dirty="0" smtClean="0"/>
              <a:t>(c) Determine </a:t>
            </a:r>
            <a:r>
              <a:rPr lang="en-US" altLang="zh-CN" dirty="0"/>
              <a:t>the population </a:t>
            </a:r>
            <a:r>
              <a:rPr lang="en-US" altLang="zh-CN" dirty="0" smtClean="0"/>
              <a:t>mode </a:t>
            </a:r>
            <a:r>
              <a:rPr lang="en-US" altLang="zh-CN" dirty="0"/>
              <a:t>pulse</a:t>
            </a:r>
            <a:r>
              <a:rPr lang="en-US" altLang="zh-CN" dirty="0" smtClean="0"/>
              <a:t>.</a:t>
            </a:r>
          </a:p>
          <a:p>
            <a:pPr>
              <a:buFontTx/>
              <a:buChar char="-"/>
            </a:pPr>
            <a:r>
              <a:rPr lang="en-US" altLang="zh-CN" dirty="0" err="1" smtClean="0"/>
              <a:t>Ans</a:t>
            </a:r>
            <a:r>
              <a:rPr lang="en-US" altLang="zh-CN" dirty="0"/>
              <a:t>: </a:t>
            </a:r>
            <a:r>
              <a:rPr lang="en-US" altLang="zh-CN" b="1" dirty="0">
                <a:solidFill>
                  <a:schemeClr val="accent1">
                    <a:lumMod val="60000"/>
                    <a:lumOff val="40000"/>
                  </a:schemeClr>
                </a:solidFill>
              </a:rPr>
              <a:t>60, 60</a:t>
            </a:r>
            <a:r>
              <a:rPr lang="en-US" altLang="zh-CN" dirty="0"/>
              <a:t>, 68, 72, </a:t>
            </a:r>
            <a:r>
              <a:rPr lang="en-US" altLang="zh-CN" dirty="0"/>
              <a:t>73</a:t>
            </a:r>
            <a:r>
              <a:rPr lang="en-US" altLang="zh-CN" dirty="0"/>
              <a:t>, 76, </a:t>
            </a:r>
            <a:r>
              <a:rPr lang="en-US" altLang="zh-CN" b="1" dirty="0">
                <a:solidFill>
                  <a:schemeClr val="accent1">
                    <a:lumMod val="60000"/>
                    <a:lumOff val="40000"/>
                  </a:schemeClr>
                </a:solidFill>
              </a:rPr>
              <a:t>80, 80</a:t>
            </a:r>
            <a:r>
              <a:rPr lang="en-US" altLang="zh-CN" dirty="0"/>
              <a:t>, 81 </a:t>
            </a:r>
            <a:endParaRPr lang="en-US" altLang="zh-CN" dirty="0" smtClean="0"/>
          </a:p>
          <a:p>
            <a:pPr marL="0" indent="0">
              <a:buNone/>
            </a:pPr>
            <a:endParaRPr lang="en-US" altLang="zh-CN" dirty="0" smtClean="0"/>
          </a:p>
          <a:p>
            <a:pPr marL="0" indent="0">
              <a:buNone/>
            </a:pPr>
            <a:r>
              <a:rPr lang="en-US" altLang="zh-CN" dirty="0" smtClean="0"/>
              <a:t>PS: No mode or more than one mode are possible. </a:t>
            </a:r>
          </a:p>
          <a:p>
            <a:pPr marL="0" indent="0">
              <a:buNone/>
            </a:pPr>
            <a:endParaRPr lang="en-US" altLang="zh-CN" dirty="0" smtClean="0"/>
          </a:p>
          <a:p>
            <a:pPr marL="0" indent="0">
              <a:buNone/>
            </a:pPr>
            <a:r>
              <a:rPr lang="en-US" altLang="zh-CN" dirty="0"/>
              <a:t> </a:t>
            </a:r>
            <a:r>
              <a:rPr lang="en-US" altLang="zh-CN" dirty="0" smtClean="0"/>
              <a:t>  (For you: Select 3 of them and repeat the steps.)</a:t>
            </a:r>
          </a:p>
          <a:p>
            <a:pPr marL="0" indent="0">
              <a:buNone/>
            </a:pPr>
            <a:endParaRPr lang="en-US" altLang="zh-CN" dirty="0"/>
          </a:p>
          <a:p>
            <a:pPr marL="0" indent="0">
              <a:buNone/>
            </a:pPr>
            <a:endParaRPr lang="en-US" altLang="zh-CN" dirty="0"/>
          </a:p>
          <a:p>
            <a:pPr>
              <a:buFontTx/>
              <a:buChar char="-"/>
            </a:pPr>
            <a:endParaRPr lang="en-US" altLang="zh-CN" dirty="0" smtClean="0"/>
          </a:p>
          <a:p>
            <a:pPr>
              <a:buFontTx/>
              <a:buChar char="-"/>
            </a:pPr>
            <a:endParaRPr lang="en-US" altLang="zh-CN" dirty="0"/>
          </a:p>
          <a:p>
            <a:pPr marL="0" indent="0">
              <a:buNone/>
            </a:pPr>
            <a:endParaRPr lang="en-US" altLang="zh-CN" dirty="0" smtClean="0"/>
          </a:p>
          <a:p>
            <a:pPr marL="0" indent="0">
              <a:buNone/>
            </a:pPr>
            <a:endParaRPr lang="en-US" altLang="zh-CN" dirty="0" smtClean="0"/>
          </a:p>
          <a:p>
            <a:pPr>
              <a:buFontTx/>
              <a:buChar char="-"/>
            </a:pPr>
            <a:endParaRPr lang="en-US" altLang="zh-CN" dirty="0" smtClean="0"/>
          </a:p>
        </p:txBody>
      </p:sp>
      <p:pic>
        <p:nvPicPr>
          <p:cNvPr id="4" name="图片 3"/>
          <p:cNvPicPr>
            <a:picLocks noChangeAspect="1"/>
          </p:cNvPicPr>
          <p:nvPr/>
        </p:nvPicPr>
        <p:blipFill>
          <a:blip r:embed="rId2"/>
          <a:stretch>
            <a:fillRect/>
          </a:stretch>
        </p:blipFill>
        <p:spPr>
          <a:xfrm>
            <a:off x="7954895" y="1357745"/>
            <a:ext cx="3741805" cy="3751744"/>
          </a:xfrm>
          <a:prstGeom prst="rect">
            <a:avLst/>
          </a:prstGeom>
        </p:spPr>
      </p:pic>
    </p:spTree>
    <p:extLst>
      <p:ext uri="{BB962C8B-B14F-4D97-AF65-F5344CB8AC3E}">
        <p14:creationId xmlns:p14="http://schemas.microsoft.com/office/powerpoint/2010/main" val="3434453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4243" y="1038207"/>
            <a:ext cx="10515600" cy="4486293"/>
          </a:xfrm>
        </p:spPr>
        <p:txBody>
          <a:bodyPr>
            <a:normAutofit/>
          </a:bodyPr>
          <a:lstStyle/>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r>
              <a:rPr lang="en-US" altLang="zh-CN" dirty="0"/>
              <a:t>The </a:t>
            </a:r>
            <a:r>
              <a:rPr lang="en-US" altLang="zh-CN" b="1" dirty="0">
                <a:solidFill>
                  <a:srgbClr val="FDC700"/>
                </a:solidFill>
              </a:rPr>
              <a:t>population standard deviation</a:t>
            </a:r>
            <a:r>
              <a:rPr lang="en-US" altLang="zh-CN" dirty="0">
                <a:solidFill>
                  <a:srgbClr val="FDC700"/>
                </a:solidFill>
              </a:rPr>
              <a:t> </a:t>
            </a:r>
            <a:r>
              <a:rPr lang="en-US" altLang="zh-CN" dirty="0"/>
              <a:t>of a variable is the square root of the sum </a:t>
            </a:r>
            <a:r>
              <a:rPr lang="en-US" altLang="zh-CN" dirty="0" smtClean="0"/>
              <a:t>of </a:t>
            </a:r>
            <a:r>
              <a:rPr lang="en-US" altLang="zh-CN" dirty="0"/>
              <a:t>squared deviations about the population mean divided by the number of </a:t>
            </a:r>
            <a:r>
              <a:rPr lang="en-US" altLang="zh-CN" dirty="0" smtClean="0"/>
              <a:t>observations </a:t>
            </a:r>
            <a:r>
              <a:rPr lang="en-US" altLang="zh-CN" dirty="0"/>
              <a:t>in the population, </a:t>
            </a:r>
            <a:r>
              <a:rPr lang="en-US" altLang="zh-CN" i="1" dirty="0"/>
              <a:t>N</a:t>
            </a:r>
            <a:r>
              <a:rPr lang="en-US" altLang="zh-CN" dirty="0"/>
              <a:t>. That is, it is the square root of the mean of the </a:t>
            </a:r>
            <a:r>
              <a:rPr lang="en-US" altLang="zh-CN" dirty="0" smtClean="0"/>
              <a:t>squared </a:t>
            </a:r>
            <a:r>
              <a:rPr lang="en-US" altLang="zh-CN" dirty="0"/>
              <a:t>deviations about the population mean.</a:t>
            </a: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23</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10" name="内容占位符 1"/>
          <p:cNvSpPr txBox="1">
            <a:spLocks/>
          </p:cNvSpPr>
          <p:nvPr/>
        </p:nvSpPr>
        <p:spPr>
          <a:xfrm>
            <a:off x="384243" y="978365"/>
            <a:ext cx="11274357" cy="4636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t>
            </a:r>
            <a:r>
              <a:rPr lang="en-US" altLang="zh-CN" b="1" dirty="0">
                <a:solidFill>
                  <a:srgbClr val="FDC700"/>
                </a:solidFill>
              </a:rPr>
              <a:t>range, </a:t>
            </a:r>
            <a:r>
              <a:rPr lang="en-US" altLang="zh-CN" b="1" i="1" dirty="0">
                <a:solidFill>
                  <a:srgbClr val="FDC700"/>
                </a:solidFill>
              </a:rPr>
              <a:t>R</a:t>
            </a:r>
            <a:r>
              <a:rPr lang="en-US" altLang="zh-CN" dirty="0"/>
              <a:t>, of a variable is the difference between the largest and the smallest </a:t>
            </a:r>
            <a:r>
              <a:rPr lang="en-US" altLang="zh-CN" dirty="0" smtClean="0"/>
              <a:t>data </a:t>
            </a:r>
            <a:r>
              <a:rPr lang="en-US" altLang="zh-CN" dirty="0"/>
              <a:t>value. </a:t>
            </a:r>
            <a:endParaRPr lang="en-US" altLang="zh-CN" dirty="0" smtClean="0"/>
          </a:p>
          <a:p>
            <a:pPr marL="0" indent="0">
              <a:buNone/>
            </a:pPr>
            <a:r>
              <a:rPr lang="en-US" altLang="zh-CN" dirty="0"/>
              <a:t>	</a:t>
            </a:r>
            <a:r>
              <a:rPr lang="en-US" altLang="zh-CN" dirty="0" smtClean="0">
                <a:solidFill>
                  <a:schemeClr val="accent3">
                    <a:lumMod val="60000"/>
                    <a:lumOff val="40000"/>
                  </a:schemeClr>
                </a:solidFill>
              </a:rPr>
              <a:t>Range </a:t>
            </a:r>
            <a:r>
              <a:rPr lang="en-US" altLang="zh-CN" dirty="0">
                <a:solidFill>
                  <a:schemeClr val="accent3">
                    <a:lumMod val="60000"/>
                    <a:lumOff val="40000"/>
                  </a:schemeClr>
                </a:solidFill>
              </a:rPr>
              <a:t>= </a:t>
            </a:r>
            <a:r>
              <a:rPr lang="en-US" altLang="zh-CN" i="1" dirty="0">
                <a:solidFill>
                  <a:schemeClr val="accent3">
                    <a:lumMod val="60000"/>
                    <a:lumOff val="40000"/>
                  </a:schemeClr>
                </a:solidFill>
              </a:rPr>
              <a:t>R </a:t>
            </a:r>
            <a:r>
              <a:rPr lang="en-US" altLang="zh-CN" dirty="0">
                <a:solidFill>
                  <a:schemeClr val="accent3">
                    <a:lumMod val="60000"/>
                    <a:lumOff val="40000"/>
                  </a:schemeClr>
                </a:solidFill>
              </a:rPr>
              <a:t>= largest data value - smallest data value </a:t>
            </a:r>
            <a:endParaRPr lang="en-US" altLang="zh-CN" dirty="0" smtClean="0">
              <a:solidFill>
                <a:schemeClr val="accent3">
                  <a:lumMod val="60000"/>
                  <a:lumOff val="40000"/>
                </a:schemeClr>
              </a:solidFill>
            </a:endParaRPr>
          </a:p>
        </p:txBody>
      </p:sp>
      <p:pic>
        <p:nvPicPr>
          <p:cNvPr id="7" name="图片 6"/>
          <p:cNvPicPr>
            <a:picLocks noChangeAspect="1"/>
          </p:cNvPicPr>
          <p:nvPr/>
        </p:nvPicPr>
        <p:blipFill>
          <a:blip r:embed="rId2"/>
          <a:stretch>
            <a:fillRect/>
          </a:stretch>
        </p:blipFill>
        <p:spPr>
          <a:xfrm>
            <a:off x="1651169" y="4035525"/>
            <a:ext cx="8889662" cy="1119228"/>
          </a:xfrm>
          <a:prstGeom prst="rect">
            <a:avLst/>
          </a:prstGeom>
        </p:spPr>
      </p:pic>
    </p:spTree>
    <p:extLst>
      <p:ext uri="{BB962C8B-B14F-4D97-AF65-F5344CB8AC3E}">
        <p14:creationId xmlns:p14="http://schemas.microsoft.com/office/powerpoint/2010/main" val="3764921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24</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normAutofit/>
              </a:bodyPr>
              <a:lstStyle/>
              <a:p>
                <a:r>
                  <a:rPr lang="en-US" altLang="zh-CN" dirty="0"/>
                  <a:t>The </a:t>
                </a:r>
                <a:r>
                  <a:rPr lang="en-US" altLang="zh-CN" b="1" dirty="0">
                    <a:solidFill>
                      <a:srgbClr val="FDC700"/>
                    </a:solidFill>
                  </a:rPr>
                  <a:t>sample standard </a:t>
                </a:r>
                <a:r>
                  <a:rPr lang="en-US" altLang="zh-CN" b="1" dirty="0" smtClean="0">
                    <a:solidFill>
                      <a:srgbClr val="FDC700"/>
                    </a:solidFill>
                  </a:rPr>
                  <a:t>deviation</a:t>
                </a:r>
                <a:r>
                  <a:rPr lang="en-US" altLang="zh-CN" dirty="0" smtClean="0"/>
                  <a:t>, </a:t>
                </a:r>
                <a:r>
                  <a:rPr lang="en-US" altLang="zh-CN" i="1" dirty="0" smtClean="0">
                    <a:solidFill>
                      <a:schemeClr val="accent3">
                        <a:lumMod val="60000"/>
                        <a:lumOff val="40000"/>
                      </a:schemeClr>
                    </a:solidFill>
                  </a:rPr>
                  <a:t>s</a:t>
                </a:r>
                <a:r>
                  <a:rPr lang="en-US" altLang="zh-CN" dirty="0"/>
                  <a:t>, of a variable is the square root of the sum of </a:t>
                </a:r>
                <a:r>
                  <a:rPr lang="en-US" altLang="zh-CN" dirty="0" smtClean="0"/>
                  <a:t>squared </a:t>
                </a:r>
                <a:r>
                  <a:rPr lang="en-US" altLang="zh-CN" dirty="0"/>
                  <a:t>deviations about the sample mean divided by </a:t>
                </a:r>
                <a:r>
                  <a:rPr lang="en-US" altLang="zh-CN" i="1" dirty="0" smtClean="0">
                    <a:solidFill>
                      <a:schemeClr val="accent3">
                        <a:lumMod val="60000"/>
                        <a:lumOff val="40000"/>
                      </a:schemeClr>
                    </a:solidFill>
                  </a:rPr>
                  <a:t>n-1</a:t>
                </a:r>
                <a:r>
                  <a:rPr lang="en-US" altLang="zh-CN" dirty="0" smtClean="0"/>
                  <a:t>, </a:t>
                </a:r>
                <a:r>
                  <a:rPr lang="en-US" altLang="zh-CN" dirty="0"/>
                  <a:t>where </a:t>
                </a:r>
                <a:r>
                  <a:rPr lang="en-US" altLang="zh-CN" i="1" dirty="0" smtClean="0">
                    <a:solidFill>
                      <a:schemeClr val="accent3">
                        <a:lumMod val="60000"/>
                        <a:lumOff val="40000"/>
                      </a:schemeClr>
                    </a:solidFill>
                  </a:rPr>
                  <a:t>n</a:t>
                </a:r>
                <a:r>
                  <a:rPr lang="en-US" altLang="zh-CN" i="1" dirty="0" smtClean="0"/>
                  <a:t> </a:t>
                </a:r>
                <a:r>
                  <a:rPr lang="en-US" altLang="zh-CN" dirty="0" smtClean="0"/>
                  <a:t>is </a:t>
                </a:r>
                <a:r>
                  <a:rPr lang="en-US" altLang="zh-CN" dirty="0"/>
                  <a:t>the sample </a:t>
                </a:r>
                <a:r>
                  <a:rPr lang="en-US" altLang="zh-CN" dirty="0" smtClean="0"/>
                  <a:t>size.</a:t>
                </a:r>
              </a:p>
              <a:p>
                <a:endParaRPr lang="en-US" altLang="zh-CN" dirty="0"/>
              </a:p>
              <a:p>
                <a:endParaRPr lang="en-US" altLang="zh-CN" dirty="0" smtClean="0"/>
              </a:p>
              <a:p>
                <a:endParaRPr lang="en-US" altLang="zh-CN" dirty="0"/>
              </a:p>
              <a:p>
                <a:r>
                  <a:rPr lang="en-US" altLang="zh-CN" dirty="0" smtClean="0"/>
                  <a:t>PS: </a:t>
                </a:r>
              </a:p>
              <a:p>
                <a:pPr lvl="1"/>
                <a:r>
                  <a:rPr lang="en-US" altLang="zh-CN" dirty="0" smtClean="0"/>
                  <a:t>No </a:t>
                </a:r>
                <a14:m>
                  <m:oMath xmlns:m="http://schemas.openxmlformats.org/officeDocument/2006/math">
                    <m:r>
                      <a:rPr lang="zh-CN" altLang="en-US" b="1" i="1" smtClean="0">
                        <a:solidFill>
                          <a:srgbClr val="FF0000"/>
                        </a:solidFill>
                        <a:latin typeface="Cambria Math" panose="02040503050406030204" pitchFamily="18" charset="0"/>
                      </a:rPr>
                      <m:t>𝝁</m:t>
                    </m:r>
                  </m:oMath>
                </a14:m>
                <a:r>
                  <a:rPr lang="en-US" altLang="zh-CN" dirty="0" smtClean="0"/>
                  <a:t> anymore! </a:t>
                </a:r>
              </a:p>
              <a:p>
                <a:pPr lvl="1"/>
                <a:r>
                  <a:rPr lang="en-US" altLang="zh-CN" dirty="0" smtClean="0"/>
                  <a:t>Divided by </a:t>
                </a:r>
                <a:r>
                  <a:rPr lang="en-US" altLang="zh-CN" b="1" dirty="0" smtClean="0">
                    <a:solidFill>
                      <a:srgbClr val="FF0000"/>
                    </a:solidFill>
                  </a:rPr>
                  <a:t>n-1</a:t>
                </a:r>
                <a:r>
                  <a:rPr lang="en-US" altLang="zh-CN" dirty="0" smtClean="0"/>
                  <a:t> instead of n!</a:t>
                </a:r>
              </a:p>
              <a:p>
                <a:r>
                  <a:rPr lang="en-US" altLang="zh-CN" dirty="0"/>
                  <a:t>The </a:t>
                </a:r>
                <a:r>
                  <a:rPr lang="en-US" altLang="zh-CN" b="1" dirty="0">
                    <a:solidFill>
                      <a:srgbClr val="FFC000"/>
                    </a:solidFill>
                  </a:rPr>
                  <a:t>variance</a:t>
                </a:r>
                <a:r>
                  <a:rPr lang="en-US" altLang="zh-CN" dirty="0"/>
                  <a:t> of a variable is the square of the standard deviation. The </a:t>
                </a:r>
                <a:r>
                  <a:rPr lang="en-US" altLang="zh-CN" b="1" dirty="0">
                    <a:solidFill>
                      <a:srgbClr val="FFC000"/>
                    </a:solidFill>
                  </a:rPr>
                  <a:t>population variance</a:t>
                </a:r>
                <a:r>
                  <a:rPr lang="en-US" altLang="zh-CN" dirty="0">
                    <a:solidFill>
                      <a:srgbClr val="FFC000"/>
                    </a:solidFill>
                  </a:rPr>
                  <a:t> </a:t>
                </a:r>
                <a:r>
                  <a:rPr lang="en-US" altLang="zh-CN" dirty="0"/>
                  <a:t>is </a:t>
                </a:r>
                <a14:m>
                  <m:oMath xmlns:m="http://schemas.openxmlformats.org/officeDocument/2006/math">
                    <m:sSup>
                      <m:sSupPr>
                        <m:ctrlPr>
                          <a:rPr lang="en-US" altLang="zh-CN" i="1">
                            <a:latin typeface="Cambria Math" panose="02040503050406030204" pitchFamily="18" charset="0"/>
                          </a:rPr>
                        </m:ctrlPr>
                      </m:sSupPr>
                      <m:e>
                        <m:r>
                          <a:rPr lang="zh-CN" altLang="en-US" i="1">
                            <a:latin typeface="Cambria Math" panose="02040503050406030204" pitchFamily="18" charset="0"/>
                          </a:rPr>
                          <m:t>𝜎</m:t>
                        </m:r>
                      </m:e>
                      <m:sup>
                        <m:r>
                          <a:rPr lang="en-US" altLang="zh-CN" i="1">
                            <a:latin typeface="Cambria Math" panose="02040503050406030204" pitchFamily="18" charset="0"/>
                          </a:rPr>
                          <m:t>2</m:t>
                        </m:r>
                      </m:sup>
                    </m:sSup>
                  </m:oMath>
                </a14:m>
                <a:r>
                  <a:rPr lang="en-US" altLang="zh-CN" dirty="0"/>
                  <a:t>and the </a:t>
                </a:r>
                <a:r>
                  <a:rPr lang="en-US" altLang="zh-CN" b="1" dirty="0">
                    <a:solidFill>
                      <a:srgbClr val="FFC000"/>
                    </a:solidFill>
                  </a:rPr>
                  <a:t>sample variance</a:t>
                </a:r>
                <a:r>
                  <a:rPr lang="en-US" altLang="zh-CN" dirty="0">
                    <a:solidFill>
                      <a:srgbClr val="FFC000"/>
                    </a:solidFill>
                  </a:rPr>
                  <a:t> </a:t>
                </a:r>
                <a:r>
                  <a:rPr lang="en-US" altLang="zh-CN" dirty="0"/>
                  <a:t>is</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𝑠</m:t>
                        </m:r>
                      </m:e>
                      <m:sup>
                        <m:r>
                          <a:rPr lang="en-US" altLang="zh-CN" i="1">
                            <a:latin typeface="Cambria Math" panose="02040503050406030204" pitchFamily="18" charset="0"/>
                          </a:rPr>
                          <m:t>2</m:t>
                        </m:r>
                      </m:sup>
                    </m:sSup>
                  </m:oMath>
                </a14:m>
                <a:r>
                  <a:rPr lang="en-US" altLang="zh-CN" dirty="0"/>
                  <a:t>.</a:t>
                </a:r>
                <a:endParaRPr lang="zh-CN" altLang="en-US" dirty="0"/>
              </a:p>
              <a:p>
                <a:endParaRPr lang="en-US" altLang="zh-CN" dirty="0"/>
              </a:p>
              <a:p>
                <a:pPr lvl="1"/>
                <a:endParaRPr lang="en-US" altLang="zh-CN" dirty="0" smtClean="0"/>
              </a:p>
              <a:p>
                <a:pPr marL="0" indent="0">
                  <a:buNone/>
                </a:pPr>
                <a:endParaRPr lang="zh-CN" altLang="en-US" dirty="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812" t="-1818" r="-1101"/>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1653651" y="2291927"/>
            <a:ext cx="9189498" cy="1261596"/>
          </a:xfrm>
          <a:prstGeom prst="rect">
            <a:avLst/>
          </a:prstGeom>
        </p:spPr>
      </p:pic>
    </p:spTree>
    <p:extLst>
      <p:ext uri="{BB962C8B-B14F-4D97-AF65-F5344CB8AC3E}">
        <p14:creationId xmlns:p14="http://schemas.microsoft.com/office/powerpoint/2010/main" val="162744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25</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4" name="内容占位符 3"/>
          <p:cNvSpPr>
            <a:spLocks noGrp="1"/>
          </p:cNvSpPr>
          <p:nvPr>
            <p:ph idx="1"/>
          </p:nvPr>
        </p:nvSpPr>
        <p:spPr/>
        <p:txBody>
          <a:bodyPr/>
          <a:lstStyle/>
          <a:p>
            <a:pPr marL="0" indent="0">
              <a:buNone/>
            </a:pPr>
            <a:r>
              <a:rPr lang="en-US" altLang="zh-CN" dirty="0" smtClean="0"/>
              <a:t>[3.2.3](Page 134) True or False</a:t>
            </a:r>
          </a:p>
          <a:p>
            <a:r>
              <a:rPr lang="en-US" altLang="zh-CN" dirty="0" smtClean="0"/>
              <a:t>When </a:t>
            </a:r>
            <a:r>
              <a:rPr lang="en-US" altLang="zh-CN" dirty="0"/>
              <a:t>comparing two populations, the larger </a:t>
            </a:r>
            <a:r>
              <a:rPr lang="en-US" altLang="zh-CN" dirty="0" smtClean="0"/>
              <a:t>the </a:t>
            </a:r>
            <a:r>
              <a:rPr lang="en-US" altLang="zh-CN" dirty="0"/>
              <a:t>standard deviation, the more dispersion the distribution has, </a:t>
            </a:r>
            <a:r>
              <a:rPr lang="en-US" altLang="zh-CN" dirty="0" smtClean="0"/>
              <a:t>provided </a:t>
            </a:r>
            <a:r>
              <a:rPr lang="en-US" altLang="zh-CN" dirty="0"/>
              <a:t>that </a:t>
            </a:r>
            <a:r>
              <a:rPr lang="en-US" altLang="zh-CN" b="1" dirty="0">
                <a:solidFill>
                  <a:srgbClr val="FF0000"/>
                </a:solidFill>
              </a:rPr>
              <a:t>the variable of interest from the two populations </a:t>
            </a:r>
            <a:r>
              <a:rPr lang="en-US" altLang="zh-CN" b="1" dirty="0" smtClean="0">
                <a:solidFill>
                  <a:srgbClr val="FF0000"/>
                </a:solidFill>
              </a:rPr>
              <a:t>has </a:t>
            </a:r>
            <a:r>
              <a:rPr lang="en-US" altLang="zh-CN" b="1" dirty="0">
                <a:solidFill>
                  <a:srgbClr val="FF0000"/>
                </a:solidFill>
              </a:rPr>
              <a:t>the same unit of measure</a:t>
            </a:r>
            <a:r>
              <a:rPr lang="en-US" altLang="zh-CN" dirty="0" smtClean="0"/>
              <a:t>.</a:t>
            </a:r>
          </a:p>
          <a:p>
            <a:pPr>
              <a:buFontTx/>
              <a:buChar char="-"/>
            </a:pPr>
            <a:r>
              <a:rPr lang="en-US" altLang="zh-CN" dirty="0" err="1" smtClean="0"/>
              <a:t>Ans</a:t>
            </a:r>
            <a:r>
              <a:rPr lang="en-US" altLang="zh-CN" dirty="0" smtClean="0"/>
              <a:t>:</a:t>
            </a:r>
          </a:p>
          <a:p>
            <a:pPr marL="0" indent="0">
              <a:buNone/>
            </a:pPr>
            <a:endParaRPr lang="en-US" altLang="zh-CN" dirty="0" smtClean="0"/>
          </a:p>
          <a:p>
            <a:pPr marL="0" indent="0">
              <a:buNone/>
            </a:pPr>
            <a:r>
              <a:rPr lang="en-US" altLang="zh-CN" dirty="0"/>
              <a:t>	</a:t>
            </a:r>
            <a:r>
              <a:rPr lang="en-US" altLang="zh-CN" dirty="0" smtClean="0"/>
              <a:t>It is correct if the unit is the </a:t>
            </a:r>
            <a:r>
              <a:rPr lang="en-US" altLang="zh-CN" b="1" dirty="0" smtClean="0">
                <a:solidFill>
                  <a:srgbClr val="FF0000"/>
                </a:solidFill>
              </a:rPr>
              <a:t>same</a:t>
            </a:r>
            <a:r>
              <a:rPr lang="en-US" altLang="zh-CN" dirty="0" smtClean="0"/>
              <a:t>.</a:t>
            </a:r>
            <a:endParaRPr lang="zh-CN" altLang="en-US" dirty="0"/>
          </a:p>
        </p:txBody>
      </p:sp>
    </p:spTree>
    <p:extLst>
      <p:ext uri="{BB962C8B-B14F-4D97-AF65-F5344CB8AC3E}">
        <p14:creationId xmlns:p14="http://schemas.microsoft.com/office/powerpoint/2010/main" val="213921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26</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4" name="内容占位符 3"/>
          <p:cNvSpPr>
            <a:spLocks noGrp="1"/>
          </p:cNvSpPr>
          <p:nvPr>
            <p:ph idx="1"/>
          </p:nvPr>
        </p:nvSpPr>
        <p:spPr/>
        <p:txBody>
          <a:bodyPr/>
          <a:lstStyle/>
          <a:p>
            <a:pPr marL="0" indent="0">
              <a:buNone/>
            </a:pPr>
            <a:r>
              <a:rPr lang="en-US" altLang="zh-CN" dirty="0" smtClean="0"/>
              <a:t>[3.2.21](Page 136) </a:t>
            </a:r>
            <a:r>
              <a:rPr lang="en-US" altLang="zh-CN" b="1" dirty="0" smtClean="0"/>
              <a:t>A </a:t>
            </a:r>
            <a:r>
              <a:rPr lang="en-US" altLang="zh-CN" b="1" dirty="0"/>
              <a:t>Fish </a:t>
            </a:r>
            <a:r>
              <a:rPr lang="en-US" altLang="zh-CN" b="1" dirty="0" smtClean="0"/>
              <a:t>Story </a:t>
            </a:r>
          </a:p>
          <a:p>
            <a:pPr>
              <a:buFontTx/>
              <a:buChar char="-"/>
            </a:pPr>
            <a:r>
              <a:rPr lang="en-US" altLang="zh-CN" dirty="0" smtClean="0"/>
              <a:t>Ethan </a:t>
            </a:r>
            <a:r>
              <a:rPr lang="en-US" altLang="zh-CN" dirty="0"/>
              <a:t>and Drew went on a 10-day fishing trip. The number of smallmouth bass caught and released by the two boys each day was as follows</a:t>
            </a:r>
            <a:r>
              <a:rPr lang="en-US" altLang="zh-CN" dirty="0" smtClean="0"/>
              <a:t>: </a:t>
            </a:r>
          </a:p>
          <a:p>
            <a:pPr>
              <a:buFontTx/>
              <a:buChar char="-"/>
            </a:pPr>
            <a:endParaRPr lang="zh-CN" altLang="en-US" dirty="0"/>
          </a:p>
          <a:p>
            <a:pPr marL="0" indent="0">
              <a:buNone/>
            </a:pPr>
            <a:endParaRPr lang="en-US" altLang="zh-CN" dirty="0" smtClean="0"/>
          </a:p>
        </p:txBody>
      </p:sp>
      <p:pic>
        <p:nvPicPr>
          <p:cNvPr id="2" name="图片 1"/>
          <p:cNvPicPr>
            <a:picLocks noChangeAspect="1"/>
          </p:cNvPicPr>
          <p:nvPr/>
        </p:nvPicPr>
        <p:blipFill>
          <a:blip r:embed="rId2"/>
          <a:stretch>
            <a:fillRect/>
          </a:stretch>
        </p:blipFill>
        <p:spPr>
          <a:xfrm>
            <a:off x="2209800" y="3043935"/>
            <a:ext cx="8077200" cy="1323975"/>
          </a:xfrm>
          <a:prstGeom prst="rect">
            <a:avLst/>
          </a:prstGeom>
        </p:spPr>
      </p:pic>
    </p:spTree>
    <p:extLst>
      <p:ext uri="{BB962C8B-B14F-4D97-AF65-F5344CB8AC3E}">
        <p14:creationId xmlns:p14="http://schemas.microsoft.com/office/powerpoint/2010/main" val="2597282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27</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4" name="内容占位符 3"/>
          <p:cNvSpPr>
            <a:spLocks noGrp="1"/>
          </p:cNvSpPr>
          <p:nvPr>
            <p:ph idx="1"/>
          </p:nvPr>
        </p:nvSpPr>
        <p:spPr/>
        <p:txBody>
          <a:bodyPr>
            <a:normAutofit/>
          </a:bodyPr>
          <a:lstStyle/>
          <a:p>
            <a:pPr marL="0" indent="0">
              <a:buNone/>
            </a:pPr>
            <a:r>
              <a:rPr lang="en-US" altLang="zh-CN" dirty="0" smtClean="0"/>
              <a:t>[3.2.21](Page 136) </a:t>
            </a:r>
            <a:r>
              <a:rPr lang="en-US" altLang="zh-CN" b="1" dirty="0" smtClean="0"/>
              <a:t>A </a:t>
            </a:r>
            <a:r>
              <a:rPr lang="en-US" altLang="zh-CN" b="1" dirty="0"/>
              <a:t>Fish </a:t>
            </a:r>
            <a:r>
              <a:rPr lang="en-US" altLang="zh-CN" b="1" dirty="0" smtClean="0"/>
              <a:t>Story </a:t>
            </a:r>
          </a:p>
          <a:p>
            <a:pPr>
              <a:buAutoNum type="alphaLcParenBoth"/>
            </a:pPr>
            <a:r>
              <a:rPr lang="en-US" altLang="zh-CN" dirty="0" smtClean="0"/>
              <a:t>Find </a:t>
            </a:r>
            <a:r>
              <a:rPr lang="en-US" altLang="zh-CN" dirty="0"/>
              <a:t>the population mean and the range for the number </a:t>
            </a:r>
            <a:r>
              <a:rPr lang="en-US" altLang="zh-CN" dirty="0" smtClean="0"/>
              <a:t>of smallmouth </a:t>
            </a:r>
            <a:r>
              <a:rPr lang="en-US" altLang="zh-CN" dirty="0"/>
              <a:t>bass caught per day by each fisherman. Do these </a:t>
            </a:r>
            <a:r>
              <a:rPr lang="en-US" altLang="zh-CN" dirty="0" smtClean="0"/>
              <a:t>values </a:t>
            </a:r>
            <a:r>
              <a:rPr lang="en-US" altLang="zh-CN" dirty="0"/>
              <a:t>indicate any differences between the two fishermen’s </a:t>
            </a:r>
            <a:r>
              <a:rPr lang="en-US" altLang="zh-CN" dirty="0" smtClean="0"/>
              <a:t>catches </a:t>
            </a:r>
            <a:r>
              <a:rPr lang="en-US" altLang="zh-CN" dirty="0"/>
              <a:t>per day? Explain</a:t>
            </a:r>
            <a:r>
              <a:rPr lang="en-US" altLang="zh-CN" dirty="0" smtClean="0"/>
              <a:t>.</a:t>
            </a:r>
          </a:p>
          <a:p>
            <a:pPr>
              <a:buAutoNum type="alphaLcParenBoth"/>
            </a:pPr>
            <a:endParaRPr lang="en-US" altLang="zh-CN" b="1" dirty="0"/>
          </a:p>
          <a:p>
            <a:pPr>
              <a:buAutoNum type="alphaLcParenBoth"/>
            </a:pPr>
            <a:endParaRPr lang="en-US" altLang="zh-CN" b="1" dirty="0" smtClean="0"/>
          </a:p>
          <a:p>
            <a:r>
              <a:rPr lang="en-US" altLang="zh-CN" b="1" dirty="0" err="1" smtClean="0"/>
              <a:t>Ans</a:t>
            </a:r>
            <a:r>
              <a:rPr lang="en-US" altLang="zh-CN" b="1" dirty="0" smtClean="0"/>
              <a:t>:</a:t>
            </a:r>
          </a:p>
          <a:p>
            <a:pPr>
              <a:buFontTx/>
              <a:buChar char="-"/>
            </a:pPr>
            <a:r>
              <a:rPr lang="en-US" altLang="zh-CN" dirty="0" smtClean="0"/>
              <a:t>Ethan</a:t>
            </a:r>
            <a:r>
              <a:rPr lang="en-US" altLang="zh-CN" dirty="0"/>
              <a:t>: m = 10 fish, </a:t>
            </a:r>
            <a:r>
              <a:rPr lang="en-US" altLang="zh-CN" i="1" dirty="0"/>
              <a:t>R </a:t>
            </a:r>
            <a:r>
              <a:rPr lang="en-US" altLang="zh-CN" dirty="0"/>
              <a:t>= 19 fish; Drew: m = 10 fish, </a:t>
            </a:r>
            <a:r>
              <a:rPr lang="en-US" altLang="zh-CN" i="1" dirty="0"/>
              <a:t>R </a:t>
            </a:r>
            <a:r>
              <a:rPr lang="en-US" altLang="zh-CN" dirty="0"/>
              <a:t>= 19 fish. </a:t>
            </a:r>
            <a:r>
              <a:rPr lang="en-US" altLang="zh-CN" dirty="0" smtClean="0"/>
              <a:t> </a:t>
            </a:r>
          </a:p>
          <a:p>
            <a:pPr>
              <a:buFontTx/>
              <a:buChar char="-"/>
            </a:pPr>
            <a:r>
              <a:rPr lang="en-US" altLang="zh-CN" dirty="0"/>
              <a:t>There is no difference between Ethan and Drew based on these measures</a:t>
            </a:r>
            <a:endParaRPr lang="zh-CN" altLang="en-US" b="1" dirty="0"/>
          </a:p>
          <a:p>
            <a:pPr>
              <a:buFontTx/>
              <a:buChar char="-"/>
            </a:pPr>
            <a:endParaRPr lang="en-US" altLang="zh-CN" dirty="0" smtClean="0"/>
          </a:p>
          <a:p>
            <a:pPr marL="0" indent="0">
              <a:buNone/>
            </a:pPr>
            <a:endParaRPr lang="en-US" altLang="zh-CN" dirty="0"/>
          </a:p>
          <a:p>
            <a:pPr marL="0" indent="0">
              <a:buNone/>
            </a:pPr>
            <a:endParaRPr lang="en-US" altLang="zh-CN" dirty="0" smtClean="0"/>
          </a:p>
        </p:txBody>
      </p:sp>
      <p:pic>
        <p:nvPicPr>
          <p:cNvPr id="2" name="图片 1"/>
          <p:cNvPicPr>
            <a:picLocks noChangeAspect="1"/>
          </p:cNvPicPr>
          <p:nvPr/>
        </p:nvPicPr>
        <p:blipFill>
          <a:blip r:embed="rId2"/>
          <a:stretch>
            <a:fillRect/>
          </a:stretch>
        </p:blipFill>
        <p:spPr>
          <a:xfrm>
            <a:off x="3295916" y="2804181"/>
            <a:ext cx="5600167" cy="917952"/>
          </a:xfrm>
          <a:prstGeom prst="rect">
            <a:avLst/>
          </a:prstGeom>
        </p:spPr>
      </p:pic>
    </p:spTree>
    <p:extLst>
      <p:ext uri="{BB962C8B-B14F-4D97-AF65-F5344CB8AC3E}">
        <p14:creationId xmlns:p14="http://schemas.microsoft.com/office/powerpoint/2010/main" val="128396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28</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4" name="内容占位符 3"/>
          <p:cNvSpPr>
            <a:spLocks noGrp="1"/>
          </p:cNvSpPr>
          <p:nvPr>
            <p:ph idx="1"/>
          </p:nvPr>
        </p:nvSpPr>
        <p:spPr/>
        <p:txBody>
          <a:bodyPr>
            <a:normAutofit/>
          </a:bodyPr>
          <a:lstStyle/>
          <a:p>
            <a:pPr marL="0" indent="0">
              <a:buNone/>
            </a:pPr>
            <a:r>
              <a:rPr lang="en-US" altLang="zh-CN" dirty="0" smtClean="0"/>
              <a:t>[3.2.21](Page 136) </a:t>
            </a:r>
            <a:r>
              <a:rPr lang="en-US" altLang="zh-CN" b="1" dirty="0" smtClean="0"/>
              <a:t>A </a:t>
            </a:r>
            <a:r>
              <a:rPr lang="en-US" altLang="zh-CN" b="1" dirty="0"/>
              <a:t>Fish </a:t>
            </a:r>
            <a:r>
              <a:rPr lang="en-US" altLang="zh-CN" b="1" dirty="0" smtClean="0"/>
              <a:t>Story </a:t>
            </a:r>
          </a:p>
          <a:p>
            <a:pPr marL="0" indent="0">
              <a:buNone/>
            </a:pPr>
            <a:r>
              <a:rPr lang="en-US" altLang="zh-CN" b="1" dirty="0" smtClean="0"/>
              <a:t>(b) </a:t>
            </a:r>
            <a:r>
              <a:rPr lang="en-US" altLang="zh-CN" dirty="0" smtClean="0"/>
              <a:t>Draw </a:t>
            </a:r>
            <a:r>
              <a:rPr lang="en-US" altLang="zh-CN" dirty="0"/>
              <a:t>a dot plot for Ethan. Draw a dot plot for Drew. </a:t>
            </a:r>
            <a:endParaRPr lang="en-US" altLang="zh-CN" dirty="0" smtClean="0"/>
          </a:p>
          <a:p>
            <a:pPr marL="0" indent="0">
              <a:buNone/>
            </a:pPr>
            <a:r>
              <a:rPr lang="en-US" altLang="zh-CN" dirty="0" smtClean="0"/>
              <a:t>      Which fisherman seems </a:t>
            </a:r>
            <a:r>
              <a:rPr lang="en-US" altLang="zh-CN" dirty="0"/>
              <a:t>more consistent</a:t>
            </a:r>
            <a:r>
              <a:rPr lang="en-US" altLang="zh-CN" dirty="0" smtClean="0"/>
              <a:t>? </a:t>
            </a:r>
            <a:endParaRPr lang="en-US" altLang="zh-CN" b="1" dirty="0" smtClean="0"/>
          </a:p>
          <a:p>
            <a:r>
              <a:rPr lang="en-US" altLang="zh-CN" b="1" dirty="0" err="1" smtClean="0"/>
              <a:t>Ans</a:t>
            </a:r>
            <a:r>
              <a:rPr lang="en-US" altLang="zh-CN" b="1" dirty="0" smtClean="0"/>
              <a:t>:</a:t>
            </a:r>
          </a:p>
          <a:p>
            <a:endParaRPr lang="en-US" altLang="zh-CN" b="1" dirty="0"/>
          </a:p>
          <a:p>
            <a:endParaRPr lang="en-US" altLang="zh-CN" b="1" dirty="0" smtClean="0"/>
          </a:p>
          <a:p>
            <a:endParaRPr lang="en-US" altLang="zh-CN" b="1" dirty="0"/>
          </a:p>
          <a:p>
            <a:pPr marL="0" indent="0">
              <a:buNone/>
            </a:pPr>
            <a:endParaRPr lang="en-US" altLang="zh-CN" b="1" dirty="0"/>
          </a:p>
          <a:p>
            <a:pPr>
              <a:buFontTx/>
              <a:buChar char="-"/>
            </a:pPr>
            <a:r>
              <a:rPr lang="en-US" altLang="zh-CN" dirty="0" smtClean="0"/>
              <a:t>Ethan </a:t>
            </a:r>
            <a:r>
              <a:rPr lang="en-US" altLang="zh-CN" dirty="0"/>
              <a:t>appears to be more consistent</a:t>
            </a:r>
            <a:r>
              <a:rPr lang="en-US" altLang="zh-CN" dirty="0" smtClean="0"/>
              <a:t>.</a:t>
            </a:r>
          </a:p>
          <a:p>
            <a:pPr>
              <a:buFontTx/>
              <a:buChar char="-"/>
            </a:pPr>
            <a:endParaRPr lang="en-US" altLang="zh-CN" b="1" dirty="0" smtClean="0"/>
          </a:p>
          <a:p>
            <a:pPr>
              <a:buFontTx/>
              <a:buChar char="-"/>
            </a:pPr>
            <a:endParaRPr lang="en-US" altLang="zh-CN" dirty="0" smtClean="0"/>
          </a:p>
          <a:p>
            <a:pPr marL="0" indent="0">
              <a:buNone/>
            </a:pPr>
            <a:endParaRPr lang="en-US" altLang="zh-CN" dirty="0"/>
          </a:p>
          <a:p>
            <a:pPr marL="0" indent="0">
              <a:buNone/>
            </a:pPr>
            <a:endParaRPr lang="en-US" altLang="zh-CN" dirty="0" smtClean="0"/>
          </a:p>
        </p:txBody>
      </p:sp>
      <p:pic>
        <p:nvPicPr>
          <p:cNvPr id="2" name="图片 1"/>
          <p:cNvPicPr>
            <a:picLocks noChangeAspect="1"/>
          </p:cNvPicPr>
          <p:nvPr/>
        </p:nvPicPr>
        <p:blipFill>
          <a:blip r:embed="rId2"/>
          <a:stretch>
            <a:fillRect/>
          </a:stretch>
        </p:blipFill>
        <p:spPr>
          <a:xfrm>
            <a:off x="6395797" y="593969"/>
            <a:ext cx="5600167" cy="917952"/>
          </a:xfrm>
          <a:prstGeom prst="rect">
            <a:avLst/>
          </a:prstGeom>
        </p:spPr>
      </p:pic>
      <p:pic>
        <p:nvPicPr>
          <p:cNvPr id="7" name="图片 6"/>
          <p:cNvPicPr>
            <a:picLocks noChangeAspect="1"/>
          </p:cNvPicPr>
          <p:nvPr/>
        </p:nvPicPr>
        <p:blipFill>
          <a:blip r:embed="rId3"/>
          <a:stretch>
            <a:fillRect/>
          </a:stretch>
        </p:blipFill>
        <p:spPr>
          <a:xfrm>
            <a:off x="2592549" y="2803374"/>
            <a:ext cx="6483489" cy="1806874"/>
          </a:xfrm>
          <a:prstGeom prst="rect">
            <a:avLst/>
          </a:prstGeom>
        </p:spPr>
      </p:pic>
    </p:spTree>
    <p:extLst>
      <p:ext uri="{BB962C8B-B14F-4D97-AF65-F5344CB8AC3E}">
        <p14:creationId xmlns:p14="http://schemas.microsoft.com/office/powerpoint/2010/main" val="2914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29</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normAutofit/>
              </a:bodyPr>
              <a:lstStyle/>
              <a:p>
                <a:pPr marL="0" indent="0">
                  <a:buNone/>
                </a:pPr>
                <a:r>
                  <a:rPr lang="en-US" altLang="zh-CN" dirty="0" smtClean="0"/>
                  <a:t>[3.2.21](Page 136) </a:t>
                </a:r>
                <a:r>
                  <a:rPr lang="en-US" altLang="zh-CN" b="1" dirty="0" smtClean="0"/>
                  <a:t>A </a:t>
                </a:r>
                <a:r>
                  <a:rPr lang="en-US" altLang="zh-CN" b="1" dirty="0"/>
                  <a:t>Fish </a:t>
                </a:r>
                <a:r>
                  <a:rPr lang="en-US" altLang="zh-CN" b="1" dirty="0" smtClean="0"/>
                  <a:t>Story </a:t>
                </a:r>
              </a:p>
              <a:p>
                <a:pPr marL="0" indent="0">
                  <a:buNone/>
                </a:pPr>
                <a:r>
                  <a:rPr lang="en-US" altLang="zh-CN" b="1" dirty="0" smtClean="0"/>
                  <a:t>(c) </a:t>
                </a:r>
                <a:r>
                  <a:rPr lang="en-US" altLang="zh-CN" dirty="0"/>
                  <a:t>Find the </a:t>
                </a:r>
                <a:r>
                  <a:rPr lang="en-US" altLang="zh-CN" b="1" dirty="0">
                    <a:solidFill>
                      <a:srgbClr val="FF0000"/>
                    </a:solidFill>
                  </a:rPr>
                  <a:t>population standard deviation </a:t>
                </a:r>
                <a:r>
                  <a:rPr lang="en-US" altLang="zh-CN" dirty="0"/>
                  <a:t>for the number of </a:t>
                </a:r>
                <a:r>
                  <a:rPr lang="en-US" altLang="zh-CN" dirty="0" smtClean="0"/>
                  <a:t>smallmouth </a:t>
                </a:r>
                <a:r>
                  <a:rPr lang="en-US" altLang="zh-CN" dirty="0"/>
                  <a:t>bass caught per day by each fisherman. Do these </a:t>
                </a:r>
                <a:r>
                  <a:rPr lang="en-US" altLang="zh-CN" dirty="0" smtClean="0"/>
                  <a:t>values </a:t>
                </a:r>
                <a:r>
                  <a:rPr lang="en-US" altLang="zh-CN" dirty="0"/>
                  <a:t>present a different story about the two fishermen’s </a:t>
                </a:r>
                <a:r>
                  <a:rPr lang="en-US" altLang="zh-CN" dirty="0" smtClean="0"/>
                  <a:t>catches </a:t>
                </a:r>
                <a:r>
                  <a:rPr lang="en-US" altLang="zh-CN" dirty="0"/>
                  <a:t>per day? Which fisherman has the more consistent </a:t>
                </a:r>
                <a:r>
                  <a:rPr lang="en-US" altLang="zh-CN" dirty="0" smtClean="0"/>
                  <a:t>record</a:t>
                </a:r>
                <a:r>
                  <a:rPr lang="en-US" altLang="zh-CN" dirty="0"/>
                  <a:t>? Explain</a:t>
                </a:r>
                <a:r>
                  <a:rPr lang="en-US" altLang="zh-CN" dirty="0" smtClean="0"/>
                  <a:t>.</a:t>
                </a:r>
              </a:p>
              <a:p>
                <a:r>
                  <a:rPr lang="en-US" altLang="zh-CN" b="1" dirty="0" err="1"/>
                  <a:t>Ans</a:t>
                </a:r>
                <a:r>
                  <a:rPr lang="en-US" altLang="zh-CN" b="1" dirty="0"/>
                  <a:t>:</a:t>
                </a:r>
              </a:p>
              <a:p>
                <a:pPr>
                  <a:buFontTx/>
                  <a:buChar char="-"/>
                </a:pPr>
                <a:r>
                  <a:rPr lang="en-US" altLang="zh-CN" dirty="0" smtClean="0"/>
                  <a:t>Ethan</a:t>
                </a:r>
                <a:r>
                  <a:rPr lang="en-US" altLang="zh-CN" dirty="0"/>
                  <a:t>: </a:t>
                </a:r>
                <a14:m>
                  <m:oMath xmlns:m="http://schemas.openxmlformats.org/officeDocument/2006/math">
                    <m:r>
                      <a:rPr lang="zh-CN" altLang="en-US" i="1" smtClean="0">
                        <a:latin typeface="Cambria Math" panose="02040503050406030204" pitchFamily="18" charset="0"/>
                      </a:rPr>
                      <m:t>𝜎</m:t>
                    </m:r>
                  </m:oMath>
                </a14:m>
                <a:r>
                  <a:rPr lang="en-US" altLang="zh-CN" dirty="0" smtClean="0"/>
                  <a:t> </a:t>
                </a:r>
                <a:r>
                  <a:rPr lang="en-US" altLang="zh-CN" dirty="0"/>
                  <a:t>= 4.9 fish, Drew:</a:t>
                </a:r>
                <a14:m>
                  <m:oMath xmlns:m="http://schemas.openxmlformats.org/officeDocument/2006/math">
                    <m:r>
                      <a:rPr lang="zh-CN" altLang="en-US" i="1">
                        <a:latin typeface="Cambria Math" panose="02040503050406030204" pitchFamily="18" charset="0"/>
                      </a:rPr>
                      <m:t>𝜎</m:t>
                    </m:r>
                  </m:oMath>
                </a14:m>
                <a:r>
                  <a:rPr lang="en-US" altLang="zh-CN" dirty="0"/>
                  <a:t>= 7.9 fish; </a:t>
                </a:r>
                <a:endParaRPr lang="en-US" altLang="zh-CN" dirty="0" smtClean="0"/>
              </a:p>
              <a:p>
                <a:pPr>
                  <a:buFontTx/>
                  <a:buChar char="-"/>
                </a:pPr>
                <a:endParaRPr lang="en-US" altLang="zh-CN" dirty="0" smtClean="0"/>
              </a:p>
              <a:p>
                <a:pPr>
                  <a:buFontTx/>
                  <a:buChar char="-"/>
                </a:pPr>
                <a:r>
                  <a:rPr lang="en-US" altLang="zh-CN" dirty="0" smtClean="0"/>
                  <a:t>Ethan </a:t>
                </a:r>
                <a:r>
                  <a:rPr lang="en-US" altLang="zh-CN" dirty="0"/>
                  <a:t>has the more </a:t>
                </a:r>
                <a:r>
                  <a:rPr lang="en-US" altLang="zh-CN" dirty="0" smtClean="0"/>
                  <a:t>consistent </a:t>
                </a:r>
                <a:r>
                  <a:rPr lang="en-US" altLang="zh-CN" dirty="0"/>
                  <a:t>record</a:t>
                </a:r>
                <a:r>
                  <a:rPr lang="en-US" altLang="zh-CN" dirty="0" smtClean="0"/>
                  <a:t>.</a:t>
                </a:r>
              </a:p>
              <a:p>
                <a:pPr>
                  <a:buFontTx/>
                  <a:buChar char="-"/>
                </a:pPr>
                <a:endParaRPr lang="en-US" altLang="zh-CN" b="1" dirty="0" smtClean="0"/>
              </a:p>
              <a:p>
                <a:endParaRPr lang="en-US" altLang="zh-CN" b="1" dirty="0"/>
              </a:p>
              <a:p>
                <a:endParaRPr lang="en-US" altLang="zh-CN" b="1" dirty="0" smtClean="0"/>
              </a:p>
              <a:p>
                <a:endParaRPr lang="en-US" altLang="zh-CN" b="1" dirty="0"/>
              </a:p>
              <a:p>
                <a:pPr marL="0" indent="0">
                  <a:buNone/>
                </a:pPr>
                <a:endParaRPr lang="en-US" altLang="zh-CN" b="1" dirty="0"/>
              </a:p>
              <a:p>
                <a:pPr>
                  <a:buFontTx/>
                  <a:buChar char="-"/>
                </a:pPr>
                <a:endParaRPr lang="en-US" altLang="zh-CN" b="1" dirty="0" smtClean="0"/>
              </a:p>
              <a:p>
                <a:pPr>
                  <a:buFontTx/>
                  <a:buChar char="-"/>
                </a:pPr>
                <a:endParaRPr lang="en-US" altLang="zh-CN" dirty="0" smtClean="0"/>
              </a:p>
              <a:p>
                <a:pPr marL="0" indent="0">
                  <a:buNone/>
                </a:pPr>
                <a:endParaRPr lang="en-US" altLang="zh-CN" dirty="0"/>
              </a:p>
              <a:p>
                <a:pPr marL="0" indent="0">
                  <a:buNone/>
                </a:pPr>
                <a:endParaRPr lang="en-US" altLang="zh-CN" dirty="0" smtClean="0"/>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a:blip r:embed="rId2"/>
                <a:stretch>
                  <a:fillRect l="-928" t="-1818" r="-23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6395797" y="593969"/>
            <a:ext cx="5600167" cy="917952"/>
          </a:xfrm>
          <a:prstGeom prst="rect">
            <a:avLst/>
          </a:prstGeom>
        </p:spPr>
      </p:pic>
      <p:pic>
        <p:nvPicPr>
          <p:cNvPr id="9" name="图片 8"/>
          <p:cNvPicPr>
            <a:picLocks noChangeAspect="1"/>
          </p:cNvPicPr>
          <p:nvPr/>
        </p:nvPicPr>
        <p:blipFill>
          <a:blip r:embed="rId4"/>
          <a:stretch>
            <a:fillRect/>
          </a:stretch>
        </p:blipFill>
        <p:spPr>
          <a:xfrm>
            <a:off x="6457345" y="2798993"/>
            <a:ext cx="4807002" cy="605212"/>
          </a:xfrm>
          <a:prstGeom prst="rect">
            <a:avLst/>
          </a:prstGeom>
        </p:spPr>
      </p:pic>
    </p:spTree>
    <p:extLst>
      <p:ext uri="{BB962C8B-B14F-4D97-AF65-F5344CB8AC3E}">
        <p14:creationId xmlns:p14="http://schemas.microsoft.com/office/powerpoint/2010/main" val="370411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E6049CC-E8D8-4081-9FFF-43362FA5612C}"/>
              </a:ext>
            </a:extLst>
          </p:cNvPr>
          <p:cNvSpPr>
            <a:spLocks noGrp="1"/>
          </p:cNvSpPr>
          <p:nvPr>
            <p:ph idx="1"/>
          </p:nvPr>
        </p:nvSpPr>
        <p:spPr/>
        <p:txBody>
          <a:bodyPr/>
          <a:lstStyle/>
          <a:p>
            <a:r>
              <a:rPr lang="en-US" altLang="ko-KR" dirty="0"/>
              <a:t>[1.3.11] Obtain a simple random sample</a:t>
            </a:r>
            <a:br>
              <a:rPr lang="en-US" altLang="ko-KR" dirty="0"/>
            </a:br>
            <a:r>
              <a:rPr lang="en-US" altLang="ko-KR" dirty="0"/>
              <a:t>of size 10 from lists the 50 states.</a:t>
            </a:r>
            <a:br>
              <a:rPr lang="en-US" altLang="ko-KR" dirty="0"/>
            </a:br>
            <a:endParaRPr lang="ko-KR" altLang="en-US" dirty="0"/>
          </a:p>
        </p:txBody>
      </p:sp>
      <p:sp>
        <p:nvSpPr>
          <p:cNvPr id="3" name="제목 2">
            <a:extLst>
              <a:ext uri="{FF2B5EF4-FFF2-40B4-BE49-F238E27FC236}">
                <a16:creationId xmlns:a16="http://schemas.microsoft.com/office/drawing/2014/main" id="{3D0CDC1F-3F94-4F1C-BE68-80B8EC4E59B2}"/>
              </a:ext>
            </a:extLst>
          </p:cNvPr>
          <p:cNvSpPr>
            <a:spLocks noGrp="1"/>
          </p:cNvSpPr>
          <p:nvPr>
            <p:ph type="title"/>
          </p:nvPr>
        </p:nvSpPr>
        <p:spPr/>
        <p:txBody>
          <a:bodyPr/>
          <a:lstStyle/>
          <a:p>
            <a:r>
              <a:rPr lang="en-US" altLang="ko-KR" dirty="0"/>
              <a:t>Problem 4: example</a:t>
            </a:r>
            <a:endParaRPr lang="ko-KR" altLang="en-US" dirty="0"/>
          </a:p>
        </p:txBody>
      </p:sp>
      <p:sp>
        <p:nvSpPr>
          <p:cNvPr id="5" name="바닥글 개체 틀 4">
            <a:extLst>
              <a:ext uri="{FF2B5EF4-FFF2-40B4-BE49-F238E27FC236}">
                <a16:creationId xmlns:a16="http://schemas.microsoft.com/office/drawing/2014/main" id="{469BD943-32B8-45BE-B408-AD4DA558535E}"/>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A63765C6-5B39-4E1C-98F7-42A2C49706F5}"/>
              </a:ext>
            </a:extLst>
          </p:cNvPr>
          <p:cNvSpPr>
            <a:spLocks noGrp="1"/>
          </p:cNvSpPr>
          <p:nvPr>
            <p:ph type="sldNum" sz="quarter" idx="4"/>
          </p:nvPr>
        </p:nvSpPr>
        <p:spPr/>
        <p:txBody>
          <a:bodyPr/>
          <a:lstStyle/>
          <a:p>
            <a:fld id="{6B75397A-7516-403F-881B-84879BD0A30E}" type="slidenum">
              <a:rPr lang="ko-KR" altLang="en-US" smtClean="0"/>
              <a:t>3</a:t>
            </a:fld>
            <a:endParaRPr lang="ko-KR" altLang="en-US"/>
          </a:p>
        </p:txBody>
      </p:sp>
      <p:graphicFrame>
        <p:nvGraphicFramePr>
          <p:cNvPr id="9" name="표 8">
            <a:extLst>
              <a:ext uri="{FF2B5EF4-FFF2-40B4-BE49-F238E27FC236}">
                <a16:creationId xmlns:a16="http://schemas.microsoft.com/office/drawing/2014/main" id="{F665E8CA-2B75-4E2B-981A-F867FE60F2A2}"/>
              </a:ext>
            </a:extLst>
          </p:cNvPr>
          <p:cNvGraphicFramePr>
            <a:graphicFrameLocks noGrp="1"/>
          </p:cNvGraphicFramePr>
          <p:nvPr>
            <p:extLst>
              <p:ext uri="{D42A27DB-BD31-4B8C-83A1-F6EECF244321}">
                <p14:modId xmlns:p14="http://schemas.microsoft.com/office/powerpoint/2010/main" val="4044110515"/>
              </p:ext>
            </p:extLst>
          </p:nvPr>
        </p:nvGraphicFramePr>
        <p:xfrm>
          <a:off x="7018229" y="825084"/>
          <a:ext cx="4936221" cy="4877936"/>
        </p:xfrm>
        <a:graphic>
          <a:graphicData uri="http://schemas.openxmlformats.org/drawingml/2006/table">
            <a:tbl>
              <a:tblPr>
                <a:tableStyleId>{284E427A-3D55-4303-BF80-6455036E1DE7}</a:tableStyleId>
              </a:tblPr>
              <a:tblGrid>
                <a:gridCol w="1645407">
                  <a:extLst>
                    <a:ext uri="{9D8B030D-6E8A-4147-A177-3AD203B41FA5}">
                      <a16:colId xmlns:a16="http://schemas.microsoft.com/office/drawing/2014/main" val="1635066194"/>
                    </a:ext>
                  </a:extLst>
                </a:gridCol>
                <a:gridCol w="1645407">
                  <a:extLst>
                    <a:ext uri="{9D8B030D-6E8A-4147-A177-3AD203B41FA5}">
                      <a16:colId xmlns:a16="http://schemas.microsoft.com/office/drawing/2014/main" val="4276441452"/>
                    </a:ext>
                  </a:extLst>
                </a:gridCol>
                <a:gridCol w="1645407">
                  <a:extLst>
                    <a:ext uri="{9D8B030D-6E8A-4147-A177-3AD203B41FA5}">
                      <a16:colId xmlns:a16="http://schemas.microsoft.com/office/drawing/2014/main" val="3562807901"/>
                    </a:ext>
                  </a:extLst>
                </a:gridCol>
              </a:tblGrid>
              <a:tr h="212993">
                <a:tc>
                  <a:txBody>
                    <a:bodyPr/>
                    <a:lstStyle/>
                    <a:p>
                      <a:pPr algn="l" fontAlgn="t"/>
                      <a:r>
                        <a:rPr lang="en-US" sz="1400" dirty="0">
                          <a:effectLst/>
                        </a:rPr>
                        <a:t> 1. Alabama</a:t>
                      </a:r>
                    </a:p>
                  </a:txBody>
                  <a:tcPr marL="40149" marR="40149" marT="20074" marB="20074"/>
                </a:tc>
                <a:tc>
                  <a:txBody>
                    <a:bodyPr/>
                    <a:lstStyle/>
                    <a:p>
                      <a:pPr algn="l" fontAlgn="t"/>
                      <a:r>
                        <a:rPr lang="en-US" sz="1400">
                          <a:effectLst/>
                        </a:rPr>
                        <a:t>19. Maine</a:t>
                      </a:r>
                    </a:p>
                  </a:txBody>
                  <a:tcPr marL="40149" marR="40149" marT="20074" marB="20074"/>
                </a:tc>
                <a:tc>
                  <a:txBody>
                    <a:bodyPr/>
                    <a:lstStyle/>
                    <a:p>
                      <a:pPr algn="l" fontAlgn="t"/>
                      <a:r>
                        <a:rPr lang="en-US" sz="1400">
                          <a:effectLst/>
                        </a:rPr>
                        <a:t>35. Ohio</a:t>
                      </a:r>
                    </a:p>
                  </a:txBody>
                  <a:tcPr marL="40149" marR="40149" marT="20074" marB="20074"/>
                </a:tc>
                <a:extLst>
                  <a:ext uri="{0D108BD9-81ED-4DB2-BD59-A6C34878D82A}">
                    <a16:rowId xmlns:a16="http://schemas.microsoft.com/office/drawing/2014/main" val="1811202939"/>
                  </a:ext>
                </a:extLst>
              </a:tr>
              <a:tr h="212993">
                <a:tc>
                  <a:txBody>
                    <a:bodyPr/>
                    <a:lstStyle/>
                    <a:p>
                      <a:pPr algn="l" fontAlgn="t"/>
                      <a:r>
                        <a:rPr lang="en-US" sz="1400" dirty="0">
                          <a:effectLst/>
                        </a:rPr>
                        <a:t> 2. Alaska</a:t>
                      </a:r>
                    </a:p>
                  </a:txBody>
                  <a:tcPr marL="40149" marR="40149" marT="20074" marB="20074"/>
                </a:tc>
                <a:tc>
                  <a:txBody>
                    <a:bodyPr/>
                    <a:lstStyle/>
                    <a:p>
                      <a:pPr algn="l" fontAlgn="t"/>
                      <a:r>
                        <a:rPr lang="en-US" sz="1400">
                          <a:effectLst/>
                        </a:rPr>
                        <a:t>20. Maryland</a:t>
                      </a:r>
                    </a:p>
                  </a:txBody>
                  <a:tcPr marL="40149" marR="40149" marT="20074" marB="20074"/>
                </a:tc>
                <a:tc>
                  <a:txBody>
                    <a:bodyPr/>
                    <a:lstStyle/>
                    <a:p>
                      <a:pPr algn="l" fontAlgn="t"/>
                      <a:r>
                        <a:rPr lang="en-US" sz="1400">
                          <a:effectLst/>
                        </a:rPr>
                        <a:t>36. Oklahoma</a:t>
                      </a:r>
                    </a:p>
                  </a:txBody>
                  <a:tcPr marL="40149" marR="40149" marT="20074" marB="20074"/>
                </a:tc>
                <a:extLst>
                  <a:ext uri="{0D108BD9-81ED-4DB2-BD59-A6C34878D82A}">
                    <a16:rowId xmlns:a16="http://schemas.microsoft.com/office/drawing/2014/main" val="1832703046"/>
                  </a:ext>
                </a:extLst>
              </a:tr>
              <a:tr h="283212">
                <a:tc>
                  <a:txBody>
                    <a:bodyPr/>
                    <a:lstStyle/>
                    <a:p>
                      <a:pPr algn="l" fontAlgn="t"/>
                      <a:r>
                        <a:rPr lang="en-US" sz="1400" dirty="0">
                          <a:effectLst/>
                        </a:rPr>
                        <a:t> 3. Arizona</a:t>
                      </a:r>
                    </a:p>
                  </a:txBody>
                  <a:tcPr marL="40149" marR="40149" marT="20074" marB="20074"/>
                </a:tc>
                <a:tc>
                  <a:txBody>
                    <a:bodyPr/>
                    <a:lstStyle/>
                    <a:p>
                      <a:pPr algn="l" fontAlgn="t"/>
                      <a:r>
                        <a:rPr lang="en-US" sz="1400">
                          <a:effectLst/>
                        </a:rPr>
                        <a:t>21. Massachusetts</a:t>
                      </a:r>
                    </a:p>
                  </a:txBody>
                  <a:tcPr marL="40149" marR="40149" marT="20074" marB="20074"/>
                </a:tc>
                <a:tc>
                  <a:txBody>
                    <a:bodyPr/>
                    <a:lstStyle/>
                    <a:p>
                      <a:pPr algn="l" fontAlgn="t"/>
                      <a:r>
                        <a:rPr lang="en-US" sz="1400">
                          <a:effectLst/>
                        </a:rPr>
                        <a:t>37. Oregon</a:t>
                      </a:r>
                    </a:p>
                  </a:txBody>
                  <a:tcPr marL="40149" marR="40149" marT="20074" marB="20074"/>
                </a:tc>
                <a:extLst>
                  <a:ext uri="{0D108BD9-81ED-4DB2-BD59-A6C34878D82A}">
                    <a16:rowId xmlns:a16="http://schemas.microsoft.com/office/drawing/2014/main" val="3473193534"/>
                  </a:ext>
                </a:extLst>
              </a:tr>
              <a:tr h="275216">
                <a:tc>
                  <a:txBody>
                    <a:bodyPr/>
                    <a:lstStyle/>
                    <a:p>
                      <a:pPr algn="l" fontAlgn="t"/>
                      <a:r>
                        <a:rPr lang="en-US" sz="1400">
                          <a:effectLst/>
                        </a:rPr>
                        <a:t> 4. Arkansas</a:t>
                      </a:r>
                    </a:p>
                  </a:txBody>
                  <a:tcPr marL="40149" marR="40149" marT="20074" marB="20074"/>
                </a:tc>
                <a:tc>
                  <a:txBody>
                    <a:bodyPr/>
                    <a:lstStyle/>
                    <a:p>
                      <a:pPr algn="l" fontAlgn="t"/>
                      <a:r>
                        <a:rPr lang="en-US" sz="1400">
                          <a:effectLst/>
                        </a:rPr>
                        <a:t>22. Michigan</a:t>
                      </a:r>
                    </a:p>
                  </a:txBody>
                  <a:tcPr marL="40149" marR="40149" marT="20074" marB="20074"/>
                </a:tc>
                <a:tc>
                  <a:txBody>
                    <a:bodyPr/>
                    <a:lstStyle/>
                    <a:p>
                      <a:pPr algn="l" fontAlgn="t"/>
                      <a:r>
                        <a:rPr lang="en-US" sz="1400">
                          <a:effectLst/>
                        </a:rPr>
                        <a:t>38. Pennsylvania</a:t>
                      </a:r>
                    </a:p>
                  </a:txBody>
                  <a:tcPr marL="40149" marR="40149" marT="20074" marB="20074"/>
                </a:tc>
                <a:extLst>
                  <a:ext uri="{0D108BD9-81ED-4DB2-BD59-A6C34878D82A}">
                    <a16:rowId xmlns:a16="http://schemas.microsoft.com/office/drawing/2014/main" val="3442926411"/>
                  </a:ext>
                </a:extLst>
              </a:tr>
              <a:tr h="275216">
                <a:tc>
                  <a:txBody>
                    <a:bodyPr/>
                    <a:lstStyle/>
                    <a:p>
                      <a:pPr algn="l" fontAlgn="t"/>
                      <a:r>
                        <a:rPr lang="en-US" sz="1400" dirty="0">
                          <a:effectLst/>
                        </a:rPr>
                        <a:t> 5. California</a:t>
                      </a:r>
                    </a:p>
                  </a:txBody>
                  <a:tcPr marL="40149" marR="40149" marT="20074" marB="20074"/>
                </a:tc>
                <a:tc>
                  <a:txBody>
                    <a:bodyPr/>
                    <a:lstStyle/>
                    <a:p>
                      <a:pPr algn="l" fontAlgn="t"/>
                      <a:r>
                        <a:rPr lang="en-US" sz="1400">
                          <a:effectLst/>
                        </a:rPr>
                        <a:t>23. Minnesota</a:t>
                      </a:r>
                    </a:p>
                  </a:txBody>
                  <a:tcPr marL="40149" marR="40149" marT="20074" marB="20074"/>
                </a:tc>
                <a:tc>
                  <a:txBody>
                    <a:bodyPr/>
                    <a:lstStyle/>
                    <a:p>
                      <a:pPr algn="l" fontAlgn="t"/>
                      <a:r>
                        <a:rPr lang="en-US" sz="1400">
                          <a:effectLst/>
                        </a:rPr>
                        <a:t>39. Rhode Island</a:t>
                      </a:r>
                    </a:p>
                  </a:txBody>
                  <a:tcPr marL="40149" marR="40149" marT="20074" marB="20074"/>
                </a:tc>
                <a:extLst>
                  <a:ext uri="{0D108BD9-81ED-4DB2-BD59-A6C34878D82A}">
                    <a16:rowId xmlns:a16="http://schemas.microsoft.com/office/drawing/2014/main" val="65701305"/>
                  </a:ext>
                </a:extLst>
              </a:tr>
              <a:tr h="275216">
                <a:tc>
                  <a:txBody>
                    <a:bodyPr/>
                    <a:lstStyle/>
                    <a:p>
                      <a:pPr algn="l" fontAlgn="t"/>
                      <a:r>
                        <a:rPr lang="en-US" sz="1400">
                          <a:effectLst/>
                        </a:rPr>
                        <a:t> 6. Colorado</a:t>
                      </a:r>
                    </a:p>
                  </a:txBody>
                  <a:tcPr marL="40149" marR="40149" marT="20074" marB="20074"/>
                </a:tc>
                <a:tc>
                  <a:txBody>
                    <a:bodyPr/>
                    <a:lstStyle/>
                    <a:p>
                      <a:pPr algn="l" fontAlgn="t"/>
                      <a:r>
                        <a:rPr lang="en-US" sz="1400">
                          <a:effectLst/>
                        </a:rPr>
                        <a:t>24. Mississippi</a:t>
                      </a:r>
                    </a:p>
                  </a:txBody>
                  <a:tcPr marL="40149" marR="40149" marT="20074" marB="20074"/>
                </a:tc>
                <a:tc>
                  <a:txBody>
                    <a:bodyPr/>
                    <a:lstStyle/>
                    <a:p>
                      <a:pPr algn="l" fontAlgn="t"/>
                      <a:r>
                        <a:rPr lang="en-US" sz="1400">
                          <a:effectLst/>
                        </a:rPr>
                        <a:t>40. South Carolina</a:t>
                      </a:r>
                    </a:p>
                  </a:txBody>
                  <a:tcPr marL="40149" marR="40149" marT="20074" marB="20074"/>
                </a:tc>
                <a:extLst>
                  <a:ext uri="{0D108BD9-81ED-4DB2-BD59-A6C34878D82A}">
                    <a16:rowId xmlns:a16="http://schemas.microsoft.com/office/drawing/2014/main" val="1390247171"/>
                  </a:ext>
                </a:extLst>
              </a:tr>
              <a:tr h="275216">
                <a:tc>
                  <a:txBody>
                    <a:bodyPr/>
                    <a:lstStyle/>
                    <a:p>
                      <a:pPr algn="l" fontAlgn="t"/>
                      <a:r>
                        <a:rPr lang="en-US" sz="1400">
                          <a:effectLst/>
                        </a:rPr>
                        <a:t> 7. Connecticut</a:t>
                      </a:r>
                    </a:p>
                  </a:txBody>
                  <a:tcPr marL="40149" marR="40149" marT="20074" marB="20074"/>
                </a:tc>
                <a:tc>
                  <a:txBody>
                    <a:bodyPr/>
                    <a:lstStyle/>
                    <a:p>
                      <a:pPr algn="l" fontAlgn="t"/>
                      <a:r>
                        <a:rPr lang="en-US" sz="1400">
                          <a:effectLst/>
                        </a:rPr>
                        <a:t>25. Missouri</a:t>
                      </a:r>
                    </a:p>
                  </a:txBody>
                  <a:tcPr marL="40149" marR="40149" marT="20074" marB="20074"/>
                </a:tc>
                <a:tc>
                  <a:txBody>
                    <a:bodyPr/>
                    <a:lstStyle/>
                    <a:p>
                      <a:pPr algn="l" fontAlgn="t"/>
                      <a:r>
                        <a:rPr lang="en-US" sz="1400">
                          <a:effectLst/>
                        </a:rPr>
                        <a:t>41. South Dakota</a:t>
                      </a:r>
                    </a:p>
                  </a:txBody>
                  <a:tcPr marL="40149" marR="40149" marT="20074" marB="20074"/>
                </a:tc>
                <a:extLst>
                  <a:ext uri="{0D108BD9-81ED-4DB2-BD59-A6C34878D82A}">
                    <a16:rowId xmlns:a16="http://schemas.microsoft.com/office/drawing/2014/main" val="796857504"/>
                  </a:ext>
                </a:extLst>
              </a:tr>
              <a:tr h="275216">
                <a:tc>
                  <a:txBody>
                    <a:bodyPr/>
                    <a:lstStyle/>
                    <a:p>
                      <a:pPr algn="l" fontAlgn="t"/>
                      <a:r>
                        <a:rPr lang="en-US" sz="1400">
                          <a:effectLst/>
                        </a:rPr>
                        <a:t> 8. Delaware</a:t>
                      </a:r>
                    </a:p>
                  </a:txBody>
                  <a:tcPr marL="40149" marR="40149" marT="20074" marB="20074"/>
                </a:tc>
                <a:tc>
                  <a:txBody>
                    <a:bodyPr/>
                    <a:lstStyle/>
                    <a:p>
                      <a:pPr algn="l" fontAlgn="t"/>
                      <a:r>
                        <a:rPr lang="en-US" sz="1400" dirty="0">
                          <a:effectLst/>
                        </a:rPr>
                        <a:t>26. Montana</a:t>
                      </a:r>
                    </a:p>
                  </a:txBody>
                  <a:tcPr marL="40149" marR="40149" marT="20074" marB="20074"/>
                </a:tc>
                <a:tc>
                  <a:txBody>
                    <a:bodyPr/>
                    <a:lstStyle/>
                    <a:p>
                      <a:pPr algn="l" fontAlgn="t"/>
                      <a:r>
                        <a:rPr lang="en-US" sz="1400">
                          <a:effectLst/>
                        </a:rPr>
                        <a:t>42. Tennessee</a:t>
                      </a:r>
                    </a:p>
                  </a:txBody>
                  <a:tcPr marL="40149" marR="40149" marT="20074" marB="20074"/>
                </a:tc>
                <a:extLst>
                  <a:ext uri="{0D108BD9-81ED-4DB2-BD59-A6C34878D82A}">
                    <a16:rowId xmlns:a16="http://schemas.microsoft.com/office/drawing/2014/main" val="1311930306"/>
                  </a:ext>
                </a:extLst>
              </a:tr>
              <a:tr h="212993">
                <a:tc>
                  <a:txBody>
                    <a:bodyPr/>
                    <a:lstStyle/>
                    <a:p>
                      <a:pPr algn="l" fontAlgn="t"/>
                      <a:r>
                        <a:rPr lang="en-US" sz="1400">
                          <a:effectLst/>
                        </a:rPr>
                        <a:t> 9. Florida</a:t>
                      </a:r>
                    </a:p>
                  </a:txBody>
                  <a:tcPr marL="40149" marR="40149" marT="20074" marB="20074"/>
                </a:tc>
                <a:tc>
                  <a:txBody>
                    <a:bodyPr/>
                    <a:lstStyle/>
                    <a:p>
                      <a:pPr algn="l" fontAlgn="t"/>
                      <a:r>
                        <a:rPr lang="en-US" sz="1400" dirty="0">
                          <a:effectLst/>
                        </a:rPr>
                        <a:t>27. Nebraska</a:t>
                      </a:r>
                    </a:p>
                  </a:txBody>
                  <a:tcPr marL="40149" marR="40149" marT="20074" marB="20074"/>
                </a:tc>
                <a:tc>
                  <a:txBody>
                    <a:bodyPr/>
                    <a:lstStyle/>
                    <a:p>
                      <a:pPr algn="l" fontAlgn="t"/>
                      <a:r>
                        <a:rPr lang="en-US" sz="1400">
                          <a:effectLst/>
                        </a:rPr>
                        <a:t>43. Texas</a:t>
                      </a:r>
                    </a:p>
                  </a:txBody>
                  <a:tcPr marL="40149" marR="40149" marT="20074" marB="20074"/>
                </a:tc>
                <a:extLst>
                  <a:ext uri="{0D108BD9-81ED-4DB2-BD59-A6C34878D82A}">
                    <a16:rowId xmlns:a16="http://schemas.microsoft.com/office/drawing/2014/main" val="3268191274"/>
                  </a:ext>
                </a:extLst>
              </a:tr>
              <a:tr h="212993">
                <a:tc>
                  <a:txBody>
                    <a:bodyPr/>
                    <a:lstStyle/>
                    <a:p>
                      <a:pPr algn="l" fontAlgn="t"/>
                      <a:r>
                        <a:rPr lang="en-US" sz="1400">
                          <a:effectLst/>
                        </a:rPr>
                        <a:t>10. Georgia</a:t>
                      </a:r>
                    </a:p>
                  </a:txBody>
                  <a:tcPr marL="40149" marR="40149" marT="20074" marB="20074"/>
                </a:tc>
                <a:tc>
                  <a:txBody>
                    <a:bodyPr/>
                    <a:lstStyle/>
                    <a:p>
                      <a:pPr algn="l" fontAlgn="t"/>
                      <a:r>
                        <a:rPr lang="en-US" sz="1400">
                          <a:effectLst/>
                        </a:rPr>
                        <a:t>28. Nevada</a:t>
                      </a:r>
                    </a:p>
                  </a:txBody>
                  <a:tcPr marL="40149" marR="40149" marT="20074" marB="20074"/>
                </a:tc>
                <a:tc>
                  <a:txBody>
                    <a:bodyPr/>
                    <a:lstStyle/>
                    <a:p>
                      <a:pPr algn="l" fontAlgn="t"/>
                      <a:r>
                        <a:rPr lang="en-US" sz="1400">
                          <a:effectLst/>
                        </a:rPr>
                        <a:t>44. Utah</a:t>
                      </a:r>
                    </a:p>
                  </a:txBody>
                  <a:tcPr marL="40149" marR="40149" marT="20074" marB="20074"/>
                </a:tc>
                <a:extLst>
                  <a:ext uri="{0D108BD9-81ED-4DB2-BD59-A6C34878D82A}">
                    <a16:rowId xmlns:a16="http://schemas.microsoft.com/office/drawing/2014/main" val="3968587442"/>
                  </a:ext>
                </a:extLst>
              </a:tr>
              <a:tr h="278100">
                <a:tc>
                  <a:txBody>
                    <a:bodyPr/>
                    <a:lstStyle/>
                    <a:p>
                      <a:pPr algn="l" fontAlgn="t"/>
                      <a:r>
                        <a:rPr lang="en-US" sz="1400">
                          <a:effectLst/>
                        </a:rPr>
                        <a:t>11. Hawaii</a:t>
                      </a:r>
                    </a:p>
                  </a:txBody>
                  <a:tcPr marL="40149" marR="40149" marT="20074" marB="20074"/>
                </a:tc>
                <a:tc>
                  <a:txBody>
                    <a:bodyPr/>
                    <a:lstStyle/>
                    <a:p>
                      <a:pPr algn="l" fontAlgn="t"/>
                      <a:r>
                        <a:rPr lang="en-US" sz="1400" dirty="0">
                          <a:effectLst/>
                        </a:rPr>
                        <a:t>29. New Hampshire</a:t>
                      </a:r>
                    </a:p>
                  </a:txBody>
                  <a:tcPr marL="40149" marR="40149" marT="20074" marB="20074"/>
                </a:tc>
                <a:tc>
                  <a:txBody>
                    <a:bodyPr/>
                    <a:lstStyle/>
                    <a:p>
                      <a:pPr algn="l" fontAlgn="t"/>
                      <a:r>
                        <a:rPr lang="en-US" sz="1400">
                          <a:effectLst/>
                        </a:rPr>
                        <a:t>45. Vermont</a:t>
                      </a:r>
                    </a:p>
                  </a:txBody>
                  <a:tcPr marL="40149" marR="40149" marT="20074" marB="20074"/>
                </a:tc>
                <a:extLst>
                  <a:ext uri="{0D108BD9-81ED-4DB2-BD59-A6C34878D82A}">
                    <a16:rowId xmlns:a16="http://schemas.microsoft.com/office/drawing/2014/main" val="4081771403"/>
                  </a:ext>
                </a:extLst>
              </a:tr>
              <a:tr h="275216">
                <a:tc>
                  <a:txBody>
                    <a:bodyPr/>
                    <a:lstStyle/>
                    <a:p>
                      <a:pPr algn="l" fontAlgn="t"/>
                      <a:r>
                        <a:rPr lang="en-US" sz="1400">
                          <a:effectLst/>
                        </a:rPr>
                        <a:t>12. Idaho</a:t>
                      </a:r>
                    </a:p>
                  </a:txBody>
                  <a:tcPr marL="40149" marR="40149" marT="20074" marB="20074"/>
                </a:tc>
                <a:tc>
                  <a:txBody>
                    <a:bodyPr/>
                    <a:lstStyle/>
                    <a:p>
                      <a:pPr algn="l" fontAlgn="t"/>
                      <a:r>
                        <a:rPr lang="en-US" sz="1400" dirty="0">
                          <a:effectLst/>
                        </a:rPr>
                        <a:t>30. New Jersey</a:t>
                      </a:r>
                    </a:p>
                  </a:txBody>
                  <a:tcPr marL="40149" marR="40149" marT="20074" marB="20074"/>
                </a:tc>
                <a:tc>
                  <a:txBody>
                    <a:bodyPr/>
                    <a:lstStyle/>
                    <a:p>
                      <a:pPr algn="l" fontAlgn="t"/>
                      <a:r>
                        <a:rPr lang="en-US" sz="1400">
                          <a:effectLst/>
                        </a:rPr>
                        <a:t>46. Virginia</a:t>
                      </a:r>
                    </a:p>
                  </a:txBody>
                  <a:tcPr marL="40149" marR="40149" marT="20074" marB="20074"/>
                </a:tc>
                <a:extLst>
                  <a:ext uri="{0D108BD9-81ED-4DB2-BD59-A6C34878D82A}">
                    <a16:rowId xmlns:a16="http://schemas.microsoft.com/office/drawing/2014/main" val="1448045707"/>
                  </a:ext>
                </a:extLst>
              </a:tr>
              <a:tr h="275216">
                <a:tc>
                  <a:txBody>
                    <a:bodyPr/>
                    <a:lstStyle/>
                    <a:p>
                      <a:pPr algn="l" fontAlgn="t"/>
                      <a:r>
                        <a:rPr lang="en-US" sz="1400">
                          <a:effectLst/>
                        </a:rPr>
                        <a:t>13. Illinois</a:t>
                      </a:r>
                    </a:p>
                  </a:txBody>
                  <a:tcPr marL="40149" marR="40149" marT="20074" marB="20074"/>
                </a:tc>
                <a:tc>
                  <a:txBody>
                    <a:bodyPr/>
                    <a:lstStyle/>
                    <a:p>
                      <a:pPr algn="l" fontAlgn="t"/>
                      <a:r>
                        <a:rPr lang="en-US" sz="1400">
                          <a:effectLst/>
                        </a:rPr>
                        <a:t>31. New Mexico</a:t>
                      </a:r>
                    </a:p>
                  </a:txBody>
                  <a:tcPr marL="40149" marR="40149" marT="20074" marB="20074"/>
                </a:tc>
                <a:tc>
                  <a:txBody>
                    <a:bodyPr/>
                    <a:lstStyle/>
                    <a:p>
                      <a:pPr algn="l" fontAlgn="t"/>
                      <a:r>
                        <a:rPr lang="en-US" sz="1400" dirty="0">
                          <a:effectLst/>
                        </a:rPr>
                        <a:t>47. Washington</a:t>
                      </a:r>
                    </a:p>
                  </a:txBody>
                  <a:tcPr marL="40149" marR="40149" marT="20074" marB="20074"/>
                </a:tc>
                <a:extLst>
                  <a:ext uri="{0D108BD9-81ED-4DB2-BD59-A6C34878D82A}">
                    <a16:rowId xmlns:a16="http://schemas.microsoft.com/office/drawing/2014/main" val="3074673562"/>
                  </a:ext>
                </a:extLst>
              </a:tr>
              <a:tr h="275216">
                <a:tc>
                  <a:txBody>
                    <a:bodyPr/>
                    <a:lstStyle/>
                    <a:p>
                      <a:pPr algn="l" fontAlgn="t"/>
                      <a:r>
                        <a:rPr lang="en-US" sz="1400">
                          <a:effectLst/>
                        </a:rPr>
                        <a:t>14. Indiana</a:t>
                      </a:r>
                    </a:p>
                  </a:txBody>
                  <a:tcPr marL="40149" marR="40149" marT="20074" marB="20074"/>
                </a:tc>
                <a:tc>
                  <a:txBody>
                    <a:bodyPr/>
                    <a:lstStyle/>
                    <a:p>
                      <a:pPr algn="l" fontAlgn="t"/>
                      <a:r>
                        <a:rPr lang="en-US" sz="1400">
                          <a:effectLst/>
                        </a:rPr>
                        <a:t>32. New York</a:t>
                      </a:r>
                    </a:p>
                  </a:txBody>
                  <a:tcPr marL="40149" marR="40149" marT="20074" marB="20074"/>
                </a:tc>
                <a:tc>
                  <a:txBody>
                    <a:bodyPr/>
                    <a:lstStyle/>
                    <a:p>
                      <a:pPr algn="l" fontAlgn="t"/>
                      <a:r>
                        <a:rPr lang="en-US" sz="1400" dirty="0">
                          <a:effectLst/>
                        </a:rPr>
                        <a:t>48. West Virginia</a:t>
                      </a:r>
                    </a:p>
                  </a:txBody>
                  <a:tcPr marL="40149" marR="40149" marT="20074" marB="20074"/>
                </a:tc>
                <a:extLst>
                  <a:ext uri="{0D108BD9-81ED-4DB2-BD59-A6C34878D82A}">
                    <a16:rowId xmlns:a16="http://schemas.microsoft.com/office/drawing/2014/main" val="2157545822"/>
                  </a:ext>
                </a:extLst>
              </a:tr>
              <a:tr h="275216">
                <a:tc>
                  <a:txBody>
                    <a:bodyPr/>
                    <a:lstStyle/>
                    <a:p>
                      <a:pPr algn="l" fontAlgn="t"/>
                      <a:r>
                        <a:rPr lang="en-US" sz="1400">
                          <a:effectLst/>
                        </a:rPr>
                        <a:t>15. Iowa</a:t>
                      </a:r>
                    </a:p>
                  </a:txBody>
                  <a:tcPr marL="40149" marR="40149" marT="20074" marB="20074"/>
                </a:tc>
                <a:tc>
                  <a:txBody>
                    <a:bodyPr/>
                    <a:lstStyle/>
                    <a:p>
                      <a:pPr algn="l" fontAlgn="t"/>
                      <a:r>
                        <a:rPr lang="en-US" sz="1400">
                          <a:effectLst/>
                        </a:rPr>
                        <a:t>33. North Carolina</a:t>
                      </a:r>
                    </a:p>
                  </a:txBody>
                  <a:tcPr marL="40149" marR="40149" marT="20074" marB="20074"/>
                </a:tc>
                <a:tc>
                  <a:txBody>
                    <a:bodyPr/>
                    <a:lstStyle/>
                    <a:p>
                      <a:pPr algn="l" fontAlgn="t"/>
                      <a:r>
                        <a:rPr lang="en-US" sz="1400" dirty="0">
                          <a:effectLst/>
                        </a:rPr>
                        <a:t>49. Wisconsin</a:t>
                      </a:r>
                    </a:p>
                  </a:txBody>
                  <a:tcPr marL="40149" marR="40149" marT="20074" marB="20074"/>
                </a:tc>
                <a:extLst>
                  <a:ext uri="{0D108BD9-81ED-4DB2-BD59-A6C34878D82A}">
                    <a16:rowId xmlns:a16="http://schemas.microsoft.com/office/drawing/2014/main" val="983962515"/>
                  </a:ext>
                </a:extLst>
              </a:tr>
              <a:tr h="275216">
                <a:tc>
                  <a:txBody>
                    <a:bodyPr/>
                    <a:lstStyle/>
                    <a:p>
                      <a:pPr algn="l" fontAlgn="t"/>
                      <a:r>
                        <a:rPr lang="en-US" sz="1400">
                          <a:effectLst/>
                        </a:rPr>
                        <a:t>16. Kansas</a:t>
                      </a:r>
                    </a:p>
                  </a:txBody>
                  <a:tcPr marL="40149" marR="40149" marT="20074" marB="20074"/>
                </a:tc>
                <a:tc>
                  <a:txBody>
                    <a:bodyPr/>
                    <a:lstStyle/>
                    <a:p>
                      <a:pPr algn="l" fontAlgn="t"/>
                      <a:r>
                        <a:rPr lang="en-US" sz="1400" dirty="0">
                          <a:effectLst/>
                        </a:rPr>
                        <a:t>34. North Dakota</a:t>
                      </a:r>
                    </a:p>
                  </a:txBody>
                  <a:tcPr marL="40149" marR="40149" marT="20074" marB="20074"/>
                </a:tc>
                <a:tc>
                  <a:txBody>
                    <a:bodyPr/>
                    <a:lstStyle/>
                    <a:p>
                      <a:pPr algn="l" fontAlgn="t"/>
                      <a:r>
                        <a:rPr lang="en-US" sz="1400" dirty="0">
                          <a:effectLst/>
                        </a:rPr>
                        <a:t>50. Wyoming</a:t>
                      </a:r>
                    </a:p>
                  </a:txBody>
                  <a:tcPr marL="40149" marR="40149" marT="20074" marB="20074"/>
                </a:tc>
                <a:extLst>
                  <a:ext uri="{0D108BD9-81ED-4DB2-BD59-A6C34878D82A}">
                    <a16:rowId xmlns:a16="http://schemas.microsoft.com/office/drawing/2014/main" val="3388699823"/>
                  </a:ext>
                </a:extLst>
              </a:tr>
              <a:tr h="275216">
                <a:tc>
                  <a:txBody>
                    <a:bodyPr/>
                    <a:lstStyle/>
                    <a:p>
                      <a:pPr algn="l" fontAlgn="t"/>
                      <a:r>
                        <a:rPr lang="en-US" sz="1400">
                          <a:effectLst/>
                        </a:rPr>
                        <a:t>17. Kentucky</a:t>
                      </a:r>
                    </a:p>
                  </a:txBody>
                  <a:tcPr marL="40149" marR="40149" marT="20074" marB="20074"/>
                </a:tc>
                <a:tc>
                  <a:txBody>
                    <a:bodyPr/>
                    <a:lstStyle/>
                    <a:p>
                      <a:pPr algn="l" fontAlgn="t"/>
                      <a:r>
                        <a:rPr lang="en-US" sz="1400">
                          <a:effectLst/>
                        </a:rPr>
                        <a:t>33. North Carolina</a:t>
                      </a:r>
                    </a:p>
                  </a:txBody>
                  <a:tcPr marL="40149" marR="40149" marT="20074" marB="20074"/>
                </a:tc>
                <a:tc>
                  <a:txBody>
                    <a:bodyPr/>
                    <a:lstStyle/>
                    <a:p>
                      <a:pPr algn="l" fontAlgn="t"/>
                      <a:endParaRPr lang="ko-KR" altLang="en-US" sz="1400" dirty="0">
                        <a:effectLst/>
                      </a:endParaRPr>
                    </a:p>
                  </a:txBody>
                  <a:tcPr marL="40149" marR="40149" marT="20074" marB="20074"/>
                </a:tc>
                <a:extLst>
                  <a:ext uri="{0D108BD9-81ED-4DB2-BD59-A6C34878D82A}">
                    <a16:rowId xmlns:a16="http://schemas.microsoft.com/office/drawing/2014/main" val="3650922762"/>
                  </a:ext>
                </a:extLst>
              </a:tr>
              <a:tr h="275216">
                <a:tc>
                  <a:txBody>
                    <a:bodyPr/>
                    <a:lstStyle/>
                    <a:p>
                      <a:pPr algn="l" fontAlgn="t"/>
                      <a:r>
                        <a:rPr lang="en-US" sz="1400" b="0">
                          <a:solidFill>
                            <a:srgbClr val="333333"/>
                          </a:solidFill>
                          <a:effectLst/>
                        </a:rPr>
                        <a:t>18. Louisiana</a:t>
                      </a:r>
                      <a:endParaRPr lang="en-US" sz="1400" b="0" i="0">
                        <a:solidFill>
                          <a:srgbClr val="333333"/>
                        </a:solidFill>
                        <a:effectLst/>
                        <a:latin typeface="Helvetica Neue"/>
                      </a:endParaRPr>
                    </a:p>
                  </a:txBody>
                  <a:tcPr marL="40149" marR="40149" marT="20074" marB="20074"/>
                </a:tc>
                <a:tc>
                  <a:txBody>
                    <a:bodyPr/>
                    <a:lstStyle/>
                    <a:p>
                      <a:pPr algn="l" fontAlgn="t"/>
                      <a:r>
                        <a:rPr lang="en-US" sz="1400" b="0" dirty="0">
                          <a:solidFill>
                            <a:srgbClr val="333333"/>
                          </a:solidFill>
                          <a:effectLst/>
                        </a:rPr>
                        <a:t>34. North Dakota</a:t>
                      </a:r>
                      <a:endParaRPr lang="en-US" sz="1400" b="0" i="0" dirty="0">
                        <a:solidFill>
                          <a:srgbClr val="333333"/>
                        </a:solidFill>
                        <a:effectLst/>
                        <a:latin typeface="Helvetica Neue"/>
                      </a:endParaRPr>
                    </a:p>
                  </a:txBody>
                  <a:tcPr marL="40149" marR="40149" marT="20074" marB="20074"/>
                </a:tc>
                <a:tc>
                  <a:txBody>
                    <a:bodyPr/>
                    <a:lstStyle/>
                    <a:p>
                      <a:pPr latinLnBrk="1"/>
                      <a:endParaRPr lang="ko-KR" altLang="en-US" sz="1400" dirty="0"/>
                    </a:p>
                  </a:txBody>
                  <a:tcPr marL="40149" marR="40149" marT="20074" marB="20074"/>
                </a:tc>
                <a:extLst>
                  <a:ext uri="{0D108BD9-81ED-4DB2-BD59-A6C34878D82A}">
                    <a16:rowId xmlns:a16="http://schemas.microsoft.com/office/drawing/2014/main" val="2848803068"/>
                  </a:ext>
                </a:extLst>
              </a:tr>
            </a:tbl>
          </a:graphicData>
        </a:graphic>
      </p:graphicFrame>
      <p:graphicFrame>
        <p:nvGraphicFramePr>
          <p:cNvPr id="12" name="표 11">
            <a:extLst>
              <a:ext uri="{FF2B5EF4-FFF2-40B4-BE49-F238E27FC236}">
                <a16:creationId xmlns:a16="http://schemas.microsoft.com/office/drawing/2014/main" id="{92E6E0EA-42B9-4400-84A3-24F7DA739A9F}"/>
              </a:ext>
            </a:extLst>
          </p:cNvPr>
          <p:cNvGraphicFramePr>
            <a:graphicFrameLocks noGrp="1"/>
          </p:cNvGraphicFramePr>
          <p:nvPr/>
        </p:nvGraphicFramePr>
        <p:xfrm>
          <a:off x="803631" y="2533456"/>
          <a:ext cx="5797407" cy="3389488"/>
        </p:xfrm>
        <a:graphic>
          <a:graphicData uri="http://schemas.openxmlformats.org/drawingml/2006/table">
            <a:tbl>
              <a:tblPr>
                <a:tableStyleId>{0E3FDE45-AF77-4B5C-9715-49D594BDF05E}</a:tableStyleId>
              </a:tblPr>
              <a:tblGrid>
                <a:gridCol w="527037">
                  <a:extLst>
                    <a:ext uri="{9D8B030D-6E8A-4147-A177-3AD203B41FA5}">
                      <a16:colId xmlns:a16="http://schemas.microsoft.com/office/drawing/2014/main" val="3838472200"/>
                    </a:ext>
                  </a:extLst>
                </a:gridCol>
                <a:gridCol w="527037">
                  <a:extLst>
                    <a:ext uri="{9D8B030D-6E8A-4147-A177-3AD203B41FA5}">
                      <a16:colId xmlns:a16="http://schemas.microsoft.com/office/drawing/2014/main" val="4222029947"/>
                    </a:ext>
                  </a:extLst>
                </a:gridCol>
                <a:gridCol w="527037">
                  <a:extLst>
                    <a:ext uri="{9D8B030D-6E8A-4147-A177-3AD203B41FA5}">
                      <a16:colId xmlns:a16="http://schemas.microsoft.com/office/drawing/2014/main" val="2519188003"/>
                    </a:ext>
                  </a:extLst>
                </a:gridCol>
                <a:gridCol w="527037">
                  <a:extLst>
                    <a:ext uri="{9D8B030D-6E8A-4147-A177-3AD203B41FA5}">
                      <a16:colId xmlns:a16="http://schemas.microsoft.com/office/drawing/2014/main" val="1579557855"/>
                    </a:ext>
                  </a:extLst>
                </a:gridCol>
                <a:gridCol w="527037">
                  <a:extLst>
                    <a:ext uri="{9D8B030D-6E8A-4147-A177-3AD203B41FA5}">
                      <a16:colId xmlns:a16="http://schemas.microsoft.com/office/drawing/2014/main" val="3932916353"/>
                    </a:ext>
                  </a:extLst>
                </a:gridCol>
                <a:gridCol w="527037">
                  <a:extLst>
                    <a:ext uri="{9D8B030D-6E8A-4147-A177-3AD203B41FA5}">
                      <a16:colId xmlns:a16="http://schemas.microsoft.com/office/drawing/2014/main" val="2130389709"/>
                    </a:ext>
                  </a:extLst>
                </a:gridCol>
                <a:gridCol w="527037">
                  <a:extLst>
                    <a:ext uri="{9D8B030D-6E8A-4147-A177-3AD203B41FA5}">
                      <a16:colId xmlns:a16="http://schemas.microsoft.com/office/drawing/2014/main" val="2511212420"/>
                    </a:ext>
                  </a:extLst>
                </a:gridCol>
                <a:gridCol w="527037">
                  <a:extLst>
                    <a:ext uri="{9D8B030D-6E8A-4147-A177-3AD203B41FA5}">
                      <a16:colId xmlns:a16="http://schemas.microsoft.com/office/drawing/2014/main" val="78643579"/>
                    </a:ext>
                  </a:extLst>
                </a:gridCol>
                <a:gridCol w="527037">
                  <a:extLst>
                    <a:ext uri="{9D8B030D-6E8A-4147-A177-3AD203B41FA5}">
                      <a16:colId xmlns:a16="http://schemas.microsoft.com/office/drawing/2014/main" val="3452783042"/>
                    </a:ext>
                  </a:extLst>
                </a:gridCol>
                <a:gridCol w="527037">
                  <a:extLst>
                    <a:ext uri="{9D8B030D-6E8A-4147-A177-3AD203B41FA5}">
                      <a16:colId xmlns:a16="http://schemas.microsoft.com/office/drawing/2014/main" val="3827176544"/>
                    </a:ext>
                  </a:extLst>
                </a:gridCol>
                <a:gridCol w="527037">
                  <a:extLst>
                    <a:ext uri="{9D8B030D-6E8A-4147-A177-3AD203B41FA5}">
                      <a16:colId xmlns:a16="http://schemas.microsoft.com/office/drawing/2014/main" val="2226108461"/>
                    </a:ext>
                  </a:extLst>
                </a:gridCol>
              </a:tblGrid>
              <a:tr h="257166">
                <a:tc gridSpan="10">
                  <a:txBody>
                    <a:bodyPr/>
                    <a:lstStyle/>
                    <a:p>
                      <a:pPr algn="ctr" fontAlgn="t"/>
                      <a:r>
                        <a:rPr lang="en-US" sz="800" b="1" dirty="0">
                          <a:solidFill>
                            <a:srgbClr val="2C6655"/>
                          </a:solidFill>
                          <a:effectLst/>
                        </a:rPr>
                        <a:t/>
                      </a:r>
                      <a:br>
                        <a:rPr lang="en-US" sz="800" b="1" dirty="0">
                          <a:solidFill>
                            <a:srgbClr val="2C6655"/>
                          </a:solidFill>
                          <a:effectLst/>
                        </a:rPr>
                      </a:br>
                      <a:r>
                        <a:rPr lang="en-US" sz="800" b="1" dirty="0">
                          <a:solidFill>
                            <a:srgbClr val="2C6655"/>
                          </a:solidFill>
                          <a:effectLst/>
                        </a:rPr>
                        <a:t>Random Numbers Column Number</a:t>
                      </a:r>
                      <a:endParaRPr lang="en-US" sz="800" b="1" i="0" dirty="0">
                        <a:solidFill>
                          <a:srgbClr val="2C6655"/>
                        </a:solidFill>
                        <a:effectLst/>
                        <a:latin typeface="inherit"/>
                      </a:endParaRPr>
                    </a:p>
                  </a:txBody>
                  <a:tcPr marL="21065" marR="21065" marT="10532" marB="10532"/>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latinLnBrk="1"/>
                      <a:endParaRPr lang="ko-KR" altLang="en-US" sz="800"/>
                    </a:p>
                  </a:txBody>
                  <a:tcPr marL="21065" marR="21065" marT="10532" marB="10532"/>
                </a:tc>
                <a:extLst>
                  <a:ext uri="{0D108BD9-81ED-4DB2-BD59-A6C34878D82A}">
                    <a16:rowId xmlns:a16="http://schemas.microsoft.com/office/drawing/2014/main" val="3041566125"/>
                  </a:ext>
                </a:extLst>
              </a:tr>
              <a:tr h="257166">
                <a:tc>
                  <a:txBody>
                    <a:bodyPr/>
                    <a:lstStyle/>
                    <a:p>
                      <a:pPr algn="l" fontAlgn="t"/>
                      <a:r>
                        <a:rPr lang="en-US" sz="800" b="1">
                          <a:solidFill>
                            <a:srgbClr val="2C6655"/>
                          </a:solidFill>
                          <a:effectLst/>
                        </a:rPr>
                        <a:t>Row Number</a:t>
                      </a:r>
                      <a:endParaRPr lang="en-US"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01-05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dirty="0">
                          <a:solidFill>
                            <a:srgbClr val="2C6655"/>
                          </a:solidFill>
                          <a:effectLst/>
                        </a:rPr>
                        <a:t>06-10</a:t>
                      </a:r>
                      <a:endParaRPr lang="en-US" altLang="ko-KR" sz="800" b="1" i="0" dirty="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11-15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16-20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21-25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26-30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31-35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36-40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41-45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46-50</a:t>
                      </a:r>
                      <a:endParaRPr lang="en-US" altLang="ko-KR" sz="800" b="1" i="0">
                        <a:solidFill>
                          <a:srgbClr val="2C6655"/>
                        </a:solidFill>
                        <a:effectLst/>
                        <a:latin typeface="inherit"/>
                      </a:endParaRPr>
                    </a:p>
                  </a:txBody>
                  <a:tcPr marL="21065" marR="21065" marT="10532" marB="10532"/>
                </a:tc>
                <a:extLst>
                  <a:ext uri="{0D108BD9-81ED-4DB2-BD59-A6C34878D82A}">
                    <a16:rowId xmlns:a16="http://schemas.microsoft.com/office/drawing/2014/main" val="2690468671"/>
                  </a:ext>
                </a:extLst>
              </a:tr>
              <a:tr h="141572">
                <a:tc>
                  <a:txBody>
                    <a:bodyPr/>
                    <a:lstStyle/>
                    <a:p>
                      <a:pPr algn="l" fontAlgn="t"/>
                      <a:r>
                        <a:rPr lang="en-US" altLang="ko-KR" sz="800" b="1">
                          <a:effectLst/>
                        </a:rPr>
                        <a:t>01</a:t>
                      </a:r>
                      <a:endParaRPr lang="ko-KR" altLang="en-US" sz="800">
                        <a:effectLst/>
                      </a:endParaRPr>
                    </a:p>
                  </a:txBody>
                  <a:tcPr marL="21065" marR="21065" marT="10532" marB="10532"/>
                </a:tc>
                <a:tc>
                  <a:txBody>
                    <a:bodyPr/>
                    <a:lstStyle/>
                    <a:p>
                      <a:pPr algn="ctr" fontAlgn="t"/>
                      <a:r>
                        <a:rPr lang="en-US" altLang="ko-KR" sz="800" dirty="0">
                          <a:effectLst/>
                        </a:rPr>
                        <a:t>89392</a:t>
                      </a:r>
                    </a:p>
                  </a:txBody>
                  <a:tcPr marL="21065" marR="21065" marT="10532" marB="10532"/>
                </a:tc>
                <a:tc>
                  <a:txBody>
                    <a:bodyPr/>
                    <a:lstStyle/>
                    <a:p>
                      <a:pPr algn="ctr" fontAlgn="t"/>
                      <a:r>
                        <a:rPr lang="en-US" altLang="ko-KR" sz="800">
                          <a:effectLst/>
                        </a:rPr>
                        <a:t>23212</a:t>
                      </a:r>
                    </a:p>
                  </a:txBody>
                  <a:tcPr marL="21065" marR="21065" marT="10532" marB="10532"/>
                </a:tc>
                <a:tc>
                  <a:txBody>
                    <a:bodyPr/>
                    <a:lstStyle/>
                    <a:p>
                      <a:pPr algn="ctr" fontAlgn="t"/>
                      <a:r>
                        <a:rPr lang="en-US" altLang="ko-KR" sz="800">
                          <a:effectLst/>
                        </a:rPr>
                        <a:t>74483</a:t>
                      </a:r>
                    </a:p>
                  </a:txBody>
                  <a:tcPr marL="21065" marR="21065" marT="10532" marB="10532"/>
                </a:tc>
                <a:tc>
                  <a:txBody>
                    <a:bodyPr/>
                    <a:lstStyle/>
                    <a:p>
                      <a:pPr algn="ctr" fontAlgn="t"/>
                      <a:r>
                        <a:rPr lang="en-US" altLang="ko-KR" sz="800">
                          <a:effectLst/>
                        </a:rPr>
                        <a:t>36590</a:t>
                      </a:r>
                    </a:p>
                  </a:txBody>
                  <a:tcPr marL="21065" marR="21065" marT="10532" marB="10532"/>
                </a:tc>
                <a:tc>
                  <a:txBody>
                    <a:bodyPr/>
                    <a:lstStyle/>
                    <a:p>
                      <a:pPr algn="ctr" fontAlgn="t"/>
                      <a:r>
                        <a:rPr lang="en-US" altLang="ko-KR" sz="800">
                          <a:effectLst/>
                        </a:rPr>
                        <a:t>25956</a:t>
                      </a:r>
                    </a:p>
                  </a:txBody>
                  <a:tcPr marL="21065" marR="21065" marT="10532" marB="10532"/>
                </a:tc>
                <a:tc>
                  <a:txBody>
                    <a:bodyPr/>
                    <a:lstStyle/>
                    <a:p>
                      <a:pPr algn="ctr" fontAlgn="t"/>
                      <a:r>
                        <a:rPr lang="en-US" altLang="ko-KR" sz="800">
                          <a:effectLst/>
                        </a:rPr>
                        <a:t>36544</a:t>
                      </a:r>
                    </a:p>
                  </a:txBody>
                  <a:tcPr marL="21065" marR="21065" marT="10532" marB="10532"/>
                </a:tc>
                <a:tc>
                  <a:txBody>
                    <a:bodyPr/>
                    <a:lstStyle/>
                    <a:p>
                      <a:pPr algn="ctr" fontAlgn="t"/>
                      <a:r>
                        <a:rPr lang="en-US" altLang="ko-KR" sz="800">
                          <a:effectLst/>
                        </a:rPr>
                        <a:t>68518</a:t>
                      </a:r>
                    </a:p>
                  </a:txBody>
                  <a:tcPr marL="21065" marR="21065" marT="10532" marB="10532"/>
                </a:tc>
                <a:tc>
                  <a:txBody>
                    <a:bodyPr/>
                    <a:lstStyle/>
                    <a:p>
                      <a:pPr algn="ctr" fontAlgn="t"/>
                      <a:r>
                        <a:rPr lang="en-US" altLang="ko-KR" sz="800">
                          <a:effectLst/>
                        </a:rPr>
                        <a:t>40805</a:t>
                      </a:r>
                    </a:p>
                  </a:txBody>
                  <a:tcPr marL="21065" marR="21065" marT="10532" marB="10532"/>
                </a:tc>
                <a:tc>
                  <a:txBody>
                    <a:bodyPr/>
                    <a:lstStyle/>
                    <a:p>
                      <a:pPr algn="ctr" fontAlgn="t"/>
                      <a:r>
                        <a:rPr lang="en-US" altLang="ko-KR" sz="800">
                          <a:effectLst/>
                        </a:rPr>
                        <a:t>09980</a:t>
                      </a:r>
                    </a:p>
                  </a:txBody>
                  <a:tcPr marL="21065" marR="21065" marT="10532" marB="10532"/>
                </a:tc>
                <a:tc>
                  <a:txBody>
                    <a:bodyPr/>
                    <a:lstStyle/>
                    <a:p>
                      <a:pPr algn="ctr" fontAlgn="t"/>
                      <a:r>
                        <a:rPr lang="en-US" altLang="ko-KR" sz="800">
                          <a:effectLst/>
                        </a:rPr>
                        <a:t>00467</a:t>
                      </a:r>
                    </a:p>
                  </a:txBody>
                  <a:tcPr marL="21065" marR="21065" marT="10532" marB="10532"/>
                </a:tc>
                <a:extLst>
                  <a:ext uri="{0D108BD9-81ED-4DB2-BD59-A6C34878D82A}">
                    <a16:rowId xmlns:a16="http://schemas.microsoft.com/office/drawing/2014/main" val="1212755613"/>
                  </a:ext>
                </a:extLst>
              </a:tr>
              <a:tr h="141572">
                <a:tc>
                  <a:txBody>
                    <a:bodyPr/>
                    <a:lstStyle/>
                    <a:p>
                      <a:pPr algn="l" fontAlgn="t"/>
                      <a:r>
                        <a:rPr lang="en-US" altLang="ko-KR" sz="800" b="1">
                          <a:effectLst/>
                        </a:rPr>
                        <a:t>02</a:t>
                      </a:r>
                      <a:endParaRPr lang="ko-KR" altLang="en-US" sz="800">
                        <a:effectLst/>
                      </a:endParaRPr>
                    </a:p>
                  </a:txBody>
                  <a:tcPr marL="21065" marR="21065" marT="10532" marB="10532"/>
                </a:tc>
                <a:tc>
                  <a:txBody>
                    <a:bodyPr/>
                    <a:lstStyle/>
                    <a:p>
                      <a:pPr algn="ctr" fontAlgn="t"/>
                      <a:r>
                        <a:rPr lang="en-US" altLang="ko-KR" sz="800" dirty="0">
                          <a:effectLst/>
                        </a:rPr>
                        <a:t>61458</a:t>
                      </a:r>
                    </a:p>
                  </a:txBody>
                  <a:tcPr marL="21065" marR="21065" marT="10532" marB="10532"/>
                </a:tc>
                <a:tc>
                  <a:txBody>
                    <a:bodyPr/>
                    <a:lstStyle/>
                    <a:p>
                      <a:pPr algn="ctr" fontAlgn="t"/>
                      <a:r>
                        <a:rPr lang="en-US" altLang="ko-KR" sz="800">
                          <a:effectLst/>
                        </a:rPr>
                        <a:t>17639</a:t>
                      </a:r>
                    </a:p>
                  </a:txBody>
                  <a:tcPr marL="21065" marR="21065" marT="10532" marB="10532"/>
                </a:tc>
                <a:tc>
                  <a:txBody>
                    <a:bodyPr/>
                    <a:lstStyle/>
                    <a:p>
                      <a:pPr algn="ctr" fontAlgn="t"/>
                      <a:r>
                        <a:rPr lang="en-US" altLang="ko-KR" sz="800">
                          <a:effectLst/>
                        </a:rPr>
                        <a:t>96252</a:t>
                      </a:r>
                    </a:p>
                  </a:txBody>
                  <a:tcPr marL="21065" marR="21065" marT="10532" marB="10532"/>
                </a:tc>
                <a:tc>
                  <a:txBody>
                    <a:bodyPr/>
                    <a:lstStyle/>
                    <a:p>
                      <a:pPr algn="ctr" fontAlgn="t"/>
                      <a:r>
                        <a:rPr lang="en-US" altLang="ko-KR" sz="800">
                          <a:effectLst/>
                        </a:rPr>
                        <a:t>95649</a:t>
                      </a:r>
                    </a:p>
                  </a:txBody>
                  <a:tcPr marL="21065" marR="21065" marT="10532" marB="10532"/>
                </a:tc>
                <a:tc>
                  <a:txBody>
                    <a:bodyPr/>
                    <a:lstStyle/>
                    <a:p>
                      <a:pPr algn="ctr" fontAlgn="t"/>
                      <a:r>
                        <a:rPr lang="en-US" altLang="ko-KR" sz="800">
                          <a:effectLst/>
                        </a:rPr>
                        <a:t>73727</a:t>
                      </a:r>
                    </a:p>
                  </a:txBody>
                  <a:tcPr marL="21065" marR="21065" marT="10532" marB="10532"/>
                </a:tc>
                <a:tc>
                  <a:txBody>
                    <a:bodyPr/>
                    <a:lstStyle/>
                    <a:p>
                      <a:pPr algn="ctr" fontAlgn="t"/>
                      <a:r>
                        <a:rPr lang="en-US" altLang="ko-KR" sz="800">
                          <a:effectLst/>
                        </a:rPr>
                        <a:t>33912</a:t>
                      </a:r>
                    </a:p>
                  </a:txBody>
                  <a:tcPr marL="21065" marR="21065" marT="10532" marB="10532"/>
                </a:tc>
                <a:tc>
                  <a:txBody>
                    <a:bodyPr/>
                    <a:lstStyle/>
                    <a:p>
                      <a:pPr algn="ctr" fontAlgn="t"/>
                      <a:r>
                        <a:rPr lang="en-US" altLang="ko-KR" sz="800">
                          <a:effectLst/>
                        </a:rPr>
                        <a:t>72896</a:t>
                      </a:r>
                    </a:p>
                  </a:txBody>
                  <a:tcPr marL="21065" marR="21065" marT="10532" marB="10532"/>
                </a:tc>
                <a:tc>
                  <a:txBody>
                    <a:bodyPr/>
                    <a:lstStyle/>
                    <a:p>
                      <a:pPr algn="ctr" fontAlgn="t"/>
                      <a:r>
                        <a:rPr lang="en-US" altLang="ko-KR" sz="800">
                          <a:effectLst/>
                        </a:rPr>
                        <a:t>66218</a:t>
                      </a:r>
                    </a:p>
                  </a:txBody>
                  <a:tcPr marL="21065" marR="21065" marT="10532" marB="10532"/>
                </a:tc>
                <a:tc>
                  <a:txBody>
                    <a:bodyPr/>
                    <a:lstStyle/>
                    <a:p>
                      <a:pPr algn="ctr" fontAlgn="t"/>
                      <a:r>
                        <a:rPr lang="en-US" altLang="ko-KR" sz="800">
                          <a:effectLst/>
                        </a:rPr>
                        <a:t>52341</a:t>
                      </a:r>
                    </a:p>
                  </a:txBody>
                  <a:tcPr marL="21065" marR="21065" marT="10532" marB="10532"/>
                </a:tc>
                <a:tc>
                  <a:txBody>
                    <a:bodyPr/>
                    <a:lstStyle/>
                    <a:p>
                      <a:pPr algn="ctr" fontAlgn="t"/>
                      <a:r>
                        <a:rPr lang="en-US" altLang="ko-KR" sz="800">
                          <a:effectLst/>
                        </a:rPr>
                        <a:t>97141</a:t>
                      </a:r>
                    </a:p>
                  </a:txBody>
                  <a:tcPr marL="21065" marR="21065" marT="10532" marB="10532"/>
                </a:tc>
                <a:extLst>
                  <a:ext uri="{0D108BD9-81ED-4DB2-BD59-A6C34878D82A}">
                    <a16:rowId xmlns:a16="http://schemas.microsoft.com/office/drawing/2014/main" val="2438657941"/>
                  </a:ext>
                </a:extLst>
              </a:tr>
              <a:tr h="141572">
                <a:tc>
                  <a:txBody>
                    <a:bodyPr/>
                    <a:lstStyle/>
                    <a:p>
                      <a:pPr algn="l" fontAlgn="t"/>
                      <a:r>
                        <a:rPr lang="en-US" altLang="ko-KR" sz="800" b="1">
                          <a:effectLst/>
                        </a:rPr>
                        <a:t>03</a:t>
                      </a:r>
                      <a:endParaRPr lang="ko-KR" altLang="en-US" sz="800">
                        <a:effectLst/>
                      </a:endParaRPr>
                    </a:p>
                  </a:txBody>
                  <a:tcPr marL="21065" marR="21065" marT="10532" marB="10532"/>
                </a:tc>
                <a:tc>
                  <a:txBody>
                    <a:bodyPr/>
                    <a:lstStyle/>
                    <a:p>
                      <a:pPr algn="ctr" fontAlgn="t"/>
                      <a:r>
                        <a:rPr lang="en-US" altLang="ko-KR" sz="800">
                          <a:effectLst/>
                        </a:rPr>
                        <a:t>11452</a:t>
                      </a:r>
                    </a:p>
                  </a:txBody>
                  <a:tcPr marL="21065" marR="21065" marT="10532" marB="10532"/>
                </a:tc>
                <a:tc>
                  <a:txBody>
                    <a:bodyPr/>
                    <a:lstStyle/>
                    <a:p>
                      <a:pPr algn="ctr" fontAlgn="t"/>
                      <a:r>
                        <a:rPr lang="en-US" altLang="ko-KR" sz="800">
                          <a:effectLst/>
                        </a:rPr>
                        <a:t>74197</a:t>
                      </a:r>
                    </a:p>
                  </a:txBody>
                  <a:tcPr marL="21065" marR="21065" marT="10532" marB="10532"/>
                </a:tc>
                <a:tc>
                  <a:txBody>
                    <a:bodyPr/>
                    <a:lstStyle/>
                    <a:p>
                      <a:pPr algn="ctr" fontAlgn="t"/>
                      <a:r>
                        <a:rPr lang="en-US" altLang="ko-KR" sz="800">
                          <a:effectLst/>
                        </a:rPr>
                        <a:t>81962</a:t>
                      </a:r>
                    </a:p>
                  </a:txBody>
                  <a:tcPr marL="21065" marR="21065" marT="10532" marB="10532"/>
                </a:tc>
                <a:tc>
                  <a:txBody>
                    <a:bodyPr/>
                    <a:lstStyle/>
                    <a:p>
                      <a:pPr algn="ctr" fontAlgn="t"/>
                      <a:r>
                        <a:rPr lang="en-US" altLang="ko-KR" sz="800" dirty="0">
                          <a:effectLst/>
                        </a:rPr>
                        <a:t>48443</a:t>
                      </a:r>
                    </a:p>
                  </a:txBody>
                  <a:tcPr marL="21065" marR="21065" marT="10532" marB="10532"/>
                </a:tc>
                <a:tc>
                  <a:txBody>
                    <a:bodyPr/>
                    <a:lstStyle/>
                    <a:p>
                      <a:pPr algn="ctr" fontAlgn="t"/>
                      <a:r>
                        <a:rPr lang="en-US" altLang="ko-KR" sz="800">
                          <a:effectLst/>
                        </a:rPr>
                        <a:t>90360</a:t>
                      </a:r>
                    </a:p>
                  </a:txBody>
                  <a:tcPr marL="21065" marR="21065" marT="10532" marB="10532"/>
                </a:tc>
                <a:tc>
                  <a:txBody>
                    <a:bodyPr/>
                    <a:lstStyle/>
                    <a:p>
                      <a:pPr algn="ctr" fontAlgn="t"/>
                      <a:r>
                        <a:rPr lang="en-US" altLang="ko-KR" sz="800">
                          <a:effectLst/>
                        </a:rPr>
                        <a:t>26480</a:t>
                      </a:r>
                    </a:p>
                  </a:txBody>
                  <a:tcPr marL="21065" marR="21065" marT="10532" marB="10532"/>
                </a:tc>
                <a:tc>
                  <a:txBody>
                    <a:bodyPr/>
                    <a:lstStyle/>
                    <a:p>
                      <a:pPr algn="ctr" fontAlgn="t"/>
                      <a:r>
                        <a:rPr lang="en-US" altLang="ko-KR" sz="800">
                          <a:effectLst/>
                        </a:rPr>
                        <a:t>73231</a:t>
                      </a:r>
                    </a:p>
                  </a:txBody>
                  <a:tcPr marL="21065" marR="21065" marT="10532" marB="10532"/>
                </a:tc>
                <a:tc>
                  <a:txBody>
                    <a:bodyPr/>
                    <a:lstStyle/>
                    <a:p>
                      <a:pPr algn="ctr" fontAlgn="t"/>
                      <a:r>
                        <a:rPr lang="en-US" altLang="ko-KR" sz="800">
                          <a:effectLst/>
                        </a:rPr>
                        <a:t>37740</a:t>
                      </a:r>
                    </a:p>
                  </a:txBody>
                  <a:tcPr marL="21065" marR="21065" marT="10532" marB="10532"/>
                </a:tc>
                <a:tc>
                  <a:txBody>
                    <a:bodyPr/>
                    <a:lstStyle/>
                    <a:p>
                      <a:pPr algn="ctr" fontAlgn="t"/>
                      <a:r>
                        <a:rPr lang="en-US" altLang="ko-KR" sz="800">
                          <a:effectLst/>
                        </a:rPr>
                        <a:t>26628</a:t>
                      </a:r>
                    </a:p>
                  </a:txBody>
                  <a:tcPr marL="21065" marR="21065" marT="10532" marB="10532"/>
                </a:tc>
                <a:tc>
                  <a:txBody>
                    <a:bodyPr/>
                    <a:lstStyle/>
                    <a:p>
                      <a:pPr algn="ctr" fontAlgn="t"/>
                      <a:r>
                        <a:rPr lang="en-US" altLang="ko-KR" sz="800">
                          <a:effectLst/>
                        </a:rPr>
                        <a:t>44690</a:t>
                      </a:r>
                    </a:p>
                  </a:txBody>
                  <a:tcPr marL="21065" marR="21065" marT="10532" marB="10532"/>
                </a:tc>
                <a:extLst>
                  <a:ext uri="{0D108BD9-81ED-4DB2-BD59-A6C34878D82A}">
                    <a16:rowId xmlns:a16="http://schemas.microsoft.com/office/drawing/2014/main" val="1275822644"/>
                  </a:ext>
                </a:extLst>
              </a:tr>
              <a:tr h="141572">
                <a:tc>
                  <a:txBody>
                    <a:bodyPr/>
                    <a:lstStyle/>
                    <a:p>
                      <a:pPr algn="l" fontAlgn="t"/>
                      <a:r>
                        <a:rPr lang="en-US" altLang="ko-KR" sz="800" b="1">
                          <a:effectLst/>
                        </a:rPr>
                        <a:t>04</a:t>
                      </a:r>
                      <a:endParaRPr lang="ko-KR" altLang="en-US" sz="800">
                        <a:effectLst/>
                      </a:endParaRPr>
                    </a:p>
                  </a:txBody>
                  <a:tcPr marL="21065" marR="21065" marT="10532" marB="10532"/>
                </a:tc>
                <a:tc>
                  <a:txBody>
                    <a:bodyPr/>
                    <a:lstStyle/>
                    <a:p>
                      <a:pPr algn="ctr" fontAlgn="t"/>
                      <a:r>
                        <a:rPr lang="en-US" altLang="ko-KR" sz="800">
                          <a:effectLst/>
                        </a:rPr>
                        <a:t>27575</a:t>
                      </a:r>
                    </a:p>
                  </a:txBody>
                  <a:tcPr marL="21065" marR="21065" marT="10532" marB="10532"/>
                </a:tc>
                <a:tc>
                  <a:txBody>
                    <a:bodyPr/>
                    <a:lstStyle/>
                    <a:p>
                      <a:pPr algn="ctr" fontAlgn="t"/>
                      <a:r>
                        <a:rPr lang="en-US" altLang="ko-KR" sz="800">
                          <a:effectLst/>
                        </a:rPr>
                        <a:t>04429</a:t>
                      </a:r>
                    </a:p>
                  </a:txBody>
                  <a:tcPr marL="21065" marR="21065" marT="10532" marB="10532"/>
                </a:tc>
                <a:tc>
                  <a:txBody>
                    <a:bodyPr/>
                    <a:lstStyle/>
                    <a:p>
                      <a:pPr algn="ctr" fontAlgn="t"/>
                      <a:r>
                        <a:rPr lang="en-US" altLang="ko-KR" sz="800">
                          <a:effectLst/>
                        </a:rPr>
                        <a:t>31308</a:t>
                      </a:r>
                    </a:p>
                  </a:txBody>
                  <a:tcPr marL="21065" marR="21065" marT="10532" marB="10532"/>
                </a:tc>
                <a:tc>
                  <a:txBody>
                    <a:bodyPr/>
                    <a:lstStyle/>
                    <a:p>
                      <a:pPr algn="ctr" fontAlgn="t"/>
                      <a:r>
                        <a:rPr lang="en-US" altLang="ko-KR" sz="800">
                          <a:effectLst/>
                        </a:rPr>
                        <a:t>02241</a:t>
                      </a:r>
                    </a:p>
                  </a:txBody>
                  <a:tcPr marL="21065" marR="21065" marT="10532" marB="10532"/>
                </a:tc>
                <a:tc>
                  <a:txBody>
                    <a:bodyPr/>
                    <a:lstStyle/>
                    <a:p>
                      <a:pPr algn="ctr" fontAlgn="t"/>
                      <a:r>
                        <a:rPr lang="en-US" altLang="ko-KR" sz="800">
                          <a:effectLst/>
                        </a:rPr>
                        <a:t>01698</a:t>
                      </a:r>
                    </a:p>
                  </a:txBody>
                  <a:tcPr marL="21065" marR="21065" marT="10532" marB="10532"/>
                </a:tc>
                <a:tc>
                  <a:txBody>
                    <a:bodyPr/>
                    <a:lstStyle/>
                    <a:p>
                      <a:pPr algn="ctr" fontAlgn="t"/>
                      <a:r>
                        <a:rPr lang="en-US" altLang="ko-KR" sz="800">
                          <a:effectLst/>
                        </a:rPr>
                        <a:t>19191</a:t>
                      </a:r>
                    </a:p>
                  </a:txBody>
                  <a:tcPr marL="21065" marR="21065" marT="10532" marB="10532"/>
                </a:tc>
                <a:tc>
                  <a:txBody>
                    <a:bodyPr/>
                    <a:lstStyle/>
                    <a:p>
                      <a:pPr algn="ctr" fontAlgn="t"/>
                      <a:r>
                        <a:rPr lang="en-US" altLang="ko-KR" sz="800">
                          <a:effectLst/>
                        </a:rPr>
                        <a:t>18948</a:t>
                      </a:r>
                    </a:p>
                  </a:txBody>
                  <a:tcPr marL="21065" marR="21065" marT="10532" marB="10532"/>
                </a:tc>
                <a:tc>
                  <a:txBody>
                    <a:bodyPr/>
                    <a:lstStyle/>
                    <a:p>
                      <a:pPr algn="ctr" fontAlgn="t"/>
                      <a:r>
                        <a:rPr lang="en-US" altLang="ko-KR" sz="800">
                          <a:effectLst/>
                        </a:rPr>
                        <a:t>78871</a:t>
                      </a:r>
                    </a:p>
                  </a:txBody>
                  <a:tcPr marL="21065" marR="21065" marT="10532" marB="10532"/>
                </a:tc>
                <a:tc>
                  <a:txBody>
                    <a:bodyPr/>
                    <a:lstStyle/>
                    <a:p>
                      <a:pPr algn="ctr" fontAlgn="t"/>
                      <a:r>
                        <a:rPr lang="en-US" altLang="ko-KR" sz="800">
                          <a:effectLst/>
                        </a:rPr>
                        <a:t>36030</a:t>
                      </a:r>
                    </a:p>
                  </a:txBody>
                  <a:tcPr marL="21065" marR="21065" marT="10532" marB="10532"/>
                </a:tc>
                <a:tc>
                  <a:txBody>
                    <a:bodyPr/>
                    <a:lstStyle/>
                    <a:p>
                      <a:pPr algn="ctr" fontAlgn="t"/>
                      <a:r>
                        <a:rPr lang="en-US" altLang="ko-KR" sz="800">
                          <a:effectLst/>
                        </a:rPr>
                        <a:t>23980</a:t>
                      </a:r>
                    </a:p>
                  </a:txBody>
                  <a:tcPr marL="21065" marR="21065" marT="10532" marB="10532"/>
                </a:tc>
                <a:extLst>
                  <a:ext uri="{0D108BD9-81ED-4DB2-BD59-A6C34878D82A}">
                    <a16:rowId xmlns:a16="http://schemas.microsoft.com/office/drawing/2014/main" val="2057108638"/>
                  </a:ext>
                </a:extLst>
              </a:tr>
              <a:tr h="141572">
                <a:tc>
                  <a:txBody>
                    <a:bodyPr/>
                    <a:lstStyle/>
                    <a:p>
                      <a:pPr algn="l" fontAlgn="t"/>
                      <a:r>
                        <a:rPr lang="en-US" altLang="ko-KR" sz="800" b="1">
                          <a:effectLst/>
                        </a:rPr>
                        <a:t>05</a:t>
                      </a:r>
                      <a:endParaRPr lang="ko-KR" altLang="en-US" sz="800">
                        <a:effectLst/>
                      </a:endParaRPr>
                    </a:p>
                  </a:txBody>
                  <a:tcPr marL="21065" marR="21065" marT="10532" marB="10532"/>
                </a:tc>
                <a:tc>
                  <a:txBody>
                    <a:bodyPr/>
                    <a:lstStyle/>
                    <a:p>
                      <a:pPr algn="ctr" fontAlgn="t"/>
                      <a:r>
                        <a:rPr lang="en-US" altLang="ko-KR" sz="800">
                          <a:effectLst/>
                        </a:rPr>
                        <a:t>36829</a:t>
                      </a:r>
                    </a:p>
                  </a:txBody>
                  <a:tcPr marL="21065" marR="21065" marT="10532" marB="10532"/>
                </a:tc>
                <a:tc>
                  <a:txBody>
                    <a:bodyPr/>
                    <a:lstStyle/>
                    <a:p>
                      <a:pPr algn="ctr" fontAlgn="t"/>
                      <a:r>
                        <a:rPr lang="en-US" altLang="ko-KR" sz="800">
                          <a:effectLst/>
                        </a:rPr>
                        <a:t>59109</a:t>
                      </a:r>
                    </a:p>
                  </a:txBody>
                  <a:tcPr marL="21065" marR="21065" marT="10532" marB="10532"/>
                </a:tc>
                <a:tc>
                  <a:txBody>
                    <a:bodyPr/>
                    <a:lstStyle/>
                    <a:p>
                      <a:pPr algn="ctr" fontAlgn="t"/>
                      <a:r>
                        <a:rPr lang="en-US" altLang="ko-KR" sz="800">
                          <a:effectLst/>
                        </a:rPr>
                        <a:t>88976</a:t>
                      </a:r>
                    </a:p>
                  </a:txBody>
                  <a:tcPr marL="21065" marR="21065" marT="10532" marB="10532"/>
                </a:tc>
                <a:tc>
                  <a:txBody>
                    <a:bodyPr/>
                    <a:lstStyle/>
                    <a:p>
                      <a:pPr algn="ctr" fontAlgn="t"/>
                      <a:r>
                        <a:rPr lang="en-US" altLang="ko-KR" sz="800">
                          <a:effectLst/>
                        </a:rPr>
                        <a:t>46845</a:t>
                      </a:r>
                    </a:p>
                  </a:txBody>
                  <a:tcPr marL="21065" marR="21065" marT="10532" marB="10532"/>
                </a:tc>
                <a:tc>
                  <a:txBody>
                    <a:bodyPr/>
                    <a:lstStyle/>
                    <a:p>
                      <a:pPr algn="ctr" fontAlgn="t"/>
                      <a:r>
                        <a:rPr lang="en-US" altLang="ko-KR" sz="800">
                          <a:effectLst/>
                        </a:rPr>
                        <a:t>28329</a:t>
                      </a:r>
                    </a:p>
                  </a:txBody>
                  <a:tcPr marL="21065" marR="21065" marT="10532" marB="10532"/>
                </a:tc>
                <a:tc>
                  <a:txBody>
                    <a:bodyPr/>
                    <a:lstStyle/>
                    <a:p>
                      <a:pPr algn="ctr" fontAlgn="t"/>
                      <a:r>
                        <a:rPr lang="en-US" altLang="ko-KR" sz="800">
                          <a:effectLst/>
                        </a:rPr>
                        <a:t>47460</a:t>
                      </a:r>
                    </a:p>
                  </a:txBody>
                  <a:tcPr marL="21065" marR="21065" marT="10532" marB="10532"/>
                </a:tc>
                <a:tc>
                  <a:txBody>
                    <a:bodyPr/>
                    <a:lstStyle/>
                    <a:p>
                      <a:pPr algn="ctr" fontAlgn="t"/>
                      <a:r>
                        <a:rPr lang="en-US" altLang="ko-KR" sz="800">
                          <a:effectLst/>
                        </a:rPr>
                        <a:t>88944</a:t>
                      </a:r>
                    </a:p>
                  </a:txBody>
                  <a:tcPr marL="21065" marR="21065" marT="10532" marB="10532"/>
                </a:tc>
                <a:tc>
                  <a:txBody>
                    <a:bodyPr/>
                    <a:lstStyle/>
                    <a:p>
                      <a:pPr algn="ctr" fontAlgn="t"/>
                      <a:r>
                        <a:rPr lang="en-US" altLang="ko-KR" sz="800">
                          <a:effectLst/>
                        </a:rPr>
                        <a:t>08264</a:t>
                      </a:r>
                    </a:p>
                  </a:txBody>
                  <a:tcPr marL="21065" marR="21065" marT="10532" marB="10532"/>
                </a:tc>
                <a:tc>
                  <a:txBody>
                    <a:bodyPr/>
                    <a:lstStyle/>
                    <a:p>
                      <a:pPr algn="ctr" fontAlgn="t"/>
                      <a:r>
                        <a:rPr lang="en-US" altLang="ko-KR" sz="800">
                          <a:effectLst/>
                        </a:rPr>
                        <a:t>00843</a:t>
                      </a:r>
                    </a:p>
                  </a:txBody>
                  <a:tcPr marL="21065" marR="21065" marT="10532" marB="10532"/>
                </a:tc>
                <a:tc>
                  <a:txBody>
                    <a:bodyPr/>
                    <a:lstStyle/>
                    <a:p>
                      <a:pPr algn="ctr" fontAlgn="t"/>
                      <a:r>
                        <a:rPr lang="en-US" altLang="ko-KR" sz="800">
                          <a:effectLst/>
                        </a:rPr>
                        <a:t>84592</a:t>
                      </a:r>
                    </a:p>
                  </a:txBody>
                  <a:tcPr marL="21065" marR="21065" marT="10532" marB="10532"/>
                </a:tc>
                <a:extLst>
                  <a:ext uri="{0D108BD9-81ED-4DB2-BD59-A6C34878D82A}">
                    <a16:rowId xmlns:a16="http://schemas.microsoft.com/office/drawing/2014/main" val="3300102664"/>
                  </a:ext>
                </a:extLst>
              </a:tr>
              <a:tr h="141572">
                <a:tc>
                  <a:txBody>
                    <a:bodyPr/>
                    <a:lstStyle/>
                    <a:p>
                      <a:pPr algn="l" fontAlgn="t"/>
                      <a:r>
                        <a:rPr lang="en-US" altLang="ko-KR" sz="800" b="1">
                          <a:effectLst/>
                        </a:rPr>
                        <a:t>06</a:t>
                      </a:r>
                      <a:endParaRPr lang="ko-KR" altLang="en-US" sz="800">
                        <a:effectLst/>
                      </a:endParaRPr>
                    </a:p>
                  </a:txBody>
                  <a:tcPr marL="21065" marR="21065" marT="10532" marB="10532"/>
                </a:tc>
                <a:tc>
                  <a:txBody>
                    <a:bodyPr/>
                    <a:lstStyle/>
                    <a:p>
                      <a:pPr algn="ctr" fontAlgn="t"/>
                      <a:r>
                        <a:rPr lang="en-US" altLang="ko-KR" sz="800">
                          <a:effectLst/>
                        </a:rPr>
                        <a:t>81902</a:t>
                      </a:r>
                    </a:p>
                  </a:txBody>
                  <a:tcPr marL="21065" marR="21065" marT="10532" marB="10532"/>
                </a:tc>
                <a:tc>
                  <a:txBody>
                    <a:bodyPr/>
                    <a:lstStyle/>
                    <a:p>
                      <a:pPr algn="ctr" fontAlgn="t"/>
                      <a:r>
                        <a:rPr lang="en-US" altLang="ko-KR" sz="800">
                          <a:effectLst/>
                        </a:rPr>
                        <a:t>93458</a:t>
                      </a:r>
                    </a:p>
                  </a:txBody>
                  <a:tcPr marL="21065" marR="21065" marT="10532" marB="10532"/>
                </a:tc>
                <a:tc>
                  <a:txBody>
                    <a:bodyPr/>
                    <a:lstStyle/>
                    <a:p>
                      <a:pPr algn="ctr" fontAlgn="t"/>
                      <a:r>
                        <a:rPr lang="en-US" altLang="ko-KR" sz="800">
                          <a:effectLst/>
                        </a:rPr>
                        <a:t>42161</a:t>
                      </a:r>
                    </a:p>
                  </a:txBody>
                  <a:tcPr marL="21065" marR="21065" marT="10532" marB="10532"/>
                </a:tc>
                <a:tc>
                  <a:txBody>
                    <a:bodyPr/>
                    <a:lstStyle/>
                    <a:p>
                      <a:pPr algn="ctr" fontAlgn="t"/>
                      <a:r>
                        <a:rPr lang="en-US" altLang="ko-KR" sz="800">
                          <a:effectLst/>
                        </a:rPr>
                        <a:t>26099</a:t>
                      </a:r>
                    </a:p>
                  </a:txBody>
                  <a:tcPr marL="21065" marR="21065" marT="10532" marB="10532"/>
                </a:tc>
                <a:tc>
                  <a:txBody>
                    <a:bodyPr/>
                    <a:lstStyle/>
                    <a:p>
                      <a:pPr algn="ctr" fontAlgn="t"/>
                      <a:r>
                        <a:rPr lang="en-US" altLang="ko-KR" sz="800">
                          <a:effectLst/>
                        </a:rPr>
                        <a:t>09419</a:t>
                      </a:r>
                    </a:p>
                  </a:txBody>
                  <a:tcPr marL="21065" marR="21065" marT="10532" marB="10532"/>
                </a:tc>
                <a:tc>
                  <a:txBody>
                    <a:bodyPr/>
                    <a:lstStyle/>
                    <a:p>
                      <a:pPr algn="ctr" fontAlgn="t"/>
                      <a:r>
                        <a:rPr lang="en-US" altLang="ko-KR" sz="800">
                          <a:effectLst/>
                        </a:rPr>
                        <a:t>89073</a:t>
                      </a:r>
                    </a:p>
                  </a:txBody>
                  <a:tcPr marL="21065" marR="21065" marT="10532" marB="10532"/>
                </a:tc>
                <a:tc>
                  <a:txBody>
                    <a:bodyPr/>
                    <a:lstStyle/>
                    <a:p>
                      <a:pPr algn="ctr" fontAlgn="t"/>
                      <a:r>
                        <a:rPr lang="en-US" altLang="ko-KR" sz="800">
                          <a:effectLst/>
                        </a:rPr>
                        <a:t>82849</a:t>
                      </a:r>
                    </a:p>
                  </a:txBody>
                  <a:tcPr marL="21065" marR="21065" marT="10532" marB="10532"/>
                </a:tc>
                <a:tc>
                  <a:txBody>
                    <a:bodyPr/>
                    <a:lstStyle/>
                    <a:p>
                      <a:pPr algn="ctr" fontAlgn="t"/>
                      <a:r>
                        <a:rPr lang="en-US" altLang="ko-KR" sz="800">
                          <a:effectLst/>
                        </a:rPr>
                        <a:t>09160</a:t>
                      </a:r>
                    </a:p>
                  </a:txBody>
                  <a:tcPr marL="21065" marR="21065" marT="10532" marB="10532"/>
                </a:tc>
                <a:tc>
                  <a:txBody>
                    <a:bodyPr/>
                    <a:lstStyle/>
                    <a:p>
                      <a:pPr algn="ctr" fontAlgn="t"/>
                      <a:r>
                        <a:rPr lang="en-US" altLang="ko-KR" sz="800">
                          <a:effectLst/>
                        </a:rPr>
                        <a:t>61845</a:t>
                      </a:r>
                    </a:p>
                  </a:txBody>
                  <a:tcPr marL="21065" marR="21065" marT="10532" marB="10532"/>
                </a:tc>
                <a:tc>
                  <a:txBody>
                    <a:bodyPr/>
                    <a:lstStyle/>
                    <a:p>
                      <a:pPr algn="ctr" fontAlgn="t"/>
                      <a:r>
                        <a:rPr lang="en-US" altLang="ko-KR" sz="800">
                          <a:effectLst/>
                        </a:rPr>
                        <a:t>40906</a:t>
                      </a:r>
                    </a:p>
                  </a:txBody>
                  <a:tcPr marL="21065" marR="21065" marT="10532" marB="10532"/>
                </a:tc>
                <a:extLst>
                  <a:ext uri="{0D108BD9-81ED-4DB2-BD59-A6C34878D82A}">
                    <a16:rowId xmlns:a16="http://schemas.microsoft.com/office/drawing/2014/main" val="277813654"/>
                  </a:ext>
                </a:extLst>
              </a:tr>
              <a:tr h="141572">
                <a:tc>
                  <a:txBody>
                    <a:bodyPr/>
                    <a:lstStyle/>
                    <a:p>
                      <a:pPr algn="l" fontAlgn="t"/>
                      <a:r>
                        <a:rPr lang="en-US" altLang="ko-KR" sz="800" b="1">
                          <a:effectLst/>
                        </a:rPr>
                        <a:t>07</a:t>
                      </a:r>
                      <a:endParaRPr lang="ko-KR" altLang="en-US" sz="800">
                        <a:effectLst/>
                      </a:endParaRPr>
                    </a:p>
                  </a:txBody>
                  <a:tcPr marL="21065" marR="21065" marT="10532" marB="10532"/>
                </a:tc>
                <a:tc>
                  <a:txBody>
                    <a:bodyPr/>
                    <a:lstStyle/>
                    <a:p>
                      <a:pPr algn="ctr" fontAlgn="t"/>
                      <a:r>
                        <a:rPr lang="en-US" altLang="ko-KR" sz="800">
                          <a:effectLst/>
                        </a:rPr>
                        <a:t>59761</a:t>
                      </a:r>
                    </a:p>
                  </a:txBody>
                  <a:tcPr marL="21065" marR="21065" marT="10532" marB="10532"/>
                </a:tc>
                <a:tc>
                  <a:txBody>
                    <a:bodyPr/>
                    <a:lstStyle/>
                    <a:p>
                      <a:pPr algn="ctr" fontAlgn="t"/>
                      <a:r>
                        <a:rPr lang="en-US" altLang="ko-KR" sz="800">
                          <a:effectLst/>
                        </a:rPr>
                        <a:t>55212</a:t>
                      </a:r>
                    </a:p>
                  </a:txBody>
                  <a:tcPr marL="21065" marR="21065" marT="10532" marB="10532"/>
                </a:tc>
                <a:tc>
                  <a:txBody>
                    <a:bodyPr/>
                    <a:lstStyle/>
                    <a:p>
                      <a:pPr algn="ctr" fontAlgn="t"/>
                      <a:r>
                        <a:rPr lang="en-US" altLang="ko-KR" sz="800">
                          <a:effectLst/>
                        </a:rPr>
                        <a:t>33360</a:t>
                      </a:r>
                    </a:p>
                  </a:txBody>
                  <a:tcPr marL="21065" marR="21065" marT="10532" marB="10532"/>
                </a:tc>
                <a:tc>
                  <a:txBody>
                    <a:bodyPr/>
                    <a:lstStyle/>
                    <a:p>
                      <a:pPr algn="ctr" fontAlgn="t"/>
                      <a:r>
                        <a:rPr lang="en-US" altLang="ko-KR" sz="800">
                          <a:effectLst/>
                        </a:rPr>
                        <a:t>68751</a:t>
                      </a:r>
                    </a:p>
                  </a:txBody>
                  <a:tcPr marL="21065" marR="21065" marT="10532" marB="10532"/>
                </a:tc>
                <a:tc>
                  <a:txBody>
                    <a:bodyPr/>
                    <a:lstStyle/>
                    <a:p>
                      <a:pPr algn="ctr" fontAlgn="t"/>
                      <a:r>
                        <a:rPr lang="en-US" altLang="ko-KR" sz="800">
                          <a:effectLst/>
                        </a:rPr>
                        <a:t>86737</a:t>
                      </a:r>
                    </a:p>
                  </a:txBody>
                  <a:tcPr marL="21065" marR="21065" marT="10532" marB="10532"/>
                </a:tc>
                <a:tc>
                  <a:txBody>
                    <a:bodyPr/>
                    <a:lstStyle/>
                    <a:p>
                      <a:pPr algn="ctr" fontAlgn="t"/>
                      <a:r>
                        <a:rPr lang="en-US" altLang="ko-KR" sz="800">
                          <a:effectLst/>
                        </a:rPr>
                        <a:t>79743</a:t>
                      </a:r>
                    </a:p>
                  </a:txBody>
                  <a:tcPr marL="21065" marR="21065" marT="10532" marB="10532"/>
                </a:tc>
                <a:tc>
                  <a:txBody>
                    <a:bodyPr/>
                    <a:lstStyle/>
                    <a:p>
                      <a:pPr algn="ctr" fontAlgn="t"/>
                      <a:r>
                        <a:rPr lang="en-US" altLang="ko-KR" sz="800">
                          <a:effectLst/>
                        </a:rPr>
                        <a:t>85262</a:t>
                      </a:r>
                    </a:p>
                  </a:txBody>
                  <a:tcPr marL="21065" marR="21065" marT="10532" marB="10532"/>
                </a:tc>
                <a:tc>
                  <a:txBody>
                    <a:bodyPr/>
                    <a:lstStyle/>
                    <a:p>
                      <a:pPr algn="ctr" fontAlgn="t"/>
                      <a:r>
                        <a:rPr lang="en-US" altLang="ko-KR" sz="800">
                          <a:effectLst/>
                        </a:rPr>
                        <a:t>31887</a:t>
                      </a:r>
                    </a:p>
                  </a:txBody>
                  <a:tcPr marL="21065" marR="21065" marT="10532" marB="10532"/>
                </a:tc>
                <a:tc>
                  <a:txBody>
                    <a:bodyPr/>
                    <a:lstStyle/>
                    <a:p>
                      <a:pPr algn="ctr" fontAlgn="t"/>
                      <a:r>
                        <a:rPr lang="en-US" altLang="ko-KR" sz="800">
                          <a:effectLst/>
                        </a:rPr>
                        <a:t>37879</a:t>
                      </a:r>
                    </a:p>
                  </a:txBody>
                  <a:tcPr marL="21065" marR="21065" marT="10532" marB="10532"/>
                </a:tc>
                <a:tc>
                  <a:txBody>
                    <a:bodyPr/>
                    <a:lstStyle/>
                    <a:p>
                      <a:pPr algn="ctr" fontAlgn="t"/>
                      <a:r>
                        <a:rPr lang="en-US" altLang="ko-KR" sz="800">
                          <a:effectLst/>
                        </a:rPr>
                        <a:t>17525</a:t>
                      </a:r>
                    </a:p>
                  </a:txBody>
                  <a:tcPr marL="21065" marR="21065" marT="10532" marB="10532"/>
                </a:tc>
                <a:extLst>
                  <a:ext uri="{0D108BD9-81ED-4DB2-BD59-A6C34878D82A}">
                    <a16:rowId xmlns:a16="http://schemas.microsoft.com/office/drawing/2014/main" val="762430514"/>
                  </a:ext>
                </a:extLst>
              </a:tr>
              <a:tr h="141572">
                <a:tc>
                  <a:txBody>
                    <a:bodyPr/>
                    <a:lstStyle/>
                    <a:p>
                      <a:pPr algn="l" fontAlgn="t"/>
                      <a:r>
                        <a:rPr lang="en-US" altLang="ko-KR" sz="800" b="1">
                          <a:effectLst/>
                        </a:rPr>
                        <a:t>08</a:t>
                      </a:r>
                      <a:endParaRPr lang="ko-KR" altLang="en-US" sz="800">
                        <a:effectLst/>
                      </a:endParaRPr>
                    </a:p>
                  </a:txBody>
                  <a:tcPr marL="21065" marR="21065" marT="10532" marB="10532"/>
                </a:tc>
                <a:tc>
                  <a:txBody>
                    <a:bodyPr/>
                    <a:lstStyle/>
                    <a:p>
                      <a:pPr algn="ctr" fontAlgn="t"/>
                      <a:r>
                        <a:rPr lang="en-US" altLang="ko-KR" sz="800">
                          <a:effectLst/>
                        </a:rPr>
                        <a:t>46827</a:t>
                      </a:r>
                    </a:p>
                  </a:txBody>
                  <a:tcPr marL="21065" marR="21065" marT="10532" marB="10532"/>
                </a:tc>
                <a:tc>
                  <a:txBody>
                    <a:bodyPr/>
                    <a:lstStyle/>
                    <a:p>
                      <a:pPr algn="ctr" fontAlgn="t"/>
                      <a:r>
                        <a:rPr lang="en-US" altLang="ko-KR" sz="800">
                          <a:effectLst/>
                        </a:rPr>
                        <a:t>25906</a:t>
                      </a:r>
                    </a:p>
                  </a:txBody>
                  <a:tcPr marL="21065" marR="21065" marT="10532" marB="10532"/>
                </a:tc>
                <a:tc>
                  <a:txBody>
                    <a:bodyPr/>
                    <a:lstStyle/>
                    <a:p>
                      <a:pPr algn="ctr" fontAlgn="t"/>
                      <a:r>
                        <a:rPr lang="en-US" altLang="ko-KR" sz="800">
                          <a:effectLst/>
                        </a:rPr>
                        <a:t>64708</a:t>
                      </a:r>
                    </a:p>
                  </a:txBody>
                  <a:tcPr marL="21065" marR="21065" marT="10532" marB="10532"/>
                </a:tc>
                <a:tc>
                  <a:txBody>
                    <a:bodyPr/>
                    <a:lstStyle/>
                    <a:p>
                      <a:pPr algn="ctr" fontAlgn="t"/>
                      <a:r>
                        <a:rPr lang="en-US" altLang="ko-KR" sz="800">
                          <a:effectLst/>
                        </a:rPr>
                        <a:t>20307</a:t>
                      </a:r>
                    </a:p>
                  </a:txBody>
                  <a:tcPr marL="21065" marR="21065" marT="10532" marB="10532"/>
                </a:tc>
                <a:tc>
                  <a:txBody>
                    <a:bodyPr/>
                    <a:lstStyle/>
                    <a:p>
                      <a:pPr algn="ctr" fontAlgn="t"/>
                      <a:r>
                        <a:rPr lang="en-US" altLang="ko-KR" sz="800">
                          <a:effectLst/>
                        </a:rPr>
                        <a:t>78423</a:t>
                      </a:r>
                    </a:p>
                  </a:txBody>
                  <a:tcPr marL="21065" marR="21065" marT="10532" marB="10532"/>
                </a:tc>
                <a:tc>
                  <a:txBody>
                    <a:bodyPr/>
                    <a:lstStyle/>
                    <a:p>
                      <a:pPr algn="ctr" fontAlgn="t"/>
                      <a:r>
                        <a:rPr lang="en-US" altLang="ko-KR" sz="800">
                          <a:effectLst/>
                        </a:rPr>
                        <a:t>15910</a:t>
                      </a:r>
                    </a:p>
                  </a:txBody>
                  <a:tcPr marL="21065" marR="21065" marT="10532" marB="10532"/>
                </a:tc>
                <a:tc>
                  <a:txBody>
                    <a:bodyPr/>
                    <a:lstStyle/>
                    <a:p>
                      <a:pPr algn="ctr" fontAlgn="t"/>
                      <a:r>
                        <a:rPr lang="en-US" altLang="ko-KR" sz="800">
                          <a:effectLst/>
                        </a:rPr>
                        <a:t>86548</a:t>
                      </a:r>
                    </a:p>
                  </a:txBody>
                  <a:tcPr marL="21065" marR="21065" marT="10532" marB="10532"/>
                </a:tc>
                <a:tc>
                  <a:txBody>
                    <a:bodyPr/>
                    <a:lstStyle/>
                    <a:p>
                      <a:pPr algn="ctr" fontAlgn="t"/>
                      <a:r>
                        <a:rPr lang="en-US" altLang="ko-KR" sz="800">
                          <a:effectLst/>
                        </a:rPr>
                        <a:t>08763</a:t>
                      </a:r>
                    </a:p>
                  </a:txBody>
                  <a:tcPr marL="21065" marR="21065" marT="10532" marB="10532"/>
                </a:tc>
                <a:tc>
                  <a:txBody>
                    <a:bodyPr/>
                    <a:lstStyle/>
                    <a:p>
                      <a:pPr algn="ctr" fontAlgn="t"/>
                      <a:r>
                        <a:rPr lang="en-US" altLang="ko-KR" sz="800">
                          <a:effectLst/>
                        </a:rPr>
                        <a:t>47050</a:t>
                      </a:r>
                    </a:p>
                  </a:txBody>
                  <a:tcPr marL="21065" marR="21065" marT="10532" marB="10532"/>
                </a:tc>
                <a:tc>
                  <a:txBody>
                    <a:bodyPr/>
                    <a:lstStyle/>
                    <a:p>
                      <a:pPr algn="ctr" fontAlgn="t"/>
                      <a:r>
                        <a:rPr lang="en-US" altLang="ko-KR" sz="800">
                          <a:effectLst/>
                        </a:rPr>
                        <a:t>18513</a:t>
                      </a:r>
                    </a:p>
                  </a:txBody>
                  <a:tcPr marL="21065" marR="21065" marT="10532" marB="10532"/>
                </a:tc>
                <a:extLst>
                  <a:ext uri="{0D108BD9-81ED-4DB2-BD59-A6C34878D82A}">
                    <a16:rowId xmlns:a16="http://schemas.microsoft.com/office/drawing/2014/main" val="83829616"/>
                  </a:ext>
                </a:extLst>
              </a:tr>
              <a:tr h="141572">
                <a:tc>
                  <a:txBody>
                    <a:bodyPr/>
                    <a:lstStyle/>
                    <a:p>
                      <a:pPr algn="l" fontAlgn="t"/>
                      <a:r>
                        <a:rPr lang="en-US" altLang="ko-KR" sz="800" b="1">
                          <a:effectLst/>
                        </a:rPr>
                        <a:t>09</a:t>
                      </a:r>
                      <a:endParaRPr lang="ko-KR" altLang="en-US" sz="800">
                        <a:effectLst/>
                      </a:endParaRPr>
                    </a:p>
                  </a:txBody>
                  <a:tcPr marL="21065" marR="21065" marT="10532" marB="10532"/>
                </a:tc>
                <a:tc>
                  <a:txBody>
                    <a:bodyPr/>
                    <a:lstStyle/>
                    <a:p>
                      <a:pPr algn="ctr" fontAlgn="t"/>
                      <a:r>
                        <a:rPr lang="en-US" altLang="ko-KR" sz="800">
                          <a:effectLst/>
                        </a:rPr>
                        <a:t>24040</a:t>
                      </a:r>
                    </a:p>
                  </a:txBody>
                  <a:tcPr marL="21065" marR="21065" marT="10532" marB="10532"/>
                </a:tc>
                <a:tc>
                  <a:txBody>
                    <a:bodyPr/>
                    <a:lstStyle/>
                    <a:p>
                      <a:pPr algn="ctr" fontAlgn="t"/>
                      <a:r>
                        <a:rPr lang="en-US" altLang="ko-KR" sz="800" dirty="0">
                          <a:effectLst/>
                        </a:rPr>
                        <a:t>66449</a:t>
                      </a:r>
                    </a:p>
                  </a:txBody>
                  <a:tcPr marL="21065" marR="21065" marT="10532" marB="10532"/>
                </a:tc>
                <a:tc>
                  <a:txBody>
                    <a:bodyPr/>
                    <a:lstStyle/>
                    <a:p>
                      <a:pPr algn="ctr" fontAlgn="t"/>
                      <a:r>
                        <a:rPr lang="en-US" altLang="ko-KR" sz="800">
                          <a:effectLst/>
                        </a:rPr>
                        <a:t>32353</a:t>
                      </a:r>
                    </a:p>
                  </a:txBody>
                  <a:tcPr marL="21065" marR="21065" marT="10532" marB="10532"/>
                </a:tc>
                <a:tc>
                  <a:txBody>
                    <a:bodyPr/>
                    <a:lstStyle/>
                    <a:p>
                      <a:pPr algn="ctr" fontAlgn="t"/>
                      <a:r>
                        <a:rPr lang="en-US" altLang="ko-KR" sz="800">
                          <a:effectLst/>
                        </a:rPr>
                        <a:t>83668</a:t>
                      </a:r>
                    </a:p>
                  </a:txBody>
                  <a:tcPr marL="21065" marR="21065" marT="10532" marB="10532"/>
                </a:tc>
                <a:tc>
                  <a:txBody>
                    <a:bodyPr/>
                    <a:lstStyle/>
                    <a:p>
                      <a:pPr algn="ctr" fontAlgn="t"/>
                      <a:r>
                        <a:rPr lang="en-US" altLang="ko-KR" sz="800">
                          <a:effectLst/>
                        </a:rPr>
                        <a:t>13874</a:t>
                      </a:r>
                    </a:p>
                  </a:txBody>
                  <a:tcPr marL="21065" marR="21065" marT="10532" marB="10532"/>
                </a:tc>
                <a:tc>
                  <a:txBody>
                    <a:bodyPr/>
                    <a:lstStyle/>
                    <a:p>
                      <a:pPr algn="ctr" fontAlgn="t"/>
                      <a:r>
                        <a:rPr lang="en-US" altLang="ko-KR" sz="800" dirty="0">
                          <a:effectLst/>
                        </a:rPr>
                        <a:t>86741</a:t>
                      </a:r>
                    </a:p>
                  </a:txBody>
                  <a:tcPr marL="21065" marR="21065" marT="10532" marB="10532"/>
                </a:tc>
                <a:tc>
                  <a:txBody>
                    <a:bodyPr/>
                    <a:lstStyle/>
                    <a:p>
                      <a:pPr algn="ctr" fontAlgn="t"/>
                      <a:r>
                        <a:rPr lang="en-US" altLang="ko-KR" sz="800">
                          <a:effectLst/>
                        </a:rPr>
                        <a:t>81312</a:t>
                      </a:r>
                    </a:p>
                  </a:txBody>
                  <a:tcPr marL="21065" marR="21065" marT="10532" marB="10532"/>
                </a:tc>
                <a:tc>
                  <a:txBody>
                    <a:bodyPr/>
                    <a:lstStyle/>
                    <a:p>
                      <a:pPr algn="ctr" fontAlgn="t"/>
                      <a:r>
                        <a:rPr lang="en-US" altLang="ko-KR" sz="800">
                          <a:effectLst/>
                        </a:rPr>
                        <a:t>54185</a:t>
                      </a:r>
                    </a:p>
                  </a:txBody>
                  <a:tcPr marL="21065" marR="21065" marT="10532" marB="10532"/>
                </a:tc>
                <a:tc>
                  <a:txBody>
                    <a:bodyPr/>
                    <a:lstStyle/>
                    <a:p>
                      <a:pPr algn="ctr" fontAlgn="t"/>
                      <a:r>
                        <a:rPr lang="en-US" altLang="ko-KR" sz="800">
                          <a:effectLst/>
                        </a:rPr>
                        <a:t>78824</a:t>
                      </a:r>
                    </a:p>
                  </a:txBody>
                  <a:tcPr marL="21065" marR="21065" marT="10532" marB="10532"/>
                </a:tc>
                <a:tc>
                  <a:txBody>
                    <a:bodyPr/>
                    <a:lstStyle/>
                    <a:p>
                      <a:pPr algn="ctr" fontAlgn="t"/>
                      <a:r>
                        <a:rPr lang="en-US" altLang="ko-KR" sz="800">
                          <a:effectLst/>
                        </a:rPr>
                        <a:t>00718</a:t>
                      </a:r>
                    </a:p>
                  </a:txBody>
                  <a:tcPr marL="21065" marR="21065" marT="10532" marB="10532"/>
                </a:tc>
                <a:extLst>
                  <a:ext uri="{0D108BD9-81ED-4DB2-BD59-A6C34878D82A}">
                    <a16:rowId xmlns:a16="http://schemas.microsoft.com/office/drawing/2014/main" val="3912427095"/>
                  </a:ext>
                </a:extLst>
              </a:tr>
              <a:tr h="141572">
                <a:tc>
                  <a:txBody>
                    <a:bodyPr/>
                    <a:lstStyle/>
                    <a:p>
                      <a:pPr algn="l" fontAlgn="t"/>
                      <a:r>
                        <a:rPr lang="en-US" altLang="ko-KR" sz="800" b="1">
                          <a:effectLst/>
                        </a:rPr>
                        <a:t>10</a:t>
                      </a:r>
                      <a:endParaRPr lang="ko-KR" altLang="en-US" sz="800">
                        <a:effectLst/>
                      </a:endParaRPr>
                    </a:p>
                  </a:txBody>
                  <a:tcPr marL="21065" marR="21065" marT="10532" marB="10532"/>
                </a:tc>
                <a:tc>
                  <a:txBody>
                    <a:bodyPr/>
                    <a:lstStyle/>
                    <a:p>
                      <a:pPr algn="ctr" fontAlgn="t"/>
                      <a:r>
                        <a:rPr lang="en-US" altLang="ko-KR" sz="800">
                          <a:effectLst/>
                        </a:rPr>
                        <a:t>98144</a:t>
                      </a:r>
                    </a:p>
                  </a:txBody>
                  <a:tcPr marL="21065" marR="21065" marT="10532" marB="10532"/>
                </a:tc>
                <a:tc>
                  <a:txBody>
                    <a:bodyPr/>
                    <a:lstStyle/>
                    <a:p>
                      <a:pPr algn="ctr" fontAlgn="t"/>
                      <a:r>
                        <a:rPr lang="en-US" altLang="ko-KR" sz="800">
                          <a:effectLst/>
                        </a:rPr>
                        <a:t>96372</a:t>
                      </a:r>
                    </a:p>
                  </a:txBody>
                  <a:tcPr marL="21065" marR="21065" marT="10532" marB="10532"/>
                </a:tc>
                <a:tc>
                  <a:txBody>
                    <a:bodyPr/>
                    <a:lstStyle/>
                    <a:p>
                      <a:pPr algn="ctr" fontAlgn="t"/>
                      <a:r>
                        <a:rPr lang="en-US" altLang="ko-KR" sz="800">
                          <a:effectLst/>
                        </a:rPr>
                        <a:t>50277</a:t>
                      </a:r>
                    </a:p>
                  </a:txBody>
                  <a:tcPr marL="21065" marR="21065" marT="10532" marB="10532"/>
                </a:tc>
                <a:tc>
                  <a:txBody>
                    <a:bodyPr/>
                    <a:lstStyle/>
                    <a:p>
                      <a:pPr algn="ctr" fontAlgn="t"/>
                      <a:r>
                        <a:rPr lang="en-US" altLang="ko-KR" sz="800">
                          <a:effectLst/>
                        </a:rPr>
                        <a:t>15571</a:t>
                      </a:r>
                    </a:p>
                  </a:txBody>
                  <a:tcPr marL="21065" marR="21065" marT="10532" marB="10532"/>
                </a:tc>
                <a:tc>
                  <a:txBody>
                    <a:bodyPr/>
                    <a:lstStyle/>
                    <a:p>
                      <a:pPr algn="ctr" fontAlgn="t"/>
                      <a:r>
                        <a:rPr lang="en-US" altLang="ko-KR" sz="800">
                          <a:effectLst/>
                        </a:rPr>
                        <a:t>82261</a:t>
                      </a:r>
                    </a:p>
                  </a:txBody>
                  <a:tcPr marL="21065" marR="21065" marT="10532" marB="10532"/>
                </a:tc>
                <a:tc>
                  <a:txBody>
                    <a:bodyPr/>
                    <a:lstStyle/>
                    <a:p>
                      <a:pPr algn="ctr" fontAlgn="t"/>
                      <a:r>
                        <a:rPr lang="en-US" altLang="ko-KR" sz="800">
                          <a:effectLst/>
                        </a:rPr>
                        <a:t>66628</a:t>
                      </a:r>
                    </a:p>
                  </a:txBody>
                  <a:tcPr marL="21065" marR="21065" marT="10532" marB="10532"/>
                </a:tc>
                <a:tc>
                  <a:txBody>
                    <a:bodyPr/>
                    <a:lstStyle/>
                    <a:p>
                      <a:pPr algn="ctr" fontAlgn="t"/>
                      <a:r>
                        <a:rPr lang="en-US" altLang="ko-KR" sz="800">
                          <a:effectLst/>
                        </a:rPr>
                        <a:t>31457</a:t>
                      </a:r>
                    </a:p>
                  </a:txBody>
                  <a:tcPr marL="21065" marR="21065" marT="10532" marB="10532"/>
                </a:tc>
                <a:tc>
                  <a:txBody>
                    <a:bodyPr/>
                    <a:lstStyle/>
                    <a:p>
                      <a:pPr algn="ctr" fontAlgn="t"/>
                      <a:r>
                        <a:rPr lang="en-US" altLang="ko-KR" sz="800">
                          <a:effectLst/>
                        </a:rPr>
                        <a:t>00377</a:t>
                      </a:r>
                    </a:p>
                  </a:txBody>
                  <a:tcPr marL="21065" marR="21065" marT="10532" marB="10532"/>
                </a:tc>
                <a:tc>
                  <a:txBody>
                    <a:bodyPr/>
                    <a:lstStyle/>
                    <a:p>
                      <a:pPr algn="ctr" fontAlgn="t"/>
                      <a:r>
                        <a:rPr lang="en-US" altLang="ko-KR" sz="800">
                          <a:effectLst/>
                        </a:rPr>
                        <a:t>63423</a:t>
                      </a:r>
                    </a:p>
                  </a:txBody>
                  <a:tcPr marL="21065" marR="21065" marT="10532" marB="10532"/>
                </a:tc>
                <a:tc>
                  <a:txBody>
                    <a:bodyPr/>
                    <a:lstStyle/>
                    <a:p>
                      <a:pPr algn="ctr" fontAlgn="t"/>
                      <a:r>
                        <a:rPr lang="en-US" altLang="ko-KR" sz="800">
                          <a:effectLst/>
                        </a:rPr>
                        <a:t>55141</a:t>
                      </a:r>
                    </a:p>
                  </a:txBody>
                  <a:tcPr marL="21065" marR="21065" marT="10532" marB="10532"/>
                </a:tc>
                <a:extLst>
                  <a:ext uri="{0D108BD9-81ED-4DB2-BD59-A6C34878D82A}">
                    <a16:rowId xmlns:a16="http://schemas.microsoft.com/office/drawing/2014/main" val="3415641887"/>
                  </a:ext>
                </a:extLst>
              </a:tr>
              <a:tr h="141572">
                <a:tc>
                  <a:txBody>
                    <a:bodyPr/>
                    <a:lstStyle/>
                    <a:p>
                      <a:pPr algn="l" fontAlgn="t"/>
                      <a:r>
                        <a:rPr lang="en-US" altLang="ko-KR" sz="800" b="1">
                          <a:effectLst/>
                        </a:rPr>
                        <a:t>11</a:t>
                      </a:r>
                      <a:endParaRPr lang="ko-KR" altLang="en-US" sz="800">
                        <a:effectLst/>
                      </a:endParaRPr>
                    </a:p>
                  </a:txBody>
                  <a:tcPr marL="21065" marR="21065" marT="10532" marB="10532"/>
                </a:tc>
                <a:tc>
                  <a:txBody>
                    <a:bodyPr/>
                    <a:lstStyle/>
                    <a:p>
                      <a:pPr algn="ctr" fontAlgn="t"/>
                      <a:r>
                        <a:rPr lang="en-US" altLang="ko-KR" sz="800">
                          <a:effectLst/>
                        </a:rPr>
                        <a:t>14228</a:t>
                      </a:r>
                    </a:p>
                  </a:txBody>
                  <a:tcPr marL="21065" marR="21065" marT="10532" marB="10532"/>
                </a:tc>
                <a:tc>
                  <a:txBody>
                    <a:bodyPr/>
                    <a:lstStyle/>
                    <a:p>
                      <a:pPr algn="ctr" fontAlgn="t"/>
                      <a:r>
                        <a:rPr lang="en-US" altLang="ko-KR" sz="800">
                          <a:effectLst/>
                        </a:rPr>
                        <a:t>17930</a:t>
                      </a:r>
                    </a:p>
                  </a:txBody>
                  <a:tcPr marL="21065" marR="21065" marT="10532" marB="10532"/>
                </a:tc>
                <a:tc>
                  <a:txBody>
                    <a:bodyPr/>
                    <a:lstStyle/>
                    <a:p>
                      <a:pPr algn="ctr" fontAlgn="t"/>
                      <a:r>
                        <a:rPr lang="en-US" altLang="ko-KR" sz="800">
                          <a:effectLst/>
                        </a:rPr>
                        <a:t>30118</a:t>
                      </a:r>
                    </a:p>
                  </a:txBody>
                  <a:tcPr marL="21065" marR="21065" marT="10532" marB="10532"/>
                </a:tc>
                <a:tc>
                  <a:txBody>
                    <a:bodyPr/>
                    <a:lstStyle/>
                    <a:p>
                      <a:pPr algn="ctr" fontAlgn="t"/>
                      <a:r>
                        <a:rPr lang="en-US" altLang="ko-KR" sz="800">
                          <a:effectLst/>
                        </a:rPr>
                        <a:t>00438</a:t>
                      </a:r>
                    </a:p>
                  </a:txBody>
                  <a:tcPr marL="21065" marR="21065" marT="10532" marB="10532"/>
                </a:tc>
                <a:tc>
                  <a:txBody>
                    <a:bodyPr/>
                    <a:lstStyle/>
                    <a:p>
                      <a:pPr algn="ctr" fontAlgn="t"/>
                      <a:r>
                        <a:rPr lang="en-US" altLang="ko-KR" sz="800">
                          <a:effectLst/>
                        </a:rPr>
                        <a:t>49666</a:t>
                      </a:r>
                    </a:p>
                  </a:txBody>
                  <a:tcPr marL="21065" marR="21065" marT="10532" marB="10532"/>
                </a:tc>
                <a:tc>
                  <a:txBody>
                    <a:bodyPr/>
                    <a:lstStyle/>
                    <a:p>
                      <a:pPr algn="ctr" fontAlgn="t"/>
                      <a:r>
                        <a:rPr lang="en-US" altLang="ko-KR" sz="800">
                          <a:effectLst/>
                        </a:rPr>
                        <a:t>65189</a:t>
                      </a:r>
                    </a:p>
                  </a:txBody>
                  <a:tcPr marL="21065" marR="21065" marT="10532" marB="10532"/>
                </a:tc>
                <a:tc>
                  <a:txBody>
                    <a:bodyPr/>
                    <a:lstStyle/>
                    <a:p>
                      <a:pPr algn="ctr" fontAlgn="t"/>
                      <a:r>
                        <a:rPr lang="en-US" altLang="ko-KR" sz="800">
                          <a:effectLst/>
                        </a:rPr>
                        <a:t>62869</a:t>
                      </a:r>
                    </a:p>
                  </a:txBody>
                  <a:tcPr marL="21065" marR="21065" marT="10532" marB="10532"/>
                </a:tc>
                <a:tc>
                  <a:txBody>
                    <a:bodyPr/>
                    <a:lstStyle/>
                    <a:p>
                      <a:pPr algn="ctr" fontAlgn="t"/>
                      <a:r>
                        <a:rPr lang="en-US" altLang="ko-KR" sz="800">
                          <a:effectLst/>
                        </a:rPr>
                        <a:t>31304</a:t>
                      </a:r>
                    </a:p>
                  </a:txBody>
                  <a:tcPr marL="21065" marR="21065" marT="10532" marB="10532"/>
                </a:tc>
                <a:tc>
                  <a:txBody>
                    <a:bodyPr/>
                    <a:lstStyle/>
                    <a:p>
                      <a:pPr algn="ctr" fontAlgn="t"/>
                      <a:r>
                        <a:rPr lang="en-US" altLang="ko-KR" sz="800">
                          <a:effectLst/>
                        </a:rPr>
                        <a:t>17117</a:t>
                      </a:r>
                    </a:p>
                  </a:txBody>
                  <a:tcPr marL="21065" marR="21065" marT="10532" marB="10532"/>
                </a:tc>
                <a:tc>
                  <a:txBody>
                    <a:bodyPr/>
                    <a:lstStyle/>
                    <a:p>
                      <a:pPr algn="ctr" fontAlgn="t"/>
                      <a:r>
                        <a:rPr lang="en-US" altLang="ko-KR" sz="800">
                          <a:effectLst/>
                        </a:rPr>
                        <a:t>71489</a:t>
                      </a:r>
                    </a:p>
                  </a:txBody>
                  <a:tcPr marL="21065" marR="21065" marT="10532" marB="10532"/>
                </a:tc>
                <a:extLst>
                  <a:ext uri="{0D108BD9-81ED-4DB2-BD59-A6C34878D82A}">
                    <a16:rowId xmlns:a16="http://schemas.microsoft.com/office/drawing/2014/main" val="3111377061"/>
                  </a:ext>
                </a:extLst>
              </a:tr>
              <a:tr h="141572">
                <a:tc>
                  <a:txBody>
                    <a:bodyPr/>
                    <a:lstStyle/>
                    <a:p>
                      <a:pPr algn="l" fontAlgn="t"/>
                      <a:r>
                        <a:rPr lang="en-US" altLang="ko-KR" sz="800" b="1">
                          <a:effectLst/>
                        </a:rPr>
                        <a:t>12</a:t>
                      </a:r>
                      <a:endParaRPr lang="ko-KR" altLang="en-US" sz="800">
                        <a:effectLst/>
                      </a:endParaRPr>
                    </a:p>
                  </a:txBody>
                  <a:tcPr marL="21065" marR="21065" marT="10532" marB="10532"/>
                </a:tc>
                <a:tc>
                  <a:txBody>
                    <a:bodyPr/>
                    <a:lstStyle/>
                    <a:p>
                      <a:pPr algn="ctr" fontAlgn="t"/>
                      <a:r>
                        <a:rPr lang="en-US" altLang="ko-KR" sz="800">
                          <a:effectLst/>
                        </a:rPr>
                        <a:t>55366</a:t>
                      </a:r>
                    </a:p>
                  </a:txBody>
                  <a:tcPr marL="21065" marR="21065" marT="10532" marB="10532"/>
                </a:tc>
                <a:tc>
                  <a:txBody>
                    <a:bodyPr/>
                    <a:lstStyle/>
                    <a:p>
                      <a:pPr algn="ctr" fontAlgn="t"/>
                      <a:r>
                        <a:rPr lang="en-US" altLang="ko-KR" sz="800">
                          <a:effectLst/>
                        </a:rPr>
                        <a:t>51057</a:t>
                      </a:r>
                    </a:p>
                  </a:txBody>
                  <a:tcPr marL="21065" marR="21065" marT="10532" marB="10532"/>
                </a:tc>
                <a:tc>
                  <a:txBody>
                    <a:bodyPr/>
                    <a:lstStyle/>
                    <a:p>
                      <a:pPr algn="ctr" fontAlgn="t"/>
                      <a:r>
                        <a:rPr lang="en-US" altLang="ko-KR" sz="800">
                          <a:effectLst/>
                        </a:rPr>
                        <a:t>90065</a:t>
                      </a:r>
                    </a:p>
                  </a:txBody>
                  <a:tcPr marL="21065" marR="21065" marT="10532" marB="10532"/>
                </a:tc>
                <a:tc>
                  <a:txBody>
                    <a:bodyPr/>
                    <a:lstStyle/>
                    <a:p>
                      <a:pPr algn="ctr" fontAlgn="t"/>
                      <a:r>
                        <a:rPr lang="en-US" altLang="ko-KR" sz="800">
                          <a:effectLst/>
                        </a:rPr>
                        <a:t>14791</a:t>
                      </a:r>
                    </a:p>
                  </a:txBody>
                  <a:tcPr marL="21065" marR="21065" marT="10532" marB="10532"/>
                </a:tc>
                <a:tc>
                  <a:txBody>
                    <a:bodyPr/>
                    <a:lstStyle/>
                    <a:p>
                      <a:pPr algn="ctr" fontAlgn="t"/>
                      <a:r>
                        <a:rPr lang="en-US" altLang="ko-KR" sz="800">
                          <a:effectLst/>
                        </a:rPr>
                        <a:t>62426</a:t>
                      </a:r>
                    </a:p>
                  </a:txBody>
                  <a:tcPr marL="21065" marR="21065" marT="10532" marB="10532"/>
                </a:tc>
                <a:tc>
                  <a:txBody>
                    <a:bodyPr/>
                    <a:lstStyle/>
                    <a:p>
                      <a:pPr algn="ctr" fontAlgn="t"/>
                      <a:r>
                        <a:rPr lang="en-US" altLang="ko-KR" sz="800">
                          <a:effectLst/>
                        </a:rPr>
                        <a:t>02957</a:t>
                      </a:r>
                    </a:p>
                  </a:txBody>
                  <a:tcPr marL="21065" marR="21065" marT="10532" marB="10532"/>
                </a:tc>
                <a:tc>
                  <a:txBody>
                    <a:bodyPr/>
                    <a:lstStyle/>
                    <a:p>
                      <a:pPr algn="ctr" fontAlgn="t"/>
                      <a:r>
                        <a:rPr lang="en-US" altLang="ko-KR" sz="800" dirty="0">
                          <a:effectLst/>
                        </a:rPr>
                        <a:t>85518</a:t>
                      </a:r>
                    </a:p>
                  </a:txBody>
                  <a:tcPr marL="21065" marR="21065" marT="10532" marB="10532"/>
                </a:tc>
                <a:tc>
                  <a:txBody>
                    <a:bodyPr/>
                    <a:lstStyle/>
                    <a:p>
                      <a:pPr algn="ctr" fontAlgn="t"/>
                      <a:r>
                        <a:rPr lang="en-US" altLang="ko-KR" sz="800">
                          <a:effectLst/>
                        </a:rPr>
                        <a:t>28822</a:t>
                      </a:r>
                    </a:p>
                  </a:txBody>
                  <a:tcPr marL="21065" marR="21065" marT="10532" marB="10532"/>
                </a:tc>
                <a:tc>
                  <a:txBody>
                    <a:bodyPr/>
                    <a:lstStyle/>
                    <a:p>
                      <a:pPr algn="ctr" fontAlgn="t"/>
                      <a:r>
                        <a:rPr lang="en-US" altLang="ko-KR" sz="800">
                          <a:effectLst/>
                        </a:rPr>
                        <a:t>30588</a:t>
                      </a:r>
                    </a:p>
                  </a:txBody>
                  <a:tcPr marL="21065" marR="21065" marT="10532" marB="10532"/>
                </a:tc>
                <a:tc>
                  <a:txBody>
                    <a:bodyPr/>
                    <a:lstStyle/>
                    <a:p>
                      <a:pPr algn="ctr" fontAlgn="t"/>
                      <a:r>
                        <a:rPr lang="en-US" altLang="ko-KR" sz="800">
                          <a:effectLst/>
                        </a:rPr>
                        <a:t>32798</a:t>
                      </a:r>
                    </a:p>
                  </a:txBody>
                  <a:tcPr marL="21065" marR="21065" marT="10532" marB="10532"/>
                </a:tc>
                <a:extLst>
                  <a:ext uri="{0D108BD9-81ED-4DB2-BD59-A6C34878D82A}">
                    <a16:rowId xmlns:a16="http://schemas.microsoft.com/office/drawing/2014/main" val="787141525"/>
                  </a:ext>
                </a:extLst>
              </a:tr>
              <a:tr h="141572">
                <a:tc>
                  <a:txBody>
                    <a:bodyPr/>
                    <a:lstStyle/>
                    <a:p>
                      <a:pPr algn="l" fontAlgn="t"/>
                      <a:r>
                        <a:rPr lang="en-US" altLang="ko-KR" sz="800" b="1">
                          <a:effectLst/>
                        </a:rPr>
                        <a:t>13</a:t>
                      </a:r>
                      <a:endParaRPr lang="ko-KR" altLang="en-US" sz="800">
                        <a:effectLst/>
                      </a:endParaRPr>
                    </a:p>
                  </a:txBody>
                  <a:tcPr marL="21065" marR="21065" marT="10532" marB="10532"/>
                </a:tc>
                <a:tc>
                  <a:txBody>
                    <a:bodyPr/>
                    <a:lstStyle/>
                    <a:p>
                      <a:pPr algn="ctr" fontAlgn="t"/>
                      <a:r>
                        <a:rPr lang="en-US" altLang="ko-KR" sz="800">
                          <a:effectLst/>
                        </a:rPr>
                        <a:t>96101</a:t>
                      </a:r>
                    </a:p>
                  </a:txBody>
                  <a:tcPr marL="21065" marR="21065" marT="10532" marB="10532"/>
                </a:tc>
                <a:tc>
                  <a:txBody>
                    <a:bodyPr/>
                    <a:lstStyle/>
                    <a:p>
                      <a:pPr algn="ctr" fontAlgn="t"/>
                      <a:r>
                        <a:rPr lang="en-US" altLang="ko-KR" sz="800">
                          <a:effectLst/>
                        </a:rPr>
                        <a:t>30646</a:t>
                      </a:r>
                    </a:p>
                  </a:txBody>
                  <a:tcPr marL="21065" marR="21065" marT="10532" marB="10532"/>
                </a:tc>
                <a:tc>
                  <a:txBody>
                    <a:bodyPr/>
                    <a:lstStyle/>
                    <a:p>
                      <a:pPr algn="ctr" fontAlgn="t"/>
                      <a:r>
                        <a:rPr lang="en-US" altLang="ko-KR" sz="800">
                          <a:effectLst/>
                        </a:rPr>
                        <a:t>35526</a:t>
                      </a:r>
                    </a:p>
                  </a:txBody>
                  <a:tcPr marL="21065" marR="21065" marT="10532" marB="10532"/>
                </a:tc>
                <a:tc>
                  <a:txBody>
                    <a:bodyPr/>
                    <a:lstStyle/>
                    <a:p>
                      <a:pPr algn="ctr" fontAlgn="t"/>
                      <a:r>
                        <a:rPr lang="en-US" altLang="ko-KR" sz="800">
                          <a:effectLst/>
                        </a:rPr>
                        <a:t>90389</a:t>
                      </a:r>
                    </a:p>
                  </a:txBody>
                  <a:tcPr marL="21065" marR="21065" marT="10532" marB="10532"/>
                </a:tc>
                <a:tc>
                  <a:txBody>
                    <a:bodyPr/>
                    <a:lstStyle/>
                    <a:p>
                      <a:pPr algn="ctr" fontAlgn="t"/>
                      <a:r>
                        <a:rPr lang="en-US" altLang="ko-KR" sz="800">
                          <a:effectLst/>
                        </a:rPr>
                        <a:t>73634</a:t>
                      </a:r>
                    </a:p>
                  </a:txBody>
                  <a:tcPr marL="21065" marR="21065" marT="10532" marB="10532"/>
                </a:tc>
                <a:tc>
                  <a:txBody>
                    <a:bodyPr/>
                    <a:lstStyle/>
                    <a:p>
                      <a:pPr algn="ctr" fontAlgn="t"/>
                      <a:r>
                        <a:rPr lang="en-US" altLang="ko-KR" sz="800">
                          <a:effectLst/>
                        </a:rPr>
                        <a:t>79304</a:t>
                      </a:r>
                    </a:p>
                  </a:txBody>
                  <a:tcPr marL="21065" marR="21065" marT="10532" marB="10532"/>
                </a:tc>
                <a:tc>
                  <a:txBody>
                    <a:bodyPr/>
                    <a:lstStyle/>
                    <a:p>
                      <a:pPr algn="ctr" fontAlgn="t"/>
                      <a:r>
                        <a:rPr lang="en-US" altLang="ko-KR" sz="800">
                          <a:effectLst/>
                        </a:rPr>
                        <a:t>96635</a:t>
                      </a:r>
                    </a:p>
                  </a:txBody>
                  <a:tcPr marL="21065" marR="21065" marT="10532" marB="10532"/>
                </a:tc>
                <a:tc>
                  <a:txBody>
                    <a:bodyPr/>
                    <a:lstStyle/>
                    <a:p>
                      <a:pPr algn="ctr" fontAlgn="t"/>
                      <a:r>
                        <a:rPr lang="en-US" altLang="ko-KR" sz="800">
                          <a:effectLst/>
                        </a:rPr>
                        <a:t>06626</a:t>
                      </a:r>
                    </a:p>
                  </a:txBody>
                  <a:tcPr marL="21065" marR="21065" marT="10532" marB="10532"/>
                </a:tc>
                <a:tc>
                  <a:txBody>
                    <a:bodyPr/>
                    <a:lstStyle/>
                    <a:p>
                      <a:pPr algn="ctr" fontAlgn="t"/>
                      <a:r>
                        <a:rPr lang="en-US" altLang="ko-KR" sz="800">
                          <a:effectLst/>
                        </a:rPr>
                        <a:t>94683</a:t>
                      </a:r>
                    </a:p>
                  </a:txBody>
                  <a:tcPr marL="21065" marR="21065" marT="10532" marB="10532"/>
                </a:tc>
                <a:tc>
                  <a:txBody>
                    <a:bodyPr/>
                    <a:lstStyle/>
                    <a:p>
                      <a:pPr algn="ctr" fontAlgn="t"/>
                      <a:r>
                        <a:rPr lang="en-US" altLang="ko-KR" sz="800">
                          <a:effectLst/>
                        </a:rPr>
                        <a:t>16696</a:t>
                      </a:r>
                    </a:p>
                  </a:txBody>
                  <a:tcPr marL="21065" marR="21065" marT="10532" marB="10532"/>
                </a:tc>
                <a:extLst>
                  <a:ext uri="{0D108BD9-81ED-4DB2-BD59-A6C34878D82A}">
                    <a16:rowId xmlns:a16="http://schemas.microsoft.com/office/drawing/2014/main" val="2885687225"/>
                  </a:ext>
                </a:extLst>
              </a:tr>
              <a:tr h="141572">
                <a:tc>
                  <a:txBody>
                    <a:bodyPr/>
                    <a:lstStyle/>
                    <a:p>
                      <a:pPr algn="l" fontAlgn="t"/>
                      <a:r>
                        <a:rPr lang="en-US" altLang="ko-KR" sz="800" b="1">
                          <a:effectLst/>
                        </a:rPr>
                        <a:t>14</a:t>
                      </a:r>
                      <a:endParaRPr lang="ko-KR" altLang="en-US" sz="800">
                        <a:effectLst/>
                      </a:endParaRPr>
                    </a:p>
                  </a:txBody>
                  <a:tcPr marL="21065" marR="21065" marT="10532" marB="10532"/>
                </a:tc>
                <a:tc>
                  <a:txBody>
                    <a:bodyPr/>
                    <a:lstStyle/>
                    <a:p>
                      <a:pPr algn="ctr" fontAlgn="t"/>
                      <a:r>
                        <a:rPr lang="en-US" altLang="ko-KR" sz="800">
                          <a:effectLst/>
                        </a:rPr>
                        <a:t>38152</a:t>
                      </a:r>
                    </a:p>
                  </a:txBody>
                  <a:tcPr marL="21065" marR="21065" marT="10532" marB="10532"/>
                </a:tc>
                <a:tc>
                  <a:txBody>
                    <a:bodyPr/>
                    <a:lstStyle/>
                    <a:p>
                      <a:pPr algn="ctr" fontAlgn="t"/>
                      <a:r>
                        <a:rPr lang="en-US" altLang="ko-KR" sz="800">
                          <a:effectLst/>
                        </a:rPr>
                        <a:t>55474</a:t>
                      </a:r>
                    </a:p>
                  </a:txBody>
                  <a:tcPr marL="21065" marR="21065" marT="10532" marB="10532"/>
                </a:tc>
                <a:tc>
                  <a:txBody>
                    <a:bodyPr/>
                    <a:lstStyle/>
                    <a:p>
                      <a:pPr algn="ctr" fontAlgn="t"/>
                      <a:r>
                        <a:rPr lang="en-US" altLang="ko-KR" sz="800">
                          <a:effectLst/>
                        </a:rPr>
                        <a:t>30153</a:t>
                      </a:r>
                    </a:p>
                  </a:txBody>
                  <a:tcPr marL="21065" marR="21065" marT="10532" marB="10532"/>
                </a:tc>
                <a:tc>
                  <a:txBody>
                    <a:bodyPr/>
                    <a:lstStyle/>
                    <a:p>
                      <a:pPr algn="ctr" fontAlgn="t"/>
                      <a:r>
                        <a:rPr lang="en-US" altLang="ko-KR" sz="800">
                          <a:effectLst/>
                        </a:rPr>
                        <a:t>26525</a:t>
                      </a:r>
                    </a:p>
                  </a:txBody>
                  <a:tcPr marL="21065" marR="21065" marT="10532" marB="10532"/>
                </a:tc>
                <a:tc>
                  <a:txBody>
                    <a:bodyPr/>
                    <a:lstStyle/>
                    <a:p>
                      <a:pPr algn="ctr" fontAlgn="t"/>
                      <a:r>
                        <a:rPr lang="en-US" altLang="ko-KR" sz="800">
                          <a:effectLst/>
                        </a:rPr>
                        <a:t>83647</a:t>
                      </a:r>
                    </a:p>
                  </a:txBody>
                  <a:tcPr marL="21065" marR="21065" marT="10532" marB="10532"/>
                </a:tc>
                <a:tc>
                  <a:txBody>
                    <a:bodyPr/>
                    <a:lstStyle/>
                    <a:p>
                      <a:pPr algn="ctr" fontAlgn="t"/>
                      <a:r>
                        <a:rPr lang="en-US" altLang="ko-KR" sz="800">
                          <a:effectLst/>
                        </a:rPr>
                        <a:t>31988</a:t>
                      </a:r>
                    </a:p>
                  </a:txBody>
                  <a:tcPr marL="21065" marR="21065" marT="10532" marB="10532"/>
                </a:tc>
                <a:tc>
                  <a:txBody>
                    <a:bodyPr/>
                    <a:lstStyle/>
                    <a:p>
                      <a:pPr algn="ctr" fontAlgn="t"/>
                      <a:r>
                        <a:rPr lang="en-US" altLang="ko-KR" sz="800" dirty="0">
                          <a:effectLst/>
                        </a:rPr>
                        <a:t>82182</a:t>
                      </a:r>
                    </a:p>
                  </a:txBody>
                  <a:tcPr marL="21065" marR="21065" marT="10532" marB="10532"/>
                </a:tc>
                <a:tc>
                  <a:txBody>
                    <a:bodyPr/>
                    <a:lstStyle/>
                    <a:p>
                      <a:pPr algn="ctr" fontAlgn="t"/>
                      <a:r>
                        <a:rPr lang="en-US" altLang="ko-KR" sz="800">
                          <a:effectLst/>
                        </a:rPr>
                        <a:t>98377</a:t>
                      </a:r>
                    </a:p>
                  </a:txBody>
                  <a:tcPr marL="21065" marR="21065" marT="10532" marB="10532"/>
                </a:tc>
                <a:tc>
                  <a:txBody>
                    <a:bodyPr/>
                    <a:lstStyle/>
                    <a:p>
                      <a:pPr algn="ctr" fontAlgn="t"/>
                      <a:r>
                        <a:rPr lang="en-US" altLang="ko-KR" sz="800">
                          <a:effectLst/>
                        </a:rPr>
                        <a:t>33802</a:t>
                      </a:r>
                    </a:p>
                  </a:txBody>
                  <a:tcPr marL="21065" marR="21065" marT="10532" marB="10532"/>
                </a:tc>
                <a:tc>
                  <a:txBody>
                    <a:bodyPr/>
                    <a:lstStyle/>
                    <a:p>
                      <a:pPr algn="ctr" fontAlgn="t"/>
                      <a:r>
                        <a:rPr lang="en-US" altLang="ko-KR" sz="800">
                          <a:effectLst/>
                        </a:rPr>
                        <a:t>80471</a:t>
                      </a:r>
                    </a:p>
                  </a:txBody>
                  <a:tcPr marL="21065" marR="21065" marT="10532" marB="10532"/>
                </a:tc>
                <a:extLst>
                  <a:ext uri="{0D108BD9-81ED-4DB2-BD59-A6C34878D82A}">
                    <a16:rowId xmlns:a16="http://schemas.microsoft.com/office/drawing/2014/main" val="693474437"/>
                  </a:ext>
                </a:extLst>
              </a:tr>
              <a:tr h="141572">
                <a:tc>
                  <a:txBody>
                    <a:bodyPr/>
                    <a:lstStyle/>
                    <a:p>
                      <a:pPr algn="l" fontAlgn="t"/>
                      <a:r>
                        <a:rPr lang="en-US" altLang="ko-KR" sz="800" b="1">
                          <a:effectLst/>
                        </a:rPr>
                        <a:t>15</a:t>
                      </a:r>
                      <a:endParaRPr lang="ko-KR" altLang="en-US" sz="800">
                        <a:effectLst/>
                      </a:endParaRPr>
                    </a:p>
                  </a:txBody>
                  <a:tcPr marL="21065" marR="21065" marT="10532" marB="10532"/>
                </a:tc>
                <a:tc>
                  <a:txBody>
                    <a:bodyPr/>
                    <a:lstStyle/>
                    <a:p>
                      <a:pPr algn="ctr" fontAlgn="t"/>
                      <a:r>
                        <a:rPr lang="en-US" altLang="ko-KR" sz="800">
                          <a:effectLst/>
                        </a:rPr>
                        <a:t>85007</a:t>
                      </a:r>
                    </a:p>
                  </a:txBody>
                  <a:tcPr marL="21065" marR="21065" marT="10532" marB="10532"/>
                </a:tc>
                <a:tc>
                  <a:txBody>
                    <a:bodyPr/>
                    <a:lstStyle/>
                    <a:p>
                      <a:pPr algn="ctr" fontAlgn="t"/>
                      <a:r>
                        <a:rPr lang="en-US" altLang="ko-KR" sz="800">
                          <a:effectLst/>
                        </a:rPr>
                        <a:t>18416</a:t>
                      </a:r>
                    </a:p>
                  </a:txBody>
                  <a:tcPr marL="21065" marR="21065" marT="10532" marB="10532"/>
                </a:tc>
                <a:tc>
                  <a:txBody>
                    <a:bodyPr/>
                    <a:lstStyle/>
                    <a:p>
                      <a:pPr algn="ctr" fontAlgn="t"/>
                      <a:r>
                        <a:rPr lang="en-US" altLang="ko-KR" sz="800">
                          <a:effectLst/>
                        </a:rPr>
                        <a:t>24661</a:t>
                      </a:r>
                    </a:p>
                  </a:txBody>
                  <a:tcPr marL="21065" marR="21065" marT="10532" marB="10532"/>
                </a:tc>
                <a:tc>
                  <a:txBody>
                    <a:bodyPr/>
                    <a:lstStyle/>
                    <a:p>
                      <a:pPr algn="ctr" fontAlgn="t"/>
                      <a:r>
                        <a:rPr lang="en-US" altLang="ko-KR" sz="800">
                          <a:effectLst/>
                        </a:rPr>
                        <a:t>95581</a:t>
                      </a:r>
                    </a:p>
                  </a:txBody>
                  <a:tcPr marL="21065" marR="21065" marT="10532" marB="10532"/>
                </a:tc>
                <a:tc>
                  <a:txBody>
                    <a:bodyPr/>
                    <a:lstStyle/>
                    <a:p>
                      <a:pPr algn="ctr" fontAlgn="t"/>
                      <a:r>
                        <a:rPr lang="en-US" altLang="ko-KR" sz="800">
                          <a:effectLst/>
                        </a:rPr>
                        <a:t>45868</a:t>
                      </a:r>
                    </a:p>
                  </a:txBody>
                  <a:tcPr marL="21065" marR="21065" marT="10532" marB="10532"/>
                </a:tc>
                <a:tc>
                  <a:txBody>
                    <a:bodyPr/>
                    <a:lstStyle/>
                    <a:p>
                      <a:pPr algn="ctr" fontAlgn="t"/>
                      <a:r>
                        <a:rPr lang="en-US" altLang="ko-KR" sz="800">
                          <a:effectLst/>
                        </a:rPr>
                        <a:t>15662</a:t>
                      </a:r>
                    </a:p>
                  </a:txBody>
                  <a:tcPr marL="21065" marR="21065" marT="10532" marB="10532"/>
                </a:tc>
                <a:tc>
                  <a:txBody>
                    <a:bodyPr/>
                    <a:lstStyle/>
                    <a:p>
                      <a:pPr algn="ctr" fontAlgn="t"/>
                      <a:r>
                        <a:rPr lang="en-US" altLang="ko-KR" sz="800" dirty="0">
                          <a:effectLst/>
                        </a:rPr>
                        <a:t>28906</a:t>
                      </a:r>
                    </a:p>
                  </a:txBody>
                  <a:tcPr marL="21065" marR="21065" marT="10532" marB="10532"/>
                </a:tc>
                <a:tc>
                  <a:txBody>
                    <a:bodyPr/>
                    <a:lstStyle/>
                    <a:p>
                      <a:pPr algn="ctr" fontAlgn="t"/>
                      <a:r>
                        <a:rPr lang="en-US" altLang="ko-KR" sz="800">
                          <a:effectLst/>
                        </a:rPr>
                        <a:t>36392</a:t>
                      </a:r>
                    </a:p>
                  </a:txBody>
                  <a:tcPr marL="21065" marR="21065" marT="10532" marB="10532"/>
                </a:tc>
                <a:tc>
                  <a:txBody>
                    <a:bodyPr/>
                    <a:lstStyle/>
                    <a:p>
                      <a:pPr algn="ctr" fontAlgn="t"/>
                      <a:r>
                        <a:rPr lang="en-US" altLang="ko-KR" sz="800">
                          <a:effectLst/>
                        </a:rPr>
                        <a:t>07617</a:t>
                      </a:r>
                    </a:p>
                  </a:txBody>
                  <a:tcPr marL="21065" marR="21065" marT="10532" marB="10532"/>
                </a:tc>
                <a:tc>
                  <a:txBody>
                    <a:bodyPr/>
                    <a:lstStyle/>
                    <a:p>
                      <a:pPr algn="ctr" fontAlgn="t"/>
                      <a:r>
                        <a:rPr lang="en-US" altLang="ko-KR" sz="800">
                          <a:effectLst/>
                        </a:rPr>
                        <a:t>50248</a:t>
                      </a:r>
                    </a:p>
                  </a:txBody>
                  <a:tcPr marL="21065" marR="21065" marT="10532" marB="10532"/>
                </a:tc>
                <a:extLst>
                  <a:ext uri="{0D108BD9-81ED-4DB2-BD59-A6C34878D82A}">
                    <a16:rowId xmlns:a16="http://schemas.microsoft.com/office/drawing/2014/main" val="4205882495"/>
                  </a:ext>
                </a:extLst>
              </a:tr>
              <a:tr h="141572">
                <a:tc>
                  <a:txBody>
                    <a:bodyPr/>
                    <a:lstStyle/>
                    <a:p>
                      <a:pPr algn="l" fontAlgn="t"/>
                      <a:r>
                        <a:rPr lang="en-US" altLang="ko-KR" sz="800" b="1">
                          <a:effectLst/>
                        </a:rPr>
                        <a:t>16</a:t>
                      </a:r>
                      <a:endParaRPr lang="ko-KR" altLang="en-US" sz="800">
                        <a:effectLst/>
                      </a:endParaRPr>
                    </a:p>
                  </a:txBody>
                  <a:tcPr marL="21065" marR="21065" marT="10532" marB="10532"/>
                </a:tc>
                <a:tc>
                  <a:txBody>
                    <a:bodyPr/>
                    <a:lstStyle/>
                    <a:p>
                      <a:pPr algn="ctr" fontAlgn="t"/>
                      <a:r>
                        <a:rPr lang="en-US" altLang="ko-KR" sz="800">
                          <a:effectLst/>
                        </a:rPr>
                        <a:t>85544</a:t>
                      </a:r>
                    </a:p>
                  </a:txBody>
                  <a:tcPr marL="21065" marR="21065" marT="10532" marB="10532"/>
                </a:tc>
                <a:tc>
                  <a:txBody>
                    <a:bodyPr/>
                    <a:lstStyle/>
                    <a:p>
                      <a:pPr algn="ctr" fontAlgn="t"/>
                      <a:r>
                        <a:rPr lang="en-US" altLang="ko-KR" sz="800">
                          <a:effectLst/>
                        </a:rPr>
                        <a:t>15890</a:t>
                      </a:r>
                    </a:p>
                  </a:txBody>
                  <a:tcPr marL="21065" marR="21065" marT="10532" marB="10532"/>
                </a:tc>
                <a:tc>
                  <a:txBody>
                    <a:bodyPr/>
                    <a:lstStyle/>
                    <a:p>
                      <a:pPr algn="ctr" fontAlgn="t"/>
                      <a:r>
                        <a:rPr lang="en-US" altLang="ko-KR" sz="800">
                          <a:effectLst/>
                        </a:rPr>
                        <a:t>80011</a:t>
                      </a:r>
                    </a:p>
                  </a:txBody>
                  <a:tcPr marL="21065" marR="21065" marT="10532" marB="10532"/>
                </a:tc>
                <a:tc>
                  <a:txBody>
                    <a:bodyPr/>
                    <a:lstStyle/>
                    <a:p>
                      <a:pPr algn="ctr" fontAlgn="t"/>
                      <a:r>
                        <a:rPr lang="en-US" altLang="ko-KR" sz="800">
                          <a:effectLst/>
                        </a:rPr>
                        <a:t>18160</a:t>
                      </a:r>
                    </a:p>
                  </a:txBody>
                  <a:tcPr marL="21065" marR="21065" marT="10532" marB="10532"/>
                </a:tc>
                <a:tc>
                  <a:txBody>
                    <a:bodyPr/>
                    <a:lstStyle/>
                    <a:p>
                      <a:pPr algn="ctr" fontAlgn="t"/>
                      <a:r>
                        <a:rPr lang="en-US" altLang="ko-KR" sz="800">
                          <a:effectLst/>
                        </a:rPr>
                        <a:t>33468</a:t>
                      </a:r>
                    </a:p>
                  </a:txBody>
                  <a:tcPr marL="21065" marR="21065" marT="10532" marB="10532"/>
                </a:tc>
                <a:tc>
                  <a:txBody>
                    <a:bodyPr/>
                    <a:lstStyle/>
                    <a:p>
                      <a:pPr algn="ctr" fontAlgn="t"/>
                      <a:r>
                        <a:rPr lang="en-US" altLang="ko-KR" sz="800">
                          <a:effectLst/>
                        </a:rPr>
                        <a:t>84106</a:t>
                      </a:r>
                    </a:p>
                  </a:txBody>
                  <a:tcPr marL="21065" marR="21065" marT="10532" marB="10532"/>
                </a:tc>
                <a:tc>
                  <a:txBody>
                    <a:bodyPr/>
                    <a:lstStyle/>
                    <a:p>
                      <a:pPr algn="ctr" fontAlgn="t"/>
                      <a:r>
                        <a:rPr lang="en-US" altLang="ko-KR" sz="800" dirty="0">
                          <a:effectLst/>
                        </a:rPr>
                        <a:t>40603</a:t>
                      </a:r>
                    </a:p>
                  </a:txBody>
                  <a:tcPr marL="21065" marR="21065" marT="10532" marB="10532"/>
                </a:tc>
                <a:tc>
                  <a:txBody>
                    <a:bodyPr/>
                    <a:lstStyle/>
                    <a:p>
                      <a:pPr algn="ctr" fontAlgn="t"/>
                      <a:r>
                        <a:rPr lang="en-US" altLang="ko-KR" sz="800">
                          <a:effectLst/>
                        </a:rPr>
                        <a:t>01315</a:t>
                      </a:r>
                    </a:p>
                  </a:txBody>
                  <a:tcPr marL="21065" marR="21065" marT="10532" marB="10532"/>
                </a:tc>
                <a:tc>
                  <a:txBody>
                    <a:bodyPr/>
                    <a:lstStyle/>
                    <a:p>
                      <a:pPr algn="ctr" fontAlgn="t"/>
                      <a:r>
                        <a:rPr lang="en-US" altLang="ko-KR" sz="800">
                          <a:effectLst/>
                        </a:rPr>
                        <a:t>74664</a:t>
                      </a:r>
                    </a:p>
                  </a:txBody>
                  <a:tcPr marL="21065" marR="21065" marT="10532" marB="10532"/>
                </a:tc>
                <a:tc>
                  <a:txBody>
                    <a:bodyPr/>
                    <a:lstStyle/>
                    <a:p>
                      <a:pPr algn="ctr" fontAlgn="t"/>
                      <a:r>
                        <a:rPr lang="en-US" altLang="ko-KR" sz="800">
                          <a:effectLst/>
                        </a:rPr>
                        <a:t>20553</a:t>
                      </a:r>
                    </a:p>
                  </a:txBody>
                  <a:tcPr marL="21065" marR="21065" marT="10532" marB="10532"/>
                </a:tc>
                <a:extLst>
                  <a:ext uri="{0D108BD9-81ED-4DB2-BD59-A6C34878D82A}">
                    <a16:rowId xmlns:a16="http://schemas.microsoft.com/office/drawing/2014/main" val="2384991529"/>
                  </a:ext>
                </a:extLst>
              </a:tr>
              <a:tr h="141572">
                <a:tc>
                  <a:txBody>
                    <a:bodyPr/>
                    <a:lstStyle/>
                    <a:p>
                      <a:pPr algn="l" fontAlgn="t"/>
                      <a:r>
                        <a:rPr lang="en-US" altLang="ko-KR" sz="800" b="1">
                          <a:effectLst/>
                        </a:rPr>
                        <a:t>17</a:t>
                      </a:r>
                      <a:endParaRPr lang="ko-KR" altLang="en-US" sz="800">
                        <a:effectLst/>
                      </a:endParaRPr>
                    </a:p>
                  </a:txBody>
                  <a:tcPr marL="21065" marR="21065" marT="10532" marB="10532"/>
                </a:tc>
                <a:tc>
                  <a:txBody>
                    <a:bodyPr/>
                    <a:lstStyle/>
                    <a:p>
                      <a:pPr algn="ctr" fontAlgn="t"/>
                      <a:r>
                        <a:rPr lang="en-US" altLang="ko-KR" sz="800">
                          <a:effectLst/>
                        </a:rPr>
                        <a:t>10446</a:t>
                      </a:r>
                    </a:p>
                  </a:txBody>
                  <a:tcPr marL="21065" marR="21065" marT="10532" marB="10532"/>
                </a:tc>
                <a:tc>
                  <a:txBody>
                    <a:bodyPr/>
                    <a:lstStyle/>
                    <a:p>
                      <a:pPr algn="ctr" fontAlgn="t"/>
                      <a:r>
                        <a:rPr lang="en-US" altLang="ko-KR" sz="800">
                          <a:effectLst/>
                        </a:rPr>
                        <a:t>20699</a:t>
                      </a:r>
                    </a:p>
                  </a:txBody>
                  <a:tcPr marL="21065" marR="21065" marT="10532" marB="10532"/>
                </a:tc>
                <a:tc>
                  <a:txBody>
                    <a:bodyPr/>
                    <a:lstStyle/>
                    <a:p>
                      <a:pPr algn="ctr" fontAlgn="t"/>
                      <a:r>
                        <a:rPr lang="en-US" altLang="ko-KR" sz="800">
                          <a:effectLst/>
                        </a:rPr>
                        <a:t>98370</a:t>
                      </a:r>
                    </a:p>
                  </a:txBody>
                  <a:tcPr marL="21065" marR="21065" marT="10532" marB="10532"/>
                </a:tc>
                <a:tc>
                  <a:txBody>
                    <a:bodyPr/>
                    <a:lstStyle/>
                    <a:p>
                      <a:pPr algn="ctr" fontAlgn="t"/>
                      <a:r>
                        <a:rPr lang="en-US" altLang="ko-KR" sz="800">
                          <a:effectLst/>
                        </a:rPr>
                        <a:t>17684</a:t>
                      </a:r>
                    </a:p>
                  </a:txBody>
                  <a:tcPr marL="21065" marR="21065" marT="10532" marB="10532"/>
                </a:tc>
                <a:tc>
                  <a:txBody>
                    <a:bodyPr/>
                    <a:lstStyle/>
                    <a:p>
                      <a:pPr algn="ctr" fontAlgn="t"/>
                      <a:r>
                        <a:rPr lang="en-US" altLang="ko-KR" sz="800">
                          <a:effectLst/>
                        </a:rPr>
                        <a:t>16932</a:t>
                      </a:r>
                    </a:p>
                  </a:txBody>
                  <a:tcPr marL="21065" marR="21065" marT="10532" marB="10532"/>
                </a:tc>
                <a:tc>
                  <a:txBody>
                    <a:bodyPr/>
                    <a:lstStyle/>
                    <a:p>
                      <a:pPr algn="ctr" fontAlgn="t"/>
                      <a:r>
                        <a:rPr lang="en-US" altLang="ko-KR" sz="800">
                          <a:effectLst/>
                        </a:rPr>
                        <a:t>80449</a:t>
                      </a:r>
                    </a:p>
                  </a:txBody>
                  <a:tcPr marL="21065" marR="21065" marT="10532" marB="10532"/>
                </a:tc>
                <a:tc>
                  <a:txBody>
                    <a:bodyPr/>
                    <a:lstStyle/>
                    <a:p>
                      <a:pPr algn="ctr" fontAlgn="t"/>
                      <a:r>
                        <a:rPr lang="en-US" altLang="ko-KR" sz="800">
                          <a:effectLst/>
                        </a:rPr>
                        <a:t>92654</a:t>
                      </a:r>
                    </a:p>
                  </a:txBody>
                  <a:tcPr marL="21065" marR="21065" marT="10532" marB="10532"/>
                </a:tc>
                <a:tc>
                  <a:txBody>
                    <a:bodyPr/>
                    <a:lstStyle/>
                    <a:p>
                      <a:pPr algn="ctr" fontAlgn="t"/>
                      <a:r>
                        <a:rPr lang="en-US" altLang="ko-KR" sz="800" dirty="0">
                          <a:effectLst/>
                        </a:rPr>
                        <a:t>02084</a:t>
                      </a:r>
                    </a:p>
                  </a:txBody>
                  <a:tcPr marL="21065" marR="21065" marT="10532" marB="10532"/>
                </a:tc>
                <a:tc>
                  <a:txBody>
                    <a:bodyPr/>
                    <a:lstStyle/>
                    <a:p>
                      <a:pPr algn="ctr" fontAlgn="t"/>
                      <a:r>
                        <a:rPr lang="en-US" altLang="ko-KR" sz="800">
                          <a:effectLst/>
                        </a:rPr>
                        <a:t>19985</a:t>
                      </a:r>
                    </a:p>
                  </a:txBody>
                  <a:tcPr marL="21065" marR="21065" marT="10532" marB="10532"/>
                </a:tc>
                <a:tc>
                  <a:txBody>
                    <a:bodyPr/>
                    <a:lstStyle/>
                    <a:p>
                      <a:pPr algn="ctr" fontAlgn="t"/>
                      <a:r>
                        <a:rPr lang="en-US" altLang="ko-KR" sz="800">
                          <a:effectLst/>
                        </a:rPr>
                        <a:t>59321</a:t>
                      </a:r>
                    </a:p>
                  </a:txBody>
                  <a:tcPr marL="21065" marR="21065" marT="10532" marB="10532"/>
                </a:tc>
                <a:extLst>
                  <a:ext uri="{0D108BD9-81ED-4DB2-BD59-A6C34878D82A}">
                    <a16:rowId xmlns:a16="http://schemas.microsoft.com/office/drawing/2014/main" val="2547194467"/>
                  </a:ext>
                </a:extLst>
              </a:tr>
              <a:tr h="141572">
                <a:tc>
                  <a:txBody>
                    <a:bodyPr/>
                    <a:lstStyle/>
                    <a:p>
                      <a:pPr algn="l" fontAlgn="t"/>
                      <a:r>
                        <a:rPr lang="en-US" altLang="ko-KR" sz="800" b="1">
                          <a:effectLst/>
                        </a:rPr>
                        <a:t>18</a:t>
                      </a:r>
                      <a:endParaRPr lang="ko-KR" altLang="en-US" sz="800">
                        <a:effectLst/>
                      </a:endParaRPr>
                    </a:p>
                  </a:txBody>
                  <a:tcPr marL="21065" marR="21065" marT="10532" marB="10532"/>
                </a:tc>
                <a:tc>
                  <a:txBody>
                    <a:bodyPr/>
                    <a:lstStyle/>
                    <a:p>
                      <a:pPr algn="ctr" fontAlgn="t"/>
                      <a:r>
                        <a:rPr lang="en-US" altLang="ko-KR" sz="800">
                          <a:effectLst/>
                        </a:rPr>
                        <a:t>67237</a:t>
                      </a:r>
                    </a:p>
                  </a:txBody>
                  <a:tcPr marL="21065" marR="21065" marT="10532" marB="10532"/>
                </a:tc>
                <a:tc>
                  <a:txBody>
                    <a:bodyPr/>
                    <a:lstStyle/>
                    <a:p>
                      <a:pPr algn="ctr" fontAlgn="t"/>
                      <a:r>
                        <a:rPr lang="en-US" altLang="ko-KR" sz="800">
                          <a:effectLst/>
                        </a:rPr>
                        <a:t>45509</a:t>
                      </a:r>
                    </a:p>
                  </a:txBody>
                  <a:tcPr marL="21065" marR="21065" marT="10532" marB="10532"/>
                </a:tc>
                <a:tc>
                  <a:txBody>
                    <a:bodyPr/>
                    <a:lstStyle/>
                    <a:p>
                      <a:pPr algn="ctr" fontAlgn="t"/>
                      <a:r>
                        <a:rPr lang="en-US" altLang="ko-KR" sz="800">
                          <a:effectLst/>
                        </a:rPr>
                        <a:t>17638</a:t>
                      </a:r>
                    </a:p>
                  </a:txBody>
                  <a:tcPr marL="21065" marR="21065" marT="10532" marB="10532"/>
                </a:tc>
                <a:tc>
                  <a:txBody>
                    <a:bodyPr/>
                    <a:lstStyle/>
                    <a:p>
                      <a:pPr algn="ctr" fontAlgn="t"/>
                      <a:r>
                        <a:rPr lang="en-US" altLang="ko-KR" sz="800">
                          <a:effectLst/>
                        </a:rPr>
                        <a:t>65115</a:t>
                      </a:r>
                    </a:p>
                  </a:txBody>
                  <a:tcPr marL="21065" marR="21065" marT="10532" marB="10532"/>
                </a:tc>
                <a:tc>
                  <a:txBody>
                    <a:bodyPr/>
                    <a:lstStyle/>
                    <a:p>
                      <a:pPr algn="ctr" fontAlgn="t"/>
                      <a:r>
                        <a:rPr lang="en-US" altLang="ko-KR" sz="800">
                          <a:effectLst/>
                        </a:rPr>
                        <a:t>29757</a:t>
                      </a:r>
                    </a:p>
                  </a:txBody>
                  <a:tcPr marL="21065" marR="21065" marT="10532" marB="10532"/>
                </a:tc>
                <a:tc>
                  <a:txBody>
                    <a:bodyPr/>
                    <a:lstStyle/>
                    <a:p>
                      <a:pPr algn="ctr" fontAlgn="t"/>
                      <a:r>
                        <a:rPr lang="en-US" altLang="ko-KR" sz="800">
                          <a:effectLst/>
                        </a:rPr>
                        <a:t>80705</a:t>
                      </a:r>
                    </a:p>
                  </a:txBody>
                  <a:tcPr marL="21065" marR="21065" marT="10532" marB="10532"/>
                </a:tc>
                <a:tc>
                  <a:txBody>
                    <a:bodyPr/>
                    <a:lstStyle/>
                    <a:p>
                      <a:pPr algn="ctr" fontAlgn="t"/>
                      <a:r>
                        <a:rPr lang="en-US" altLang="ko-KR" sz="800">
                          <a:effectLst/>
                        </a:rPr>
                        <a:t>82686</a:t>
                      </a:r>
                    </a:p>
                  </a:txBody>
                  <a:tcPr marL="21065" marR="21065" marT="10532" marB="10532"/>
                </a:tc>
                <a:tc>
                  <a:txBody>
                    <a:bodyPr/>
                    <a:lstStyle/>
                    <a:p>
                      <a:pPr algn="ctr" fontAlgn="t"/>
                      <a:r>
                        <a:rPr lang="en-US" altLang="ko-KR" sz="800" dirty="0">
                          <a:effectLst/>
                        </a:rPr>
                        <a:t>48565</a:t>
                      </a:r>
                    </a:p>
                  </a:txBody>
                  <a:tcPr marL="21065" marR="21065" marT="10532" marB="10532"/>
                </a:tc>
                <a:tc>
                  <a:txBody>
                    <a:bodyPr/>
                    <a:lstStyle/>
                    <a:p>
                      <a:pPr algn="ctr" fontAlgn="t"/>
                      <a:r>
                        <a:rPr lang="en-US" altLang="ko-KR" sz="800">
                          <a:effectLst/>
                        </a:rPr>
                        <a:t>72612</a:t>
                      </a:r>
                    </a:p>
                  </a:txBody>
                  <a:tcPr marL="21065" marR="21065" marT="10532" marB="10532"/>
                </a:tc>
                <a:tc>
                  <a:txBody>
                    <a:bodyPr/>
                    <a:lstStyle/>
                    <a:p>
                      <a:pPr algn="ctr" fontAlgn="t"/>
                      <a:r>
                        <a:rPr lang="en-US" altLang="ko-KR" sz="800">
                          <a:effectLst/>
                        </a:rPr>
                        <a:t>61760</a:t>
                      </a:r>
                    </a:p>
                  </a:txBody>
                  <a:tcPr marL="21065" marR="21065" marT="10532" marB="10532"/>
                </a:tc>
                <a:extLst>
                  <a:ext uri="{0D108BD9-81ED-4DB2-BD59-A6C34878D82A}">
                    <a16:rowId xmlns:a16="http://schemas.microsoft.com/office/drawing/2014/main" val="2189780566"/>
                  </a:ext>
                </a:extLst>
              </a:tr>
              <a:tr h="141572">
                <a:tc>
                  <a:txBody>
                    <a:bodyPr/>
                    <a:lstStyle/>
                    <a:p>
                      <a:pPr algn="l" fontAlgn="t"/>
                      <a:r>
                        <a:rPr lang="en-US" altLang="ko-KR" sz="800" b="1">
                          <a:effectLst/>
                        </a:rPr>
                        <a:t>19</a:t>
                      </a:r>
                      <a:endParaRPr lang="ko-KR" altLang="en-US" sz="800">
                        <a:effectLst/>
                      </a:endParaRPr>
                    </a:p>
                  </a:txBody>
                  <a:tcPr marL="21065" marR="21065" marT="10532" marB="10532"/>
                </a:tc>
                <a:tc>
                  <a:txBody>
                    <a:bodyPr/>
                    <a:lstStyle/>
                    <a:p>
                      <a:pPr algn="ctr" fontAlgn="t"/>
                      <a:r>
                        <a:rPr lang="en-US" altLang="ko-KR" sz="800">
                          <a:effectLst/>
                        </a:rPr>
                        <a:t>23026</a:t>
                      </a:r>
                    </a:p>
                  </a:txBody>
                  <a:tcPr marL="21065" marR="21065" marT="10532" marB="10532"/>
                </a:tc>
                <a:tc>
                  <a:txBody>
                    <a:bodyPr/>
                    <a:lstStyle/>
                    <a:p>
                      <a:pPr algn="ctr" fontAlgn="t"/>
                      <a:r>
                        <a:rPr lang="en-US" altLang="ko-KR" sz="800">
                          <a:effectLst/>
                        </a:rPr>
                        <a:t>89817</a:t>
                      </a:r>
                    </a:p>
                  </a:txBody>
                  <a:tcPr marL="21065" marR="21065" marT="10532" marB="10532"/>
                </a:tc>
                <a:tc>
                  <a:txBody>
                    <a:bodyPr/>
                    <a:lstStyle/>
                    <a:p>
                      <a:pPr algn="ctr" fontAlgn="t"/>
                      <a:r>
                        <a:rPr lang="en-US" altLang="ko-KR" sz="800">
                          <a:effectLst/>
                        </a:rPr>
                        <a:t>05403</a:t>
                      </a:r>
                    </a:p>
                  </a:txBody>
                  <a:tcPr marL="21065" marR="21065" marT="10532" marB="10532"/>
                </a:tc>
                <a:tc>
                  <a:txBody>
                    <a:bodyPr/>
                    <a:lstStyle/>
                    <a:p>
                      <a:pPr algn="ctr" fontAlgn="t"/>
                      <a:r>
                        <a:rPr lang="en-US" altLang="ko-KR" sz="800">
                          <a:effectLst/>
                        </a:rPr>
                        <a:t>82209</a:t>
                      </a:r>
                    </a:p>
                  </a:txBody>
                  <a:tcPr marL="21065" marR="21065" marT="10532" marB="10532"/>
                </a:tc>
                <a:tc>
                  <a:txBody>
                    <a:bodyPr/>
                    <a:lstStyle/>
                    <a:p>
                      <a:pPr algn="ctr" fontAlgn="t"/>
                      <a:r>
                        <a:rPr lang="en-US" altLang="ko-KR" sz="800">
                          <a:effectLst/>
                        </a:rPr>
                        <a:t>30573</a:t>
                      </a:r>
                    </a:p>
                  </a:txBody>
                  <a:tcPr marL="21065" marR="21065" marT="10532" marB="10532"/>
                </a:tc>
                <a:tc>
                  <a:txBody>
                    <a:bodyPr/>
                    <a:lstStyle/>
                    <a:p>
                      <a:pPr algn="ctr" fontAlgn="t"/>
                      <a:r>
                        <a:rPr lang="en-US" altLang="ko-KR" sz="800">
                          <a:effectLst/>
                        </a:rPr>
                        <a:t>47501</a:t>
                      </a:r>
                    </a:p>
                  </a:txBody>
                  <a:tcPr marL="21065" marR="21065" marT="10532" marB="10532"/>
                </a:tc>
                <a:tc>
                  <a:txBody>
                    <a:bodyPr/>
                    <a:lstStyle/>
                    <a:p>
                      <a:pPr algn="ctr" fontAlgn="t"/>
                      <a:r>
                        <a:rPr lang="en-US" altLang="ko-KR" sz="800">
                          <a:effectLst/>
                        </a:rPr>
                        <a:t>00135</a:t>
                      </a:r>
                    </a:p>
                  </a:txBody>
                  <a:tcPr marL="21065" marR="21065" marT="10532" marB="10532"/>
                </a:tc>
                <a:tc>
                  <a:txBody>
                    <a:bodyPr/>
                    <a:lstStyle/>
                    <a:p>
                      <a:pPr algn="ctr" fontAlgn="t"/>
                      <a:r>
                        <a:rPr lang="en-US" altLang="ko-KR" sz="800">
                          <a:effectLst/>
                        </a:rPr>
                        <a:t>33955</a:t>
                      </a:r>
                    </a:p>
                  </a:txBody>
                  <a:tcPr marL="21065" marR="21065" marT="10532" marB="10532"/>
                </a:tc>
                <a:tc>
                  <a:txBody>
                    <a:bodyPr/>
                    <a:lstStyle/>
                    <a:p>
                      <a:pPr algn="ctr" fontAlgn="t"/>
                      <a:r>
                        <a:rPr lang="en-US" altLang="ko-KR" sz="800" dirty="0">
                          <a:effectLst/>
                        </a:rPr>
                        <a:t>50250</a:t>
                      </a:r>
                    </a:p>
                  </a:txBody>
                  <a:tcPr marL="21065" marR="21065" marT="10532" marB="10532"/>
                </a:tc>
                <a:tc>
                  <a:txBody>
                    <a:bodyPr/>
                    <a:lstStyle/>
                    <a:p>
                      <a:pPr algn="ctr" fontAlgn="t"/>
                      <a:r>
                        <a:rPr lang="en-US" altLang="ko-KR" sz="800" dirty="0">
                          <a:effectLst/>
                        </a:rPr>
                        <a:t>72592</a:t>
                      </a:r>
                    </a:p>
                  </a:txBody>
                  <a:tcPr marL="21065" marR="21065" marT="10532" marB="10532"/>
                </a:tc>
                <a:extLst>
                  <a:ext uri="{0D108BD9-81ED-4DB2-BD59-A6C34878D82A}">
                    <a16:rowId xmlns:a16="http://schemas.microsoft.com/office/drawing/2014/main" val="3581642713"/>
                  </a:ext>
                </a:extLst>
              </a:tr>
              <a:tr h="141572">
                <a:tc>
                  <a:txBody>
                    <a:bodyPr/>
                    <a:lstStyle/>
                    <a:p>
                      <a:pPr algn="l" fontAlgn="t"/>
                      <a:r>
                        <a:rPr lang="en-US" altLang="ko-KR" sz="800" b="1">
                          <a:effectLst/>
                        </a:rPr>
                        <a:t>20</a:t>
                      </a:r>
                      <a:endParaRPr lang="ko-KR" altLang="en-US" sz="800">
                        <a:effectLst/>
                      </a:endParaRPr>
                    </a:p>
                  </a:txBody>
                  <a:tcPr marL="21065" marR="21065" marT="10532" marB="10532"/>
                </a:tc>
                <a:tc>
                  <a:txBody>
                    <a:bodyPr/>
                    <a:lstStyle/>
                    <a:p>
                      <a:pPr algn="ctr" fontAlgn="t"/>
                      <a:r>
                        <a:rPr lang="en-US" altLang="ko-KR" sz="800">
                          <a:effectLst/>
                        </a:rPr>
                        <a:t>67411</a:t>
                      </a:r>
                    </a:p>
                  </a:txBody>
                  <a:tcPr marL="21065" marR="21065" marT="10532" marB="10532"/>
                </a:tc>
                <a:tc>
                  <a:txBody>
                    <a:bodyPr/>
                    <a:lstStyle/>
                    <a:p>
                      <a:pPr algn="ctr" fontAlgn="t"/>
                      <a:r>
                        <a:rPr lang="en-US" altLang="ko-KR" sz="800">
                          <a:effectLst/>
                        </a:rPr>
                        <a:t>58542</a:t>
                      </a:r>
                    </a:p>
                  </a:txBody>
                  <a:tcPr marL="21065" marR="21065" marT="10532" marB="10532"/>
                </a:tc>
                <a:tc>
                  <a:txBody>
                    <a:bodyPr/>
                    <a:lstStyle/>
                    <a:p>
                      <a:pPr algn="ctr" fontAlgn="t"/>
                      <a:r>
                        <a:rPr lang="en-US" altLang="ko-KR" sz="800">
                          <a:effectLst/>
                        </a:rPr>
                        <a:t>18678</a:t>
                      </a:r>
                    </a:p>
                  </a:txBody>
                  <a:tcPr marL="21065" marR="21065" marT="10532" marB="10532"/>
                </a:tc>
                <a:tc>
                  <a:txBody>
                    <a:bodyPr/>
                    <a:lstStyle/>
                    <a:p>
                      <a:pPr algn="ctr" fontAlgn="t"/>
                      <a:r>
                        <a:rPr lang="en-US" altLang="ko-KR" sz="800">
                          <a:effectLst/>
                        </a:rPr>
                        <a:t>46491</a:t>
                      </a:r>
                    </a:p>
                  </a:txBody>
                  <a:tcPr marL="21065" marR="21065" marT="10532" marB="10532"/>
                </a:tc>
                <a:tc>
                  <a:txBody>
                    <a:bodyPr/>
                    <a:lstStyle/>
                    <a:p>
                      <a:pPr algn="ctr" fontAlgn="t"/>
                      <a:r>
                        <a:rPr lang="en-US" altLang="ko-KR" sz="800">
                          <a:effectLst/>
                        </a:rPr>
                        <a:t>13219</a:t>
                      </a:r>
                    </a:p>
                  </a:txBody>
                  <a:tcPr marL="21065" marR="21065" marT="10532" marB="10532"/>
                </a:tc>
                <a:tc>
                  <a:txBody>
                    <a:bodyPr/>
                    <a:lstStyle/>
                    <a:p>
                      <a:pPr algn="ctr" fontAlgn="t"/>
                      <a:r>
                        <a:rPr lang="en-US" altLang="ko-KR" sz="800">
                          <a:effectLst/>
                        </a:rPr>
                        <a:t>84084</a:t>
                      </a:r>
                    </a:p>
                  </a:txBody>
                  <a:tcPr marL="21065" marR="21065" marT="10532" marB="10532"/>
                </a:tc>
                <a:tc>
                  <a:txBody>
                    <a:bodyPr/>
                    <a:lstStyle/>
                    <a:p>
                      <a:pPr algn="ctr" fontAlgn="t"/>
                      <a:r>
                        <a:rPr lang="en-US" altLang="ko-KR" sz="800">
                          <a:effectLst/>
                        </a:rPr>
                        <a:t>27783</a:t>
                      </a:r>
                    </a:p>
                  </a:txBody>
                  <a:tcPr marL="21065" marR="21065" marT="10532" marB="10532"/>
                </a:tc>
                <a:tc>
                  <a:txBody>
                    <a:bodyPr/>
                    <a:lstStyle/>
                    <a:p>
                      <a:pPr algn="ctr" fontAlgn="t"/>
                      <a:r>
                        <a:rPr lang="en-US" altLang="ko-KR" sz="800">
                          <a:effectLst/>
                        </a:rPr>
                        <a:t>34508</a:t>
                      </a:r>
                    </a:p>
                  </a:txBody>
                  <a:tcPr marL="21065" marR="21065" marT="10532" marB="10532"/>
                </a:tc>
                <a:tc>
                  <a:txBody>
                    <a:bodyPr/>
                    <a:lstStyle/>
                    <a:p>
                      <a:pPr algn="ctr" fontAlgn="t"/>
                      <a:r>
                        <a:rPr lang="en-US" altLang="ko-KR" sz="800">
                          <a:effectLst/>
                        </a:rPr>
                        <a:t>55158</a:t>
                      </a:r>
                    </a:p>
                  </a:txBody>
                  <a:tcPr marL="21065" marR="21065" marT="10532" marB="10532"/>
                </a:tc>
                <a:tc>
                  <a:txBody>
                    <a:bodyPr/>
                    <a:lstStyle/>
                    <a:p>
                      <a:pPr algn="ctr" fontAlgn="t"/>
                      <a:r>
                        <a:rPr lang="en-US" altLang="ko-KR" sz="800" dirty="0">
                          <a:effectLst/>
                        </a:rPr>
                        <a:t>78742</a:t>
                      </a:r>
                    </a:p>
                  </a:txBody>
                  <a:tcPr marL="21065" marR="21065" marT="10532" marB="10532"/>
                </a:tc>
                <a:extLst>
                  <a:ext uri="{0D108BD9-81ED-4DB2-BD59-A6C34878D82A}">
                    <a16:rowId xmlns:a16="http://schemas.microsoft.com/office/drawing/2014/main" val="4194880792"/>
                  </a:ext>
                </a:extLst>
              </a:tr>
            </a:tbl>
          </a:graphicData>
        </a:graphic>
      </p:graphicFrame>
    </p:spTree>
    <p:extLst>
      <p:ext uri="{BB962C8B-B14F-4D97-AF65-F5344CB8AC3E}">
        <p14:creationId xmlns:p14="http://schemas.microsoft.com/office/powerpoint/2010/main" val="124040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ko-KR" dirty="0"/>
              <a:t>Problem </a:t>
            </a:r>
            <a:r>
              <a:rPr lang="en-US" altLang="ko-KR" dirty="0" smtClean="0"/>
              <a:t>10: Measures of Dispersion</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30</a:t>
            </a:fld>
            <a:endParaRPr lang="ko-KR" altLang="en-US"/>
          </a:p>
        </p:txBody>
      </p:sp>
      <p:sp>
        <p:nvSpPr>
          <p:cNvPr id="15" name="内容占位符 1"/>
          <p:cNvSpPr txBox="1">
            <a:spLocks/>
          </p:cNvSpPr>
          <p:nvPr/>
        </p:nvSpPr>
        <p:spPr>
          <a:xfrm>
            <a:off x="990600" y="1357745"/>
            <a:ext cx="10515600" cy="46963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Arial"/>
              <a:buChar char="•"/>
              <a:defRPr sz="2400" kern="1200">
                <a:solidFill>
                  <a:schemeClr val="tx1"/>
                </a:solidFill>
                <a:latin typeface="Kigelia Light" panose="020B0502040204020203" pitchFamily="34" charset="0"/>
                <a:ea typeface="+mn-ea"/>
                <a:cs typeface="Kigelia Light" panose="020B0502040204020203" pitchFamily="34" charset="0"/>
              </a:defRPr>
            </a:lvl1pPr>
            <a:lvl2pPr marL="685800" indent="-228600" algn="l" defTabSz="914400" rtl="0" eaLnBrk="1" latinLnBrk="0" hangingPunct="1">
              <a:lnSpc>
                <a:spcPct val="90000"/>
              </a:lnSpc>
              <a:spcBef>
                <a:spcPts val="500"/>
              </a:spcBef>
              <a:buSzPct val="90000"/>
              <a:buFont typeface="Lucida Grande"/>
              <a:buChar char="–"/>
              <a:defRPr sz="2000" kern="1200">
                <a:solidFill>
                  <a:schemeClr val="tx1"/>
                </a:solidFill>
                <a:latin typeface="Kigelia Light" panose="020B0502040204020203" pitchFamily="34" charset="0"/>
                <a:ea typeface="+mn-ea"/>
                <a:cs typeface="Kigelia Light" panose="020B0502040204020203" pitchFamily="34" charset="0"/>
              </a:defRPr>
            </a:lvl2pPr>
            <a:lvl3pPr marL="11430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Kigelia Light" panose="020B0502040204020203" pitchFamily="34" charset="0"/>
                <a:ea typeface="+mn-ea"/>
                <a:cs typeface="Kigelia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igelia Light" panose="020B0502040204020203" pitchFamily="34" charset="0"/>
                <a:ea typeface="+mn-ea"/>
                <a:cs typeface="Kigelia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p:txBody>
      </p:sp>
      <p:sp>
        <p:nvSpPr>
          <p:cNvPr id="4" name="内容占位符 3"/>
          <p:cNvSpPr>
            <a:spLocks noGrp="1"/>
          </p:cNvSpPr>
          <p:nvPr>
            <p:ph idx="1"/>
          </p:nvPr>
        </p:nvSpPr>
        <p:spPr/>
        <p:txBody>
          <a:bodyPr>
            <a:normAutofit/>
          </a:bodyPr>
          <a:lstStyle/>
          <a:p>
            <a:pPr marL="0" indent="0">
              <a:buNone/>
            </a:pPr>
            <a:r>
              <a:rPr lang="en-US" altLang="zh-CN" dirty="0" smtClean="0"/>
              <a:t>[3.2.21](Page 136) </a:t>
            </a:r>
            <a:r>
              <a:rPr lang="en-US" altLang="zh-CN" b="1" dirty="0" smtClean="0"/>
              <a:t>A </a:t>
            </a:r>
            <a:r>
              <a:rPr lang="en-US" altLang="zh-CN" b="1" dirty="0"/>
              <a:t>Fish </a:t>
            </a:r>
            <a:r>
              <a:rPr lang="en-US" altLang="zh-CN" b="1" dirty="0" smtClean="0"/>
              <a:t>Story </a:t>
            </a:r>
          </a:p>
          <a:p>
            <a:pPr marL="0" indent="0">
              <a:buNone/>
            </a:pPr>
            <a:r>
              <a:rPr lang="en-US" altLang="zh-CN" b="1" dirty="0" smtClean="0"/>
              <a:t>(d) </a:t>
            </a:r>
            <a:r>
              <a:rPr lang="en-US" altLang="zh-CN" dirty="0"/>
              <a:t>Discuss limitations of the range as a measure of dispersion</a:t>
            </a:r>
            <a:r>
              <a:rPr lang="en-US" altLang="zh-CN" dirty="0" smtClean="0"/>
              <a:t>.</a:t>
            </a:r>
          </a:p>
          <a:p>
            <a:pPr marL="0" indent="0">
              <a:buNone/>
            </a:pPr>
            <a:endParaRPr lang="en-US" altLang="zh-CN" dirty="0" smtClean="0"/>
          </a:p>
          <a:p>
            <a:pPr marL="0" indent="0">
              <a:buNone/>
            </a:pPr>
            <a:endParaRPr lang="en-US" altLang="zh-CN" dirty="0" smtClean="0"/>
          </a:p>
          <a:p>
            <a:r>
              <a:rPr lang="en-US" altLang="zh-CN" b="1" dirty="0" err="1"/>
              <a:t>Ans</a:t>
            </a:r>
            <a:r>
              <a:rPr lang="en-US" altLang="zh-CN" b="1" dirty="0" smtClean="0"/>
              <a:t>:</a:t>
            </a:r>
            <a:endParaRPr lang="en-US" altLang="zh-CN" b="1" dirty="0"/>
          </a:p>
          <a:p>
            <a:pPr>
              <a:buFontTx/>
              <a:buChar char="-"/>
            </a:pPr>
            <a:r>
              <a:rPr lang="en-US" altLang="zh-CN" dirty="0" smtClean="0"/>
              <a:t>Range is not resistant. </a:t>
            </a:r>
          </a:p>
          <a:p>
            <a:pPr>
              <a:buFontTx/>
              <a:buChar char="-"/>
            </a:pPr>
            <a:r>
              <a:rPr lang="en-US" altLang="zh-CN" dirty="0" smtClean="0"/>
              <a:t>It loses too much information compared with the standard deviation, it only uses two numbers in the data, so it only indicates the information about the difference between the min and max point in the data. No more other information.</a:t>
            </a:r>
          </a:p>
          <a:p>
            <a:pPr marL="0" indent="0">
              <a:buNone/>
            </a:pPr>
            <a:endParaRPr lang="en-US" altLang="zh-CN" b="1" dirty="0" smtClean="0"/>
          </a:p>
          <a:p>
            <a:endParaRPr lang="en-US" altLang="zh-CN" b="1" dirty="0"/>
          </a:p>
          <a:p>
            <a:endParaRPr lang="en-US" altLang="zh-CN" b="1" dirty="0" smtClean="0"/>
          </a:p>
          <a:p>
            <a:endParaRPr lang="en-US" altLang="zh-CN" b="1" dirty="0"/>
          </a:p>
          <a:p>
            <a:pPr marL="0" indent="0">
              <a:buNone/>
            </a:pPr>
            <a:endParaRPr lang="en-US" altLang="zh-CN" b="1" dirty="0"/>
          </a:p>
          <a:p>
            <a:pPr>
              <a:buFontTx/>
              <a:buChar char="-"/>
            </a:pPr>
            <a:endParaRPr lang="en-US" altLang="zh-CN" b="1" dirty="0" smtClean="0"/>
          </a:p>
          <a:p>
            <a:pPr>
              <a:buFontTx/>
              <a:buChar char="-"/>
            </a:pPr>
            <a:endParaRPr lang="en-US" altLang="zh-CN" dirty="0" smtClean="0"/>
          </a:p>
          <a:p>
            <a:pPr marL="0" indent="0">
              <a:buNone/>
            </a:pPr>
            <a:endParaRPr lang="en-US" altLang="zh-CN" dirty="0"/>
          </a:p>
          <a:p>
            <a:pPr marL="0" indent="0">
              <a:buNone/>
            </a:pPr>
            <a:endParaRPr lang="en-US" altLang="zh-CN" dirty="0" smtClean="0"/>
          </a:p>
        </p:txBody>
      </p:sp>
      <p:pic>
        <p:nvPicPr>
          <p:cNvPr id="2" name="图片 1"/>
          <p:cNvPicPr>
            <a:picLocks noChangeAspect="1"/>
          </p:cNvPicPr>
          <p:nvPr/>
        </p:nvPicPr>
        <p:blipFill>
          <a:blip r:embed="rId2"/>
          <a:stretch>
            <a:fillRect/>
          </a:stretch>
        </p:blipFill>
        <p:spPr>
          <a:xfrm>
            <a:off x="3295916" y="2111344"/>
            <a:ext cx="5600167" cy="917952"/>
          </a:xfrm>
          <a:prstGeom prst="rect">
            <a:avLst/>
          </a:prstGeom>
        </p:spPr>
      </p:pic>
    </p:spTree>
    <p:extLst>
      <p:ext uri="{BB962C8B-B14F-4D97-AF65-F5344CB8AC3E}">
        <p14:creationId xmlns:p14="http://schemas.microsoft.com/office/powerpoint/2010/main" val="100810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DE6049CC-E8D8-4081-9FFF-43362FA5612C}"/>
              </a:ext>
            </a:extLst>
          </p:cNvPr>
          <p:cNvSpPr>
            <a:spLocks noGrp="1"/>
          </p:cNvSpPr>
          <p:nvPr>
            <p:ph idx="1"/>
          </p:nvPr>
        </p:nvSpPr>
        <p:spPr/>
        <p:txBody>
          <a:bodyPr/>
          <a:lstStyle/>
          <a:p>
            <a:r>
              <a:rPr lang="en-US" altLang="ko-KR" dirty="0"/>
              <a:t>[1.3.12] Obtain a simple random sample</a:t>
            </a:r>
            <a:br>
              <a:rPr lang="en-US" altLang="ko-KR" dirty="0"/>
            </a:br>
            <a:r>
              <a:rPr lang="en-US" altLang="ko-KR" dirty="0"/>
              <a:t>of size 8 </a:t>
            </a:r>
            <a:r>
              <a:rPr lang="en-US" altLang="ko-KR"/>
              <a:t>from lists </a:t>
            </a:r>
            <a:r>
              <a:rPr lang="en-US" altLang="ko-KR" dirty="0"/>
              <a:t>the 44 presidents of </a:t>
            </a:r>
            <a:br>
              <a:rPr lang="en-US" altLang="ko-KR" dirty="0"/>
            </a:br>
            <a:r>
              <a:rPr lang="en-US" altLang="ko-KR" dirty="0"/>
              <a:t>the United States (as of June, 2016).</a:t>
            </a:r>
            <a:endParaRPr lang="ko-KR" altLang="en-US" dirty="0"/>
          </a:p>
        </p:txBody>
      </p:sp>
      <p:sp>
        <p:nvSpPr>
          <p:cNvPr id="3" name="제목 2">
            <a:extLst>
              <a:ext uri="{FF2B5EF4-FFF2-40B4-BE49-F238E27FC236}">
                <a16:creationId xmlns:a16="http://schemas.microsoft.com/office/drawing/2014/main" id="{3D0CDC1F-3F94-4F1C-BE68-80B8EC4E59B2}"/>
              </a:ext>
            </a:extLst>
          </p:cNvPr>
          <p:cNvSpPr>
            <a:spLocks noGrp="1"/>
          </p:cNvSpPr>
          <p:nvPr>
            <p:ph type="title"/>
          </p:nvPr>
        </p:nvSpPr>
        <p:spPr/>
        <p:txBody>
          <a:bodyPr/>
          <a:lstStyle/>
          <a:p>
            <a:r>
              <a:rPr lang="en-US" altLang="ko-KR" dirty="0"/>
              <a:t>Problem 4</a:t>
            </a:r>
            <a:endParaRPr lang="ko-KR" altLang="en-US" dirty="0"/>
          </a:p>
        </p:txBody>
      </p:sp>
      <p:sp>
        <p:nvSpPr>
          <p:cNvPr id="5" name="바닥글 개체 틀 4">
            <a:extLst>
              <a:ext uri="{FF2B5EF4-FFF2-40B4-BE49-F238E27FC236}">
                <a16:creationId xmlns:a16="http://schemas.microsoft.com/office/drawing/2014/main" id="{469BD943-32B8-45BE-B408-AD4DA558535E}"/>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A63765C6-5B39-4E1C-98F7-42A2C49706F5}"/>
              </a:ext>
            </a:extLst>
          </p:cNvPr>
          <p:cNvSpPr>
            <a:spLocks noGrp="1"/>
          </p:cNvSpPr>
          <p:nvPr>
            <p:ph type="sldNum" sz="quarter" idx="4"/>
          </p:nvPr>
        </p:nvSpPr>
        <p:spPr/>
        <p:txBody>
          <a:bodyPr/>
          <a:lstStyle/>
          <a:p>
            <a:fld id="{6B75397A-7516-403F-881B-84879BD0A30E}" type="slidenum">
              <a:rPr lang="ko-KR" altLang="en-US" smtClean="0"/>
              <a:t>4</a:t>
            </a:fld>
            <a:endParaRPr lang="ko-KR" altLang="en-US"/>
          </a:p>
        </p:txBody>
      </p:sp>
      <p:graphicFrame>
        <p:nvGraphicFramePr>
          <p:cNvPr id="12" name="표 11">
            <a:extLst>
              <a:ext uri="{FF2B5EF4-FFF2-40B4-BE49-F238E27FC236}">
                <a16:creationId xmlns:a16="http://schemas.microsoft.com/office/drawing/2014/main" id="{92E6E0EA-42B9-4400-84A3-24F7DA739A9F}"/>
              </a:ext>
            </a:extLst>
          </p:cNvPr>
          <p:cNvGraphicFramePr>
            <a:graphicFrameLocks noGrp="1"/>
          </p:cNvGraphicFramePr>
          <p:nvPr>
            <p:extLst>
              <p:ext uri="{D42A27DB-BD31-4B8C-83A1-F6EECF244321}">
                <p14:modId xmlns:p14="http://schemas.microsoft.com/office/powerpoint/2010/main" val="3288923090"/>
              </p:ext>
            </p:extLst>
          </p:nvPr>
        </p:nvGraphicFramePr>
        <p:xfrm>
          <a:off x="803631" y="2533456"/>
          <a:ext cx="5797407" cy="3389488"/>
        </p:xfrm>
        <a:graphic>
          <a:graphicData uri="http://schemas.openxmlformats.org/drawingml/2006/table">
            <a:tbl>
              <a:tblPr>
                <a:tableStyleId>{0E3FDE45-AF77-4B5C-9715-49D594BDF05E}</a:tableStyleId>
              </a:tblPr>
              <a:tblGrid>
                <a:gridCol w="527037">
                  <a:extLst>
                    <a:ext uri="{9D8B030D-6E8A-4147-A177-3AD203B41FA5}">
                      <a16:colId xmlns:a16="http://schemas.microsoft.com/office/drawing/2014/main" val="3838472200"/>
                    </a:ext>
                  </a:extLst>
                </a:gridCol>
                <a:gridCol w="527037">
                  <a:extLst>
                    <a:ext uri="{9D8B030D-6E8A-4147-A177-3AD203B41FA5}">
                      <a16:colId xmlns:a16="http://schemas.microsoft.com/office/drawing/2014/main" val="4222029947"/>
                    </a:ext>
                  </a:extLst>
                </a:gridCol>
                <a:gridCol w="527037">
                  <a:extLst>
                    <a:ext uri="{9D8B030D-6E8A-4147-A177-3AD203B41FA5}">
                      <a16:colId xmlns:a16="http://schemas.microsoft.com/office/drawing/2014/main" val="2519188003"/>
                    </a:ext>
                  </a:extLst>
                </a:gridCol>
                <a:gridCol w="527037">
                  <a:extLst>
                    <a:ext uri="{9D8B030D-6E8A-4147-A177-3AD203B41FA5}">
                      <a16:colId xmlns:a16="http://schemas.microsoft.com/office/drawing/2014/main" val="1579557855"/>
                    </a:ext>
                  </a:extLst>
                </a:gridCol>
                <a:gridCol w="527037">
                  <a:extLst>
                    <a:ext uri="{9D8B030D-6E8A-4147-A177-3AD203B41FA5}">
                      <a16:colId xmlns:a16="http://schemas.microsoft.com/office/drawing/2014/main" val="3932916353"/>
                    </a:ext>
                  </a:extLst>
                </a:gridCol>
                <a:gridCol w="527037">
                  <a:extLst>
                    <a:ext uri="{9D8B030D-6E8A-4147-A177-3AD203B41FA5}">
                      <a16:colId xmlns:a16="http://schemas.microsoft.com/office/drawing/2014/main" val="2130389709"/>
                    </a:ext>
                  </a:extLst>
                </a:gridCol>
                <a:gridCol w="527037">
                  <a:extLst>
                    <a:ext uri="{9D8B030D-6E8A-4147-A177-3AD203B41FA5}">
                      <a16:colId xmlns:a16="http://schemas.microsoft.com/office/drawing/2014/main" val="2511212420"/>
                    </a:ext>
                  </a:extLst>
                </a:gridCol>
                <a:gridCol w="527037">
                  <a:extLst>
                    <a:ext uri="{9D8B030D-6E8A-4147-A177-3AD203B41FA5}">
                      <a16:colId xmlns:a16="http://schemas.microsoft.com/office/drawing/2014/main" val="78643579"/>
                    </a:ext>
                  </a:extLst>
                </a:gridCol>
                <a:gridCol w="527037">
                  <a:extLst>
                    <a:ext uri="{9D8B030D-6E8A-4147-A177-3AD203B41FA5}">
                      <a16:colId xmlns:a16="http://schemas.microsoft.com/office/drawing/2014/main" val="3452783042"/>
                    </a:ext>
                  </a:extLst>
                </a:gridCol>
                <a:gridCol w="527037">
                  <a:extLst>
                    <a:ext uri="{9D8B030D-6E8A-4147-A177-3AD203B41FA5}">
                      <a16:colId xmlns:a16="http://schemas.microsoft.com/office/drawing/2014/main" val="3827176544"/>
                    </a:ext>
                  </a:extLst>
                </a:gridCol>
                <a:gridCol w="527037">
                  <a:extLst>
                    <a:ext uri="{9D8B030D-6E8A-4147-A177-3AD203B41FA5}">
                      <a16:colId xmlns:a16="http://schemas.microsoft.com/office/drawing/2014/main" val="2226108461"/>
                    </a:ext>
                  </a:extLst>
                </a:gridCol>
              </a:tblGrid>
              <a:tr h="257166">
                <a:tc gridSpan="10">
                  <a:txBody>
                    <a:bodyPr/>
                    <a:lstStyle/>
                    <a:p>
                      <a:pPr algn="ctr" fontAlgn="t"/>
                      <a:r>
                        <a:rPr lang="en-US" sz="800" b="1" dirty="0">
                          <a:solidFill>
                            <a:srgbClr val="2C6655"/>
                          </a:solidFill>
                          <a:effectLst/>
                        </a:rPr>
                        <a:t/>
                      </a:r>
                      <a:br>
                        <a:rPr lang="en-US" sz="800" b="1" dirty="0">
                          <a:solidFill>
                            <a:srgbClr val="2C6655"/>
                          </a:solidFill>
                          <a:effectLst/>
                        </a:rPr>
                      </a:br>
                      <a:r>
                        <a:rPr lang="en-US" sz="800" b="1" dirty="0">
                          <a:solidFill>
                            <a:srgbClr val="2C6655"/>
                          </a:solidFill>
                          <a:effectLst/>
                        </a:rPr>
                        <a:t>Random Numbers Column Number</a:t>
                      </a:r>
                      <a:endParaRPr lang="en-US" sz="800" b="1" i="0" dirty="0">
                        <a:solidFill>
                          <a:srgbClr val="2C6655"/>
                        </a:solidFill>
                        <a:effectLst/>
                        <a:latin typeface="inherit"/>
                      </a:endParaRPr>
                    </a:p>
                  </a:txBody>
                  <a:tcPr marL="21065" marR="21065" marT="10532" marB="10532"/>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latinLnBrk="1"/>
                      <a:endParaRPr lang="ko-KR" altLang="en-US" sz="800"/>
                    </a:p>
                  </a:txBody>
                  <a:tcPr marL="21065" marR="21065" marT="10532" marB="10532"/>
                </a:tc>
                <a:extLst>
                  <a:ext uri="{0D108BD9-81ED-4DB2-BD59-A6C34878D82A}">
                    <a16:rowId xmlns:a16="http://schemas.microsoft.com/office/drawing/2014/main" val="3041566125"/>
                  </a:ext>
                </a:extLst>
              </a:tr>
              <a:tr h="257166">
                <a:tc>
                  <a:txBody>
                    <a:bodyPr/>
                    <a:lstStyle/>
                    <a:p>
                      <a:pPr algn="l" fontAlgn="t"/>
                      <a:r>
                        <a:rPr lang="en-US" sz="800" b="1">
                          <a:solidFill>
                            <a:srgbClr val="2C6655"/>
                          </a:solidFill>
                          <a:effectLst/>
                        </a:rPr>
                        <a:t>Row Number</a:t>
                      </a:r>
                      <a:endParaRPr lang="en-US"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01-05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dirty="0">
                          <a:solidFill>
                            <a:srgbClr val="2C6655"/>
                          </a:solidFill>
                          <a:effectLst/>
                        </a:rPr>
                        <a:t>06-10</a:t>
                      </a:r>
                      <a:endParaRPr lang="en-US" altLang="ko-KR" sz="800" b="1" i="0" dirty="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11-15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16-20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21-25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26-30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31-35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36-40</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41-45</a:t>
                      </a:r>
                      <a:endParaRPr lang="en-US" altLang="ko-KR" sz="800" b="1" i="0">
                        <a:solidFill>
                          <a:srgbClr val="2C6655"/>
                        </a:solidFill>
                        <a:effectLst/>
                        <a:latin typeface="inherit"/>
                      </a:endParaRPr>
                    </a:p>
                  </a:txBody>
                  <a:tcPr marL="21065" marR="21065" marT="10532" marB="10532"/>
                </a:tc>
                <a:tc>
                  <a:txBody>
                    <a:bodyPr/>
                    <a:lstStyle/>
                    <a:p>
                      <a:pPr algn="ctr" fontAlgn="t"/>
                      <a:r>
                        <a:rPr lang="en-US" altLang="ko-KR" sz="800" b="1">
                          <a:solidFill>
                            <a:srgbClr val="2C6655"/>
                          </a:solidFill>
                          <a:effectLst/>
                        </a:rPr>
                        <a:t>46-50</a:t>
                      </a:r>
                      <a:endParaRPr lang="en-US" altLang="ko-KR" sz="800" b="1" i="0">
                        <a:solidFill>
                          <a:srgbClr val="2C6655"/>
                        </a:solidFill>
                        <a:effectLst/>
                        <a:latin typeface="inherit"/>
                      </a:endParaRPr>
                    </a:p>
                  </a:txBody>
                  <a:tcPr marL="21065" marR="21065" marT="10532" marB="10532"/>
                </a:tc>
                <a:extLst>
                  <a:ext uri="{0D108BD9-81ED-4DB2-BD59-A6C34878D82A}">
                    <a16:rowId xmlns:a16="http://schemas.microsoft.com/office/drawing/2014/main" val="2690468671"/>
                  </a:ext>
                </a:extLst>
              </a:tr>
              <a:tr h="141572">
                <a:tc>
                  <a:txBody>
                    <a:bodyPr/>
                    <a:lstStyle/>
                    <a:p>
                      <a:pPr algn="l" fontAlgn="t"/>
                      <a:r>
                        <a:rPr lang="en-US" altLang="ko-KR" sz="800" b="1">
                          <a:effectLst/>
                        </a:rPr>
                        <a:t>01</a:t>
                      </a:r>
                      <a:endParaRPr lang="ko-KR" altLang="en-US" sz="800">
                        <a:effectLst/>
                      </a:endParaRPr>
                    </a:p>
                  </a:txBody>
                  <a:tcPr marL="21065" marR="21065" marT="10532" marB="10532"/>
                </a:tc>
                <a:tc>
                  <a:txBody>
                    <a:bodyPr/>
                    <a:lstStyle/>
                    <a:p>
                      <a:pPr algn="ctr" fontAlgn="t"/>
                      <a:r>
                        <a:rPr lang="en-US" altLang="ko-KR" sz="800">
                          <a:effectLst/>
                        </a:rPr>
                        <a:t>89392</a:t>
                      </a:r>
                    </a:p>
                  </a:txBody>
                  <a:tcPr marL="21065" marR="21065" marT="10532" marB="10532"/>
                </a:tc>
                <a:tc>
                  <a:txBody>
                    <a:bodyPr/>
                    <a:lstStyle/>
                    <a:p>
                      <a:pPr algn="ctr" fontAlgn="t"/>
                      <a:r>
                        <a:rPr lang="en-US" altLang="ko-KR" sz="800">
                          <a:effectLst/>
                        </a:rPr>
                        <a:t>23212</a:t>
                      </a:r>
                    </a:p>
                  </a:txBody>
                  <a:tcPr marL="21065" marR="21065" marT="10532" marB="10532"/>
                </a:tc>
                <a:tc>
                  <a:txBody>
                    <a:bodyPr/>
                    <a:lstStyle/>
                    <a:p>
                      <a:pPr algn="ctr" fontAlgn="t"/>
                      <a:r>
                        <a:rPr lang="en-US" altLang="ko-KR" sz="800">
                          <a:effectLst/>
                        </a:rPr>
                        <a:t>74483</a:t>
                      </a:r>
                    </a:p>
                  </a:txBody>
                  <a:tcPr marL="21065" marR="21065" marT="10532" marB="10532"/>
                </a:tc>
                <a:tc>
                  <a:txBody>
                    <a:bodyPr/>
                    <a:lstStyle/>
                    <a:p>
                      <a:pPr algn="ctr" fontAlgn="t"/>
                      <a:r>
                        <a:rPr lang="en-US" altLang="ko-KR" sz="800">
                          <a:effectLst/>
                        </a:rPr>
                        <a:t>36590</a:t>
                      </a:r>
                    </a:p>
                  </a:txBody>
                  <a:tcPr marL="21065" marR="21065" marT="10532" marB="10532"/>
                </a:tc>
                <a:tc>
                  <a:txBody>
                    <a:bodyPr/>
                    <a:lstStyle/>
                    <a:p>
                      <a:pPr algn="ctr" fontAlgn="t"/>
                      <a:r>
                        <a:rPr lang="en-US" altLang="ko-KR" sz="800">
                          <a:effectLst/>
                        </a:rPr>
                        <a:t>25956</a:t>
                      </a:r>
                    </a:p>
                  </a:txBody>
                  <a:tcPr marL="21065" marR="21065" marT="10532" marB="10532"/>
                </a:tc>
                <a:tc>
                  <a:txBody>
                    <a:bodyPr/>
                    <a:lstStyle/>
                    <a:p>
                      <a:pPr algn="ctr" fontAlgn="t"/>
                      <a:r>
                        <a:rPr lang="en-US" altLang="ko-KR" sz="800">
                          <a:effectLst/>
                        </a:rPr>
                        <a:t>36544</a:t>
                      </a:r>
                    </a:p>
                  </a:txBody>
                  <a:tcPr marL="21065" marR="21065" marT="10532" marB="10532"/>
                </a:tc>
                <a:tc>
                  <a:txBody>
                    <a:bodyPr/>
                    <a:lstStyle/>
                    <a:p>
                      <a:pPr algn="ctr" fontAlgn="t"/>
                      <a:r>
                        <a:rPr lang="en-US" altLang="ko-KR" sz="800">
                          <a:effectLst/>
                        </a:rPr>
                        <a:t>68518</a:t>
                      </a:r>
                    </a:p>
                  </a:txBody>
                  <a:tcPr marL="21065" marR="21065" marT="10532" marB="10532"/>
                </a:tc>
                <a:tc>
                  <a:txBody>
                    <a:bodyPr/>
                    <a:lstStyle/>
                    <a:p>
                      <a:pPr algn="ctr" fontAlgn="t"/>
                      <a:r>
                        <a:rPr lang="en-US" altLang="ko-KR" sz="800">
                          <a:effectLst/>
                        </a:rPr>
                        <a:t>40805</a:t>
                      </a:r>
                    </a:p>
                  </a:txBody>
                  <a:tcPr marL="21065" marR="21065" marT="10532" marB="10532"/>
                </a:tc>
                <a:tc>
                  <a:txBody>
                    <a:bodyPr/>
                    <a:lstStyle/>
                    <a:p>
                      <a:pPr algn="ctr" fontAlgn="t"/>
                      <a:r>
                        <a:rPr lang="en-US" altLang="ko-KR" sz="800">
                          <a:effectLst/>
                        </a:rPr>
                        <a:t>09980</a:t>
                      </a:r>
                    </a:p>
                  </a:txBody>
                  <a:tcPr marL="21065" marR="21065" marT="10532" marB="10532"/>
                </a:tc>
                <a:tc>
                  <a:txBody>
                    <a:bodyPr/>
                    <a:lstStyle/>
                    <a:p>
                      <a:pPr algn="ctr" fontAlgn="t"/>
                      <a:r>
                        <a:rPr lang="en-US" altLang="ko-KR" sz="800">
                          <a:effectLst/>
                        </a:rPr>
                        <a:t>00467</a:t>
                      </a:r>
                    </a:p>
                  </a:txBody>
                  <a:tcPr marL="21065" marR="21065" marT="10532" marB="10532"/>
                </a:tc>
                <a:extLst>
                  <a:ext uri="{0D108BD9-81ED-4DB2-BD59-A6C34878D82A}">
                    <a16:rowId xmlns:a16="http://schemas.microsoft.com/office/drawing/2014/main" val="1212755613"/>
                  </a:ext>
                </a:extLst>
              </a:tr>
              <a:tr h="141572">
                <a:tc>
                  <a:txBody>
                    <a:bodyPr/>
                    <a:lstStyle/>
                    <a:p>
                      <a:pPr algn="l" fontAlgn="t"/>
                      <a:r>
                        <a:rPr lang="en-US" altLang="ko-KR" sz="800" b="1">
                          <a:effectLst/>
                        </a:rPr>
                        <a:t>02</a:t>
                      </a:r>
                      <a:endParaRPr lang="ko-KR" altLang="en-US" sz="800">
                        <a:effectLst/>
                      </a:endParaRPr>
                    </a:p>
                  </a:txBody>
                  <a:tcPr marL="21065" marR="21065" marT="10532" marB="10532"/>
                </a:tc>
                <a:tc>
                  <a:txBody>
                    <a:bodyPr/>
                    <a:lstStyle/>
                    <a:p>
                      <a:pPr algn="ctr" fontAlgn="t"/>
                      <a:r>
                        <a:rPr lang="en-US" altLang="ko-KR" sz="800">
                          <a:effectLst/>
                        </a:rPr>
                        <a:t>61458</a:t>
                      </a:r>
                    </a:p>
                  </a:txBody>
                  <a:tcPr marL="21065" marR="21065" marT="10532" marB="10532"/>
                </a:tc>
                <a:tc>
                  <a:txBody>
                    <a:bodyPr/>
                    <a:lstStyle/>
                    <a:p>
                      <a:pPr algn="ctr" fontAlgn="t"/>
                      <a:r>
                        <a:rPr lang="en-US" altLang="ko-KR" sz="800">
                          <a:effectLst/>
                        </a:rPr>
                        <a:t>17639</a:t>
                      </a:r>
                    </a:p>
                  </a:txBody>
                  <a:tcPr marL="21065" marR="21065" marT="10532" marB="10532"/>
                </a:tc>
                <a:tc>
                  <a:txBody>
                    <a:bodyPr/>
                    <a:lstStyle/>
                    <a:p>
                      <a:pPr algn="ctr" fontAlgn="t"/>
                      <a:r>
                        <a:rPr lang="en-US" altLang="ko-KR" sz="800">
                          <a:effectLst/>
                        </a:rPr>
                        <a:t>96252</a:t>
                      </a:r>
                    </a:p>
                  </a:txBody>
                  <a:tcPr marL="21065" marR="21065" marT="10532" marB="10532"/>
                </a:tc>
                <a:tc>
                  <a:txBody>
                    <a:bodyPr/>
                    <a:lstStyle/>
                    <a:p>
                      <a:pPr algn="ctr" fontAlgn="t"/>
                      <a:r>
                        <a:rPr lang="en-US" altLang="ko-KR" sz="800">
                          <a:effectLst/>
                        </a:rPr>
                        <a:t>95649</a:t>
                      </a:r>
                    </a:p>
                  </a:txBody>
                  <a:tcPr marL="21065" marR="21065" marT="10532" marB="10532"/>
                </a:tc>
                <a:tc>
                  <a:txBody>
                    <a:bodyPr/>
                    <a:lstStyle/>
                    <a:p>
                      <a:pPr algn="ctr" fontAlgn="t"/>
                      <a:r>
                        <a:rPr lang="en-US" altLang="ko-KR" sz="800">
                          <a:effectLst/>
                        </a:rPr>
                        <a:t>73727</a:t>
                      </a:r>
                    </a:p>
                  </a:txBody>
                  <a:tcPr marL="21065" marR="21065" marT="10532" marB="10532"/>
                </a:tc>
                <a:tc>
                  <a:txBody>
                    <a:bodyPr/>
                    <a:lstStyle/>
                    <a:p>
                      <a:pPr algn="ctr" fontAlgn="t"/>
                      <a:r>
                        <a:rPr lang="en-US" altLang="ko-KR" sz="800">
                          <a:effectLst/>
                        </a:rPr>
                        <a:t>33912</a:t>
                      </a:r>
                    </a:p>
                  </a:txBody>
                  <a:tcPr marL="21065" marR="21065" marT="10532" marB="10532"/>
                </a:tc>
                <a:tc>
                  <a:txBody>
                    <a:bodyPr/>
                    <a:lstStyle/>
                    <a:p>
                      <a:pPr algn="ctr" fontAlgn="t"/>
                      <a:r>
                        <a:rPr lang="en-US" altLang="ko-KR" sz="800">
                          <a:effectLst/>
                        </a:rPr>
                        <a:t>72896</a:t>
                      </a:r>
                    </a:p>
                  </a:txBody>
                  <a:tcPr marL="21065" marR="21065" marT="10532" marB="10532"/>
                </a:tc>
                <a:tc>
                  <a:txBody>
                    <a:bodyPr/>
                    <a:lstStyle/>
                    <a:p>
                      <a:pPr algn="ctr" fontAlgn="t"/>
                      <a:r>
                        <a:rPr lang="en-US" altLang="ko-KR" sz="800">
                          <a:effectLst/>
                        </a:rPr>
                        <a:t>66218</a:t>
                      </a:r>
                    </a:p>
                  </a:txBody>
                  <a:tcPr marL="21065" marR="21065" marT="10532" marB="10532"/>
                </a:tc>
                <a:tc>
                  <a:txBody>
                    <a:bodyPr/>
                    <a:lstStyle/>
                    <a:p>
                      <a:pPr algn="ctr" fontAlgn="t"/>
                      <a:r>
                        <a:rPr lang="en-US" altLang="ko-KR" sz="800">
                          <a:effectLst/>
                        </a:rPr>
                        <a:t>52341</a:t>
                      </a:r>
                    </a:p>
                  </a:txBody>
                  <a:tcPr marL="21065" marR="21065" marT="10532" marB="10532"/>
                </a:tc>
                <a:tc>
                  <a:txBody>
                    <a:bodyPr/>
                    <a:lstStyle/>
                    <a:p>
                      <a:pPr algn="ctr" fontAlgn="t"/>
                      <a:r>
                        <a:rPr lang="en-US" altLang="ko-KR" sz="800">
                          <a:effectLst/>
                        </a:rPr>
                        <a:t>97141</a:t>
                      </a:r>
                    </a:p>
                  </a:txBody>
                  <a:tcPr marL="21065" marR="21065" marT="10532" marB="10532"/>
                </a:tc>
                <a:extLst>
                  <a:ext uri="{0D108BD9-81ED-4DB2-BD59-A6C34878D82A}">
                    <a16:rowId xmlns:a16="http://schemas.microsoft.com/office/drawing/2014/main" val="2438657941"/>
                  </a:ext>
                </a:extLst>
              </a:tr>
              <a:tr h="141572">
                <a:tc>
                  <a:txBody>
                    <a:bodyPr/>
                    <a:lstStyle/>
                    <a:p>
                      <a:pPr algn="l" fontAlgn="t"/>
                      <a:r>
                        <a:rPr lang="en-US" altLang="ko-KR" sz="800" b="1">
                          <a:effectLst/>
                        </a:rPr>
                        <a:t>03</a:t>
                      </a:r>
                      <a:endParaRPr lang="ko-KR" altLang="en-US" sz="800">
                        <a:effectLst/>
                      </a:endParaRPr>
                    </a:p>
                  </a:txBody>
                  <a:tcPr marL="21065" marR="21065" marT="10532" marB="10532"/>
                </a:tc>
                <a:tc>
                  <a:txBody>
                    <a:bodyPr/>
                    <a:lstStyle/>
                    <a:p>
                      <a:pPr algn="ctr" fontAlgn="t"/>
                      <a:r>
                        <a:rPr lang="en-US" altLang="ko-KR" sz="800">
                          <a:effectLst/>
                        </a:rPr>
                        <a:t>11452</a:t>
                      </a:r>
                    </a:p>
                  </a:txBody>
                  <a:tcPr marL="21065" marR="21065" marT="10532" marB="10532"/>
                </a:tc>
                <a:tc>
                  <a:txBody>
                    <a:bodyPr/>
                    <a:lstStyle/>
                    <a:p>
                      <a:pPr algn="ctr" fontAlgn="t"/>
                      <a:r>
                        <a:rPr lang="en-US" altLang="ko-KR" sz="800">
                          <a:effectLst/>
                        </a:rPr>
                        <a:t>74197</a:t>
                      </a:r>
                    </a:p>
                  </a:txBody>
                  <a:tcPr marL="21065" marR="21065" marT="10532" marB="10532"/>
                </a:tc>
                <a:tc>
                  <a:txBody>
                    <a:bodyPr/>
                    <a:lstStyle/>
                    <a:p>
                      <a:pPr algn="ctr" fontAlgn="t"/>
                      <a:r>
                        <a:rPr lang="en-US" altLang="ko-KR" sz="800">
                          <a:effectLst/>
                        </a:rPr>
                        <a:t>81962</a:t>
                      </a:r>
                    </a:p>
                  </a:txBody>
                  <a:tcPr marL="21065" marR="21065" marT="10532" marB="10532"/>
                </a:tc>
                <a:tc>
                  <a:txBody>
                    <a:bodyPr/>
                    <a:lstStyle/>
                    <a:p>
                      <a:pPr algn="ctr" fontAlgn="t"/>
                      <a:r>
                        <a:rPr lang="en-US" altLang="ko-KR" sz="800" dirty="0">
                          <a:effectLst/>
                        </a:rPr>
                        <a:t>48443</a:t>
                      </a:r>
                    </a:p>
                  </a:txBody>
                  <a:tcPr marL="21065" marR="21065" marT="10532" marB="10532"/>
                </a:tc>
                <a:tc>
                  <a:txBody>
                    <a:bodyPr/>
                    <a:lstStyle/>
                    <a:p>
                      <a:pPr algn="ctr" fontAlgn="t"/>
                      <a:r>
                        <a:rPr lang="en-US" altLang="ko-KR" sz="800">
                          <a:effectLst/>
                        </a:rPr>
                        <a:t>90360</a:t>
                      </a:r>
                    </a:p>
                  </a:txBody>
                  <a:tcPr marL="21065" marR="21065" marT="10532" marB="10532"/>
                </a:tc>
                <a:tc>
                  <a:txBody>
                    <a:bodyPr/>
                    <a:lstStyle/>
                    <a:p>
                      <a:pPr algn="ctr" fontAlgn="t"/>
                      <a:r>
                        <a:rPr lang="en-US" altLang="ko-KR" sz="800">
                          <a:effectLst/>
                        </a:rPr>
                        <a:t>26480</a:t>
                      </a:r>
                    </a:p>
                  </a:txBody>
                  <a:tcPr marL="21065" marR="21065" marT="10532" marB="10532"/>
                </a:tc>
                <a:tc>
                  <a:txBody>
                    <a:bodyPr/>
                    <a:lstStyle/>
                    <a:p>
                      <a:pPr algn="ctr" fontAlgn="t"/>
                      <a:r>
                        <a:rPr lang="en-US" altLang="ko-KR" sz="800">
                          <a:effectLst/>
                        </a:rPr>
                        <a:t>73231</a:t>
                      </a:r>
                    </a:p>
                  </a:txBody>
                  <a:tcPr marL="21065" marR="21065" marT="10532" marB="10532"/>
                </a:tc>
                <a:tc>
                  <a:txBody>
                    <a:bodyPr/>
                    <a:lstStyle/>
                    <a:p>
                      <a:pPr algn="ctr" fontAlgn="t"/>
                      <a:r>
                        <a:rPr lang="en-US" altLang="ko-KR" sz="800">
                          <a:effectLst/>
                        </a:rPr>
                        <a:t>37740</a:t>
                      </a:r>
                    </a:p>
                  </a:txBody>
                  <a:tcPr marL="21065" marR="21065" marT="10532" marB="10532"/>
                </a:tc>
                <a:tc>
                  <a:txBody>
                    <a:bodyPr/>
                    <a:lstStyle/>
                    <a:p>
                      <a:pPr algn="ctr" fontAlgn="t"/>
                      <a:r>
                        <a:rPr lang="en-US" altLang="ko-KR" sz="800">
                          <a:effectLst/>
                        </a:rPr>
                        <a:t>26628</a:t>
                      </a:r>
                    </a:p>
                  </a:txBody>
                  <a:tcPr marL="21065" marR="21065" marT="10532" marB="10532"/>
                </a:tc>
                <a:tc>
                  <a:txBody>
                    <a:bodyPr/>
                    <a:lstStyle/>
                    <a:p>
                      <a:pPr algn="ctr" fontAlgn="t"/>
                      <a:r>
                        <a:rPr lang="en-US" altLang="ko-KR" sz="800">
                          <a:effectLst/>
                        </a:rPr>
                        <a:t>44690</a:t>
                      </a:r>
                    </a:p>
                  </a:txBody>
                  <a:tcPr marL="21065" marR="21065" marT="10532" marB="10532"/>
                </a:tc>
                <a:extLst>
                  <a:ext uri="{0D108BD9-81ED-4DB2-BD59-A6C34878D82A}">
                    <a16:rowId xmlns:a16="http://schemas.microsoft.com/office/drawing/2014/main" val="1275822644"/>
                  </a:ext>
                </a:extLst>
              </a:tr>
              <a:tr h="141572">
                <a:tc>
                  <a:txBody>
                    <a:bodyPr/>
                    <a:lstStyle/>
                    <a:p>
                      <a:pPr algn="l" fontAlgn="t"/>
                      <a:r>
                        <a:rPr lang="en-US" altLang="ko-KR" sz="800" b="1">
                          <a:effectLst/>
                        </a:rPr>
                        <a:t>04</a:t>
                      </a:r>
                      <a:endParaRPr lang="ko-KR" altLang="en-US" sz="800">
                        <a:effectLst/>
                      </a:endParaRPr>
                    </a:p>
                  </a:txBody>
                  <a:tcPr marL="21065" marR="21065" marT="10532" marB="10532"/>
                </a:tc>
                <a:tc>
                  <a:txBody>
                    <a:bodyPr/>
                    <a:lstStyle/>
                    <a:p>
                      <a:pPr algn="ctr" fontAlgn="t"/>
                      <a:r>
                        <a:rPr lang="en-US" altLang="ko-KR" sz="800">
                          <a:effectLst/>
                        </a:rPr>
                        <a:t>27575</a:t>
                      </a:r>
                    </a:p>
                  </a:txBody>
                  <a:tcPr marL="21065" marR="21065" marT="10532" marB="10532"/>
                </a:tc>
                <a:tc>
                  <a:txBody>
                    <a:bodyPr/>
                    <a:lstStyle/>
                    <a:p>
                      <a:pPr algn="ctr" fontAlgn="t"/>
                      <a:r>
                        <a:rPr lang="en-US" altLang="ko-KR" sz="800">
                          <a:effectLst/>
                        </a:rPr>
                        <a:t>04429</a:t>
                      </a:r>
                    </a:p>
                  </a:txBody>
                  <a:tcPr marL="21065" marR="21065" marT="10532" marB="10532"/>
                </a:tc>
                <a:tc>
                  <a:txBody>
                    <a:bodyPr/>
                    <a:lstStyle/>
                    <a:p>
                      <a:pPr algn="ctr" fontAlgn="t"/>
                      <a:r>
                        <a:rPr lang="en-US" altLang="ko-KR" sz="800">
                          <a:effectLst/>
                        </a:rPr>
                        <a:t>31308</a:t>
                      </a:r>
                    </a:p>
                  </a:txBody>
                  <a:tcPr marL="21065" marR="21065" marT="10532" marB="10532"/>
                </a:tc>
                <a:tc>
                  <a:txBody>
                    <a:bodyPr/>
                    <a:lstStyle/>
                    <a:p>
                      <a:pPr algn="ctr" fontAlgn="t"/>
                      <a:r>
                        <a:rPr lang="en-US" altLang="ko-KR" sz="800">
                          <a:effectLst/>
                        </a:rPr>
                        <a:t>02241</a:t>
                      </a:r>
                    </a:p>
                  </a:txBody>
                  <a:tcPr marL="21065" marR="21065" marT="10532" marB="10532"/>
                </a:tc>
                <a:tc>
                  <a:txBody>
                    <a:bodyPr/>
                    <a:lstStyle/>
                    <a:p>
                      <a:pPr algn="ctr" fontAlgn="t"/>
                      <a:r>
                        <a:rPr lang="en-US" altLang="ko-KR" sz="800">
                          <a:effectLst/>
                        </a:rPr>
                        <a:t>01698</a:t>
                      </a:r>
                    </a:p>
                  </a:txBody>
                  <a:tcPr marL="21065" marR="21065" marT="10532" marB="10532"/>
                </a:tc>
                <a:tc>
                  <a:txBody>
                    <a:bodyPr/>
                    <a:lstStyle/>
                    <a:p>
                      <a:pPr algn="ctr" fontAlgn="t"/>
                      <a:r>
                        <a:rPr lang="en-US" altLang="ko-KR" sz="800">
                          <a:effectLst/>
                        </a:rPr>
                        <a:t>19191</a:t>
                      </a:r>
                    </a:p>
                  </a:txBody>
                  <a:tcPr marL="21065" marR="21065" marT="10532" marB="10532"/>
                </a:tc>
                <a:tc>
                  <a:txBody>
                    <a:bodyPr/>
                    <a:lstStyle/>
                    <a:p>
                      <a:pPr algn="ctr" fontAlgn="t"/>
                      <a:r>
                        <a:rPr lang="en-US" altLang="ko-KR" sz="800">
                          <a:effectLst/>
                        </a:rPr>
                        <a:t>18948</a:t>
                      </a:r>
                    </a:p>
                  </a:txBody>
                  <a:tcPr marL="21065" marR="21065" marT="10532" marB="10532"/>
                </a:tc>
                <a:tc>
                  <a:txBody>
                    <a:bodyPr/>
                    <a:lstStyle/>
                    <a:p>
                      <a:pPr algn="ctr" fontAlgn="t"/>
                      <a:r>
                        <a:rPr lang="en-US" altLang="ko-KR" sz="800">
                          <a:effectLst/>
                        </a:rPr>
                        <a:t>78871</a:t>
                      </a:r>
                    </a:p>
                  </a:txBody>
                  <a:tcPr marL="21065" marR="21065" marT="10532" marB="10532"/>
                </a:tc>
                <a:tc>
                  <a:txBody>
                    <a:bodyPr/>
                    <a:lstStyle/>
                    <a:p>
                      <a:pPr algn="ctr" fontAlgn="t"/>
                      <a:r>
                        <a:rPr lang="en-US" altLang="ko-KR" sz="800">
                          <a:effectLst/>
                        </a:rPr>
                        <a:t>36030</a:t>
                      </a:r>
                    </a:p>
                  </a:txBody>
                  <a:tcPr marL="21065" marR="21065" marT="10532" marB="10532"/>
                </a:tc>
                <a:tc>
                  <a:txBody>
                    <a:bodyPr/>
                    <a:lstStyle/>
                    <a:p>
                      <a:pPr algn="ctr" fontAlgn="t"/>
                      <a:r>
                        <a:rPr lang="en-US" altLang="ko-KR" sz="800">
                          <a:effectLst/>
                        </a:rPr>
                        <a:t>23980</a:t>
                      </a:r>
                    </a:p>
                  </a:txBody>
                  <a:tcPr marL="21065" marR="21065" marT="10532" marB="10532"/>
                </a:tc>
                <a:extLst>
                  <a:ext uri="{0D108BD9-81ED-4DB2-BD59-A6C34878D82A}">
                    <a16:rowId xmlns:a16="http://schemas.microsoft.com/office/drawing/2014/main" val="2057108638"/>
                  </a:ext>
                </a:extLst>
              </a:tr>
              <a:tr h="141572">
                <a:tc>
                  <a:txBody>
                    <a:bodyPr/>
                    <a:lstStyle/>
                    <a:p>
                      <a:pPr algn="l" fontAlgn="t"/>
                      <a:r>
                        <a:rPr lang="en-US" altLang="ko-KR" sz="800" b="1">
                          <a:effectLst/>
                        </a:rPr>
                        <a:t>05</a:t>
                      </a:r>
                      <a:endParaRPr lang="ko-KR" altLang="en-US" sz="800">
                        <a:effectLst/>
                      </a:endParaRPr>
                    </a:p>
                  </a:txBody>
                  <a:tcPr marL="21065" marR="21065" marT="10532" marB="10532"/>
                </a:tc>
                <a:tc>
                  <a:txBody>
                    <a:bodyPr/>
                    <a:lstStyle/>
                    <a:p>
                      <a:pPr algn="ctr" fontAlgn="t"/>
                      <a:r>
                        <a:rPr lang="en-US" altLang="ko-KR" sz="800" dirty="0">
                          <a:effectLst/>
                        </a:rPr>
                        <a:t>36829</a:t>
                      </a:r>
                    </a:p>
                  </a:txBody>
                  <a:tcPr marL="21065" marR="21065" marT="10532" marB="10532"/>
                </a:tc>
                <a:tc>
                  <a:txBody>
                    <a:bodyPr/>
                    <a:lstStyle/>
                    <a:p>
                      <a:pPr algn="ctr" fontAlgn="t"/>
                      <a:r>
                        <a:rPr lang="en-US" altLang="ko-KR" sz="800">
                          <a:effectLst/>
                        </a:rPr>
                        <a:t>59109</a:t>
                      </a:r>
                    </a:p>
                  </a:txBody>
                  <a:tcPr marL="21065" marR="21065" marT="10532" marB="10532"/>
                </a:tc>
                <a:tc>
                  <a:txBody>
                    <a:bodyPr/>
                    <a:lstStyle/>
                    <a:p>
                      <a:pPr algn="ctr" fontAlgn="t"/>
                      <a:r>
                        <a:rPr lang="en-US" altLang="ko-KR" sz="800">
                          <a:effectLst/>
                        </a:rPr>
                        <a:t>88976</a:t>
                      </a:r>
                    </a:p>
                  </a:txBody>
                  <a:tcPr marL="21065" marR="21065" marT="10532" marB="10532"/>
                </a:tc>
                <a:tc>
                  <a:txBody>
                    <a:bodyPr/>
                    <a:lstStyle/>
                    <a:p>
                      <a:pPr algn="ctr" fontAlgn="t"/>
                      <a:r>
                        <a:rPr lang="en-US" altLang="ko-KR" sz="800">
                          <a:effectLst/>
                        </a:rPr>
                        <a:t>46845</a:t>
                      </a:r>
                    </a:p>
                  </a:txBody>
                  <a:tcPr marL="21065" marR="21065" marT="10532" marB="10532"/>
                </a:tc>
                <a:tc>
                  <a:txBody>
                    <a:bodyPr/>
                    <a:lstStyle/>
                    <a:p>
                      <a:pPr algn="ctr" fontAlgn="t"/>
                      <a:r>
                        <a:rPr lang="en-US" altLang="ko-KR" sz="800">
                          <a:effectLst/>
                        </a:rPr>
                        <a:t>28329</a:t>
                      </a:r>
                    </a:p>
                  </a:txBody>
                  <a:tcPr marL="21065" marR="21065" marT="10532" marB="10532"/>
                </a:tc>
                <a:tc>
                  <a:txBody>
                    <a:bodyPr/>
                    <a:lstStyle/>
                    <a:p>
                      <a:pPr algn="ctr" fontAlgn="t"/>
                      <a:r>
                        <a:rPr lang="en-US" altLang="ko-KR" sz="800">
                          <a:effectLst/>
                        </a:rPr>
                        <a:t>47460</a:t>
                      </a:r>
                    </a:p>
                  </a:txBody>
                  <a:tcPr marL="21065" marR="21065" marT="10532" marB="10532"/>
                </a:tc>
                <a:tc>
                  <a:txBody>
                    <a:bodyPr/>
                    <a:lstStyle/>
                    <a:p>
                      <a:pPr algn="ctr" fontAlgn="t"/>
                      <a:r>
                        <a:rPr lang="en-US" altLang="ko-KR" sz="800">
                          <a:effectLst/>
                        </a:rPr>
                        <a:t>88944</a:t>
                      </a:r>
                    </a:p>
                  </a:txBody>
                  <a:tcPr marL="21065" marR="21065" marT="10532" marB="10532"/>
                </a:tc>
                <a:tc>
                  <a:txBody>
                    <a:bodyPr/>
                    <a:lstStyle/>
                    <a:p>
                      <a:pPr algn="ctr" fontAlgn="t"/>
                      <a:r>
                        <a:rPr lang="en-US" altLang="ko-KR" sz="800">
                          <a:effectLst/>
                        </a:rPr>
                        <a:t>08264</a:t>
                      </a:r>
                    </a:p>
                  </a:txBody>
                  <a:tcPr marL="21065" marR="21065" marT="10532" marB="10532"/>
                </a:tc>
                <a:tc>
                  <a:txBody>
                    <a:bodyPr/>
                    <a:lstStyle/>
                    <a:p>
                      <a:pPr algn="ctr" fontAlgn="t"/>
                      <a:r>
                        <a:rPr lang="en-US" altLang="ko-KR" sz="800">
                          <a:effectLst/>
                        </a:rPr>
                        <a:t>00843</a:t>
                      </a:r>
                    </a:p>
                  </a:txBody>
                  <a:tcPr marL="21065" marR="21065" marT="10532" marB="10532"/>
                </a:tc>
                <a:tc>
                  <a:txBody>
                    <a:bodyPr/>
                    <a:lstStyle/>
                    <a:p>
                      <a:pPr algn="ctr" fontAlgn="t"/>
                      <a:r>
                        <a:rPr lang="en-US" altLang="ko-KR" sz="800">
                          <a:effectLst/>
                        </a:rPr>
                        <a:t>84592</a:t>
                      </a:r>
                    </a:p>
                  </a:txBody>
                  <a:tcPr marL="21065" marR="21065" marT="10532" marB="10532"/>
                </a:tc>
                <a:extLst>
                  <a:ext uri="{0D108BD9-81ED-4DB2-BD59-A6C34878D82A}">
                    <a16:rowId xmlns:a16="http://schemas.microsoft.com/office/drawing/2014/main" val="3300102664"/>
                  </a:ext>
                </a:extLst>
              </a:tr>
              <a:tr h="141572">
                <a:tc>
                  <a:txBody>
                    <a:bodyPr/>
                    <a:lstStyle/>
                    <a:p>
                      <a:pPr algn="l" fontAlgn="t"/>
                      <a:r>
                        <a:rPr lang="en-US" altLang="ko-KR" sz="800" b="1">
                          <a:effectLst/>
                        </a:rPr>
                        <a:t>06</a:t>
                      </a:r>
                      <a:endParaRPr lang="ko-KR" altLang="en-US" sz="800">
                        <a:effectLst/>
                      </a:endParaRPr>
                    </a:p>
                  </a:txBody>
                  <a:tcPr marL="21065" marR="21065" marT="10532" marB="10532"/>
                </a:tc>
                <a:tc>
                  <a:txBody>
                    <a:bodyPr/>
                    <a:lstStyle/>
                    <a:p>
                      <a:pPr algn="ctr" fontAlgn="t"/>
                      <a:r>
                        <a:rPr lang="en-US" altLang="ko-KR" sz="800">
                          <a:effectLst/>
                        </a:rPr>
                        <a:t>81902</a:t>
                      </a:r>
                    </a:p>
                  </a:txBody>
                  <a:tcPr marL="21065" marR="21065" marT="10532" marB="10532"/>
                </a:tc>
                <a:tc>
                  <a:txBody>
                    <a:bodyPr/>
                    <a:lstStyle/>
                    <a:p>
                      <a:pPr algn="ctr" fontAlgn="t"/>
                      <a:r>
                        <a:rPr lang="en-US" altLang="ko-KR" sz="800" dirty="0">
                          <a:effectLst/>
                        </a:rPr>
                        <a:t>93458</a:t>
                      </a:r>
                    </a:p>
                  </a:txBody>
                  <a:tcPr marL="21065" marR="21065" marT="10532" marB="10532"/>
                </a:tc>
                <a:tc>
                  <a:txBody>
                    <a:bodyPr/>
                    <a:lstStyle/>
                    <a:p>
                      <a:pPr algn="ctr" fontAlgn="t"/>
                      <a:r>
                        <a:rPr lang="en-US" altLang="ko-KR" sz="800">
                          <a:effectLst/>
                        </a:rPr>
                        <a:t>42161</a:t>
                      </a:r>
                    </a:p>
                  </a:txBody>
                  <a:tcPr marL="21065" marR="21065" marT="10532" marB="10532"/>
                </a:tc>
                <a:tc>
                  <a:txBody>
                    <a:bodyPr/>
                    <a:lstStyle/>
                    <a:p>
                      <a:pPr algn="ctr" fontAlgn="t"/>
                      <a:r>
                        <a:rPr lang="en-US" altLang="ko-KR" sz="800">
                          <a:effectLst/>
                        </a:rPr>
                        <a:t>26099</a:t>
                      </a:r>
                    </a:p>
                  </a:txBody>
                  <a:tcPr marL="21065" marR="21065" marT="10532" marB="10532"/>
                </a:tc>
                <a:tc>
                  <a:txBody>
                    <a:bodyPr/>
                    <a:lstStyle/>
                    <a:p>
                      <a:pPr algn="ctr" fontAlgn="t"/>
                      <a:r>
                        <a:rPr lang="en-US" altLang="ko-KR" sz="800">
                          <a:effectLst/>
                        </a:rPr>
                        <a:t>09419</a:t>
                      </a:r>
                    </a:p>
                  </a:txBody>
                  <a:tcPr marL="21065" marR="21065" marT="10532" marB="10532"/>
                </a:tc>
                <a:tc>
                  <a:txBody>
                    <a:bodyPr/>
                    <a:lstStyle/>
                    <a:p>
                      <a:pPr algn="ctr" fontAlgn="t"/>
                      <a:r>
                        <a:rPr lang="en-US" altLang="ko-KR" sz="800">
                          <a:effectLst/>
                        </a:rPr>
                        <a:t>89073</a:t>
                      </a:r>
                    </a:p>
                  </a:txBody>
                  <a:tcPr marL="21065" marR="21065" marT="10532" marB="10532"/>
                </a:tc>
                <a:tc>
                  <a:txBody>
                    <a:bodyPr/>
                    <a:lstStyle/>
                    <a:p>
                      <a:pPr algn="ctr" fontAlgn="t"/>
                      <a:r>
                        <a:rPr lang="en-US" altLang="ko-KR" sz="800">
                          <a:effectLst/>
                        </a:rPr>
                        <a:t>82849</a:t>
                      </a:r>
                    </a:p>
                  </a:txBody>
                  <a:tcPr marL="21065" marR="21065" marT="10532" marB="10532"/>
                </a:tc>
                <a:tc>
                  <a:txBody>
                    <a:bodyPr/>
                    <a:lstStyle/>
                    <a:p>
                      <a:pPr algn="ctr" fontAlgn="t"/>
                      <a:r>
                        <a:rPr lang="en-US" altLang="ko-KR" sz="800">
                          <a:effectLst/>
                        </a:rPr>
                        <a:t>09160</a:t>
                      </a:r>
                    </a:p>
                  </a:txBody>
                  <a:tcPr marL="21065" marR="21065" marT="10532" marB="10532"/>
                </a:tc>
                <a:tc>
                  <a:txBody>
                    <a:bodyPr/>
                    <a:lstStyle/>
                    <a:p>
                      <a:pPr algn="ctr" fontAlgn="t"/>
                      <a:r>
                        <a:rPr lang="en-US" altLang="ko-KR" sz="800">
                          <a:effectLst/>
                        </a:rPr>
                        <a:t>61845</a:t>
                      </a:r>
                    </a:p>
                  </a:txBody>
                  <a:tcPr marL="21065" marR="21065" marT="10532" marB="10532"/>
                </a:tc>
                <a:tc>
                  <a:txBody>
                    <a:bodyPr/>
                    <a:lstStyle/>
                    <a:p>
                      <a:pPr algn="ctr" fontAlgn="t"/>
                      <a:r>
                        <a:rPr lang="en-US" altLang="ko-KR" sz="800">
                          <a:effectLst/>
                        </a:rPr>
                        <a:t>40906</a:t>
                      </a:r>
                    </a:p>
                  </a:txBody>
                  <a:tcPr marL="21065" marR="21065" marT="10532" marB="10532"/>
                </a:tc>
                <a:extLst>
                  <a:ext uri="{0D108BD9-81ED-4DB2-BD59-A6C34878D82A}">
                    <a16:rowId xmlns:a16="http://schemas.microsoft.com/office/drawing/2014/main" val="277813654"/>
                  </a:ext>
                </a:extLst>
              </a:tr>
              <a:tr h="141572">
                <a:tc>
                  <a:txBody>
                    <a:bodyPr/>
                    <a:lstStyle/>
                    <a:p>
                      <a:pPr algn="l" fontAlgn="t"/>
                      <a:r>
                        <a:rPr lang="en-US" altLang="ko-KR" sz="800" b="1">
                          <a:effectLst/>
                        </a:rPr>
                        <a:t>07</a:t>
                      </a:r>
                      <a:endParaRPr lang="ko-KR" altLang="en-US" sz="800">
                        <a:effectLst/>
                      </a:endParaRPr>
                    </a:p>
                  </a:txBody>
                  <a:tcPr marL="21065" marR="21065" marT="10532" marB="10532"/>
                </a:tc>
                <a:tc>
                  <a:txBody>
                    <a:bodyPr/>
                    <a:lstStyle/>
                    <a:p>
                      <a:pPr algn="ctr" fontAlgn="t"/>
                      <a:r>
                        <a:rPr lang="en-US" altLang="ko-KR" sz="800">
                          <a:effectLst/>
                        </a:rPr>
                        <a:t>59761</a:t>
                      </a:r>
                    </a:p>
                  </a:txBody>
                  <a:tcPr marL="21065" marR="21065" marT="10532" marB="10532"/>
                </a:tc>
                <a:tc>
                  <a:txBody>
                    <a:bodyPr/>
                    <a:lstStyle/>
                    <a:p>
                      <a:pPr algn="ctr" fontAlgn="t"/>
                      <a:r>
                        <a:rPr lang="en-US" altLang="ko-KR" sz="800">
                          <a:effectLst/>
                        </a:rPr>
                        <a:t>55212</a:t>
                      </a:r>
                    </a:p>
                  </a:txBody>
                  <a:tcPr marL="21065" marR="21065" marT="10532" marB="10532"/>
                </a:tc>
                <a:tc>
                  <a:txBody>
                    <a:bodyPr/>
                    <a:lstStyle/>
                    <a:p>
                      <a:pPr algn="ctr" fontAlgn="t"/>
                      <a:r>
                        <a:rPr lang="en-US" altLang="ko-KR" sz="800">
                          <a:effectLst/>
                        </a:rPr>
                        <a:t>33360</a:t>
                      </a:r>
                    </a:p>
                  </a:txBody>
                  <a:tcPr marL="21065" marR="21065" marT="10532" marB="10532"/>
                </a:tc>
                <a:tc>
                  <a:txBody>
                    <a:bodyPr/>
                    <a:lstStyle/>
                    <a:p>
                      <a:pPr algn="ctr" fontAlgn="t"/>
                      <a:r>
                        <a:rPr lang="en-US" altLang="ko-KR" sz="800">
                          <a:effectLst/>
                        </a:rPr>
                        <a:t>68751</a:t>
                      </a:r>
                    </a:p>
                  </a:txBody>
                  <a:tcPr marL="21065" marR="21065" marT="10532" marB="10532"/>
                </a:tc>
                <a:tc>
                  <a:txBody>
                    <a:bodyPr/>
                    <a:lstStyle/>
                    <a:p>
                      <a:pPr algn="ctr" fontAlgn="t"/>
                      <a:r>
                        <a:rPr lang="en-US" altLang="ko-KR" sz="800">
                          <a:effectLst/>
                        </a:rPr>
                        <a:t>86737</a:t>
                      </a:r>
                    </a:p>
                  </a:txBody>
                  <a:tcPr marL="21065" marR="21065" marT="10532" marB="10532"/>
                </a:tc>
                <a:tc>
                  <a:txBody>
                    <a:bodyPr/>
                    <a:lstStyle/>
                    <a:p>
                      <a:pPr algn="ctr" fontAlgn="t"/>
                      <a:r>
                        <a:rPr lang="en-US" altLang="ko-KR" sz="800">
                          <a:effectLst/>
                        </a:rPr>
                        <a:t>79743</a:t>
                      </a:r>
                    </a:p>
                  </a:txBody>
                  <a:tcPr marL="21065" marR="21065" marT="10532" marB="10532"/>
                </a:tc>
                <a:tc>
                  <a:txBody>
                    <a:bodyPr/>
                    <a:lstStyle/>
                    <a:p>
                      <a:pPr algn="ctr" fontAlgn="t"/>
                      <a:r>
                        <a:rPr lang="en-US" altLang="ko-KR" sz="800">
                          <a:effectLst/>
                        </a:rPr>
                        <a:t>85262</a:t>
                      </a:r>
                    </a:p>
                  </a:txBody>
                  <a:tcPr marL="21065" marR="21065" marT="10532" marB="10532"/>
                </a:tc>
                <a:tc>
                  <a:txBody>
                    <a:bodyPr/>
                    <a:lstStyle/>
                    <a:p>
                      <a:pPr algn="ctr" fontAlgn="t"/>
                      <a:r>
                        <a:rPr lang="en-US" altLang="ko-KR" sz="800">
                          <a:effectLst/>
                        </a:rPr>
                        <a:t>31887</a:t>
                      </a:r>
                    </a:p>
                  </a:txBody>
                  <a:tcPr marL="21065" marR="21065" marT="10532" marB="10532"/>
                </a:tc>
                <a:tc>
                  <a:txBody>
                    <a:bodyPr/>
                    <a:lstStyle/>
                    <a:p>
                      <a:pPr algn="ctr" fontAlgn="t"/>
                      <a:r>
                        <a:rPr lang="en-US" altLang="ko-KR" sz="800">
                          <a:effectLst/>
                        </a:rPr>
                        <a:t>37879</a:t>
                      </a:r>
                    </a:p>
                  </a:txBody>
                  <a:tcPr marL="21065" marR="21065" marT="10532" marB="10532"/>
                </a:tc>
                <a:tc>
                  <a:txBody>
                    <a:bodyPr/>
                    <a:lstStyle/>
                    <a:p>
                      <a:pPr algn="ctr" fontAlgn="t"/>
                      <a:r>
                        <a:rPr lang="en-US" altLang="ko-KR" sz="800">
                          <a:effectLst/>
                        </a:rPr>
                        <a:t>17525</a:t>
                      </a:r>
                    </a:p>
                  </a:txBody>
                  <a:tcPr marL="21065" marR="21065" marT="10532" marB="10532"/>
                </a:tc>
                <a:extLst>
                  <a:ext uri="{0D108BD9-81ED-4DB2-BD59-A6C34878D82A}">
                    <a16:rowId xmlns:a16="http://schemas.microsoft.com/office/drawing/2014/main" val="762430514"/>
                  </a:ext>
                </a:extLst>
              </a:tr>
              <a:tr h="141572">
                <a:tc>
                  <a:txBody>
                    <a:bodyPr/>
                    <a:lstStyle/>
                    <a:p>
                      <a:pPr algn="l" fontAlgn="t"/>
                      <a:r>
                        <a:rPr lang="en-US" altLang="ko-KR" sz="800" b="1">
                          <a:effectLst/>
                        </a:rPr>
                        <a:t>08</a:t>
                      </a:r>
                      <a:endParaRPr lang="ko-KR" altLang="en-US" sz="800">
                        <a:effectLst/>
                      </a:endParaRPr>
                    </a:p>
                  </a:txBody>
                  <a:tcPr marL="21065" marR="21065" marT="10532" marB="10532"/>
                </a:tc>
                <a:tc>
                  <a:txBody>
                    <a:bodyPr/>
                    <a:lstStyle/>
                    <a:p>
                      <a:pPr algn="ctr" fontAlgn="t"/>
                      <a:r>
                        <a:rPr lang="en-US" altLang="ko-KR" sz="800">
                          <a:effectLst/>
                        </a:rPr>
                        <a:t>46827</a:t>
                      </a:r>
                    </a:p>
                  </a:txBody>
                  <a:tcPr marL="21065" marR="21065" marT="10532" marB="10532"/>
                </a:tc>
                <a:tc>
                  <a:txBody>
                    <a:bodyPr/>
                    <a:lstStyle/>
                    <a:p>
                      <a:pPr algn="ctr" fontAlgn="t"/>
                      <a:r>
                        <a:rPr lang="en-US" altLang="ko-KR" sz="800">
                          <a:effectLst/>
                        </a:rPr>
                        <a:t>25906</a:t>
                      </a:r>
                    </a:p>
                  </a:txBody>
                  <a:tcPr marL="21065" marR="21065" marT="10532" marB="10532"/>
                </a:tc>
                <a:tc>
                  <a:txBody>
                    <a:bodyPr/>
                    <a:lstStyle/>
                    <a:p>
                      <a:pPr algn="ctr" fontAlgn="t"/>
                      <a:r>
                        <a:rPr lang="en-US" altLang="ko-KR" sz="800">
                          <a:effectLst/>
                        </a:rPr>
                        <a:t>64708</a:t>
                      </a:r>
                    </a:p>
                  </a:txBody>
                  <a:tcPr marL="21065" marR="21065" marT="10532" marB="10532"/>
                </a:tc>
                <a:tc>
                  <a:txBody>
                    <a:bodyPr/>
                    <a:lstStyle/>
                    <a:p>
                      <a:pPr algn="ctr" fontAlgn="t"/>
                      <a:r>
                        <a:rPr lang="en-US" altLang="ko-KR" sz="800">
                          <a:effectLst/>
                        </a:rPr>
                        <a:t>20307</a:t>
                      </a:r>
                    </a:p>
                  </a:txBody>
                  <a:tcPr marL="21065" marR="21065" marT="10532" marB="10532"/>
                </a:tc>
                <a:tc>
                  <a:txBody>
                    <a:bodyPr/>
                    <a:lstStyle/>
                    <a:p>
                      <a:pPr algn="ctr" fontAlgn="t"/>
                      <a:r>
                        <a:rPr lang="en-US" altLang="ko-KR" sz="800">
                          <a:effectLst/>
                        </a:rPr>
                        <a:t>78423</a:t>
                      </a:r>
                    </a:p>
                  </a:txBody>
                  <a:tcPr marL="21065" marR="21065" marT="10532" marB="10532"/>
                </a:tc>
                <a:tc>
                  <a:txBody>
                    <a:bodyPr/>
                    <a:lstStyle/>
                    <a:p>
                      <a:pPr algn="ctr" fontAlgn="t"/>
                      <a:r>
                        <a:rPr lang="en-US" altLang="ko-KR" sz="800">
                          <a:effectLst/>
                        </a:rPr>
                        <a:t>15910</a:t>
                      </a:r>
                    </a:p>
                  </a:txBody>
                  <a:tcPr marL="21065" marR="21065" marT="10532" marB="10532"/>
                </a:tc>
                <a:tc>
                  <a:txBody>
                    <a:bodyPr/>
                    <a:lstStyle/>
                    <a:p>
                      <a:pPr algn="ctr" fontAlgn="t"/>
                      <a:r>
                        <a:rPr lang="en-US" altLang="ko-KR" sz="800">
                          <a:effectLst/>
                        </a:rPr>
                        <a:t>86548</a:t>
                      </a:r>
                    </a:p>
                  </a:txBody>
                  <a:tcPr marL="21065" marR="21065" marT="10532" marB="10532"/>
                </a:tc>
                <a:tc>
                  <a:txBody>
                    <a:bodyPr/>
                    <a:lstStyle/>
                    <a:p>
                      <a:pPr algn="ctr" fontAlgn="t"/>
                      <a:r>
                        <a:rPr lang="en-US" altLang="ko-KR" sz="800">
                          <a:effectLst/>
                        </a:rPr>
                        <a:t>08763</a:t>
                      </a:r>
                    </a:p>
                  </a:txBody>
                  <a:tcPr marL="21065" marR="21065" marT="10532" marB="10532"/>
                </a:tc>
                <a:tc>
                  <a:txBody>
                    <a:bodyPr/>
                    <a:lstStyle/>
                    <a:p>
                      <a:pPr algn="ctr" fontAlgn="t"/>
                      <a:r>
                        <a:rPr lang="en-US" altLang="ko-KR" sz="800">
                          <a:effectLst/>
                        </a:rPr>
                        <a:t>47050</a:t>
                      </a:r>
                    </a:p>
                  </a:txBody>
                  <a:tcPr marL="21065" marR="21065" marT="10532" marB="10532"/>
                </a:tc>
                <a:tc>
                  <a:txBody>
                    <a:bodyPr/>
                    <a:lstStyle/>
                    <a:p>
                      <a:pPr algn="ctr" fontAlgn="t"/>
                      <a:r>
                        <a:rPr lang="en-US" altLang="ko-KR" sz="800">
                          <a:effectLst/>
                        </a:rPr>
                        <a:t>18513</a:t>
                      </a:r>
                    </a:p>
                  </a:txBody>
                  <a:tcPr marL="21065" marR="21065" marT="10532" marB="10532"/>
                </a:tc>
                <a:extLst>
                  <a:ext uri="{0D108BD9-81ED-4DB2-BD59-A6C34878D82A}">
                    <a16:rowId xmlns:a16="http://schemas.microsoft.com/office/drawing/2014/main" val="83829616"/>
                  </a:ext>
                </a:extLst>
              </a:tr>
              <a:tr h="141572">
                <a:tc>
                  <a:txBody>
                    <a:bodyPr/>
                    <a:lstStyle/>
                    <a:p>
                      <a:pPr algn="l" fontAlgn="t"/>
                      <a:r>
                        <a:rPr lang="en-US" altLang="ko-KR" sz="800" b="1">
                          <a:effectLst/>
                        </a:rPr>
                        <a:t>09</a:t>
                      </a:r>
                      <a:endParaRPr lang="ko-KR" altLang="en-US" sz="800">
                        <a:effectLst/>
                      </a:endParaRPr>
                    </a:p>
                  </a:txBody>
                  <a:tcPr marL="21065" marR="21065" marT="10532" marB="10532"/>
                </a:tc>
                <a:tc>
                  <a:txBody>
                    <a:bodyPr/>
                    <a:lstStyle/>
                    <a:p>
                      <a:pPr algn="ctr" fontAlgn="t"/>
                      <a:r>
                        <a:rPr lang="en-US" altLang="ko-KR" sz="800">
                          <a:effectLst/>
                        </a:rPr>
                        <a:t>24040</a:t>
                      </a:r>
                    </a:p>
                  </a:txBody>
                  <a:tcPr marL="21065" marR="21065" marT="10532" marB="10532"/>
                </a:tc>
                <a:tc>
                  <a:txBody>
                    <a:bodyPr/>
                    <a:lstStyle/>
                    <a:p>
                      <a:pPr algn="ctr" fontAlgn="t"/>
                      <a:r>
                        <a:rPr lang="en-US" altLang="ko-KR" sz="800" dirty="0">
                          <a:effectLst/>
                        </a:rPr>
                        <a:t>66449</a:t>
                      </a:r>
                    </a:p>
                  </a:txBody>
                  <a:tcPr marL="21065" marR="21065" marT="10532" marB="10532"/>
                </a:tc>
                <a:tc>
                  <a:txBody>
                    <a:bodyPr/>
                    <a:lstStyle/>
                    <a:p>
                      <a:pPr algn="ctr" fontAlgn="t"/>
                      <a:r>
                        <a:rPr lang="en-US" altLang="ko-KR" sz="800">
                          <a:effectLst/>
                        </a:rPr>
                        <a:t>32353</a:t>
                      </a:r>
                    </a:p>
                  </a:txBody>
                  <a:tcPr marL="21065" marR="21065" marT="10532" marB="10532"/>
                </a:tc>
                <a:tc>
                  <a:txBody>
                    <a:bodyPr/>
                    <a:lstStyle/>
                    <a:p>
                      <a:pPr algn="ctr" fontAlgn="t"/>
                      <a:r>
                        <a:rPr lang="en-US" altLang="ko-KR" sz="800">
                          <a:effectLst/>
                        </a:rPr>
                        <a:t>83668</a:t>
                      </a:r>
                    </a:p>
                  </a:txBody>
                  <a:tcPr marL="21065" marR="21065" marT="10532" marB="10532"/>
                </a:tc>
                <a:tc>
                  <a:txBody>
                    <a:bodyPr/>
                    <a:lstStyle/>
                    <a:p>
                      <a:pPr algn="ctr" fontAlgn="t"/>
                      <a:r>
                        <a:rPr lang="en-US" altLang="ko-KR" sz="800">
                          <a:effectLst/>
                        </a:rPr>
                        <a:t>13874</a:t>
                      </a:r>
                    </a:p>
                  </a:txBody>
                  <a:tcPr marL="21065" marR="21065" marT="10532" marB="10532"/>
                </a:tc>
                <a:tc>
                  <a:txBody>
                    <a:bodyPr/>
                    <a:lstStyle/>
                    <a:p>
                      <a:pPr algn="ctr" fontAlgn="t"/>
                      <a:r>
                        <a:rPr lang="en-US" altLang="ko-KR" sz="800" dirty="0">
                          <a:effectLst/>
                        </a:rPr>
                        <a:t>86741</a:t>
                      </a:r>
                    </a:p>
                  </a:txBody>
                  <a:tcPr marL="21065" marR="21065" marT="10532" marB="10532"/>
                </a:tc>
                <a:tc>
                  <a:txBody>
                    <a:bodyPr/>
                    <a:lstStyle/>
                    <a:p>
                      <a:pPr algn="ctr" fontAlgn="t"/>
                      <a:r>
                        <a:rPr lang="en-US" altLang="ko-KR" sz="800">
                          <a:effectLst/>
                        </a:rPr>
                        <a:t>81312</a:t>
                      </a:r>
                    </a:p>
                  </a:txBody>
                  <a:tcPr marL="21065" marR="21065" marT="10532" marB="10532"/>
                </a:tc>
                <a:tc>
                  <a:txBody>
                    <a:bodyPr/>
                    <a:lstStyle/>
                    <a:p>
                      <a:pPr algn="ctr" fontAlgn="t"/>
                      <a:r>
                        <a:rPr lang="en-US" altLang="ko-KR" sz="800">
                          <a:effectLst/>
                        </a:rPr>
                        <a:t>54185</a:t>
                      </a:r>
                    </a:p>
                  </a:txBody>
                  <a:tcPr marL="21065" marR="21065" marT="10532" marB="10532"/>
                </a:tc>
                <a:tc>
                  <a:txBody>
                    <a:bodyPr/>
                    <a:lstStyle/>
                    <a:p>
                      <a:pPr algn="ctr" fontAlgn="t"/>
                      <a:r>
                        <a:rPr lang="en-US" altLang="ko-KR" sz="800">
                          <a:effectLst/>
                        </a:rPr>
                        <a:t>78824</a:t>
                      </a:r>
                    </a:p>
                  </a:txBody>
                  <a:tcPr marL="21065" marR="21065" marT="10532" marB="10532"/>
                </a:tc>
                <a:tc>
                  <a:txBody>
                    <a:bodyPr/>
                    <a:lstStyle/>
                    <a:p>
                      <a:pPr algn="ctr" fontAlgn="t"/>
                      <a:r>
                        <a:rPr lang="en-US" altLang="ko-KR" sz="800">
                          <a:effectLst/>
                        </a:rPr>
                        <a:t>00718</a:t>
                      </a:r>
                    </a:p>
                  </a:txBody>
                  <a:tcPr marL="21065" marR="21065" marT="10532" marB="10532"/>
                </a:tc>
                <a:extLst>
                  <a:ext uri="{0D108BD9-81ED-4DB2-BD59-A6C34878D82A}">
                    <a16:rowId xmlns:a16="http://schemas.microsoft.com/office/drawing/2014/main" val="3912427095"/>
                  </a:ext>
                </a:extLst>
              </a:tr>
              <a:tr h="141572">
                <a:tc>
                  <a:txBody>
                    <a:bodyPr/>
                    <a:lstStyle/>
                    <a:p>
                      <a:pPr algn="l" fontAlgn="t"/>
                      <a:r>
                        <a:rPr lang="en-US" altLang="ko-KR" sz="800" b="1">
                          <a:effectLst/>
                        </a:rPr>
                        <a:t>10</a:t>
                      </a:r>
                      <a:endParaRPr lang="ko-KR" altLang="en-US" sz="800">
                        <a:effectLst/>
                      </a:endParaRPr>
                    </a:p>
                  </a:txBody>
                  <a:tcPr marL="21065" marR="21065" marT="10532" marB="10532"/>
                </a:tc>
                <a:tc>
                  <a:txBody>
                    <a:bodyPr/>
                    <a:lstStyle/>
                    <a:p>
                      <a:pPr algn="ctr" fontAlgn="t"/>
                      <a:r>
                        <a:rPr lang="en-US" altLang="ko-KR" sz="800">
                          <a:effectLst/>
                        </a:rPr>
                        <a:t>98144</a:t>
                      </a:r>
                    </a:p>
                  </a:txBody>
                  <a:tcPr marL="21065" marR="21065" marT="10532" marB="10532"/>
                </a:tc>
                <a:tc>
                  <a:txBody>
                    <a:bodyPr/>
                    <a:lstStyle/>
                    <a:p>
                      <a:pPr algn="ctr" fontAlgn="t"/>
                      <a:r>
                        <a:rPr lang="en-US" altLang="ko-KR" sz="800">
                          <a:effectLst/>
                        </a:rPr>
                        <a:t>96372</a:t>
                      </a:r>
                    </a:p>
                  </a:txBody>
                  <a:tcPr marL="21065" marR="21065" marT="10532" marB="10532"/>
                </a:tc>
                <a:tc>
                  <a:txBody>
                    <a:bodyPr/>
                    <a:lstStyle/>
                    <a:p>
                      <a:pPr algn="ctr" fontAlgn="t"/>
                      <a:r>
                        <a:rPr lang="en-US" altLang="ko-KR" sz="800">
                          <a:effectLst/>
                        </a:rPr>
                        <a:t>50277</a:t>
                      </a:r>
                    </a:p>
                  </a:txBody>
                  <a:tcPr marL="21065" marR="21065" marT="10532" marB="10532"/>
                </a:tc>
                <a:tc>
                  <a:txBody>
                    <a:bodyPr/>
                    <a:lstStyle/>
                    <a:p>
                      <a:pPr algn="ctr" fontAlgn="t"/>
                      <a:r>
                        <a:rPr lang="en-US" altLang="ko-KR" sz="800">
                          <a:effectLst/>
                        </a:rPr>
                        <a:t>15571</a:t>
                      </a:r>
                    </a:p>
                  </a:txBody>
                  <a:tcPr marL="21065" marR="21065" marT="10532" marB="10532"/>
                </a:tc>
                <a:tc>
                  <a:txBody>
                    <a:bodyPr/>
                    <a:lstStyle/>
                    <a:p>
                      <a:pPr algn="ctr" fontAlgn="t"/>
                      <a:r>
                        <a:rPr lang="en-US" altLang="ko-KR" sz="800">
                          <a:effectLst/>
                        </a:rPr>
                        <a:t>82261</a:t>
                      </a:r>
                    </a:p>
                  </a:txBody>
                  <a:tcPr marL="21065" marR="21065" marT="10532" marB="10532"/>
                </a:tc>
                <a:tc>
                  <a:txBody>
                    <a:bodyPr/>
                    <a:lstStyle/>
                    <a:p>
                      <a:pPr algn="ctr" fontAlgn="t"/>
                      <a:r>
                        <a:rPr lang="en-US" altLang="ko-KR" sz="800">
                          <a:effectLst/>
                        </a:rPr>
                        <a:t>66628</a:t>
                      </a:r>
                    </a:p>
                  </a:txBody>
                  <a:tcPr marL="21065" marR="21065" marT="10532" marB="10532"/>
                </a:tc>
                <a:tc>
                  <a:txBody>
                    <a:bodyPr/>
                    <a:lstStyle/>
                    <a:p>
                      <a:pPr algn="ctr" fontAlgn="t"/>
                      <a:r>
                        <a:rPr lang="en-US" altLang="ko-KR" sz="800">
                          <a:effectLst/>
                        </a:rPr>
                        <a:t>31457</a:t>
                      </a:r>
                    </a:p>
                  </a:txBody>
                  <a:tcPr marL="21065" marR="21065" marT="10532" marB="10532"/>
                </a:tc>
                <a:tc>
                  <a:txBody>
                    <a:bodyPr/>
                    <a:lstStyle/>
                    <a:p>
                      <a:pPr algn="ctr" fontAlgn="t"/>
                      <a:r>
                        <a:rPr lang="en-US" altLang="ko-KR" sz="800">
                          <a:effectLst/>
                        </a:rPr>
                        <a:t>00377</a:t>
                      </a:r>
                    </a:p>
                  </a:txBody>
                  <a:tcPr marL="21065" marR="21065" marT="10532" marB="10532"/>
                </a:tc>
                <a:tc>
                  <a:txBody>
                    <a:bodyPr/>
                    <a:lstStyle/>
                    <a:p>
                      <a:pPr algn="ctr" fontAlgn="t"/>
                      <a:r>
                        <a:rPr lang="en-US" altLang="ko-KR" sz="800">
                          <a:effectLst/>
                        </a:rPr>
                        <a:t>63423</a:t>
                      </a:r>
                    </a:p>
                  </a:txBody>
                  <a:tcPr marL="21065" marR="21065" marT="10532" marB="10532"/>
                </a:tc>
                <a:tc>
                  <a:txBody>
                    <a:bodyPr/>
                    <a:lstStyle/>
                    <a:p>
                      <a:pPr algn="ctr" fontAlgn="t"/>
                      <a:r>
                        <a:rPr lang="en-US" altLang="ko-KR" sz="800">
                          <a:effectLst/>
                        </a:rPr>
                        <a:t>55141</a:t>
                      </a:r>
                    </a:p>
                  </a:txBody>
                  <a:tcPr marL="21065" marR="21065" marT="10532" marB="10532"/>
                </a:tc>
                <a:extLst>
                  <a:ext uri="{0D108BD9-81ED-4DB2-BD59-A6C34878D82A}">
                    <a16:rowId xmlns:a16="http://schemas.microsoft.com/office/drawing/2014/main" val="3415641887"/>
                  </a:ext>
                </a:extLst>
              </a:tr>
              <a:tr h="141572">
                <a:tc>
                  <a:txBody>
                    <a:bodyPr/>
                    <a:lstStyle/>
                    <a:p>
                      <a:pPr algn="l" fontAlgn="t"/>
                      <a:r>
                        <a:rPr lang="en-US" altLang="ko-KR" sz="800" b="1">
                          <a:effectLst/>
                        </a:rPr>
                        <a:t>11</a:t>
                      </a:r>
                      <a:endParaRPr lang="ko-KR" altLang="en-US" sz="800">
                        <a:effectLst/>
                      </a:endParaRPr>
                    </a:p>
                  </a:txBody>
                  <a:tcPr marL="21065" marR="21065" marT="10532" marB="10532"/>
                </a:tc>
                <a:tc>
                  <a:txBody>
                    <a:bodyPr/>
                    <a:lstStyle/>
                    <a:p>
                      <a:pPr algn="ctr" fontAlgn="t"/>
                      <a:r>
                        <a:rPr lang="en-US" altLang="ko-KR" sz="800">
                          <a:effectLst/>
                        </a:rPr>
                        <a:t>14228</a:t>
                      </a:r>
                    </a:p>
                  </a:txBody>
                  <a:tcPr marL="21065" marR="21065" marT="10532" marB="10532"/>
                </a:tc>
                <a:tc>
                  <a:txBody>
                    <a:bodyPr/>
                    <a:lstStyle/>
                    <a:p>
                      <a:pPr algn="ctr" fontAlgn="t"/>
                      <a:r>
                        <a:rPr lang="en-US" altLang="ko-KR" sz="800">
                          <a:effectLst/>
                        </a:rPr>
                        <a:t>17930</a:t>
                      </a:r>
                    </a:p>
                  </a:txBody>
                  <a:tcPr marL="21065" marR="21065" marT="10532" marB="10532"/>
                </a:tc>
                <a:tc>
                  <a:txBody>
                    <a:bodyPr/>
                    <a:lstStyle/>
                    <a:p>
                      <a:pPr algn="ctr" fontAlgn="t"/>
                      <a:r>
                        <a:rPr lang="en-US" altLang="ko-KR" sz="800">
                          <a:effectLst/>
                        </a:rPr>
                        <a:t>30118</a:t>
                      </a:r>
                    </a:p>
                  </a:txBody>
                  <a:tcPr marL="21065" marR="21065" marT="10532" marB="10532"/>
                </a:tc>
                <a:tc>
                  <a:txBody>
                    <a:bodyPr/>
                    <a:lstStyle/>
                    <a:p>
                      <a:pPr algn="ctr" fontAlgn="t"/>
                      <a:r>
                        <a:rPr lang="en-US" altLang="ko-KR" sz="800">
                          <a:effectLst/>
                        </a:rPr>
                        <a:t>00438</a:t>
                      </a:r>
                    </a:p>
                  </a:txBody>
                  <a:tcPr marL="21065" marR="21065" marT="10532" marB="10532"/>
                </a:tc>
                <a:tc>
                  <a:txBody>
                    <a:bodyPr/>
                    <a:lstStyle/>
                    <a:p>
                      <a:pPr algn="ctr" fontAlgn="t"/>
                      <a:r>
                        <a:rPr lang="en-US" altLang="ko-KR" sz="800">
                          <a:effectLst/>
                        </a:rPr>
                        <a:t>49666</a:t>
                      </a:r>
                    </a:p>
                  </a:txBody>
                  <a:tcPr marL="21065" marR="21065" marT="10532" marB="10532"/>
                </a:tc>
                <a:tc>
                  <a:txBody>
                    <a:bodyPr/>
                    <a:lstStyle/>
                    <a:p>
                      <a:pPr algn="ctr" fontAlgn="t"/>
                      <a:r>
                        <a:rPr lang="en-US" altLang="ko-KR" sz="800">
                          <a:effectLst/>
                        </a:rPr>
                        <a:t>65189</a:t>
                      </a:r>
                    </a:p>
                  </a:txBody>
                  <a:tcPr marL="21065" marR="21065" marT="10532" marB="10532"/>
                </a:tc>
                <a:tc>
                  <a:txBody>
                    <a:bodyPr/>
                    <a:lstStyle/>
                    <a:p>
                      <a:pPr algn="ctr" fontAlgn="t"/>
                      <a:r>
                        <a:rPr lang="en-US" altLang="ko-KR" sz="800">
                          <a:effectLst/>
                        </a:rPr>
                        <a:t>62869</a:t>
                      </a:r>
                    </a:p>
                  </a:txBody>
                  <a:tcPr marL="21065" marR="21065" marT="10532" marB="10532"/>
                </a:tc>
                <a:tc>
                  <a:txBody>
                    <a:bodyPr/>
                    <a:lstStyle/>
                    <a:p>
                      <a:pPr algn="ctr" fontAlgn="t"/>
                      <a:r>
                        <a:rPr lang="en-US" altLang="ko-KR" sz="800">
                          <a:effectLst/>
                        </a:rPr>
                        <a:t>31304</a:t>
                      </a:r>
                    </a:p>
                  </a:txBody>
                  <a:tcPr marL="21065" marR="21065" marT="10532" marB="10532"/>
                </a:tc>
                <a:tc>
                  <a:txBody>
                    <a:bodyPr/>
                    <a:lstStyle/>
                    <a:p>
                      <a:pPr algn="ctr" fontAlgn="t"/>
                      <a:r>
                        <a:rPr lang="en-US" altLang="ko-KR" sz="800">
                          <a:effectLst/>
                        </a:rPr>
                        <a:t>17117</a:t>
                      </a:r>
                    </a:p>
                  </a:txBody>
                  <a:tcPr marL="21065" marR="21065" marT="10532" marB="10532"/>
                </a:tc>
                <a:tc>
                  <a:txBody>
                    <a:bodyPr/>
                    <a:lstStyle/>
                    <a:p>
                      <a:pPr algn="ctr" fontAlgn="t"/>
                      <a:r>
                        <a:rPr lang="en-US" altLang="ko-KR" sz="800">
                          <a:effectLst/>
                        </a:rPr>
                        <a:t>71489</a:t>
                      </a:r>
                    </a:p>
                  </a:txBody>
                  <a:tcPr marL="21065" marR="21065" marT="10532" marB="10532"/>
                </a:tc>
                <a:extLst>
                  <a:ext uri="{0D108BD9-81ED-4DB2-BD59-A6C34878D82A}">
                    <a16:rowId xmlns:a16="http://schemas.microsoft.com/office/drawing/2014/main" val="3111377061"/>
                  </a:ext>
                </a:extLst>
              </a:tr>
              <a:tr h="141572">
                <a:tc>
                  <a:txBody>
                    <a:bodyPr/>
                    <a:lstStyle/>
                    <a:p>
                      <a:pPr algn="l" fontAlgn="t"/>
                      <a:r>
                        <a:rPr lang="en-US" altLang="ko-KR" sz="800" b="1">
                          <a:effectLst/>
                        </a:rPr>
                        <a:t>12</a:t>
                      </a:r>
                      <a:endParaRPr lang="ko-KR" altLang="en-US" sz="800">
                        <a:effectLst/>
                      </a:endParaRPr>
                    </a:p>
                  </a:txBody>
                  <a:tcPr marL="21065" marR="21065" marT="10532" marB="10532"/>
                </a:tc>
                <a:tc>
                  <a:txBody>
                    <a:bodyPr/>
                    <a:lstStyle/>
                    <a:p>
                      <a:pPr algn="ctr" fontAlgn="t"/>
                      <a:r>
                        <a:rPr lang="en-US" altLang="ko-KR" sz="800">
                          <a:effectLst/>
                        </a:rPr>
                        <a:t>55366</a:t>
                      </a:r>
                    </a:p>
                  </a:txBody>
                  <a:tcPr marL="21065" marR="21065" marT="10532" marB="10532"/>
                </a:tc>
                <a:tc>
                  <a:txBody>
                    <a:bodyPr/>
                    <a:lstStyle/>
                    <a:p>
                      <a:pPr algn="ctr" fontAlgn="t"/>
                      <a:r>
                        <a:rPr lang="en-US" altLang="ko-KR" sz="800">
                          <a:effectLst/>
                        </a:rPr>
                        <a:t>51057</a:t>
                      </a:r>
                    </a:p>
                  </a:txBody>
                  <a:tcPr marL="21065" marR="21065" marT="10532" marB="10532"/>
                </a:tc>
                <a:tc>
                  <a:txBody>
                    <a:bodyPr/>
                    <a:lstStyle/>
                    <a:p>
                      <a:pPr algn="ctr" fontAlgn="t"/>
                      <a:r>
                        <a:rPr lang="en-US" altLang="ko-KR" sz="800">
                          <a:effectLst/>
                        </a:rPr>
                        <a:t>90065</a:t>
                      </a:r>
                    </a:p>
                  </a:txBody>
                  <a:tcPr marL="21065" marR="21065" marT="10532" marB="10532"/>
                </a:tc>
                <a:tc>
                  <a:txBody>
                    <a:bodyPr/>
                    <a:lstStyle/>
                    <a:p>
                      <a:pPr algn="ctr" fontAlgn="t"/>
                      <a:r>
                        <a:rPr lang="en-US" altLang="ko-KR" sz="800">
                          <a:effectLst/>
                        </a:rPr>
                        <a:t>14791</a:t>
                      </a:r>
                    </a:p>
                  </a:txBody>
                  <a:tcPr marL="21065" marR="21065" marT="10532" marB="10532"/>
                </a:tc>
                <a:tc>
                  <a:txBody>
                    <a:bodyPr/>
                    <a:lstStyle/>
                    <a:p>
                      <a:pPr algn="ctr" fontAlgn="t"/>
                      <a:r>
                        <a:rPr lang="en-US" altLang="ko-KR" sz="800">
                          <a:effectLst/>
                        </a:rPr>
                        <a:t>62426</a:t>
                      </a:r>
                    </a:p>
                  </a:txBody>
                  <a:tcPr marL="21065" marR="21065" marT="10532" marB="10532"/>
                </a:tc>
                <a:tc>
                  <a:txBody>
                    <a:bodyPr/>
                    <a:lstStyle/>
                    <a:p>
                      <a:pPr algn="ctr" fontAlgn="t"/>
                      <a:r>
                        <a:rPr lang="en-US" altLang="ko-KR" sz="800">
                          <a:effectLst/>
                        </a:rPr>
                        <a:t>02957</a:t>
                      </a:r>
                    </a:p>
                  </a:txBody>
                  <a:tcPr marL="21065" marR="21065" marT="10532" marB="10532"/>
                </a:tc>
                <a:tc>
                  <a:txBody>
                    <a:bodyPr/>
                    <a:lstStyle/>
                    <a:p>
                      <a:pPr algn="ctr" fontAlgn="t"/>
                      <a:r>
                        <a:rPr lang="en-US" altLang="ko-KR" sz="800" dirty="0">
                          <a:effectLst/>
                        </a:rPr>
                        <a:t>85518</a:t>
                      </a:r>
                    </a:p>
                  </a:txBody>
                  <a:tcPr marL="21065" marR="21065" marT="10532" marB="10532"/>
                </a:tc>
                <a:tc>
                  <a:txBody>
                    <a:bodyPr/>
                    <a:lstStyle/>
                    <a:p>
                      <a:pPr algn="ctr" fontAlgn="t"/>
                      <a:r>
                        <a:rPr lang="en-US" altLang="ko-KR" sz="800">
                          <a:effectLst/>
                        </a:rPr>
                        <a:t>28822</a:t>
                      </a:r>
                    </a:p>
                  </a:txBody>
                  <a:tcPr marL="21065" marR="21065" marT="10532" marB="10532"/>
                </a:tc>
                <a:tc>
                  <a:txBody>
                    <a:bodyPr/>
                    <a:lstStyle/>
                    <a:p>
                      <a:pPr algn="ctr" fontAlgn="t"/>
                      <a:r>
                        <a:rPr lang="en-US" altLang="ko-KR" sz="800">
                          <a:effectLst/>
                        </a:rPr>
                        <a:t>30588</a:t>
                      </a:r>
                    </a:p>
                  </a:txBody>
                  <a:tcPr marL="21065" marR="21065" marT="10532" marB="10532"/>
                </a:tc>
                <a:tc>
                  <a:txBody>
                    <a:bodyPr/>
                    <a:lstStyle/>
                    <a:p>
                      <a:pPr algn="ctr" fontAlgn="t"/>
                      <a:r>
                        <a:rPr lang="en-US" altLang="ko-KR" sz="800">
                          <a:effectLst/>
                        </a:rPr>
                        <a:t>32798</a:t>
                      </a:r>
                    </a:p>
                  </a:txBody>
                  <a:tcPr marL="21065" marR="21065" marT="10532" marB="10532"/>
                </a:tc>
                <a:extLst>
                  <a:ext uri="{0D108BD9-81ED-4DB2-BD59-A6C34878D82A}">
                    <a16:rowId xmlns:a16="http://schemas.microsoft.com/office/drawing/2014/main" val="787141525"/>
                  </a:ext>
                </a:extLst>
              </a:tr>
              <a:tr h="141572">
                <a:tc>
                  <a:txBody>
                    <a:bodyPr/>
                    <a:lstStyle/>
                    <a:p>
                      <a:pPr algn="l" fontAlgn="t"/>
                      <a:r>
                        <a:rPr lang="en-US" altLang="ko-KR" sz="800" b="1">
                          <a:effectLst/>
                        </a:rPr>
                        <a:t>13</a:t>
                      </a:r>
                      <a:endParaRPr lang="ko-KR" altLang="en-US" sz="800">
                        <a:effectLst/>
                      </a:endParaRPr>
                    </a:p>
                  </a:txBody>
                  <a:tcPr marL="21065" marR="21065" marT="10532" marB="10532"/>
                </a:tc>
                <a:tc>
                  <a:txBody>
                    <a:bodyPr/>
                    <a:lstStyle/>
                    <a:p>
                      <a:pPr algn="ctr" fontAlgn="t"/>
                      <a:r>
                        <a:rPr lang="en-US" altLang="ko-KR" sz="800">
                          <a:effectLst/>
                        </a:rPr>
                        <a:t>96101</a:t>
                      </a:r>
                    </a:p>
                  </a:txBody>
                  <a:tcPr marL="21065" marR="21065" marT="10532" marB="10532"/>
                </a:tc>
                <a:tc>
                  <a:txBody>
                    <a:bodyPr/>
                    <a:lstStyle/>
                    <a:p>
                      <a:pPr algn="ctr" fontAlgn="t"/>
                      <a:r>
                        <a:rPr lang="en-US" altLang="ko-KR" sz="800">
                          <a:effectLst/>
                        </a:rPr>
                        <a:t>30646</a:t>
                      </a:r>
                    </a:p>
                  </a:txBody>
                  <a:tcPr marL="21065" marR="21065" marT="10532" marB="10532"/>
                </a:tc>
                <a:tc>
                  <a:txBody>
                    <a:bodyPr/>
                    <a:lstStyle/>
                    <a:p>
                      <a:pPr algn="ctr" fontAlgn="t"/>
                      <a:r>
                        <a:rPr lang="en-US" altLang="ko-KR" sz="800">
                          <a:effectLst/>
                        </a:rPr>
                        <a:t>35526</a:t>
                      </a:r>
                    </a:p>
                  </a:txBody>
                  <a:tcPr marL="21065" marR="21065" marT="10532" marB="10532"/>
                </a:tc>
                <a:tc>
                  <a:txBody>
                    <a:bodyPr/>
                    <a:lstStyle/>
                    <a:p>
                      <a:pPr algn="ctr" fontAlgn="t"/>
                      <a:r>
                        <a:rPr lang="en-US" altLang="ko-KR" sz="800">
                          <a:effectLst/>
                        </a:rPr>
                        <a:t>90389</a:t>
                      </a:r>
                    </a:p>
                  </a:txBody>
                  <a:tcPr marL="21065" marR="21065" marT="10532" marB="10532"/>
                </a:tc>
                <a:tc>
                  <a:txBody>
                    <a:bodyPr/>
                    <a:lstStyle/>
                    <a:p>
                      <a:pPr algn="ctr" fontAlgn="t"/>
                      <a:r>
                        <a:rPr lang="en-US" altLang="ko-KR" sz="800">
                          <a:effectLst/>
                        </a:rPr>
                        <a:t>73634</a:t>
                      </a:r>
                    </a:p>
                  </a:txBody>
                  <a:tcPr marL="21065" marR="21065" marT="10532" marB="10532"/>
                </a:tc>
                <a:tc>
                  <a:txBody>
                    <a:bodyPr/>
                    <a:lstStyle/>
                    <a:p>
                      <a:pPr algn="ctr" fontAlgn="t"/>
                      <a:r>
                        <a:rPr lang="en-US" altLang="ko-KR" sz="800">
                          <a:effectLst/>
                        </a:rPr>
                        <a:t>79304</a:t>
                      </a:r>
                    </a:p>
                  </a:txBody>
                  <a:tcPr marL="21065" marR="21065" marT="10532" marB="10532"/>
                </a:tc>
                <a:tc>
                  <a:txBody>
                    <a:bodyPr/>
                    <a:lstStyle/>
                    <a:p>
                      <a:pPr algn="ctr" fontAlgn="t"/>
                      <a:r>
                        <a:rPr lang="en-US" altLang="ko-KR" sz="800">
                          <a:effectLst/>
                        </a:rPr>
                        <a:t>96635</a:t>
                      </a:r>
                    </a:p>
                  </a:txBody>
                  <a:tcPr marL="21065" marR="21065" marT="10532" marB="10532"/>
                </a:tc>
                <a:tc>
                  <a:txBody>
                    <a:bodyPr/>
                    <a:lstStyle/>
                    <a:p>
                      <a:pPr algn="ctr" fontAlgn="t"/>
                      <a:r>
                        <a:rPr lang="en-US" altLang="ko-KR" sz="800">
                          <a:effectLst/>
                        </a:rPr>
                        <a:t>06626</a:t>
                      </a:r>
                    </a:p>
                  </a:txBody>
                  <a:tcPr marL="21065" marR="21065" marT="10532" marB="10532"/>
                </a:tc>
                <a:tc>
                  <a:txBody>
                    <a:bodyPr/>
                    <a:lstStyle/>
                    <a:p>
                      <a:pPr algn="ctr" fontAlgn="t"/>
                      <a:r>
                        <a:rPr lang="en-US" altLang="ko-KR" sz="800">
                          <a:effectLst/>
                        </a:rPr>
                        <a:t>94683</a:t>
                      </a:r>
                    </a:p>
                  </a:txBody>
                  <a:tcPr marL="21065" marR="21065" marT="10532" marB="10532"/>
                </a:tc>
                <a:tc>
                  <a:txBody>
                    <a:bodyPr/>
                    <a:lstStyle/>
                    <a:p>
                      <a:pPr algn="ctr" fontAlgn="t"/>
                      <a:r>
                        <a:rPr lang="en-US" altLang="ko-KR" sz="800">
                          <a:effectLst/>
                        </a:rPr>
                        <a:t>16696</a:t>
                      </a:r>
                    </a:p>
                  </a:txBody>
                  <a:tcPr marL="21065" marR="21065" marT="10532" marB="10532"/>
                </a:tc>
                <a:extLst>
                  <a:ext uri="{0D108BD9-81ED-4DB2-BD59-A6C34878D82A}">
                    <a16:rowId xmlns:a16="http://schemas.microsoft.com/office/drawing/2014/main" val="2885687225"/>
                  </a:ext>
                </a:extLst>
              </a:tr>
              <a:tr h="141572">
                <a:tc>
                  <a:txBody>
                    <a:bodyPr/>
                    <a:lstStyle/>
                    <a:p>
                      <a:pPr algn="l" fontAlgn="t"/>
                      <a:r>
                        <a:rPr lang="en-US" altLang="ko-KR" sz="800" b="1">
                          <a:effectLst/>
                        </a:rPr>
                        <a:t>14</a:t>
                      </a:r>
                      <a:endParaRPr lang="ko-KR" altLang="en-US" sz="800">
                        <a:effectLst/>
                      </a:endParaRPr>
                    </a:p>
                  </a:txBody>
                  <a:tcPr marL="21065" marR="21065" marT="10532" marB="10532"/>
                </a:tc>
                <a:tc>
                  <a:txBody>
                    <a:bodyPr/>
                    <a:lstStyle/>
                    <a:p>
                      <a:pPr algn="ctr" fontAlgn="t"/>
                      <a:r>
                        <a:rPr lang="en-US" altLang="ko-KR" sz="800">
                          <a:effectLst/>
                        </a:rPr>
                        <a:t>38152</a:t>
                      </a:r>
                    </a:p>
                  </a:txBody>
                  <a:tcPr marL="21065" marR="21065" marT="10532" marB="10532"/>
                </a:tc>
                <a:tc>
                  <a:txBody>
                    <a:bodyPr/>
                    <a:lstStyle/>
                    <a:p>
                      <a:pPr algn="ctr" fontAlgn="t"/>
                      <a:r>
                        <a:rPr lang="en-US" altLang="ko-KR" sz="800">
                          <a:effectLst/>
                        </a:rPr>
                        <a:t>55474</a:t>
                      </a:r>
                    </a:p>
                  </a:txBody>
                  <a:tcPr marL="21065" marR="21065" marT="10532" marB="10532"/>
                </a:tc>
                <a:tc>
                  <a:txBody>
                    <a:bodyPr/>
                    <a:lstStyle/>
                    <a:p>
                      <a:pPr algn="ctr" fontAlgn="t"/>
                      <a:r>
                        <a:rPr lang="en-US" altLang="ko-KR" sz="800">
                          <a:effectLst/>
                        </a:rPr>
                        <a:t>30153</a:t>
                      </a:r>
                    </a:p>
                  </a:txBody>
                  <a:tcPr marL="21065" marR="21065" marT="10532" marB="10532"/>
                </a:tc>
                <a:tc>
                  <a:txBody>
                    <a:bodyPr/>
                    <a:lstStyle/>
                    <a:p>
                      <a:pPr algn="ctr" fontAlgn="t"/>
                      <a:r>
                        <a:rPr lang="en-US" altLang="ko-KR" sz="800">
                          <a:effectLst/>
                        </a:rPr>
                        <a:t>26525</a:t>
                      </a:r>
                    </a:p>
                  </a:txBody>
                  <a:tcPr marL="21065" marR="21065" marT="10532" marB="10532"/>
                </a:tc>
                <a:tc>
                  <a:txBody>
                    <a:bodyPr/>
                    <a:lstStyle/>
                    <a:p>
                      <a:pPr algn="ctr" fontAlgn="t"/>
                      <a:r>
                        <a:rPr lang="en-US" altLang="ko-KR" sz="800">
                          <a:effectLst/>
                        </a:rPr>
                        <a:t>83647</a:t>
                      </a:r>
                    </a:p>
                  </a:txBody>
                  <a:tcPr marL="21065" marR="21065" marT="10532" marB="10532"/>
                </a:tc>
                <a:tc>
                  <a:txBody>
                    <a:bodyPr/>
                    <a:lstStyle/>
                    <a:p>
                      <a:pPr algn="ctr" fontAlgn="t"/>
                      <a:r>
                        <a:rPr lang="en-US" altLang="ko-KR" sz="800">
                          <a:effectLst/>
                        </a:rPr>
                        <a:t>31988</a:t>
                      </a:r>
                    </a:p>
                  </a:txBody>
                  <a:tcPr marL="21065" marR="21065" marT="10532" marB="10532"/>
                </a:tc>
                <a:tc>
                  <a:txBody>
                    <a:bodyPr/>
                    <a:lstStyle/>
                    <a:p>
                      <a:pPr algn="ctr" fontAlgn="t"/>
                      <a:r>
                        <a:rPr lang="en-US" altLang="ko-KR" sz="800" dirty="0">
                          <a:effectLst/>
                        </a:rPr>
                        <a:t>82182</a:t>
                      </a:r>
                    </a:p>
                  </a:txBody>
                  <a:tcPr marL="21065" marR="21065" marT="10532" marB="10532"/>
                </a:tc>
                <a:tc>
                  <a:txBody>
                    <a:bodyPr/>
                    <a:lstStyle/>
                    <a:p>
                      <a:pPr algn="ctr" fontAlgn="t"/>
                      <a:r>
                        <a:rPr lang="en-US" altLang="ko-KR" sz="800">
                          <a:effectLst/>
                        </a:rPr>
                        <a:t>98377</a:t>
                      </a:r>
                    </a:p>
                  </a:txBody>
                  <a:tcPr marL="21065" marR="21065" marT="10532" marB="10532"/>
                </a:tc>
                <a:tc>
                  <a:txBody>
                    <a:bodyPr/>
                    <a:lstStyle/>
                    <a:p>
                      <a:pPr algn="ctr" fontAlgn="t"/>
                      <a:r>
                        <a:rPr lang="en-US" altLang="ko-KR" sz="800">
                          <a:effectLst/>
                        </a:rPr>
                        <a:t>33802</a:t>
                      </a:r>
                    </a:p>
                  </a:txBody>
                  <a:tcPr marL="21065" marR="21065" marT="10532" marB="10532"/>
                </a:tc>
                <a:tc>
                  <a:txBody>
                    <a:bodyPr/>
                    <a:lstStyle/>
                    <a:p>
                      <a:pPr algn="ctr" fontAlgn="t"/>
                      <a:r>
                        <a:rPr lang="en-US" altLang="ko-KR" sz="800">
                          <a:effectLst/>
                        </a:rPr>
                        <a:t>80471</a:t>
                      </a:r>
                    </a:p>
                  </a:txBody>
                  <a:tcPr marL="21065" marR="21065" marT="10532" marB="10532"/>
                </a:tc>
                <a:extLst>
                  <a:ext uri="{0D108BD9-81ED-4DB2-BD59-A6C34878D82A}">
                    <a16:rowId xmlns:a16="http://schemas.microsoft.com/office/drawing/2014/main" val="693474437"/>
                  </a:ext>
                </a:extLst>
              </a:tr>
              <a:tr h="141572">
                <a:tc>
                  <a:txBody>
                    <a:bodyPr/>
                    <a:lstStyle/>
                    <a:p>
                      <a:pPr algn="l" fontAlgn="t"/>
                      <a:r>
                        <a:rPr lang="en-US" altLang="ko-KR" sz="800" b="1">
                          <a:effectLst/>
                        </a:rPr>
                        <a:t>15</a:t>
                      </a:r>
                      <a:endParaRPr lang="ko-KR" altLang="en-US" sz="800">
                        <a:effectLst/>
                      </a:endParaRPr>
                    </a:p>
                  </a:txBody>
                  <a:tcPr marL="21065" marR="21065" marT="10532" marB="10532"/>
                </a:tc>
                <a:tc>
                  <a:txBody>
                    <a:bodyPr/>
                    <a:lstStyle/>
                    <a:p>
                      <a:pPr algn="ctr" fontAlgn="t"/>
                      <a:r>
                        <a:rPr lang="en-US" altLang="ko-KR" sz="800">
                          <a:effectLst/>
                        </a:rPr>
                        <a:t>85007</a:t>
                      </a:r>
                    </a:p>
                  </a:txBody>
                  <a:tcPr marL="21065" marR="21065" marT="10532" marB="10532"/>
                </a:tc>
                <a:tc>
                  <a:txBody>
                    <a:bodyPr/>
                    <a:lstStyle/>
                    <a:p>
                      <a:pPr algn="ctr" fontAlgn="t"/>
                      <a:r>
                        <a:rPr lang="en-US" altLang="ko-KR" sz="800">
                          <a:effectLst/>
                        </a:rPr>
                        <a:t>18416</a:t>
                      </a:r>
                    </a:p>
                  </a:txBody>
                  <a:tcPr marL="21065" marR="21065" marT="10532" marB="10532"/>
                </a:tc>
                <a:tc>
                  <a:txBody>
                    <a:bodyPr/>
                    <a:lstStyle/>
                    <a:p>
                      <a:pPr algn="ctr" fontAlgn="t"/>
                      <a:r>
                        <a:rPr lang="en-US" altLang="ko-KR" sz="800">
                          <a:effectLst/>
                        </a:rPr>
                        <a:t>24661</a:t>
                      </a:r>
                    </a:p>
                  </a:txBody>
                  <a:tcPr marL="21065" marR="21065" marT="10532" marB="10532"/>
                </a:tc>
                <a:tc>
                  <a:txBody>
                    <a:bodyPr/>
                    <a:lstStyle/>
                    <a:p>
                      <a:pPr algn="ctr" fontAlgn="t"/>
                      <a:r>
                        <a:rPr lang="en-US" altLang="ko-KR" sz="800">
                          <a:effectLst/>
                        </a:rPr>
                        <a:t>95581</a:t>
                      </a:r>
                    </a:p>
                  </a:txBody>
                  <a:tcPr marL="21065" marR="21065" marT="10532" marB="10532"/>
                </a:tc>
                <a:tc>
                  <a:txBody>
                    <a:bodyPr/>
                    <a:lstStyle/>
                    <a:p>
                      <a:pPr algn="ctr" fontAlgn="t"/>
                      <a:r>
                        <a:rPr lang="en-US" altLang="ko-KR" sz="800">
                          <a:effectLst/>
                        </a:rPr>
                        <a:t>45868</a:t>
                      </a:r>
                    </a:p>
                  </a:txBody>
                  <a:tcPr marL="21065" marR="21065" marT="10532" marB="10532"/>
                </a:tc>
                <a:tc>
                  <a:txBody>
                    <a:bodyPr/>
                    <a:lstStyle/>
                    <a:p>
                      <a:pPr algn="ctr" fontAlgn="t"/>
                      <a:r>
                        <a:rPr lang="en-US" altLang="ko-KR" sz="800">
                          <a:effectLst/>
                        </a:rPr>
                        <a:t>15662</a:t>
                      </a:r>
                    </a:p>
                  </a:txBody>
                  <a:tcPr marL="21065" marR="21065" marT="10532" marB="10532"/>
                </a:tc>
                <a:tc>
                  <a:txBody>
                    <a:bodyPr/>
                    <a:lstStyle/>
                    <a:p>
                      <a:pPr algn="ctr" fontAlgn="t"/>
                      <a:r>
                        <a:rPr lang="en-US" altLang="ko-KR" sz="800" dirty="0">
                          <a:effectLst/>
                        </a:rPr>
                        <a:t>28906</a:t>
                      </a:r>
                    </a:p>
                  </a:txBody>
                  <a:tcPr marL="21065" marR="21065" marT="10532" marB="10532"/>
                </a:tc>
                <a:tc>
                  <a:txBody>
                    <a:bodyPr/>
                    <a:lstStyle/>
                    <a:p>
                      <a:pPr algn="ctr" fontAlgn="t"/>
                      <a:r>
                        <a:rPr lang="en-US" altLang="ko-KR" sz="800">
                          <a:effectLst/>
                        </a:rPr>
                        <a:t>36392</a:t>
                      </a:r>
                    </a:p>
                  </a:txBody>
                  <a:tcPr marL="21065" marR="21065" marT="10532" marB="10532"/>
                </a:tc>
                <a:tc>
                  <a:txBody>
                    <a:bodyPr/>
                    <a:lstStyle/>
                    <a:p>
                      <a:pPr algn="ctr" fontAlgn="t"/>
                      <a:r>
                        <a:rPr lang="en-US" altLang="ko-KR" sz="800">
                          <a:effectLst/>
                        </a:rPr>
                        <a:t>07617</a:t>
                      </a:r>
                    </a:p>
                  </a:txBody>
                  <a:tcPr marL="21065" marR="21065" marT="10532" marB="10532"/>
                </a:tc>
                <a:tc>
                  <a:txBody>
                    <a:bodyPr/>
                    <a:lstStyle/>
                    <a:p>
                      <a:pPr algn="ctr" fontAlgn="t"/>
                      <a:r>
                        <a:rPr lang="en-US" altLang="ko-KR" sz="800">
                          <a:effectLst/>
                        </a:rPr>
                        <a:t>50248</a:t>
                      </a:r>
                    </a:p>
                  </a:txBody>
                  <a:tcPr marL="21065" marR="21065" marT="10532" marB="10532"/>
                </a:tc>
                <a:extLst>
                  <a:ext uri="{0D108BD9-81ED-4DB2-BD59-A6C34878D82A}">
                    <a16:rowId xmlns:a16="http://schemas.microsoft.com/office/drawing/2014/main" val="4205882495"/>
                  </a:ext>
                </a:extLst>
              </a:tr>
              <a:tr h="141572">
                <a:tc>
                  <a:txBody>
                    <a:bodyPr/>
                    <a:lstStyle/>
                    <a:p>
                      <a:pPr algn="l" fontAlgn="t"/>
                      <a:r>
                        <a:rPr lang="en-US" altLang="ko-KR" sz="800" b="1">
                          <a:effectLst/>
                        </a:rPr>
                        <a:t>16</a:t>
                      </a:r>
                      <a:endParaRPr lang="ko-KR" altLang="en-US" sz="800">
                        <a:effectLst/>
                      </a:endParaRPr>
                    </a:p>
                  </a:txBody>
                  <a:tcPr marL="21065" marR="21065" marT="10532" marB="10532"/>
                </a:tc>
                <a:tc>
                  <a:txBody>
                    <a:bodyPr/>
                    <a:lstStyle/>
                    <a:p>
                      <a:pPr algn="ctr" fontAlgn="t"/>
                      <a:r>
                        <a:rPr lang="en-US" altLang="ko-KR" sz="800">
                          <a:effectLst/>
                        </a:rPr>
                        <a:t>85544</a:t>
                      </a:r>
                    </a:p>
                  </a:txBody>
                  <a:tcPr marL="21065" marR="21065" marT="10532" marB="10532"/>
                </a:tc>
                <a:tc>
                  <a:txBody>
                    <a:bodyPr/>
                    <a:lstStyle/>
                    <a:p>
                      <a:pPr algn="ctr" fontAlgn="t"/>
                      <a:r>
                        <a:rPr lang="en-US" altLang="ko-KR" sz="800">
                          <a:effectLst/>
                        </a:rPr>
                        <a:t>15890</a:t>
                      </a:r>
                    </a:p>
                  </a:txBody>
                  <a:tcPr marL="21065" marR="21065" marT="10532" marB="10532"/>
                </a:tc>
                <a:tc>
                  <a:txBody>
                    <a:bodyPr/>
                    <a:lstStyle/>
                    <a:p>
                      <a:pPr algn="ctr" fontAlgn="t"/>
                      <a:r>
                        <a:rPr lang="en-US" altLang="ko-KR" sz="800">
                          <a:effectLst/>
                        </a:rPr>
                        <a:t>80011</a:t>
                      </a:r>
                    </a:p>
                  </a:txBody>
                  <a:tcPr marL="21065" marR="21065" marT="10532" marB="10532"/>
                </a:tc>
                <a:tc>
                  <a:txBody>
                    <a:bodyPr/>
                    <a:lstStyle/>
                    <a:p>
                      <a:pPr algn="ctr" fontAlgn="t"/>
                      <a:r>
                        <a:rPr lang="en-US" altLang="ko-KR" sz="800">
                          <a:effectLst/>
                        </a:rPr>
                        <a:t>18160</a:t>
                      </a:r>
                    </a:p>
                  </a:txBody>
                  <a:tcPr marL="21065" marR="21065" marT="10532" marB="10532"/>
                </a:tc>
                <a:tc>
                  <a:txBody>
                    <a:bodyPr/>
                    <a:lstStyle/>
                    <a:p>
                      <a:pPr algn="ctr" fontAlgn="t"/>
                      <a:r>
                        <a:rPr lang="en-US" altLang="ko-KR" sz="800">
                          <a:effectLst/>
                        </a:rPr>
                        <a:t>33468</a:t>
                      </a:r>
                    </a:p>
                  </a:txBody>
                  <a:tcPr marL="21065" marR="21065" marT="10532" marB="10532"/>
                </a:tc>
                <a:tc>
                  <a:txBody>
                    <a:bodyPr/>
                    <a:lstStyle/>
                    <a:p>
                      <a:pPr algn="ctr" fontAlgn="t"/>
                      <a:r>
                        <a:rPr lang="en-US" altLang="ko-KR" sz="800">
                          <a:effectLst/>
                        </a:rPr>
                        <a:t>84106</a:t>
                      </a:r>
                    </a:p>
                  </a:txBody>
                  <a:tcPr marL="21065" marR="21065" marT="10532" marB="10532"/>
                </a:tc>
                <a:tc>
                  <a:txBody>
                    <a:bodyPr/>
                    <a:lstStyle/>
                    <a:p>
                      <a:pPr algn="ctr" fontAlgn="t"/>
                      <a:r>
                        <a:rPr lang="en-US" altLang="ko-KR" sz="800" dirty="0">
                          <a:effectLst/>
                        </a:rPr>
                        <a:t>40603</a:t>
                      </a:r>
                    </a:p>
                  </a:txBody>
                  <a:tcPr marL="21065" marR="21065" marT="10532" marB="10532"/>
                </a:tc>
                <a:tc>
                  <a:txBody>
                    <a:bodyPr/>
                    <a:lstStyle/>
                    <a:p>
                      <a:pPr algn="ctr" fontAlgn="t"/>
                      <a:r>
                        <a:rPr lang="en-US" altLang="ko-KR" sz="800">
                          <a:effectLst/>
                        </a:rPr>
                        <a:t>01315</a:t>
                      </a:r>
                    </a:p>
                  </a:txBody>
                  <a:tcPr marL="21065" marR="21065" marT="10532" marB="10532"/>
                </a:tc>
                <a:tc>
                  <a:txBody>
                    <a:bodyPr/>
                    <a:lstStyle/>
                    <a:p>
                      <a:pPr algn="ctr" fontAlgn="t"/>
                      <a:r>
                        <a:rPr lang="en-US" altLang="ko-KR" sz="800">
                          <a:effectLst/>
                        </a:rPr>
                        <a:t>74664</a:t>
                      </a:r>
                    </a:p>
                  </a:txBody>
                  <a:tcPr marL="21065" marR="21065" marT="10532" marB="10532"/>
                </a:tc>
                <a:tc>
                  <a:txBody>
                    <a:bodyPr/>
                    <a:lstStyle/>
                    <a:p>
                      <a:pPr algn="ctr" fontAlgn="t"/>
                      <a:r>
                        <a:rPr lang="en-US" altLang="ko-KR" sz="800">
                          <a:effectLst/>
                        </a:rPr>
                        <a:t>20553</a:t>
                      </a:r>
                    </a:p>
                  </a:txBody>
                  <a:tcPr marL="21065" marR="21065" marT="10532" marB="10532"/>
                </a:tc>
                <a:extLst>
                  <a:ext uri="{0D108BD9-81ED-4DB2-BD59-A6C34878D82A}">
                    <a16:rowId xmlns:a16="http://schemas.microsoft.com/office/drawing/2014/main" val="2384991529"/>
                  </a:ext>
                </a:extLst>
              </a:tr>
              <a:tr h="141572">
                <a:tc>
                  <a:txBody>
                    <a:bodyPr/>
                    <a:lstStyle/>
                    <a:p>
                      <a:pPr algn="l" fontAlgn="t"/>
                      <a:r>
                        <a:rPr lang="en-US" altLang="ko-KR" sz="800" b="1">
                          <a:effectLst/>
                        </a:rPr>
                        <a:t>17</a:t>
                      </a:r>
                      <a:endParaRPr lang="ko-KR" altLang="en-US" sz="800">
                        <a:effectLst/>
                      </a:endParaRPr>
                    </a:p>
                  </a:txBody>
                  <a:tcPr marL="21065" marR="21065" marT="10532" marB="10532"/>
                </a:tc>
                <a:tc>
                  <a:txBody>
                    <a:bodyPr/>
                    <a:lstStyle/>
                    <a:p>
                      <a:pPr algn="ctr" fontAlgn="t"/>
                      <a:r>
                        <a:rPr lang="en-US" altLang="ko-KR" sz="800">
                          <a:effectLst/>
                        </a:rPr>
                        <a:t>10446</a:t>
                      </a:r>
                    </a:p>
                  </a:txBody>
                  <a:tcPr marL="21065" marR="21065" marT="10532" marB="10532"/>
                </a:tc>
                <a:tc>
                  <a:txBody>
                    <a:bodyPr/>
                    <a:lstStyle/>
                    <a:p>
                      <a:pPr algn="ctr" fontAlgn="t"/>
                      <a:r>
                        <a:rPr lang="en-US" altLang="ko-KR" sz="800">
                          <a:effectLst/>
                        </a:rPr>
                        <a:t>20699</a:t>
                      </a:r>
                    </a:p>
                  </a:txBody>
                  <a:tcPr marL="21065" marR="21065" marT="10532" marB="10532"/>
                </a:tc>
                <a:tc>
                  <a:txBody>
                    <a:bodyPr/>
                    <a:lstStyle/>
                    <a:p>
                      <a:pPr algn="ctr" fontAlgn="t"/>
                      <a:r>
                        <a:rPr lang="en-US" altLang="ko-KR" sz="800">
                          <a:effectLst/>
                        </a:rPr>
                        <a:t>98370</a:t>
                      </a:r>
                    </a:p>
                  </a:txBody>
                  <a:tcPr marL="21065" marR="21065" marT="10532" marB="10532"/>
                </a:tc>
                <a:tc>
                  <a:txBody>
                    <a:bodyPr/>
                    <a:lstStyle/>
                    <a:p>
                      <a:pPr algn="ctr" fontAlgn="t"/>
                      <a:r>
                        <a:rPr lang="en-US" altLang="ko-KR" sz="800">
                          <a:effectLst/>
                        </a:rPr>
                        <a:t>17684</a:t>
                      </a:r>
                    </a:p>
                  </a:txBody>
                  <a:tcPr marL="21065" marR="21065" marT="10532" marB="10532"/>
                </a:tc>
                <a:tc>
                  <a:txBody>
                    <a:bodyPr/>
                    <a:lstStyle/>
                    <a:p>
                      <a:pPr algn="ctr" fontAlgn="t"/>
                      <a:r>
                        <a:rPr lang="en-US" altLang="ko-KR" sz="800">
                          <a:effectLst/>
                        </a:rPr>
                        <a:t>16932</a:t>
                      </a:r>
                    </a:p>
                  </a:txBody>
                  <a:tcPr marL="21065" marR="21065" marT="10532" marB="10532"/>
                </a:tc>
                <a:tc>
                  <a:txBody>
                    <a:bodyPr/>
                    <a:lstStyle/>
                    <a:p>
                      <a:pPr algn="ctr" fontAlgn="t"/>
                      <a:r>
                        <a:rPr lang="en-US" altLang="ko-KR" sz="800">
                          <a:effectLst/>
                        </a:rPr>
                        <a:t>80449</a:t>
                      </a:r>
                    </a:p>
                  </a:txBody>
                  <a:tcPr marL="21065" marR="21065" marT="10532" marB="10532"/>
                </a:tc>
                <a:tc>
                  <a:txBody>
                    <a:bodyPr/>
                    <a:lstStyle/>
                    <a:p>
                      <a:pPr algn="ctr" fontAlgn="t"/>
                      <a:r>
                        <a:rPr lang="en-US" altLang="ko-KR" sz="800">
                          <a:effectLst/>
                        </a:rPr>
                        <a:t>92654</a:t>
                      </a:r>
                    </a:p>
                  </a:txBody>
                  <a:tcPr marL="21065" marR="21065" marT="10532" marB="10532"/>
                </a:tc>
                <a:tc>
                  <a:txBody>
                    <a:bodyPr/>
                    <a:lstStyle/>
                    <a:p>
                      <a:pPr algn="ctr" fontAlgn="t"/>
                      <a:r>
                        <a:rPr lang="en-US" altLang="ko-KR" sz="800" dirty="0">
                          <a:effectLst/>
                        </a:rPr>
                        <a:t>02084</a:t>
                      </a:r>
                    </a:p>
                  </a:txBody>
                  <a:tcPr marL="21065" marR="21065" marT="10532" marB="10532"/>
                </a:tc>
                <a:tc>
                  <a:txBody>
                    <a:bodyPr/>
                    <a:lstStyle/>
                    <a:p>
                      <a:pPr algn="ctr" fontAlgn="t"/>
                      <a:r>
                        <a:rPr lang="en-US" altLang="ko-KR" sz="800">
                          <a:effectLst/>
                        </a:rPr>
                        <a:t>19985</a:t>
                      </a:r>
                    </a:p>
                  </a:txBody>
                  <a:tcPr marL="21065" marR="21065" marT="10532" marB="10532"/>
                </a:tc>
                <a:tc>
                  <a:txBody>
                    <a:bodyPr/>
                    <a:lstStyle/>
                    <a:p>
                      <a:pPr algn="ctr" fontAlgn="t"/>
                      <a:r>
                        <a:rPr lang="en-US" altLang="ko-KR" sz="800">
                          <a:effectLst/>
                        </a:rPr>
                        <a:t>59321</a:t>
                      </a:r>
                    </a:p>
                  </a:txBody>
                  <a:tcPr marL="21065" marR="21065" marT="10532" marB="10532"/>
                </a:tc>
                <a:extLst>
                  <a:ext uri="{0D108BD9-81ED-4DB2-BD59-A6C34878D82A}">
                    <a16:rowId xmlns:a16="http://schemas.microsoft.com/office/drawing/2014/main" val="2547194467"/>
                  </a:ext>
                </a:extLst>
              </a:tr>
              <a:tr h="141572">
                <a:tc>
                  <a:txBody>
                    <a:bodyPr/>
                    <a:lstStyle/>
                    <a:p>
                      <a:pPr algn="l" fontAlgn="t"/>
                      <a:r>
                        <a:rPr lang="en-US" altLang="ko-KR" sz="800" b="1">
                          <a:effectLst/>
                        </a:rPr>
                        <a:t>18</a:t>
                      </a:r>
                      <a:endParaRPr lang="ko-KR" altLang="en-US" sz="800">
                        <a:effectLst/>
                      </a:endParaRPr>
                    </a:p>
                  </a:txBody>
                  <a:tcPr marL="21065" marR="21065" marT="10532" marB="10532"/>
                </a:tc>
                <a:tc>
                  <a:txBody>
                    <a:bodyPr/>
                    <a:lstStyle/>
                    <a:p>
                      <a:pPr algn="ctr" fontAlgn="t"/>
                      <a:r>
                        <a:rPr lang="en-US" altLang="ko-KR" sz="800">
                          <a:effectLst/>
                        </a:rPr>
                        <a:t>67237</a:t>
                      </a:r>
                    </a:p>
                  </a:txBody>
                  <a:tcPr marL="21065" marR="21065" marT="10532" marB="10532"/>
                </a:tc>
                <a:tc>
                  <a:txBody>
                    <a:bodyPr/>
                    <a:lstStyle/>
                    <a:p>
                      <a:pPr algn="ctr" fontAlgn="t"/>
                      <a:r>
                        <a:rPr lang="en-US" altLang="ko-KR" sz="800">
                          <a:effectLst/>
                        </a:rPr>
                        <a:t>45509</a:t>
                      </a:r>
                    </a:p>
                  </a:txBody>
                  <a:tcPr marL="21065" marR="21065" marT="10532" marB="10532"/>
                </a:tc>
                <a:tc>
                  <a:txBody>
                    <a:bodyPr/>
                    <a:lstStyle/>
                    <a:p>
                      <a:pPr algn="ctr" fontAlgn="t"/>
                      <a:r>
                        <a:rPr lang="en-US" altLang="ko-KR" sz="800">
                          <a:effectLst/>
                        </a:rPr>
                        <a:t>17638</a:t>
                      </a:r>
                    </a:p>
                  </a:txBody>
                  <a:tcPr marL="21065" marR="21065" marT="10532" marB="10532"/>
                </a:tc>
                <a:tc>
                  <a:txBody>
                    <a:bodyPr/>
                    <a:lstStyle/>
                    <a:p>
                      <a:pPr algn="ctr" fontAlgn="t"/>
                      <a:r>
                        <a:rPr lang="en-US" altLang="ko-KR" sz="800">
                          <a:effectLst/>
                        </a:rPr>
                        <a:t>65115</a:t>
                      </a:r>
                    </a:p>
                  </a:txBody>
                  <a:tcPr marL="21065" marR="21065" marT="10532" marB="10532"/>
                </a:tc>
                <a:tc>
                  <a:txBody>
                    <a:bodyPr/>
                    <a:lstStyle/>
                    <a:p>
                      <a:pPr algn="ctr" fontAlgn="t"/>
                      <a:r>
                        <a:rPr lang="en-US" altLang="ko-KR" sz="800">
                          <a:effectLst/>
                        </a:rPr>
                        <a:t>29757</a:t>
                      </a:r>
                    </a:p>
                  </a:txBody>
                  <a:tcPr marL="21065" marR="21065" marT="10532" marB="10532"/>
                </a:tc>
                <a:tc>
                  <a:txBody>
                    <a:bodyPr/>
                    <a:lstStyle/>
                    <a:p>
                      <a:pPr algn="ctr" fontAlgn="t"/>
                      <a:r>
                        <a:rPr lang="en-US" altLang="ko-KR" sz="800">
                          <a:effectLst/>
                        </a:rPr>
                        <a:t>80705</a:t>
                      </a:r>
                    </a:p>
                  </a:txBody>
                  <a:tcPr marL="21065" marR="21065" marT="10532" marB="10532"/>
                </a:tc>
                <a:tc>
                  <a:txBody>
                    <a:bodyPr/>
                    <a:lstStyle/>
                    <a:p>
                      <a:pPr algn="ctr" fontAlgn="t"/>
                      <a:r>
                        <a:rPr lang="en-US" altLang="ko-KR" sz="800">
                          <a:effectLst/>
                        </a:rPr>
                        <a:t>82686</a:t>
                      </a:r>
                    </a:p>
                  </a:txBody>
                  <a:tcPr marL="21065" marR="21065" marT="10532" marB="10532"/>
                </a:tc>
                <a:tc>
                  <a:txBody>
                    <a:bodyPr/>
                    <a:lstStyle/>
                    <a:p>
                      <a:pPr algn="ctr" fontAlgn="t"/>
                      <a:r>
                        <a:rPr lang="en-US" altLang="ko-KR" sz="800" dirty="0">
                          <a:effectLst/>
                        </a:rPr>
                        <a:t>48565</a:t>
                      </a:r>
                    </a:p>
                  </a:txBody>
                  <a:tcPr marL="21065" marR="21065" marT="10532" marB="10532"/>
                </a:tc>
                <a:tc>
                  <a:txBody>
                    <a:bodyPr/>
                    <a:lstStyle/>
                    <a:p>
                      <a:pPr algn="ctr" fontAlgn="t"/>
                      <a:r>
                        <a:rPr lang="en-US" altLang="ko-KR" sz="800">
                          <a:effectLst/>
                        </a:rPr>
                        <a:t>72612</a:t>
                      </a:r>
                    </a:p>
                  </a:txBody>
                  <a:tcPr marL="21065" marR="21065" marT="10532" marB="10532"/>
                </a:tc>
                <a:tc>
                  <a:txBody>
                    <a:bodyPr/>
                    <a:lstStyle/>
                    <a:p>
                      <a:pPr algn="ctr" fontAlgn="t"/>
                      <a:r>
                        <a:rPr lang="en-US" altLang="ko-KR" sz="800">
                          <a:effectLst/>
                        </a:rPr>
                        <a:t>61760</a:t>
                      </a:r>
                    </a:p>
                  </a:txBody>
                  <a:tcPr marL="21065" marR="21065" marT="10532" marB="10532"/>
                </a:tc>
                <a:extLst>
                  <a:ext uri="{0D108BD9-81ED-4DB2-BD59-A6C34878D82A}">
                    <a16:rowId xmlns:a16="http://schemas.microsoft.com/office/drawing/2014/main" val="2189780566"/>
                  </a:ext>
                </a:extLst>
              </a:tr>
              <a:tr h="141572">
                <a:tc>
                  <a:txBody>
                    <a:bodyPr/>
                    <a:lstStyle/>
                    <a:p>
                      <a:pPr algn="l" fontAlgn="t"/>
                      <a:r>
                        <a:rPr lang="en-US" altLang="ko-KR" sz="800" b="1">
                          <a:effectLst/>
                        </a:rPr>
                        <a:t>19</a:t>
                      </a:r>
                      <a:endParaRPr lang="ko-KR" altLang="en-US" sz="800">
                        <a:effectLst/>
                      </a:endParaRPr>
                    </a:p>
                  </a:txBody>
                  <a:tcPr marL="21065" marR="21065" marT="10532" marB="10532"/>
                </a:tc>
                <a:tc>
                  <a:txBody>
                    <a:bodyPr/>
                    <a:lstStyle/>
                    <a:p>
                      <a:pPr algn="ctr" fontAlgn="t"/>
                      <a:r>
                        <a:rPr lang="en-US" altLang="ko-KR" sz="800">
                          <a:effectLst/>
                        </a:rPr>
                        <a:t>23026</a:t>
                      </a:r>
                    </a:p>
                  </a:txBody>
                  <a:tcPr marL="21065" marR="21065" marT="10532" marB="10532"/>
                </a:tc>
                <a:tc>
                  <a:txBody>
                    <a:bodyPr/>
                    <a:lstStyle/>
                    <a:p>
                      <a:pPr algn="ctr" fontAlgn="t"/>
                      <a:r>
                        <a:rPr lang="en-US" altLang="ko-KR" sz="800">
                          <a:effectLst/>
                        </a:rPr>
                        <a:t>89817</a:t>
                      </a:r>
                    </a:p>
                  </a:txBody>
                  <a:tcPr marL="21065" marR="21065" marT="10532" marB="10532"/>
                </a:tc>
                <a:tc>
                  <a:txBody>
                    <a:bodyPr/>
                    <a:lstStyle/>
                    <a:p>
                      <a:pPr algn="ctr" fontAlgn="t"/>
                      <a:r>
                        <a:rPr lang="en-US" altLang="ko-KR" sz="800">
                          <a:effectLst/>
                        </a:rPr>
                        <a:t>05403</a:t>
                      </a:r>
                    </a:p>
                  </a:txBody>
                  <a:tcPr marL="21065" marR="21065" marT="10532" marB="10532"/>
                </a:tc>
                <a:tc>
                  <a:txBody>
                    <a:bodyPr/>
                    <a:lstStyle/>
                    <a:p>
                      <a:pPr algn="ctr" fontAlgn="t"/>
                      <a:r>
                        <a:rPr lang="en-US" altLang="ko-KR" sz="800">
                          <a:effectLst/>
                        </a:rPr>
                        <a:t>82209</a:t>
                      </a:r>
                    </a:p>
                  </a:txBody>
                  <a:tcPr marL="21065" marR="21065" marT="10532" marB="10532"/>
                </a:tc>
                <a:tc>
                  <a:txBody>
                    <a:bodyPr/>
                    <a:lstStyle/>
                    <a:p>
                      <a:pPr algn="ctr" fontAlgn="t"/>
                      <a:r>
                        <a:rPr lang="en-US" altLang="ko-KR" sz="800">
                          <a:effectLst/>
                        </a:rPr>
                        <a:t>30573</a:t>
                      </a:r>
                    </a:p>
                  </a:txBody>
                  <a:tcPr marL="21065" marR="21065" marT="10532" marB="10532"/>
                </a:tc>
                <a:tc>
                  <a:txBody>
                    <a:bodyPr/>
                    <a:lstStyle/>
                    <a:p>
                      <a:pPr algn="ctr" fontAlgn="t"/>
                      <a:r>
                        <a:rPr lang="en-US" altLang="ko-KR" sz="800">
                          <a:effectLst/>
                        </a:rPr>
                        <a:t>47501</a:t>
                      </a:r>
                    </a:p>
                  </a:txBody>
                  <a:tcPr marL="21065" marR="21065" marT="10532" marB="10532"/>
                </a:tc>
                <a:tc>
                  <a:txBody>
                    <a:bodyPr/>
                    <a:lstStyle/>
                    <a:p>
                      <a:pPr algn="ctr" fontAlgn="t"/>
                      <a:r>
                        <a:rPr lang="en-US" altLang="ko-KR" sz="800">
                          <a:effectLst/>
                        </a:rPr>
                        <a:t>00135</a:t>
                      </a:r>
                    </a:p>
                  </a:txBody>
                  <a:tcPr marL="21065" marR="21065" marT="10532" marB="10532"/>
                </a:tc>
                <a:tc>
                  <a:txBody>
                    <a:bodyPr/>
                    <a:lstStyle/>
                    <a:p>
                      <a:pPr algn="ctr" fontAlgn="t"/>
                      <a:r>
                        <a:rPr lang="en-US" altLang="ko-KR" sz="800">
                          <a:effectLst/>
                        </a:rPr>
                        <a:t>33955</a:t>
                      </a:r>
                    </a:p>
                  </a:txBody>
                  <a:tcPr marL="21065" marR="21065" marT="10532" marB="10532"/>
                </a:tc>
                <a:tc>
                  <a:txBody>
                    <a:bodyPr/>
                    <a:lstStyle/>
                    <a:p>
                      <a:pPr algn="ctr" fontAlgn="t"/>
                      <a:r>
                        <a:rPr lang="en-US" altLang="ko-KR" sz="800" dirty="0">
                          <a:effectLst/>
                        </a:rPr>
                        <a:t>50250</a:t>
                      </a:r>
                    </a:p>
                  </a:txBody>
                  <a:tcPr marL="21065" marR="21065" marT="10532" marB="10532"/>
                </a:tc>
                <a:tc>
                  <a:txBody>
                    <a:bodyPr/>
                    <a:lstStyle/>
                    <a:p>
                      <a:pPr algn="ctr" fontAlgn="t"/>
                      <a:r>
                        <a:rPr lang="en-US" altLang="ko-KR" sz="800" dirty="0">
                          <a:effectLst/>
                        </a:rPr>
                        <a:t>72592</a:t>
                      </a:r>
                    </a:p>
                  </a:txBody>
                  <a:tcPr marL="21065" marR="21065" marT="10532" marB="10532"/>
                </a:tc>
                <a:extLst>
                  <a:ext uri="{0D108BD9-81ED-4DB2-BD59-A6C34878D82A}">
                    <a16:rowId xmlns:a16="http://schemas.microsoft.com/office/drawing/2014/main" val="3581642713"/>
                  </a:ext>
                </a:extLst>
              </a:tr>
              <a:tr h="141572">
                <a:tc>
                  <a:txBody>
                    <a:bodyPr/>
                    <a:lstStyle/>
                    <a:p>
                      <a:pPr algn="l" fontAlgn="t"/>
                      <a:r>
                        <a:rPr lang="en-US" altLang="ko-KR" sz="800" b="1">
                          <a:effectLst/>
                        </a:rPr>
                        <a:t>20</a:t>
                      </a:r>
                      <a:endParaRPr lang="ko-KR" altLang="en-US" sz="800">
                        <a:effectLst/>
                      </a:endParaRPr>
                    </a:p>
                  </a:txBody>
                  <a:tcPr marL="21065" marR="21065" marT="10532" marB="10532"/>
                </a:tc>
                <a:tc>
                  <a:txBody>
                    <a:bodyPr/>
                    <a:lstStyle/>
                    <a:p>
                      <a:pPr algn="ctr" fontAlgn="t"/>
                      <a:r>
                        <a:rPr lang="en-US" altLang="ko-KR" sz="800">
                          <a:effectLst/>
                        </a:rPr>
                        <a:t>67411</a:t>
                      </a:r>
                    </a:p>
                  </a:txBody>
                  <a:tcPr marL="21065" marR="21065" marT="10532" marB="10532"/>
                </a:tc>
                <a:tc>
                  <a:txBody>
                    <a:bodyPr/>
                    <a:lstStyle/>
                    <a:p>
                      <a:pPr algn="ctr" fontAlgn="t"/>
                      <a:r>
                        <a:rPr lang="en-US" altLang="ko-KR" sz="800">
                          <a:effectLst/>
                        </a:rPr>
                        <a:t>58542</a:t>
                      </a:r>
                    </a:p>
                  </a:txBody>
                  <a:tcPr marL="21065" marR="21065" marT="10532" marB="10532"/>
                </a:tc>
                <a:tc>
                  <a:txBody>
                    <a:bodyPr/>
                    <a:lstStyle/>
                    <a:p>
                      <a:pPr algn="ctr" fontAlgn="t"/>
                      <a:r>
                        <a:rPr lang="en-US" altLang="ko-KR" sz="800">
                          <a:effectLst/>
                        </a:rPr>
                        <a:t>18678</a:t>
                      </a:r>
                    </a:p>
                  </a:txBody>
                  <a:tcPr marL="21065" marR="21065" marT="10532" marB="10532"/>
                </a:tc>
                <a:tc>
                  <a:txBody>
                    <a:bodyPr/>
                    <a:lstStyle/>
                    <a:p>
                      <a:pPr algn="ctr" fontAlgn="t"/>
                      <a:r>
                        <a:rPr lang="en-US" altLang="ko-KR" sz="800">
                          <a:effectLst/>
                        </a:rPr>
                        <a:t>46491</a:t>
                      </a:r>
                    </a:p>
                  </a:txBody>
                  <a:tcPr marL="21065" marR="21065" marT="10532" marB="10532"/>
                </a:tc>
                <a:tc>
                  <a:txBody>
                    <a:bodyPr/>
                    <a:lstStyle/>
                    <a:p>
                      <a:pPr algn="ctr" fontAlgn="t"/>
                      <a:r>
                        <a:rPr lang="en-US" altLang="ko-KR" sz="800">
                          <a:effectLst/>
                        </a:rPr>
                        <a:t>13219</a:t>
                      </a:r>
                    </a:p>
                  </a:txBody>
                  <a:tcPr marL="21065" marR="21065" marT="10532" marB="10532"/>
                </a:tc>
                <a:tc>
                  <a:txBody>
                    <a:bodyPr/>
                    <a:lstStyle/>
                    <a:p>
                      <a:pPr algn="ctr" fontAlgn="t"/>
                      <a:r>
                        <a:rPr lang="en-US" altLang="ko-KR" sz="800">
                          <a:effectLst/>
                        </a:rPr>
                        <a:t>84084</a:t>
                      </a:r>
                    </a:p>
                  </a:txBody>
                  <a:tcPr marL="21065" marR="21065" marT="10532" marB="10532"/>
                </a:tc>
                <a:tc>
                  <a:txBody>
                    <a:bodyPr/>
                    <a:lstStyle/>
                    <a:p>
                      <a:pPr algn="ctr" fontAlgn="t"/>
                      <a:r>
                        <a:rPr lang="en-US" altLang="ko-KR" sz="800">
                          <a:effectLst/>
                        </a:rPr>
                        <a:t>27783</a:t>
                      </a:r>
                    </a:p>
                  </a:txBody>
                  <a:tcPr marL="21065" marR="21065" marT="10532" marB="10532"/>
                </a:tc>
                <a:tc>
                  <a:txBody>
                    <a:bodyPr/>
                    <a:lstStyle/>
                    <a:p>
                      <a:pPr algn="ctr" fontAlgn="t"/>
                      <a:r>
                        <a:rPr lang="en-US" altLang="ko-KR" sz="800">
                          <a:effectLst/>
                        </a:rPr>
                        <a:t>34508</a:t>
                      </a:r>
                    </a:p>
                  </a:txBody>
                  <a:tcPr marL="21065" marR="21065" marT="10532" marB="10532"/>
                </a:tc>
                <a:tc>
                  <a:txBody>
                    <a:bodyPr/>
                    <a:lstStyle/>
                    <a:p>
                      <a:pPr algn="ctr" fontAlgn="t"/>
                      <a:r>
                        <a:rPr lang="en-US" altLang="ko-KR" sz="800">
                          <a:effectLst/>
                        </a:rPr>
                        <a:t>55158</a:t>
                      </a:r>
                    </a:p>
                  </a:txBody>
                  <a:tcPr marL="21065" marR="21065" marT="10532" marB="10532"/>
                </a:tc>
                <a:tc>
                  <a:txBody>
                    <a:bodyPr/>
                    <a:lstStyle/>
                    <a:p>
                      <a:pPr algn="ctr" fontAlgn="t"/>
                      <a:r>
                        <a:rPr lang="en-US" altLang="ko-KR" sz="800" dirty="0">
                          <a:effectLst/>
                        </a:rPr>
                        <a:t>78742</a:t>
                      </a:r>
                    </a:p>
                  </a:txBody>
                  <a:tcPr marL="21065" marR="21065" marT="10532" marB="10532"/>
                </a:tc>
                <a:extLst>
                  <a:ext uri="{0D108BD9-81ED-4DB2-BD59-A6C34878D82A}">
                    <a16:rowId xmlns:a16="http://schemas.microsoft.com/office/drawing/2014/main" val="4194880792"/>
                  </a:ext>
                </a:extLst>
              </a:tr>
            </a:tbl>
          </a:graphicData>
        </a:graphic>
      </p:graphicFrame>
      <p:graphicFrame>
        <p:nvGraphicFramePr>
          <p:cNvPr id="17" name="표 16">
            <a:extLst>
              <a:ext uri="{FF2B5EF4-FFF2-40B4-BE49-F238E27FC236}">
                <a16:creationId xmlns:a16="http://schemas.microsoft.com/office/drawing/2014/main" id="{F58E7F8C-DF8F-48AB-BA3A-C6C6CC7E930E}"/>
              </a:ext>
            </a:extLst>
          </p:cNvPr>
          <p:cNvGraphicFramePr>
            <a:graphicFrameLocks noGrp="1"/>
          </p:cNvGraphicFramePr>
          <p:nvPr>
            <p:extLst>
              <p:ext uri="{D42A27DB-BD31-4B8C-83A1-F6EECF244321}">
                <p14:modId xmlns:p14="http://schemas.microsoft.com/office/powerpoint/2010/main" val="1144844060"/>
              </p:ext>
            </p:extLst>
          </p:nvPr>
        </p:nvGraphicFramePr>
        <p:xfrm>
          <a:off x="7031725" y="1205345"/>
          <a:ext cx="4923789" cy="4001100"/>
        </p:xfrm>
        <a:graphic>
          <a:graphicData uri="http://schemas.openxmlformats.org/drawingml/2006/table">
            <a:tbl>
              <a:tblPr>
                <a:tableStyleId>{284E427A-3D55-4303-BF80-6455036E1DE7}</a:tableStyleId>
              </a:tblPr>
              <a:tblGrid>
                <a:gridCol w="1641263">
                  <a:extLst>
                    <a:ext uri="{9D8B030D-6E8A-4147-A177-3AD203B41FA5}">
                      <a16:colId xmlns:a16="http://schemas.microsoft.com/office/drawing/2014/main" val="2105560389"/>
                    </a:ext>
                  </a:extLst>
                </a:gridCol>
                <a:gridCol w="1641263">
                  <a:extLst>
                    <a:ext uri="{9D8B030D-6E8A-4147-A177-3AD203B41FA5}">
                      <a16:colId xmlns:a16="http://schemas.microsoft.com/office/drawing/2014/main" val="1405781783"/>
                    </a:ext>
                  </a:extLst>
                </a:gridCol>
                <a:gridCol w="1641263">
                  <a:extLst>
                    <a:ext uri="{9D8B030D-6E8A-4147-A177-3AD203B41FA5}">
                      <a16:colId xmlns:a16="http://schemas.microsoft.com/office/drawing/2014/main" val="1433562871"/>
                    </a:ext>
                  </a:extLst>
                </a:gridCol>
              </a:tblGrid>
              <a:tr h="0">
                <a:tc>
                  <a:txBody>
                    <a:bodyPr/>
                    <a:lstStyle/>
                    <a:p>
                      <a:pPr algn="l" fontAlgn="t"/>
                      <a:r>
                        <a:rPr lang="en-US" sz="1400" dirty="0">
                          <a:effectLst/>
                          <a:latin typeface="+mn-lt"/>
                        </a:rPr>
                        <a:t> 1. Washington</a:t>
                      </a:r>
                    </a:p>
                  </a:txBody>
                  <a:tcPr marL="53380" marR="53380" marT="26690" marB="26690"/>
                </a:tc>
                <a:tc>
                  <a:txBody>
                    <a:bodyPr/>
                    <a:lstStyle/>
                    <a:p>
                      <a:pPr algn="l" fontAlgn="t"/>
                      <a:r>
                        <a:rPr lang="en-US" sz="1400" dirty="0">
                          <a:effectLst/>
                          <a:latin typeface="+mn-lt"/>
                        </a:rPr>
                        <a:t>16. Lincoln</a:t>
                      </a:r>
                    </a:p>
                  </a:txBody>
                  <a:tcPr marL="53380" marR="53380" marT="26690" marB="26690"/>
                </a:tc>
                <a:tc>
                  <a:txBody>
                    <a:bodyPr/>
                    <a:lstStyle/>
                    <a:p>
                      <a:pPr algn="l" fontAlgn="t"/>
                      <a:r>
                        <a:rPr lang="en-US" sz="1400" dirty="0">
                          <a:effectLst/>
                          <a:latin typeface="+mn-lt"/>
                        </a:rPr>
                        <a:t>31. Hoover</a:t>
                      </a:r>
                    </a:p>
                  </a:txBody>
                  <a:tcPr marL="53380" marR="53380" marT="26690" marB="26690"/>
                </a:tc>
                <a:extLst>
                  <a:ext uri="{0D108BD9-81ED-4DB2-BD59-A6C34878D82A}">
                    <a16:rowId xmlns:a16="http://schemas.microsoft.com/office/drawing/2014/main" val="2344983577"/>
                  </a:ext>
                </a:extLst>
              </a:tr>
              <a:tr h="0">
                <a:tc>
                  <a:txBody>
                    <a:bodyPr/>
                    <a:lstStyle/>
                    <a:p>
                      <a:pPr algn="l" fontAlgn="t"/>
                      <a:r>
                        <a:rPr lang="en-US" sz="1400">
                          <a:effectLst/>
                          <a:latin typeface="+mn-lt"/>
                        </a:rPr>
                        <a:t> 2. J. Adams</a:t>
                      </a:r>
                    </a:p>
                  </a:txBody>
                  <a:tcPr marL="53380" marR="53380" marT="26690" marB="26690"/>
                </a:tc>
                <a:tc>
                  <a:txBody>
                    <a:bodyPr/>
                    <a:lstStyle/>
                    <a:p>
                      <a:pPr algn="l" fontAlgn="t"/>
                      <a:r>
                        <a:rPr lang="en-US" sz="1400">
                          <a:effectLst/>
                          <a:latin typeface="+mn-lt"/>
                        </a:rPr>
                        <a:t>17. A. Johnson</a:t>
                      </a:r>
                    </a:p>
                  </a:txBody>
                  <a:tcPr marL="53380" marR="53380" marT="26690" marB="26690"/>
                </a:tc>
                <a:tc>
                  <a:txBody>
                    <a:bodyPr/>
                    <a:lstStyle/>
                    <a:p>
                      <a:pPr algn="l" fontAlgn="t"/>
                      <a:r>
                        <a:rPr lang="en-US" sz="1400" dirty="0">
                          <a:effectLst/>
                          <a:latin typeface="+mn-lt"/>
                        </a:rPr>
                        <a:t>32. F. D. Roosevelt</a:t>
                      </a:r>
                    </a:p>
                  </a:txBody>
                  <a:tcPr marL="53380" marR="53380" marT="26690" marB="26690"/>
                </a:tc>
                <a:extLst>
                  <a:ext uri="{0D108BD9-81ED-4DB2-BD59-A6C34878D82A}">
                    <a16:rowId xmlns:a16="http://schemas.microsoft.com/office/drawing/2014/main" val="1896225070"/>
                  </a:ext>
                </a:extLst>
              </a:tr>
              <a:tr h="0">
                <a:tc>
                  <a:txBody>
                    <a:bodyPr/>
                    <a:lstStyle/>
                    <a:p>
                      <a:pPr algn="l" fontAlgn="t"/>
                      <a:r>
                        <a:rPr lang="en-US" sz="1400">
                          <a:effectLst/>
                          <a:latin typeface="+mn-lt"/>
                        </a:rPr>
                        <a:t> 3. Jefferson</a:t>
                      </a:r>
                    </a:p>
                  </a:txBody>
                  <a:tcPr marL="53380" marR="53380" marT="26690" marB="26690"/>
                </a:tc>
                <a:tc>
                  <a:txBody>
                    <a:bodyPr/>
                    <a:lstStyle/>
                    <a:p>
                      <a:pPr algn="l" fontAlgn="t"/>
                      <a:r>
                        <a:rPr lang="en-US" sz="1400" dirty="0">
                          <a:effectLst/>
                          <a:latin typeface="+mn-lt"/>
                        </a:rPr>
                        <a:t>18. Grant</a:t>
                      </a:r>
                    </a:p>
                  </a:txBody>
                  <a:tcPr marL="53380" marR="53380" marT="26690" marB="26690"/>
                </a:tc>
                <a:tc>
                  <a:txBody>
                    <a:bodyPr/>
                    <a:lstStyle/>
                    <a:p>
                      <a:pPr algn="l" fontAlgn="t"/>
                      <a:r>
                        <a:rPr lang="en-US" sz="1400">
                          <a:effectLst/>
                          <a:latin typeface="+mn-lt"/>
                        </a:rPr>
                        <a:t>33. Truman</a:t>
                      </a:r>
                    </a:p>
                  </a:txBody>
                  <a:tcPr marL="53380" marR="53380" marT="26690" marB="26690"/>
                </a:tc>
                <a:extLst>
                  <a:ext uri="{0D108BD9-81ED-4DB2-BD59-A6C34878D82A}">
                    <a16:rowId xmlns:a16="http://schemas.microsoft.com/office/drawing/2014/main" val="935465487"/>
                  </a:ext>
                </a:extLst>
              </a:tr>
              <a:tr h="0">
                <a:tc>
                  <a:txBody>
                    <a:bodyPr/>
                    <a:lstStyle/>
                    <a:p>
                      <a:pPr algn="l" fontAlgn="t"/>
                      <a:r>
                        <a:rPr lang="en-US" sz="1400">
                          <a:effectLst/>
                          <a:latin typeface="+mn-lt"/>
                        </a:rPr>
                        <a:t> 4. Madison</a:t>
                      </a:r>
                    </a:p>
                  </a:txBody>
                  <a:tcPr marL="53380" marR="53380" marT="26690" marB="26690"/>
                </a:tc>
                <a:tc>
                  <a:txBody>
                    <a:bodyPr/>
                    <a:lstStyle/>
                    <a:p>
                      <a:pPr algn="l" fontAlgn="t"/>
                      <a:r>
                        <a:rPr lang="en-US" sz="1400">
                          <a:effectLst/>
                          <a:latin typeface="+mn-lt"/>
                        </a:rPr>
                        <a:t>19. Hayes</a:t>
                      </a:r>
                    </a:p>
                  </a:txBody>
                  <a:tcPr marL="53380" marR="53380" marT="26690" marB="26690"/>
                </a:tc>
                <a:tc>
                  <a:txBody>
                    <a:bodyPr/>
                    <a:lstStyle/>
                    <a:p>
                      <a:pPr algn="l" fontAlgn="t"/>
                      <a:r>
                        <a:rPr lang="en-US" sz="1400">
                          <a:effectLst/>
                          <a:latin typeface="+mn-lt"/>
                        </a:rPr>
                        <a:t>34. Eisenhower</a:t>
                      </a:r>
                    </a:p>
                  </a:txBody>
                  <a:tcPr marL="53380" marR="53380" marT="26690" marB="26690"/>
                </a:tc>
                <a:extLst>
                  <a:ext uri="{0D108BD9-81ED-4DB2-BD59-A6C34878D82A}">
                    <a16:rowId xmlns:a16="http://schemas.microsoft.com/office/drawing/2014/main" val="784567065"/>
                  </a:ext>
                </a:extLst>
              </a:tr>
              <a:tr h="0">
                <a:tc>
                  <a:txBody>
                    <a:bodyPr/>
                    <a:lstStyle/>
                    <a:p>
                      <a:pPr algn="l" fontAlgn="t"/>
                      <a:r>
                        <a:rPr lang="en-US" sz="1400">
                          <a:effectLst/>
                          <a:latin typeface="+mn-lt"/>
                        </a:rPr>
                        <a:t> 5. Monroe</a:t>
                      </a:r>
                    </a:p>
                  </a:txBody>
                  <a:tcPr marL="53380" marR="53380" marT="26690" marB="26690"/>
                </a:tc>
                <a:tc>
                  <a:txBody>
                    <a:bodyPr/>
                    <a:lstStyle/>
                    <a:p>
                      <a:pPr algn="l" fontAlgn="t"/>
                      <a:r>
                        <a:rPr lang="en-US" sz="1400">
                          <a:effectLst/>
                          <a:latin typeface="+mn-lt"/>
                        </a:rPr>
                        <a:t>20. Garfield</a:t>
                      </a:r>
                    </a:p>
                  </a:txBody>
                  <a:tcPr marL="53380" marR="53380" marT="26690" marB="26690"/>
                </a:tc>
                <a:tc>
                  <a:txBody>
                    <a:bodyPr/>
                    <a:lstStyle/>
                    <a:p>
                      <a:pPr algn="l" fontAlgn="t"/>
                      <a:r>
                        <a:rPr lang="en-US" sz="1400">
                          <a:effectLst/>
                          <a:latin typeface="+mn-lt"/>
                        </a:rPr>
                        <a:t>35. Kennedy</a:t>
                      </a:r>
                    </a:p>
                  </a:txBody>
                  <a:tcPr marL="53380" marR="53380" marT="26690" marB="26690"/>
                </a:tc>
                <a:extLst>
                  <a:ext uri="{0D108BD9-81ED-4DB2-BD59-A6C34878D82A}">
                    <a16:rowId xmlns:a16="http://schemas.microsoft.com/office/drawing/2014/main" val="61919179"/>
                  </a:ext>
                </a:extLst>
              </a:tr>
              <a:tr h="0">
                <a:tc>
                  <a:txBody>
                    <a:bodyPr/>
                    <a:lstStyle/>
                    <a:p>
                      <a:pPr algn="l" fontAlgn="t"/>
                      <a:r>
                        <a:rPr lang="en-US" sz="1400">
                          <a:effectLst/>
                          <a:latin typeface="+mn-lt"/>
                        </a:rPr>
                        <a:t> 6. J. Q. Adams</a:t>
                      </a:r>
                    </a:p>
                  </a:txBody>
                  <a:tcPr marL="53380" marR="53380" marT="26690" marB="26690"/>
                </a:tc>
                <a:tc>
                  <a:txBody>
                    <a:bodyPr/>
                    <a:lstStyle/>
                    <a:p>
                      <a:pPr algn="l" fontAlgn="t"/>
                      <a:r>
                        <a:rPr lang="en-US" sz="1400" dirty="0">
                          <a:effectLst/>
                          <a:latin typeface="+mn-lt"/>
                        </a:rPr>
                        <a:t>21. Arthur</a:t>
                      </a:r>
                    </a:p>
                  </a:txBody>
                  <a:tcPr marL="53380" marR="53380" marT="26690" marB="26690"/>
                </a:tc>
                <a:tc>
                  <a:txBody>
                    <a:bodyPr/>
                    <a:lstStyle/>
                    <a:p>
                      <a:pPr algn="l" fontAlgn="t"/>
                      <a:r>
                        <a:rPr lang="en-US" sz="1400">
                          <a:effectLst/>
                          <a:latin typeface="+mn-lt"/>
                        </a:rPr>
                        <a:t>36. L. B. Johnson</a:t>
                      </a:r>
                    </a:p>
                  </a:txBody>
                  <a:tcPr marL="53380" marR="53380" marT="26690" marB="26690"/>
                </a:tc>
                <a:extLst>
                  <a:ext uri="{0D108BD9-81ED-4DB2-BD59-A6C34878D82A}">
                    <a16:rowId xmlns:a16="http://schemas.microsoft.com/office/drawing/2014/main" val="3955027909"/>
                  </a:ext>
                </a:extLst>
              </a:tr>
              <a:tr h="0">
                <a:tc>
                  <a:txBody>
                    <a:bodyPr/>
                    <a:lstStyle/>
                    <a:p>
                      <a:pPr algn="l" fontAlgn="t"/>
                      <a:r>
                        <a:rPr lang="en-US" sz="1400" dirty="0">
                          <a:effectLst/>
                          <a:latin typeface="+mn-lt"/>
                        </a:rPr>
                        <a:t> 7. Jackson</a:t>
                      </a:r>
                    </a:p>
                  </a:txBody>
                  <a:tcPr marL="53380" marR="53380" marT="26690" marB="26690"/>
                </a:tc>
                <a:tc>
                  <a:txBody>
                    <a:bodyPr/>
                    <a:lstStyle/>
                    <a:p>
                      <a:pPr algn="l" fontAlgn="t"/>
                      <a:r>
                        <a:rPr lang="en-US" sz="1400">
                          <a:effectLst/>
                          <a:latin typeface="+mn-lt"/>
                        </a:rPr>
                        <a:t>22. Cleveland</a:t>
                      </a:r>
                    </a:p>
                  </a:txBody>
                  <a:tcPr marL="53380" marR="53380" marT="26690" marB="26690"/>
                </a:tc>
                <a:tc>
                  <a:txBody>
                    <a:bodyPr/>
                    <a:lstStyle/>
                    <a:p>
                      <a:pPr algn="l" fontAlgn="t"/>
                      <a:r>
                        <a:rPr lang="en-US" sz="1400">
                          <a:effectLst/>
                          <a:latin typeface="+mn-lt"/>
                        </a:rPr>
                        <a:t>37. Nixon</a:t>
                      </a:r>
                    </a:p>
                  </a:txBody>
                  <a:tcPr marL="53380" marR="53380" marT="26690" marB="26690"/>
                </a:tc>
                <a:extLst>
                  <a:ext uri="{0D108BD9-81ED-4DB2-BD59-A6C34878D82A}">
                    <a16:rowId xmlns:a16="http://schemas.microsoft.com/office/drawing/2014/main" val="1070193272"/>
                  </a:ext>
                </a:extLst>
              </a:tr>
              <a:tr h="0">
                <a:tc>
                  <a:txBody>
                    <a:bodyPr/>
                    <a:lstStyle/>
                    <a:p>
                      <a:pPr algn="l" fontAlgn="t"/>
                      <a:r>
                        <a:rPr lang="en-US" sz="1400">
                          <a:effectLst/>
                          <a:latin typeface="+mn-lt"/>
                        </a:rPr>
                        <a:t> 8. Van Buren</a:t>
                      </a:r>
                    </a:p>
                  </a:txBody>
                  <a:tcPr marL="53380" marR="53380" marT="26690" marB="26690"/>
                </a:tc>
                <a:tc>
                  <a:txBody>
                    <a:bodyPr/>
                    <a:lstStyle/>
                    <a:p>
                      <a:pPr algn="l" fontAlgn="t"/>
                      <a:r>
                        <a:rPr lang="en-US" sz="1400" dirty="0">
                          <a:effectLst/>
                          <a:latin typeface="+mn-lt"/>
                        </a:rPr>
                        <a:t>23. B. Harrison</a:t>
                      </a:r>
                    </a:p>
                  </a:txBody>
                  <a:tcPr marL="53380" marR="53380" marT="26690" marB="26690"/>
                </a:tc>
                <a:tc>
                  <a:txBody>
                    <a:bodyPr/>
                    <a:lstStyle/>
                    <a:p>
                      <a:pPr algn="l" fontAlgn="t"/>
                      <a:r>
                        <a:rPr lang="en-US" sz="1400" dirty="0">
                          <a:effectLst/>
                          <a:latin typeface="+mn-lt"/>
                        </a:rPr>
                        <a:t>38. Ford</a:t>
                      </a:r>
                    </a:p>
                  </a:txBody>
                  <a:tcPr marL="53380" marR="53380" marT="26690" marB="26690"/>
                </a:tc>
                <a:extLst>
                  <a:ext uri="{0D108BD9-81ED-4DB2-BD59-A6C34878D82A}">
                    <a16:rowId xmlns:a16="http://schemas.microsoft.com/office/drawing/2014/main" val="544371540"/>
                  </a:ext>
                </a:extLst>
              </a:tr>
              <a:tr h="0">
                <a:tc>
                  <a:txBody>
                    <a:bodyPr/>
                    <a:lstStyle/>
                    <a:p>
                      <a:pPr algn="l" fontAlgn="t"/>
                      <a:r>
                        <a:rPr lang="en-US" sz="1400">
                          <a:effectLst/>
                          <a:latin typeface="+mn-lt"/>
                        </a:rPr>
                        <a:t> 9. W. H. Harrison</a:t>
                      </a:r>
                    </a:p>
                  </a:txBody>
                  <a:tcPr marL="53380" marR="53380" marT="26690" marB="26690"/>
                </a:tc>
                <a:tc>
                  <a:txBody>
                    <a:bodyPr/>
                    <a:lstStyle/>
                    <a:p>
                      <a:pPr algn="l" fontAlgn="t"/>
                      <a:r>
                        <a:rPr lang="en-US" sz="1400">
                          <a:effectLst/>
                          <a:latin typeface="+mn-lt"/>
                        </a:rPr>
                        <a:t>24. Cleveland</a:t>
                      </a:r>
                    </a:p>
                  </a:txBody>
                  <a:tcPr marL="53380" marR="53380" marT="26690" marB="26690"/>
                </a:tc>
                <a:tc>
                  <a:txBody>
                    <a:bodyPr/>
                    <a:lstStyle/>
                    <a:p>
                      <a:pPr algn="l" fontAlgn="t"/>
                      <a:r>
                        <a:rPr lang="en-US" sz="1400" dirty="0">
                          <a:effectLst/>
                          <a:latin typeface="+mn-lt"/>
                        </a:rPr>
                        <a:t>39. Carter</a:t>
                      </a:r>
                    </a:p>
                  </a:txBody>
                  <a:tcPr marL="53380" marR="53380" marT="26690" marB="26690"/>
                </a:tc>
                <a:extLst>
                  <a:ext uri="{0D108BD9-81ED-4DB2-BD59-A6C34878D82A}">
                    <a16:rowId xmlns:a16="http://schemas.microsoft.com/office/drawing/2014/main" val="960365412"/>
                  </a:ext>
                </a:extLst>
              </a:tr>
              <a:tr h="0">
                <a:tc>
                  <a:txBody>
                    <a:bodyPr/>
                    <a:lstStyle/>
                    <a:p>
                      <a:pPr algn="l" fontAlgn="t"/>
                      <a:r>
                        <a:rPr lang="en-US" sz="1400">
                          <a:effectLst/>
                          <a:latin typeface="+mn-lt"/>
                        </a:rPr>
                        <a:t>10. Tyler</a:t>
                      </a:r>
                    </a:p>
                  </a:txBody>
                  <a:tcPr marL="53380" marR="53380" marT="26690" marB="26690"/>
                </a:tc>
                <a:tc>
                  <a:txBody>
                    <a:bodyPr/>
                    <a:lstStyle/>
                    <a:p>
                      <a:pPr algn="l" fontAlgn="t"/>
                      <a:r>
                        <a:rPr lang="en-US" sz="1400">
                          <a:effectLst/>
                          <a:latin typeface="+mn-lt"/>
                        </a:rPr>
                        <a:t>25. McKinley</a:t>
                      </a:r>
                    </a:p>
                  </a:txBody>
                  <a:tcPr marL="53380" marR="53380" marT="26690" marB="26690"/>
                </a:tc>
                <a:tc>
                  <a:txBody>
                    <a:bodyPr/>
                    <a:lstStyle/>
                    <a:p>
                      <a:pPr algn="l" fontAlgn="t"/>
                      <a:r>
                        <a:rPr lang="en-US" sz="1400" dirty="0">
                          <a:effectLst/>
                          <a:latin typeface="+mn-lt"/>
                        </a:rPr>
                        <a:t>40. Reagan</a:t>
                      </a:r>
                    </a:p>
                  </a:txBody>
                  <a:tcPr marL="53380" marR="53380" marT="26690" marB="26690"/>
                </a:tc>
                <a:extLst>
                  <a:ext uri="{0D108BD9-81ED-4DB2-BD59-A6C34878D82A}">
                    <a16:rowId xmlns:a16="http://schemas.microsoft.com/office/drawing/2014/main" val="916799851"/>
                  </a:ext>
                </a:extLst>
              </a:tr>
              <a:tr h="0">
                <a:tc>
                  <a:txBody>
                    <a:bodyPr/>
                    <a:lstStyle/>
                    <a:p>
                      <a:pPr algn="l" fontAlgn="t"/>
                      <a:r>
                        <a:rPr lang="en-US" sz="1400">
                          <a:effectLst/>
                          <a:latin typeface="+mn-lt"/>
                        </a:rPr>
                        <a:t>11. Polk</a:t>
                      </a:r>
                    </a:p>
                  </a:txBody>
                  <a:tcPr marL="53380" marR="53380" marT="26690" marB="26690"/>
                </a:tc>
                <a:tc>
                  <a:txBody>
                    <a:bodyPr/>
                    <a:lstStyle/>
                    <a:p>
                      <a:pPr algn="l" fontAlgn="t"/>
                      <a:r>
                        <a:rPr lang="en-US" sz="1400">
                          <a:effectLst/>
                          <a:latin typeface="+mn-lt"/>
                        </a:rPr>
                        <a:t>26. T. Roosevelt</a:t>
                      </a:r>
                    </a:p>
                  </a:txBody>
                  <a:tcPr marL="53380" marR="53380" marT="26690" marB="26690"/>
                </a:tc>
                <a:tc>
                  <a:txBody>
                    <a:bodyPr/>
                    <a:lstStyle/>
                    <a:p>
                      <a:pPr algn="l" fontAlgn="t"/>
                      <a:r>
                        <a:rPr lang="en-US" sz="1400" dirty="0">
                          <a:effectLst/>
                          <a:latin typeface="+mn-lt"/>
                        </a:rPr>
                        <a:t>41. G. H. Bush</a:t>
                      </a:r>
                    </a:p>
                  </a:txBody>
                  <a:tcPr marL="53380" marR="53380" marT="26690" marB="26690"/>
                </a:tc>
                <a:extLst>
                  <a:ext uri="{0D108BD9-81ED-4DB2-BD59-A6C34878D82A}">
                    <a16:rowId xmlns:a16="http://schemas.microsoft.com/office/drawing/2014/main" val="3604768605"/>
                  </a:ext>
                </a:extLst>
              </a:tr>
              <a:tr h="0">
                <a:tc>
                  <a:txBody>
                    <a:bodyPr/>
                    <a:lstStyle/>
                    <a:p>
                      <a:pPr algn="l" fontAlgn="t"/>
                      <a:r>
                        <a:rPr lang="en-US" sz="1400">
                          <a:effectLst/>
                          <a:latin typeface="+mn-lt"/>
                        </a:rPr>
                        <a:t>12. Taylor</a:t>
                      </a:r>
                    </a:p>
                  </a:txBody>
                  <a:tcPr marL="53380" marR="53380" marT="26690" marB="26690"/>
                </a:tc>
                <a:tc>
                  <a:txBody>
                    <a:bodyPr/>
                    <a:lstStyle/>
                    <a:p>
                      <a:pPr algn="l" fontAlgn="t"/>
                      <a:r>
                        <a:rPr lang="en-US" sz="1400">
                          <a:effectLst/>
                          <a:latin typeface="+mn-lt"/>
                        </a:rPr>
                        <a:t>27. Taft</a:t>
                      </a:r>
                    </a:p>
                  </a:txBody>
                  <a:tcPr marL="53380" marR="53380" marT="26690" marB="26690"/>
                </a:tc>
                <a:tc>
                  <a:txBody>
                    <a:bodyPr/>
                    <a:lstStyle/>
                    <a:p>
                      <a:pPr algn="l" fontAlgn="t"/>
                      <a:r>
                        <a:rPr lang="en-US" sz="1400" dirty="0">
                          <a:effectLst/>
                          <a:latin typeface="+mn-lt"/>
                        </a:rPr>
                        <a:t>42. Clinton</a:t>
                      </a:r>
                    </a:p>
                  </a:txBody>
                  <a:tcPr marL="53380" marR="53380" marT="26690" marB="26690"/>
                </a:tc>
                <a:extLst>
                  <a:ext uri="{0D108BD9-81ED-4DB2-BD59-A6C34878D82A}">
                    <a16:rowId xmlns:a16="http://schemas.microsoft.com/office/drawing/2014/main" val="33373327"/>
                  </a:ext>
                </a:extLst>
              </a:tr>
              <a:tr h="0">
                <a:tc>
                  <a:txBody>
                    <a:bodyPr/>
                    <a:lstStyle/>
                    <a:p>
                      <a:pPr algn="l" fontAlgn="t"/>
                      <a:r>
                        <a:rPr lang="en-US" sz="1400">
                          <a:effectLst/>
                          <a:latin typeface="+mn-lt"/>
                        </a:rPr>
                        <a:t>13. Fillmore</a:t>
                      </a:r>
                    </a:p>
                  </a:txBody>
                  <a:tcPr marL="53380" marR="53380" marT="26690" marB="26690"/>
                </a:tc>
                <a:tc>
                  <a:txBody>
                    <a:bodyPr/>
                    <a:lstStyle/>
                    <a:p>
                      <a:pPr algn="l" fontAlgn="t"/>
                      <a:r>
                        <a:rPr lang="en-US" sz="1400">
                          <a:effectLst/>
                          <a:latin typeface="+mn-lt"/>
                        </a:rPr>
                        <a:t>28. Wilson</a:t>
                      </a:r>
                    </a:p>
                  </a:txBody>
                  <a:tcPr marL="53380" marR="53380" marT="26690" marB="26690"/>
                </a:tc>
                <a:tc>
                  <a:txBody>
                    <a:bodyPr/>
                    <a:lstStyle/>
                    <a:p>
                      <a:pPr algn="l" fontAlgn="t"/>
                      <a:r>
                        <a:rPr lang="en-US" sz="1400" dirty="0">
                          <a:effectLst/>
                          <a:latin typeface="+mn-lt"/>
                        </a:rPr>
                        <a:t>43. G. W. Bush</a:t>
                      </a:r>
                    </a:p>
                  </a:txBody>
                  <a:tcPr marL="53380" marR="53380" marT="26690" marB="26690"/>
                </a:tc>
                <a:extLst>
                  <a:ext uri="{0D108BD9-81ED-4DB2-BD59-A6C34878D82A}">
                    <a16:rowId xmlns:a16="http://schemas.microsoft.com/office/drawing/2014/main" val="554919535"/>
                  </a:ext>
                </a:extLst>
              </a:tr>
              <a:tr h="0">
                <a:tc>
                  <a:txBody>
                    <a:bodyPr/>
                    <a:lstStyle/>
                    <a:p>
                      <a:pPr algn="l" fontAlgn="t"/>
                      <a:r>
                        <a:rPr lang="en-US" sz="1400">
                          <a:effectLst/>
                          <a:latin typeface="+mn-lt"/>
                        </a:rPr>
                        <a:t>14. Pierce</a:t>
                      </a:r>
                    </a:p>
                  </a:txBody>
                  <a:tcPr marL="53380" marR="53380" marT="26690" marB="26690"/>
                </a:tc>
                <a:tc>
                  <a:txBody>
                    <a:bodyPr/>
                    <a:lstStyle/>
                    <a:p>
                      <a:pPr algn="l" fontAlgn="t"/>
                      <a:r>
                        <a:rPr lang="en-US" sz="1400">
                          <a:effectLst/>
                          <a:latin typeface="+mn-lt"/>
                        </a:rPr>
                        <a:t>29. Harding</a:t>
                      </a:r>
                    </a:p>
                  </a:txBody>
                  <a:tcPr marL="53380" marR="53380" marT="26690" marB="26690"/>
                </a:tc>
                <a:tc>
                  <a:txBody>
                    <a:bodyPr/>
                    <a:lstStyle/>
                    <a:p>
                      <a:pPr algn="l" fontAlgn="t"/>
                      <a:r>
                        <a:rPr lang="en-US" sz="1400" dirty="0">
                          <a:effectLst/>
                          <a:latin typeface="+mn-lt"/>
                        </a:rPr>
                        <a:t>44. Obama</a:t>
                      </a:r>
                    </a:p>
                  </a:txBody>
                  <a:tcPr marL="53380" marR="53380" marT="26690" marB="26690"/>
                </a:tc>
                <a:extLst>
                  <a:ext uri="{0D108BD9-81ED-4DB2-BD59-A6C34878D82A}">
                    <a16:rowId xmlns:a16="http://schemas.microsoft.com/office/drawing/2014/main" val="4287615278"/>
                  </a:ext>
                </a:extLst>
              </a:tr>
              <a:tr h="0">
                <a:tc>
                  <a:txBody>
                    <a:bodyPr/>
                    <a:lstStyle/>
                    <a:p>
                      <a:pPr algn="l" fontAlgn="t"/>
                      <a:r>
                        <a:rPr lang="en-US" sz="1400">
                          <a:effectLst/>
                          <a:latin typeface="+mn-lt"/>
                        </a:rPr>
                        <a:t>15. Buchanan</a:t>
                      </a:r>
                    </a:p>
                  </a:txBody>
                  <a:tcPr marL="53380" marR="53380" marT="26690" marB="26690"/>
                </a:tc>
                <a:tc>
                  <a:txBody>
                    <a:bodyPr/>
                    <a:lstStyle/>
                    <a:p>
                      <a:pPr algn="l" fontAlgn="t"/>
                      <a:r>
                        <a:rPr lang="en-US" sz="1400" dirty="0">
                          <a:effectLst/>
                          <a:latin typeface="+mn-lt"/>
                        </a:rPr>
                        <a:t>30. Coolidge</a:t>
                      </a:r>
                    </a:p>
                  </a:txBody>
                  <a:tcPr marL="53380" marR="53380" marT="26690" marB="26690"/>
                </a:tc>
                <a:tc>
                  <a:txBody>
                    <a:bodyPr/>
                    <a:lstStyle/>
                    <a:p>
                      <a:pPr latinLnBrk="1"/>
                      <a:endParaRPr lang="ko-KR" altLang="en-US" sz="1400" dirty="0">
                        <a:latin typeface="+mn-lt"/>
                      </a:endParaRPr>
                    </a:p>
                  </a:txBody>
                  <a:tcPr marL="53380" marR="53380" marT="26690" marB="26690"/>
                </a:tc>
                <a:extLst>
                  <a:ext uri="{0D108BD9-81ED-4DB2-BD59-A6C34878D82A}">
                    <a16:rowId xmlns:a16="http://schemas.microsoft.com/office/drawing/2014/main" val="3534868394"/>
                  </a:ext>
                </a:extLst>
              </a:tr>
            </a:tbl>
          </a:graphicData>
        </a:graphic>
      </p:graphicFrame>
      <p:sp>
        <p:nvSpPr>
          <p:cNvPr id="18" name="Rectangle 5">
            <a:extLst>
              <a:ext uri="{FF2B5EF4-FFF2-40B4-BE49-F238E27FC236}">
                <a16:creationId xmlns:a16="http://schemas.microsoft.com/office/drawing/2014/main" id="{10260E46-9356-4346-A513-5300A0E58D07}"/>
              </a:ext>
            </a:extLst>
          </p:cNvPr>
          <p:cNvSpPr>
            <a:spLocks noChangeArrowheads="1"/>
          </p:cNvSpPr>
          <p:nvPr/>
        </p:nvSpPr>
        <p:spPr bwMode="auto">
          <a:xfrm>
            <a:off x="7031725" y="498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chemeClr val="tx1"/>
                </a:solidFill>
                <a:effectLst/>
                <a:latin typeface="Arial" panose="020B0604020202020204" pitchFamily="34" charset="0"/>
              </a:rPr>
              <a:t/>
            </a: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493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996A084-29AB-4225-9637-43FF4DF46703}"/>
              </a:ext>
            </a:extLst>
          </p:cNvPr>
          <p:cNvSpPr>
            <a:spLocks noGrp="1"/>
          </p:cNvSpPr>
          <p:nvPr>
            <p:ph idx="1"/>
          </p:nvPr>
        </p:nvSpPr>
        <p:spPr/>
        <p:txBody>
          <a:bodyPr>
            <a:normAutofit/>
          </a:bodyPr>
          <a:lstStyle/>
          <a:p>
            <a:r>
              <a:rPr lang="en-US" altLang="ko-KR" dirty="0"/>
              <a:t>If the results of the sample are not representative of the population, then the sample has </a:t>
            </a:r>
            <a:r>
              <a:rPr lang="en-US" altLang="ko-KR" b="1" dirty="0">
                <a:solidFill>
                  <a:schemeClr val="accent6"/>
                </a:solidFill>
              </a:rPr>
              <a:t>bias</a:t>
            </a:r>
            <a:r>
              <a:rPr lang="en-US" altLang="ko-KR" dirty="0"/>
              <a:t>.</a:t>
            </a:r>
          </a:p>
          <a:p>
            <a:pPr lvl="1"/>
            <a:r>
              <a:rPr lang="en-US" altLang="ko-KR" b="1" dirty="0">
                <a:solidFill>
                  <a:schemeClr val="accent6"/>
                </a:solidFill>
              </a:rPr>
              <a:t>Sampling bias </a:t>
            </a:r>
            <a:r>
              <a:rPr lang="en-US" altLang="ko-KR" dirty="0"/>
              <a:t>means that the technique used to obtain the sample’s individuals tends to favor one part of the population over another. Any convenience sample has sampling bias because the individuals are not chosen through a random sample.</a:t>
            </a:r>
          </a:p>
          <a:p>
            <a:pPr lvl="1"/>
            <a:r>
              <a:rPr lang="en-US" altLang="ko-KR" b="1" dirty="0">
                <a:solidFill>
                  <a:schemeClr val="accent6"/>
                </a:solidFill>
              </a:rPr>
              <a:t>Nonresponse bias</a:t>
            </a:r>
            <a:r>
              <a:rPr lang="en-US" altLang="ko-KR" dirty="0"/>
              <a:t> exists when individuals selected to be in the sample who do not respond to the survey have different opinions from those who do. Nonresponse can occur because individuals selected for the sample do not wish to respond or the interviewer was unable to contact them.</a:t>
            </a:r>
          </a:p>
          <a:p>
            <a:pPr lvl="1"/>
            <a:r>
              <a:rPr lang="en-US" altLang="ko-KR" b="1" dirty="0">
                <a:solidFill>
                  <a:schemeClr val="accent6"/>
                </a:solidFill>
              </a:rPr>
              <a:t>Response bias</a:t>
            </a:r>
            <a:r>
              <a:rPr lang="en-US" altLang="ko-KR" dirty="0"/>
              <a:t> exists when the answers on a survey do not reflect the true feelings of the respondent. Response bias can occur in a number of ways.</a:t>
            </a:r>
          </a:p>
          <a:p>
            <a:endParaRPr lang="ko-KR" altLang="en-US" dirty="0"/>
          </a:p>
        </p:txBody>
      </p:sp>
      <p:sp>
        <p:nvSpPr>
          <p:cNvPr id="3" name="제목 2">
            <a:extLst>
              <a:ext uri="{FF2B5EF4-FFF2-40B4-BE49-F238E27FC236}">
                <a16:creationId xmlns:a16="http://schemas.microsoft.com/office/drawing/2014/main" id="{9CC673C9-2A57-4C18-A886-1C196CA4C139}"/>
              </a:ext>
            </a:extLst>
          </p:cNvPr>
          <p:cNvSpPr>
            <a:spLocks noGrp="1"/>
          </p:cNvSpPr>
          <p:nvPr>
            <p:ph type="title"/>
          </p:nvPr>
        </p:nvSpPr>
        <p:spPr/>
        <p:txBody>
          <a:bodyPr/>
          <a:lstStyle/>
          <a:p>
            <a:r>
              <a:rPr lang="en-US" altLang="ko-KR" dirty="0"/>
              <a:t>Problem 5</a:t>
            </a:r>
            <a:endParaRPr lang="ko-KR" altLang="en-US" dirty="0"/>
          </a:p>
        </p:txBody>
      </p:sp>
      <p:sp>
        <p:nvSpPr>
          <p:cNvPr id="5" name="바닥글 개체 틀 4">
            <a:extLst>
              <a:ext uri="{FF2B5EF4-FFF2-40B4-BE49-F238E27FC236}">
                <a16:creationId xmlns:a16="http://schemas.microsoft.com/office/drawing/2014/main" id="{C93E34E6-3310-46E2-AC71-257118F2DAEC}"/>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0D42C73B-72D8-4077-8A5B-528907823C85}"/>
              </a:ext>
            </a:extLst>
          </p:cNvPr>
          <p:cNvSpPr>
            <a:spLocks noGrp="1"/>
          </p:cNvSpPr>
          <p:nvPr>
            <p:ph type="sldNum" sz="quarter" idx="4"/>
          </p:nvPr>
        </p:nvSpPr>
        <p:spPr/>
        <p:txBody>
          <a:bodyPr/>
          <a:lstStyle/>
          <a:p>
            <a:fld id="{6B75397A-7516-403F-881B-84879BD0A30E}" type="slidenum">
              <a:rPr lang="ko-KR" altLang="en-US" smtClean="0"/>
              <a:t>5</a:t>
            </a:fld>
            <a:endParaRPr lang="ko-KR" altLang="en-US"/>
          </a:p>
        </p:txBody>
      </p:sp>
    </p:spTree>
    <p:extLst>
      <p:ext uri="{BB962C8B-B14F-4D97-AF65-F5344CB8AC3E}">
        <p14:creationId xmlns:p14="http://schemas.microsoft.com/office/powerpoint/2010/main" val="271724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EA328951-C32E-4771-9A64-5675A0F6472C}"/>
              </a:ext>
            </a:extLst>
          </p:cNvPr>
          <p:cNvSpPr>
            <a:spLocks noGrp="1"/>
          </p:cNvSpPr>
          <p:nvPr>
            <p:ph idx="1"/>
          </p:nvPr>
        </p:nvSpPr>
        <p:spPr/>
        <p:txBody>
          <a:bodyPr>
            <a:normAutofit/>
          </a:bodyPr>
          <a:lstStyle/>
          <a:p>
            <a:r>
              <a:rPr lang="en-US" altLang="ko-KR" dirty="0"/>
              <a:t>the survey has bias. (a) Determine the type of bias. (b) Suggest a remedy.</a:t>
            </a:r>
          </a:p>
          <a:p>
            <a:pPr lvl="1"/>
            <a:r>
              <a:rPr lang="en-US" altLang="ko-KR" dirty="0"/>
              <a:t>[1.5.5] A retail store manager wants to conduct a study regarding the shopping habits of his customers. He selects the first 60 customers who enter his store on a Saturday morning.</a:t>
            </a:r>
          </a:p>
          <a:p>
            <a:pPr lvl="1"/>
            <a:r>
              <a:rPr lang="en-US" altLang="ko-KR" dirty="0"/>
              <a:t>[1.5.9] A polling organization conducts a study to estimate the percentage of households that speaks a foreign language as the primary language. It mails a questionnaire to 1023 randomly selected households throughout the United States and asks the head of household if a foreign language is the primary language spoken in the home. Of the 1023 households selected, 12 responded.</a:t>
            </a:r>
          </a:p>
          <a:p>
            <a:pPr lvl="1"/>
            <a:r>
              <a:rPr lang="en-US" altLang="ko-KR" dirty="0"/>
              <a:t>[1.5.15] Suppose you are conducting a survey regarding illicit drug use among teenagers in the Baltimore school district. You obtain a cluster sample of 12 schools within the district and sample all sophomore students in the randomly selected schools. The survey is administered by the teachers.</a:t>
            </a:r>
          </a:p>
        </p:txBody>
      </p:sp>
      <p:sp>
        <p:nvSpPr>
          <p:cNvPr id="3" name="제목 2">
            <a:extLst>
              <a:ext uri="{FF2B5EF4-FFF2-40B4-BE49-F238E27FC236}">
                <a16:creationId xmlns:a16="http://schemas.microsoft.com/office/drawing/2014/main" id="{564571D5-834F-4D50-829E-63863607010F}"/>
              </a:ext>
            </a:extLst>
          </p:cNvPr>
          <p:cNvSpPr>
            <a:spLocks noGrp="1"/>
          </p:cNvSpPr>
          <p:nvPr>
            <p:ph type="title"/>
          </p:nvPr>
        </p:nvSpPr>
        <p:spPr/>
        <p:txBody>
          <a:bodyPr/>
          <a:lstStyle/>
          <a:p>
            <a:r>
              <a:rPr lang="en-US" altLang="ko-KR" dirty="0"/>
              <a:t>Problem 5: example</a:t>
            </a:r>
            <a:endParaRPr lang="ko-KR" altLang="en-US" dirty="0"/>
          </a:p>
        </p:txBody>
      </p:sp>
      <p:sp>
        <p:nvSpPr>
          <p:cNvPr id="5" name="바닥글 개체 틀 4">
            <a:extLst>
              <a:ext uri="{FF2B5EF4-FFF2-40B4-BE49-F238E27FC236}">
                <a16:creationId xmlns:a16="http://schemas.microsoft.com/office/drawing/2014/main" id="{5EA7BF86-E8C6-41C6-B246-F55D8C5CC4DB}"/>
              </a:ext>
            </a:extLst>
          </p:cNvPr>
          <p:cNvSpPr>
            <a:spLocks noGrp="1"/>
          </p:cNvSpPr>
          <p:nvPr>
            <p:ph type="ftr" sz="quarter" idx="3"/>
          </p:nvPr>
        </p:nvSpPr>
        <p:spPr/>
        <p:txBody>
          <a:bodyPr/>
          <a:lstStyle/>
          <a:p>
            <a:r>
              <a:rPr lang="en-US" altLang="ko-KR"/>
              <a:t>STAT7 Discussion Section</a:t>
            </a:r>
            <a:endParaRPr lang="ko-KR" altLang="en-US" dirty="0"/>
          </a:p>
        </p:txBody>
      </p:sp>
      <p:sp>
        <p:nvSpPr>
          <p:cNvPr id="6" name="슬라이드 번호 개체 틀 5">
            <a:extLst>
              <a:ext uri="{FF2B5EF4-FFF2-40B4-BE49-F238E27FC236}">
                <a16:creationId xmlns:a16="http://schemas.microsoft.com/office/drawing/2014/main" id="{9FD05436-F053-4DC0-9C84-5208588C0DD4}"/>
              </a:ext>
            </a:extLst>
          </p:cNvPr>
          <p:cNvSpPr>
            <a:spLocks noGrp="1"/>
          </p:cNvSpPr>
          <p:nvPr>
            <p:ph type="sldNum" sz="quarter" idx="4"/>
          </p:nvPr>
        </p:nvSpPr>
        <p:spPr/>
        <p:txBody>
          <a:bodyPr/>
          <a:lstStyle/>
          <a:p>
            <a:fld id="{6B75397A-7516-403F-881B-84879BD0A30E}" type="slidenum">
              <a:rPr lang="ko-KR" altLang="en-US" smtClean="0"/>
              <a:t>6</a:t>
            </a:fld>
            <a:endParaRPr lang="ko-KR" altLang="en-US"/>
          </a:p>
        </p:txBody>
      </p:sp>
    </p:spTree>
    <p:extLst>
      <p:ext uri="{BB962C8B-B14F-4D97-AF65-F5344CB8AC3E}">
        <p14:creationId xmlns:p14="http://schemas.microsoft.com/office/powerpoint/2010/main" val="390281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marL="0" indent="0">
              <a:buNone/>
            </a:pPr>
            <a:r>
              <a:rPr lang="en-US" altLang="zh-CN" dirty="0" smtClean="0"/>
              <a:t>- [2.1.29](Page 73 in Textbook)</a:t>
            </a:r>
          </a:p>
          <a:p>
            <a:pPr>
              <a:lnSpc>
                <a:spcPct val="110000"/>
              </a:lnSpc>
            </a:pPr>
            <a:r>
              <a:rPr lang="en-US" altLang="zh-CN" dirty="0"/>
              <a:t>Keeping students </a:t>
            </a:r>
            <a:r>
              <a:rPr lang="en-US" altLang="zh-CN" dirty="0" smtClean="0"/>
              <a:t>engaged </a:t>
            </a:r>
            <a:r>
              <a:rPr lang="en-US" altLang="zh-CN" dirty="0"/>
              <a:t>in the learning process greatly increases their chance of </a:t>
            </a:r>
            <a:r>
              <a:rPr lang="en-US" altLang="zh-CN" dirty="0" smtClean="0"/>
              <a:t>success </a:t>
            </a:r>
            <a:r>
              <a:rPr lang="en-US" altLang="zh-CN" dirty="0"/>
              <a:t>in a course. Traditional lecture-based math instruction </a:t>
            </a:r>
            <a:r>
              <a:rPr lang="en-US" altLang="zh-CN" dirty="0" smtClean="0"/>
              <a:t>has </a:t>
            </a:r>
            <a:r>
              <a:rPr lang="en-US" altLang="zh-CN" dirty="0"/>
              <a:t>given way to a more student-engaged approach where </a:t>
            </a:r>
            <a:r>
              <a:rPr lang="en-US" altLang="zh-CN" dirty="0" smtClean="0"/>
              <a:t>students </a:t>
            </a:r>
            <a:r>
              <a:rPr lang="en-US" altLang="zh-CN" dirty="0"/>
              <a:t>interact with the teacher in class and receive immediate </a:t>
            </a:r>
            <a:r>
              <a:rPr lang="en-US" altLang="zh-CN" dirty="0" smtClean="0"/>
              <a:t>feedback </a:t>
            </a:r>
            <a:r>
              <a:rPr lang="en-US" altLang="zh-CN" dirty="0"/>
              <a:t>to their responses. The teacher presence allows </a:t>
            </a:r>
            <a:r>
              <a:rPr lang="en-US" altLang="zh-CN" dirty="0" smtClean="0"/>
              <a:t>students</a:t>
            </a:r>
            <a:r>
              <a:rPr lang="en-US" altLang="zh-CN" dirty="0"/>
              <a:t>, when incorrect in a response, to be guided through a </a:t>
            </a:r>
            <a:r>
              <a:rPr lang="en-US" altLang="zh-CN" dirty="0" smtClean="0"/>
              <a:t>solution and then </a:t>
            </a:r>
            <a:r>
              <a:rPr lang="en-US" altLang="zh-CN" dirty="0"/>
              <a:t>immediately be given a similar problem to </a:t>
            </a:r>
            <a:r>
              <a:rPr lang="en-US" altLang="zh-CN" dirty="0" smtClean="0"/>
              <a:t>attempt</a:t>
            </a:r>
            <a:r>
              <a:rPr lang="en-US" altLang="zh-CN" dirty="0"/>
              <a:t>. </a:t>
            </a:r>
            <a:endParaRPr lang="en-US" altLang="zh-CN" dirty="0"/>
          </a:p>
          <a:p>
            <a:pPr>
              <a:lnSpc>
                <a:spcPct val="110000"/>
              </a:lnSpc>
            </a:pPr>
            <a:r>
              <a:rPr lang="en-US" altLang="zh-CN" dirty="0"/>
              <a:t>A researcher conducted a study to investigate </a:t>
            </a:r>
            <a:r>
              <a:rPr lang="en-US" altLang="zh-CN" b="1" dirty="0">
                <a:solidFill>
                  <a:srgbClr val="FFC000"/>
                </a:solidFill>
              </a:rPr>
              <a:t>whether </a:t>
            </a:r>
            <a:r>
              <a:rPr lang="en-US" altLang="zh-CN" b="1" dirty="0" smtClean="0">
                <a:solidFill>
                  <a:srgbClr val="FFC000"/>
                </a:solidFill>
              </a:rPr>
              <a:t>an </a:t>
            </a:r>
            <a:r>
              <a:rPr lang="en-US" altLang="zh-CN" b="1" dirty="0">
                <a:solidFill>
                  <a:srgbClr val="FFC000"/>
                </a:solidFill>
              </a:rPr>
              <a:t>online homework system using an attempt–feedback– </a:t>
            </a:r>
            <a:r>
              <a:rPr lang="en-US" altLang="zh-CN" b="1" dirty="0" smtClean="0">
                <a:solidFill>
                  <a:srgbClr val="FFC000"/>
                </a:solidFill>
              </a:rPr>
              <a:t>reattempt </a:t>
            </a:r>
            <a:r>
              <a:rPr lang="en-US" altLang="zh-CN" b="1" dirty="0">
                <a:solidFill>
                  <a:srgbClr val="FFC000"/>
                </a:solidFill>
              </a:rPr>
              <a:t>approach improved student learning over traditional </a:t>
            </a:r>
            <a:r>
              <a:rPr lang="en-US" altLang="zh-CN" b="1" dirty="0" smtClean="0">
                <a:solidFill>
                  <a:srgbClr val="FFC000"/>
                </a:solidFill>
              </a:rPr>
              <a:t>pencil-and-paper </a:t>
            </a:r>
            <a:r>
              <a:rPr lang="en-US" altLang="zh-CN" b="1" dirty="0">
                <a:solidFill>
                  <a:srgbClr val="FFC000"/>
                </a:solidFill>
              </a:rPr>
              <a:t>homework</a:t>
            </a:r>
            <a:r>
              <a:rPr lang="en-US" altLang="zh-CN" dirty="0"/>
              <a:t>. The online homework system </a:t>
            </a:r>
            <a:r>
              <a:rPr lang="en-US" altLang="zh-CN" dirty="0" smtClean="0"/>
              <a:t>was </a:t>
            </a:r>
            <a:r>
              <a:rPr lang="en-US" altLang="zh-CN" dirty="0"/>
              <a:t>designed to increase student engagement outside class, </a:t>
            </a:r>
            <a:r>
              <a:rPr lang="en-US" altLang="zh-CN" dirty="0" smtClean="0"/>
              <a:t>something </a:t>
            </a:r>
            <a:r>
              <a:rPr lang="en-US" altLang="zh-CN" dirty="0"/>
              <a:t>commonly missing in traditional pencil-and-paper </a:t>
            </a:r>
            <a:r>
              <a:rPr lang="en-US" altLang="zh-CN" dirty="0" smtClean="0"/>
              <a:t>assignments</a:t>
            </a:r>
            <a:r>
              <a:rPr lang="en-US" altLang="zh-CN" dirty="0"/>
              <a:t>, ultimately leading to increased learning. </a:t>
            </a:r>
            <a:endParaRPr lang="en-US" altLang="zh-CN" dirty="0"/>
          </a:p>
          <a:p>
            <a:pPr>
              <a:lnSpc>
                <a:spcPct val="110000"/>
              </a:lnSpc>
            </a:pPr>
            <a:r>
              <a:rPr lang="en-US" altLang="zh-CN" dirty="0"/>
              <a:t>The study was conducted using two first-semester calculus </a:t>
            </a:r>
            <a:r>
              <a:rPr lang="en-US" altLang="zh-CN" dirty="0" smtClean="0"/>
              <a:t>classes </a:t>
            </a:r>
            <a:r>
              <a:rPr lang="en-US" altLang="zh-CN" dirty="0"/>
              <a:t>taught by the researcher in a single semester. One class </a:t>
            </a:r>
            <a:r>
              <a:rPr lang="en-US" altLang="zh-CN" dirty="0" smtClean="0"/>
              <a:t>was </a:t>
            </a:r>
            <a:r>
              <a:rPr lang="en-US" altLang="zh-CN" dirty="0"/>
              <a:t>assigned traditional homework and the other was assigned </a:t>
            </a:r>
            <a:r>
              <a:rPr lang="en-US" altLang="zh-CN" dirty="0" smtClean="0"/>
              <a:t>online </a:t>
            </a:r>
            <a:r>
              <a:rPr lang="en-US" altLang="zh-CN" dirty="0"/>
              <a:t>homework that used the attempt–feedback–reattempt </a:t>
            </a:r>
            <a:r>
              <a:rPr lang="en-US" altLang="zh-CN" dirty="0" smtClean="0"/>
              <a:t>approach</a:t>
            </a:r>
            <a:r>
              <a:rPr lang="en-US" altLang="zh-CN" dirty="0"/>
              <a:t>. The summaries are based on data from the study.</a:t>
            </a:r>
            <a:endParaRPr lang="zh-CN" altLang="en-US" dirty="0"/>
          </a:p>
        </p:txBody>
      </p:sp>
      <p:sp>
        <p:nvSpPr>
          <p:cNvPr id="3" name="标题 2"/>
          <p:cNvSpPr>
            <a:spLocks noGrp="1"/>
          </p:cNvSpPr>
          <p:nvPr>
            <p:ph type="title"/>
          </p:nvPr>
        </p:nvSpPr>
        <p:spPr/>
        <p:txBody>
          <a:bodyPr/>
          <a:lstStyle/>
          <a:p>
            <a:r>
              <a:rPr lang="en-US" altLang="ko-KR" dirty="0"/>
              <a:t>Problem </a:t>
            </a:r>
            <a:r>
              <a:rPr lang="en-US" altLang="ko-KR" dirty="0" smtClean="0"/>
              <a:t>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7</a:t>
            </a:fld>
            <a:endParaRPr lang="ko-KR" altLang="en-US"/>
          </a:p>
        </p:txBody>
      </p:sp>
    </p:spTree>
    <p:extLst>
      <p:ext uri="{BB962C8B-B14F-4D97-AF65-F5344CB8AC3E}">
        <p14:creationId xmlns:p14="http://schemas.microsoft.com/office/powerpoint/2010/main" val="132527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b="1" dirty="0" smtClean="0"/>
              <a:t>(</a:t>
            </a:r>
            <a:r>
              <a:rPr lang="en-US" altLang="zh-CN" b="1" dirty="0"/>
              <a:t>a) </a:t>
            </a:r>
            <a:r>
              <a:rPr lang="en-US" altLang="zh-CN" dirty="0"/>
              <a:t>What is the research objective</a:t>
            </a:r>
            <a:r>
              <a:rPr lang="en-US" altLang="zh-CN" dirty="0" smtClean="0"/>
              <a:t>?</a:t>
            </a:r>
          </a:p>
          <a:p>
            <a:pPr>
              <a:buFontTx/>
              <a:buChar char="-"/>
            </a:pPr>
            <a:r>
              <a:rPr lang="en-US" altLang="zh-CN" dirty="0" err="1" smtClean="0"/>
              <a:t>Ans</a:t>
            </a:r>
            <a:r>
              <a:rPr lang="en-US" altLang="zh-CN" dirty="0" smtClean="0"/>
              <a:t>: Which way is better for students to learn.</a:t>
            </a:r>
          </a:p>
          <a:p>
            <a:pPr marL="0" indent="0">
              <a:buNone/>
            </a:pPr>
            <a:r>
              <a:rPr lang="en-US" altLang="zh-CN" b="1" dirty="0" smtClean="0"/>
              <a:t>(b) </a:t>
            </a:r>
            <a:r>
              <a:rPr lang="en-US" altLang="zh-CN" dirty="0"/>
              <a:t>Is this study an observational study or experiment</a:t>
            </a:r>
            <a:r>
              <a:rPr lang="en-US" altLang="zh-CN" dirty="0" smtClean="0"/>
              <a:t>?</a:t>
            </a:r>
          </a:p>
          <a:p>
            <a:pPr>
              <a:buFontTx/>
              <a:buChar char="-"/>
            </a:pPr>
            <a:r>
              <a:rPr lang="en-US" altLang="zh-CN" dirty="0" err="1" smtClean="0"/>
              <a:t>Ans</a:t>
            </a:r>
            <a:r>
              <a:rPr lang="en-US" altLang="zh-CN" dirty="0" smtClean="0"/>
              <a:t>: Experiment. We assigned them, not just observed them.</a:t>
            </a:r>
          </a:p>
          <a:p>
            <a:pPr marL="0" indent="0">
              <a:buNone/>
            </a:pPr>
            <a:r>
              <a:rPr lang="en-US" altLang="zh-CN" b="1" dirty="0" smtClean="0"/>
              <a:t>(c) </a:t>
            </a:r>
            <a:r>
              <a:rPr lang="en-US" altLang="zh-CN" dirty="0"/>
              <a:t>Give an example of how the </a:t>
            </a:r>
            <a:r>
              <a:rPr lang="en-US" altLang="zh-CN" dirty="0" smtClean="0"/>
              <a:t>researchers control variables </a:t>
            </a:r>
            <a:r>
              <a:rPr lang="en-US" altLang="zh-CN" dirty="0"/>
              <a:t>in the </a:t>
            </a:r>
            <a:r>
              <a:rPr lang="en-US" altLang="zh-CN" dirty="0" smtClean="0"/>
              <a:t>study?</a:t>
            </a:r>
          </a:p>
          <a:p>
            <a:pPr>
              <a:buFontTx/>
              <a:buChar char="-"/>
            </a:pPr>
            <a:r>
              <a:rPr lang="en-US" altLang="zh-CN" dirty="0" err="1" smtClean="0"/>
              <a:t>Ans</a:t>
            </a:r>
            <a:r>
              <a:rPr lang="en-US" altLang="zh-CN" dirty="0" smtClean="0"/>
              <a:t>: Control the same instructor, same course, same semester …</a:t>
            </a:r>
          </a:p>
          <a:p>
            <a:pPr marL="0" indent="0">
              <a:buNone/>
            </a:pPr>
            <a:r>
              <a:rPr lang="en-US" altLang="zh-CN" b="1" dirty="0" smtClean="0"/>
              <a:t>(d) </a:t>
            </a:r>
            <a:r>
              <a:rPr lang="en-US" altLang="zh-CN" dirty="0" smtClean="0"/>
              <a:t>Explain </a:t>
            </a:r>
            <a:r>
              <a:rPr lang="en-US" altLang="zh-CN" dirty="0"/>
              <a:t>why assigning homework type to entirely separate </a:t>
            </a:r>
            <a:r>
              <a:rPr lang="en-US" altLang="zh-CN" dirty="0" smtClean="0"/>
              <a:t>classes can  confound </a:t>
            </a:r>
            <a:r>
              <a:rPr lang="en-US" altLang="zh-CN" dirty="0"/>
              <a:t>the conclusions of the study.</a:t>
            </a:r>
            <a:endParaRPr lang="en-US" altLang="zh-CN" dirty="0"/>
          </a:p>
          <a:p>
            <a:pPr marL="0" indent="0">
              <a:buNone/>
            </a:pPr>
            <a:r>
              <a:rPr lang="en-US" altLang="zh-CN" dirty="0" smtClean="0"/>
              <a:t>- </a:t>
            </a:r>
            <a:r>
              <a:rPr lang="en-US" altLang="zh-CN" dirty="0" err="1" smtClean="0"/>
              <a:t>Ans</a:t>
            </a:r>
            <a:r>
              <a:rPr lang="en-US" altLang="zh-CN" dirty="0"/>
              <a:t>: </a:t>
            </a:r>
            <a:r>
              <a:rPr lang="en-US" altLang="zh-CN" dirty="0" smtClean="0"/>
              <a:t>Different instructors/courses have different GPA distributions </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8</a:t>
            </a:fld>
            <a:endParaRPr lang="ko-KR" altLang="en-US"/>
          </a:p>
        </p:txBody>
      </p:sp>
    </p:spTree>
    <p:extLst>
      <p:ext uri="{BB962C8B-B14F-4D97-AF65-F5344CB8AC3E}">
        <p14:creationId xmlns:p14="http://schemas.microsoft.com/office/powerpoint/2010/main" val="402289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b="1" dirty="0" smtClean="0"/>
              <a:t>(</a:t>
            </a:r>
            <a:r>
              <a:rPr lang="en-US" altLang="zh-CN" b="1" dirty="0"/>
              <a:t>e</a:t>
            </a:r>
            <a:r>
              <a:rPr lang="en-US" altLang="zh-CN" b="1" dirty="0" smtClean="0"/>
              <a:t>) </a:t>
            </a:r>
            <a:r>
              <a:rPr lang="en-US" altLang="zh-CN" b="1" dirty="0"/>
              <a:t>Answer the following questions:</a:t>
            </a:r>
          </a:p>
          <a:p>
            <a:pPr marL="0" indent="0">
              <a:buNone/>
            </a:pPr>
            <a:r>
              <a:rPr lang="en-US" altLang="zh-CN" dirty="0" smtClean="0"/>
              <a:t>(</a:t>
            </a:r>
            <a:r>
              <a:rPr lang="en-US" altLang="zh-CN" dirty="0"/>
              <a:t>i) </a:t>
            </a:r>
            <a:r>
              <a:rPr lang="en-US" altLang="zh-CN" dirty="0" smtClean="0"/>
              <a:t>Identify </a:t>
            </a:r>
            <a:r>
              <a:rPr lang="en-US" altLang="zh-CN" dirty="0"/>
              <a:t>the </a:t>
            </a:r>
            <a:r>
              <a:rPr lang="en-US" altLang="zh-CN" dirty="0" smtClean="0"/>
              <a:t>variables </a:t>
            </a:r>
            <a:endParaRPr lang="en-US" altLang="zh-CN" dirty="0"/>
          </a:p>
          <a:p>
            <a:pPr marL="0" indent="0">
              <a:buNone/>
            </a:pPr>
            <a:r>
              <a:rPr lang="en-US" altLang="zh-CN" dirty="0"/>
              <a:t>(ii) </a:t>
            </a:r>
            <a:r>
              <a:rPr lang="en-US" altLang="zh-CN" dirty="0" smtClean="0"/>
              <a:t>Indicate </a:t>
            </a:r>
            <a:r>
              <a:rPr lang="en-US" altLang="zh-CN" dirty="0"/>
              <a:t>whether the variables are qualitative or </a:t>
            </a:r>
            <a:r>
              <a:rPr lang="en-US" altLang="zh-CN" dirty="0" smtClean="0"/>
              <a:t>quantitative </a:t>
            </a:r>
          </a:p>
          <a:p>
            <a:pPr marL="0" indent="0">
              <a:buNone/>
            </a:pPr>
            <a:r>
              <a:rPr lang="en-US" altLang="zh-CN" dirty="0" smtClean="0"/>
              <a:t>(</a:t>
            </a:r>
            <a:r>
              <a:rPr lang="en-US" altLang="zh-CN" dirty="0"/>
              <a:t>iii) </a:t>
            </a:r>
            <a:r>
              <a:rPr lang="en-US" altLang="zh-CN" dirty="0" smtClean="0"/>
              <a:t>For quantitative variable, the </a:t>
            </a:r>
            <a:r>
              <a:rPr lang="en-US" altLang="zh-CN" dirty="0"/>
              <a:t>variable is discrete or continuous</a:t>
            </a:r>
            <a:r>
              <a:rPr lang="en-US" altLang="zh-CN" dirty="0" smtClean="0"/>
              <a:t>.</a:t>
            </a:r>
            <a:endParaRPr lang="en-US" altLang="zh-CN" dirty="0"/>
          </a:p>
          <a:p>
            <a:pPr>
              <a:buFontTx/>
              <a:buChar char="-"/>
            </a:pPr>
            <a:r>
              <a:rPr lang="en-US" altLang="zh-CN" dirty="0" err="1" smtClean="0"/>
              <a:t>Ans</a:t>
            </a:r>
            <a:r>
              <a:rPr lang="en-US" altLang="zh-CN" dirty="0" smtClean="0"/>
              <a:t>:</a:t>
            </a:r>
          </a:p>
          <a:p>
            <a:pPr marL="514350" indent="-514350">
              <a:buAutoNum type="romanLcParenBoth"/>
            </a:pPr>
            <a:r>
              <a:rPr lang="en-US" altLang="zh-CN" dirty="0" smtClean="0"/>
              <a:t>Number of students, Age, Score, Type of Class, Prior College Experience.</a:t>
            </a:r>
          </a:p>
          <a:p>
            <a:pPr marL="514350" indent="-514350">
              <a:buFont typeface="Arial"/>
              <a:buAutoNum type="romanLcParenBoth"/>
            </a:pPr>
            <a:r>
              <a:rPr lang="en-US" altLang="zh-CN" dirty="0" smtClean="0"/>
              <a:t>Quantitative, </a:t>
            </a:r>
            <a:r>
              <a:rPr lang="en-US" altLang="zh-CN" dirty="0"/>
              <a:t>Quantitative, Quantitative, </a:t>
            </a:r>
            <a:r>
              <a:rPr lang="en-US" altLang="zh-CN" dirty="0" smtClean="0"/>
              <a:t>Qualitative, Qualitative.</a:t>
            </a:r>
          </a:p>
          <a:p>
            <a:pPr marL="514350" indent="-514350">
              <a:buFont typeface="Arial"/>
              <a:buAutoNum type="romanLcParenBoth"/>
            </a:pPr>
            <a:r>
              <a:rPr lang="en-US" altLang="zh-CN" dirty="0" smtClean="0"/>
              <a:t>Number of students, age: Discrete. </a:t>
            </a:r>
          </a:p>
          <a:p>
            <a:pPr marL="0" indent="0">
              <a:buNone/>
            </a:pPr>
            <a:r>
              <a:rPr lang="en-US" altLang="zh-CN" dirty="0" smtClean="0"/>
              <a:t>      Score: Continuous. (Or: Discrete because the minimum unit is 0.1)</a:t>
            </a:r>
            <a:endParaRPr lang="en-US" altLang="zh-CN" dirty="0"/>
          </a:p>
          <a:p>
            <a:pPr marL="514350" indent="-514350">
              <a:buFont typeface="Arial"/>
              <a:buAutoNum type="romanLcParenBoth"/>
            </a:pPr>
            <a:endParaRPr lang="en-US" altLang="zh-CN" dirty="0"/>
          </a:p>
          <a:p>
            <a:pPr marL="514350" indent="-514350">
              <a:buFont typeface="Arial"/>
              <a:buAutoNum type="romanLcParenBoth"/>
            </a:pPr>
            <a:endParaRPr lang="en-US" altLang="zh-CN" dirty="0"/>
          </a:p>
          <a:p>
            <a:pPr marL="514350" indent="-514350">
              <a:buAutoNum type="romanLcParenBoth"/>
            </a:pPr>
            <a:endParaRPr lang="en-US" altLang="zh-CN" dirty="0"/>
          </a:p>
          <a:p>
            <a:pPr marL="0" indent="0">
              <a:buNone/>
            </a:pPr>
            <a:endParaRPr lang="en-US" altLang="zh-CN" dirty="0" smtClean="0"/>
          </a:p>
          <a:p>
            <a:pPr marL="0" indent="0">
              <a:buNone/>
            </a:pPr>
            <a:endParaRPr lang="en-US" altLang="zh-CN" dirty="0" smtClean="0"/>
          </a:p>
          <a:p>
            <a:pPr>
              <a:buFontTx/>
              <a:buChar char="-"/>
            </a:pPr>
            <a:endParaRPr lang="zh-CN" altLang="en-US" dirty="0"/>
          </a:p>
        </p:txBody>
      </p:sp>
      <p:sp>
        <p:nvSpPr>
          <p:cNvPr id="3" name="标题 2"/>
          <p:cNvSpPr>
            <a:spLocks noGrp="1"/>
          </p:cNvSpPr>
          <p:nvPr>
            <p:ph type="title"/>
          </p:nvPr>
        </p:nvSpPr>
        <p:spPr/>
        <p:txBody>
          <a:bodyPr/>
          <a:lstStyle/>
          <a:p>
            <a:r>
              <a:rPr lang="en-US" altLang="ko-KR" dirty="0"/>
              <a:t>Problem 6: Basic Statistical Figures and Tables</a:t>
            </a:r>
            <a:endParaRPr lang="zh-CN" altLang="en-US" dirty="0"/>
          </a:p>
        </p:txBody>
      </p:sp>
      <p:sp>
        <p:nvSpPr>
          <p:cNvPr id="5" name="页脚占位符 4"/>
          <p:cNvSpPr>
            <a:spLocks noGrp="1"/>
          </p:cNvSpPr>
          <p:nvPr>
            <p:ph type="ftr" sz="quarter" idx="3"/>
          </p:nvPr>
        </p:nvSpPr>
        <p:spPr/>
        <p:txBody>
          <a:bodyPr/>
          <a:lstStyle/>
          <a:p>
            <a:r>
              <a:rPr lang="en-US" altLang="ko-KR" smtClean="0"/>
              <a:t>STAT7 Discussion Section</a:t>
            </a:r>
            <a:endParaRPr lang="ko-KR" altLang="en-US" dirty="0"/>
          </a:p>
        </p:txBody>
      </p:sp>
      <p:sp>
        <p:nvSpPr>
          <p:cNvPr id="6" name="灯片编号占位符 5"/>
          <p:cNvSpPr>
            <a:spLocks noGrp="1"/>
          </p:cNvSpPr>
          <p:nvPr>
            <p:ph type="sldNum" sz="quarter" idx="4"/>
          </p:nvPr>
        </p:nvSpPr>
        <p:spPr/>
        <p:txBody>
          <a:bodyPr/>
          <a:lstStyle/>
          <a:p>
            <a:fld id="{6B75397A-7516-403F-881B-84879BD0A30E}" type="slidenum">
              <a:rPr lang="ko-KR" altLang="en-US" smtClean="0"/>
              <a:t>9</a:t>
            </a:fld>
            <a:endParaRPr lang="ko-KR" altLang="en-US"/>
          </a:p>
        </p:txBody>
      </p:sp>
      <p:pic>
        <p:nvPicPr>
          <p:cNvPr id="4" name="图片 3"/>
          <p:cNvPicPr>
            <a:picLocks noChangeAspect="1"/>
          </p:cNvPicPr>
          <p:nvPr/>
        </p:nvPicPr>
        <p:blipFill>
          <a:blip r:embed="rId2"/>
          <a:stretch>
            <a:fillRect/>
          </a:stretch>
        </p:blipFill>
        <p:spPr>
          <a:xfrm>
            <a:off x="8456578" y="365128"/>
            <a:ext cx="3401742" cy="1489084"/>
          </a:xfrm>
          <a:prstGeom prst="rect">
            <a:avLst/>
          </a:prstGeom>
        </p:spPr>
      </p:pic>
    </p:spTree>
    <p:extLst>
      <p:ext uri="{BB962C8B-B14F-4D97-AF65-F5344CB8AC3E}">
        <p14:creationId xmlns:p14="http://schemas.microsoft.com/office/powerpoint/2010/main" val="167039532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44546A"/>
      </a:dk2>
      <a:lt2>
        <a:srgbClr val="E7E6E6"/>
      </a:lt2>
      <a:accent1>
        <a:srgbClr val="003B6A"/>
      </a:accent1>
      <a:accent2>
        <a:srgbClr val="FDC701"/>
      </a:accent2>
      <a:accent3>
        <a:srgbClr val="0069AD"/>
      </a:accent3>
      <a:accent4>
        <a:srgbClr val="13A5DC"/>
      </a:accent4>
      <a:accent5>
        <a:srgbClr val="007888"/>
      </a:accent5>
      <a:accent6>
        <a:srgbClr val="FF9F15"/>
      </a:accent6>
      <a:hlink>
        <a:srgbClr val="FFC003"/>
      </a:hlink>
      <a:folHlink>
        <a:srgbClr val="DA206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SC Template (Widescreen Edition)" id="{9F8A7A27-C923-5646-822B-F56B55A0414F}" vid="{B3A8500F-76B8-0B4B-8D86-BD2EECB1A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21135</TotalTime>
  <Words>3408</Words>
  <Application>Microsoft Office PowerPoint</Application>
  <PresentationFormat>宽屏</PresentationFormat>
  <Paragraphs>965</Paragraphs>
  <Slides>30</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굴림</vt:lpstr>
      <vt:lpstr>Helvetica Neue</vt:lpstr>
      <vt:lpstr>inherit</vt:lpstr>
      <vt:lpstr>Kigelia</vt:lpstr>
      <vt:lpstr>Kigelia Light</vt:lpstr>
      <vt:lpstr>Lucida Grande</vt:lpstr>
      <vt:lpstr>맑은 고딕</vt:lpstr>
      <vt:lpstr>ヒラギノ角ゴ Pro W3</vt:lpstr>
      <vt:lpstr>黑体</vt:lpstr>
      <vt:lpstr>Arial</vt:lpstr>
      <vt:lpstr>Calibri</vt:lpstr>
      <vt:lpstr>Cambria Math</vt:lpstr>
      <vt:lpstr>Wingdings</vt:lpstr>
      <vt:lpstr>Office Theme</vt:lpstr>
      <vt:lpstr>STAT7: Discussion Section #2</vt:lpstr>
      <vt:lpstr>Problem 4</vt:lpstr>
      <vt:lpstr>Problem 4: example</vt:lpstr>
      <vt:lpstr>Problem 4</vt:lpstr>
      <vt:lpstr>Problem 5</vt:lpstr>
      <vt:lpstr>Problem 5: example</vt:lpstr>
      <vt:lpstr>Problem 6: Basic Statistical Figures and Tables</vt:lpstr>
      <vt:lpstr>Problem 6: Basic Statistical Figures and Tables</vt:lpstr>
      <vt:lpstr>Problem 6: Basic Statistical Figures and Tables</vt:lpstr>
      <vt:lpstr>Problem 6: Basic Statistical Figures and Tables</vt:lpstr>
      <vt:lpstr>Problem 6: Basic Statistical Figures and Tables</vt:lpstr>
      <vt:lpstr>Problem 6: Basic Statistical Figures and Tables</vt:lpstr>
      <vt:lpstr>Problem 7: Quantitative Variables Statistical Analysis</vt:lpstr>
      <vt:lpstr>Problem 7: Quantitative Variables Statistical Analysis</vt:lpstr>
      <vt:lpstr>Problem 7: Quantitative Variables Statistical Analysis</vt:lpstr>
      <vt:lpstr>Problem 7: Quantitative Variables Statistical Analysis</vt:lpstr>
      <vt:lpstr>Problem 7: Quantitative Variables Statistical Analysis</vt:lpstr>
      <vt:lpstr>Problem 7: Quantitative Variables Statistical Analysis</vt:lpstr>
      <vt:lpstr>Problem 8: Resistance of Statistic</vt:lpstr>
      <vt:lpstr>Problem 8: Resistance of Statistic</vt:lpstr>
      <vt:lpstr>Problem 9: Measures of Central Tendency</vt:lpstr>
      <vt:lpstr>Problem 9: Measures of Central Tendency</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lpstr>Problem 10: Measures of Dispersion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oodiase@ucsc.edu</dc:creator>
  <cp:lastModifiedBy>王奇</cp:lastModifiedBy>
  <cp:revision>32</cp:revision>
  <cp:lastPrinted>2018-05-03T22:16:03Z</cp:lastPrinted>
  <dcterms:created xsi:type="dcterms:W3CDTF">2018-05-03T19:26:35Z</dcterms:created>
  <dcterms:modified xsi:type="dcterms:W3CDTF">2022-01-11T00:33:44Z</dcterms:modified>
</cp:coreProperties>
</file>