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3"/>
  </p:notesMasterIdLst>
  <p:sldIdLst>
    <p:sldId id="297" r:id="rId2"/>
    <p:sldId id="280" r:id="rId3"/>
    <p:sldId id="318" r:id="rId4"/>
    <p:sldId id="320" r:id="rId5"/>
    <p:sldId id="322" r:id="rId6"/>
    <p:sldId id="319" r:id="rId7"/>
    <p:sldId id="321" r:id="rId8"/>
    <p:sldId id="323" r:id="rId9"/>
    <p:sldId id="324" r:id="rId10"/>
    <p:sldId id="326" r:id="rId11"/>
    <p:sldId id="327" r:id="rId12"/>
    <p:sldId id="325" r:id="rId13"/>
    <p:sldId id="328" r:id="rId14"/>
    <p:sldId id="329" r:id="rId15"/>
    <p:sldId id="330" r:id="rId16"/>
    <p:sldId id="331" r:id="rId17"/>
    <p:sldId id="332" r:id="rId18"/>
    <p:sldId id="333" r:id="rId19"/>
    <p:sldId id="335" r:id="rId20"/>
    <p:sldId id="336" r:id="rId21"/>
    <p:sldId id="29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C68"/>
    <a:srgbClr val="FDC700"/>
    <a:srgbClr val="F8B3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869A5A-5CB0-477F-917D-EB24F60225A8}" v="509" dt="2022-01-28T01:44:09.758"/>
  </p1510:revLst>
</p1510:revInfo>
</file>

<file path=ppt/tableStyles.xml><?xml version="1.0" encoding="utf-8"?>
<a:tblStyleLst xmlns:a="http://schemas.openxmlformats.org/drawingml/2006/main" def="{5C22544A-7EE6-4342-B048-85BDC9FD1C3A}">
  <a:tblStyle styleId="{284E427A-3D55-4303-BF80-6455036E1DE7}" styleName="테마 스타일 1 - 강조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밝은 스타일 1 - 강조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테마 스타일 1 - 강조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보통 스타일 1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보통 스타일 1 - 강조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7726" autoAdjust="0"/>
  </p:normalViewPr>
  <p:slideViewPr>
    <p:cSldViewPr snapToGrid="0" snapToObjects="1">
      <p:cViewPr varScale="1">
        <p:scale>
          <a:sx n="98" d="100"/>
          <a:sy n="98" d="100"/>
        </p:scale>
        <p:origin x="1038"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최 석준" userId="6f687b8e7e57ada7" providerId="LiveId" clId="{76869A5A-5CB0-477F-917D-EB24F60225A8}"/>
    <pc:docChg chg="undo redo custSel addSld delSld modSld sldOrd">
      <pc:chgData name="최 석준" userId="6f687b8e7e57ada7" providerId="LiveId" clId="{76869A5A-5CB0-477F-917D-EB24F60225A8}" dt="2022-01-28T02:03:36.814" v="3895" actId="207"/>
      <pc:docMkLst>
        <pc:docMk/>
      </pc:docMkLst>
      <pc:sldChg chg="del">
        <pc:chgData name="최 석준" userId="6f687b8e7e57ada7" providerId="LiveId" clId="{76869A5A-5CB0-477F-917D-EB24F60225A8}" dt="2022-01-26T19:39:48.173" v="21" actId="47"/>
        <pc:sldMkLst>
          <pc:docMk/>
          <pc:sldMk cId="0" sldId="260"/>
        </pc:sldMkLst>
      </pc:sldChg>
      <pc:sldChg chg="del">
        <pc:chgData name="최 석준" userId="6f687b8e7e57ada7" providerId="LiveId" clId="{76869A5A-5CB0-477F-917D-EB24F60225A8}" dt="2022-01-26T19:39:48.887" v="22" actId="47"/>
        <pc:sldMkLst>
          <pc:docMk/>
          <pc:sldMk cId="0" sldId="261"/>
        </pc:sldMkLst>
      </pc:sldChg>
      <pc:sldChg chg="del">
        <pc:chgData name="최 석준" userId="6f687b8e7e57ada7" providerId="LiveId" clId="{76869A5A-5CB0-477F-917D-EB24F60225A8}" dt="2022-01-26T19:39:49.973" v="23" actId="47"/>
        <pc:sldMkLst>
          <pc:docMk/>
          <pc:sldMk cId="0" sldId="262"/>
        </pc:sldMkLst>
      </pc:sldChg>
      <pc:sldChg chg="del">
        <pc:chgData name="최 석준" userId="6f687b8e7e57ada7" providerId="LiveId" clId="{76869A5A-5CB0-477F-917D-EB24F60225A8}" dt="2022-01-26T19:39:51.401" v="24" actId="47"/>
        <pc:sldMkLst>
          <pc:docMk/>
          <pc:sldMk cId="0" sldId="263"/>
        </pc:sldMkLst>
      </pc:sldChg>
      <pc:sldChg chg="addSp modSp del mod">
        <pc:chgData name="최 석준" userId="6f687b8e7e57ada7" providerId="LiveId" clId="{76869A5A-5CB0-477F-917D-EB24F60225A8}" dt="2022-01-26T19:43:42.928" v="39" actId="47"/>
        <pc:sldMkLst>
          <pc:docMk/>
          <pc:sldMk cId="0" sldId="266"/>
        </pc:sldMkLst>
        <pc:spChg chg="add mod">
          <ac:chgData name="최 석준" userId="6f687b8e7e57ada7" providerId="LiveId" clId="{76869A5A-5CB0-477F-917D-EB24F60225A8}" dt="2022-01-26T19:38:34.242" v="13" actId="14100"/>
          <ac:spMkLst>
            <pc:docMk/>
            <pc:sldMk cId="0" sldId="266"/>
            <ac:spMk id="13" creationId="{B063D673-9473-47F8-A310-EB6DED3568D2}"/>
          </ac:spMkLst>
        </pc:spChg>
        <pc:picChg chg="add mod">
          <ac:chgData name="최 석준" userId="6f687b8e7e57ada7" providerId="LiveId" clId="{76869A5A-5CB0-477F-917D-EB24F60225A8}" dt="2022-01-26T19:39:19.429" v="17" actId="1076"/>
          <ac:picMkLst>
            <pc:docMk/>
            <pc:sldMk cId="0" sldId="266"/>
            <ac:picMk id="14" creationId="{84664148-6273-40B9-8B10-11552018068A}"/>
          </ac:picMkLst>
        </pc:picChg>
      </pc:sldChg>
      <pc:sldChg chg="del">
        <pc:chgData name="최 석준" userId="6f687b8e7e57ada7" providerId="LiveId" clId="{76869A5A-5CB0-477F-917D-EB24F60225A8}" dt="2022-01-26T19:43:42.928" v="39" actId="47"/>
        <pc:sldMkLst>
          <pc:docMk/>
          <pc:sldMk cId="0" sldId="267"/>
        </pc:sldMkLst>
      </pc:sldChg>
      <pc:sldChg chg="del">
        <pc:chgData name="최 석준" userId="6f687b8e7e57ada7" providerId="LiveId" clId="{76869A5A-5CB0-477F-917D-EB24F60225A8}" dt="2022-01-26T19:43:42.928" v="39" actId="47"/>
        <pc:sldMkLst>
          <pc:docMk/>
          <pc:sldMk cId="0" sldId="269"/>
        </pc:sldMkLst>
      </pc:sldChg>
      <pc:sldChg chg="del">
        <pc:chgData name="최 석준" userId="6f687b8e7e57ada7" providerId="LiveId" clId="{76869A5A-5CB0-477F-917D-EB24F60225A8}" dt="2022-01-26T19:43:42.928" v="39" actId="47"/>
        <pc:sldMkLst>
          <pc:docMk/>
          <pc:sldMk cId="0" sldId="270"/>
        </pc:sldMkLst>
      </pc:sldChg>
      <pc:sldChg chg="del">
        <pc:chgData name="최 석준" userId="6f687b8e7e57ada7" providerId="LiveId" clId="{76869A5A-5CB0-477F-917D-EB24F60225A8}" dt="2022-01-26T19:43:42.928" v="39" actId="47"/>
        <pc:sldMkLst>
          <pc:docMk/>
          <pc:sldMk cId="0" sldId="273"/>
        </pc:sldMkLst>
      </pc:sldChg>
      <pc:sldChg chg="del">
        <pc:chgData name="최 석준" userId="6f687b8e7e57ada7" providerId="LiveId" clId="{76869A5A-5CB0-477F-917D-EB24F60225A8}" dt="2022-01-26T19:43:42.928" v="39" actId="47"/>
        <pc:sldMkLst>
          <pc:docMk/>
          <pc:sldMk cId="0" sldId="275"/>
        </pc:sldMkLst>
      </pc:sldChg>
      <pc:sldChg chg="del">
        <pc:chgData name="최 석준" userId="6f687b8e7e57ada7" providerId="LiveId" clId="{76869A5A-5CB0-477F-917D-EB24F60225A8}" dt="2022-01-26T19:43:42.928" v="39" actId="47"/>
        <pc:sldMkLst>
          <pc:docMk/>
          <pc:sldMk cId="0" sldId="276"/>
        </pc:sldMkLst>
      </pc:sldChg>
      <pc:sldChg chg="modSp mod">
        <pc:chgData name="최 석준" userId="6f687b8e7e57ada7" providerId="LiveId" clId="{76869A5A-5CB0-477F-917D-EB24F60225A8}" dt="2022-01-26T19:13:37.611" v="7" actId="20577"/>
        <pc:sldMkLst>
          <pc:docMk/>
          <pc:sldMk cId="426959994" sldId="280"/>
        </pc:sldMkLst>
        <pc:spChg chg="mod">
          <ac:chgData name="최 석준" userId="6f687b8e7e57ada7" providerId="LiveId" clId="{76869A5A-5CB0-477F-917D-EB24F60225A8}" dt="2022-01-26T19:13:37.611" v="7" actId="20577"/>
          <ac:spMkLst>
            <pc:docMk/>
            <pc:sldMk cId="426959994" sldId="280"/>
            <ac:spMk id="2" creationId="{1C4536A2-87BF-492F-8FEF-0CECE81DEC40}"/>
          </ac:spMkLst>
        </pc:spChg>
      </pc:sldChg>
      <pc:sldChg chg="modSp mod">
        <pc:chgData name="최 석준" userId="6f687b8e7e57ada7" providerId="LiveId" clId="{76869A5A-5CB0-477F-917D-EB24F60225A8}" dt="2022-01-26T22:17:33.443" v="3192" actId="20577"/>
        <pc:sldMkLst>
          <pc:docMk/>
          <pc:sldMk cId="4268282566" sldId="297"/>
        </pc:sldMkLst>
        <pc:spChg chg="mod">
          <ac:chgData name="최 석준" userId="6f687b8e7e57ada7" providerId="LiveId" clId="{76869A5A-5CB0-477F-917D-EB24F60225A8}" dt="2022-01-26T22:17:33.443" v="3192" actId="20577"/>
          <ac:spMkLst>
            <pc:docMk/>
            <pc:sldMk cId="4268282566" sldId="297"/>
            <ac:spMk id="3" creationId="{00000000-0000-0000-0000-000000000000}"/>
          </ac:spMkLst>
        </pc:spChg>
        <pc:spChg chg="mod">
          <ac:chgData name="최 석준" userId="6f687b8e7e57ada7" providerId="LiveId" clId="{76869A5A-5CB0-477F-917D-EB24F60225A8}" dt="2022-01-26T19:43:16.523" v="27" actId="20577"/>
          <ac:spMkLst>
            <pc:docMk/>
            <pc:sldMk cId="4268282566" sldId="297"/>
            <ac:spMk id="4" creationId="{00000000-0000-0000-0000-000000000000}"/>
          </ac:spMkLst>
        </pc:spChg>
      </pc:sldChg>
      <pc:sldChg chg="modSp mod">
        <pc:chgData name="최 석준" userId="6f687b8e7e57ada7" providerId="LiveId" clId="{76869A5A-5CB0-477F-917D-EB24F60225A8}" dt="2022-01-26T21:49:28.452" v="3102" actId="20577"/>
        <pc:sldMkLst>
          <pc:docMk/>
          <pc:sldMk cId="1441547136" sldId="298"/>
        </pc:sldMkLst>
        <pc:spChg chg="mod">
          <ac:chgData name="최 석준" userId="6f687b8e7e57ada7" providerId="LiveId" clId="{76869A5A-5CB0-477F-917D-EB24F60225A8}" dt="2022-01-26T21:49:28.452" v="3102" actId="20577"/>
          <ac:spMkLst>
            <pc:docMk/>
            <pc:sldMk cId="1441547136" sldId="298"/>
            <ac:spMk id="2" creationId="{30D1F55B-AEFC-4AD7-AC51-B33C1996BEE6}"/>
          </ac:spMkLst>
        </pc:spChg>
      </pc:sldChg>
      <pc:sldChg chg="del">
        <pc:chgData name="최 석준" userId="6f687b8e7e57ada7" providerId="LiveId" clId="{76869A5A-5CB0-477F-917D-EB24F60225A8}" dt="2022-01-26T19:39:38.626" v="18" actId="47"/>
        <pc:sldMkLst>
          <pc:docMk/>
          <pc:sldMk cId="1683050137" sldId="299"/>
        </pc:sldMkLst>
      </pc:sldChg>
      <pc:sldChg chg="del">
        <pc:chgData name="최 석준" userId="6f687b8e7e57ada7" providerId="LiveId" clId="{76869A5A-5CB0-477F-917D-EB24F60225A8}" dt="2022-01-26T19:39:40.032" v="19" actId="47"/>
        <pc:sldMkLst>
          <pc:docMk/>
          <pc:sldMk cId="1879169574" sldId="300"/>
        </pc:sldMkLst>
      </pc:sldChg>
      <pc:sldChg chg="del">
        <pc:chgData name="최 석준" userId="6f687b8e7e57ada7" providerId="LiveId" clId="{76869A5A-5CB0-477F-917D-EB24F60225A8}" dt="2022-01-26T19:39:40.737" v="20" actId="47"/>
        <pc:sldMkLst>
          <pc:docMk/>
          <pc:sldMk cId="555811226" sldId="301"/>
        </pc:sldMkLst>
      </pc:sldChg>
      <pc:sldChg chg="del">
        <pc:chgData name="최 석준" userId="6f687b8e7e57ada7" providerId="LiveId" clId="{76869A5A-5CB0-477F-917D-EB24F60225A8}" dt="2022-01-26T19:40:00.472" v="25" actId="47"/>
        <pc:sldMkLst>
          <pc:docMk/>
          <pc:sldMk cId="2953857247" sldId="302"/>
        </pc:sldMkLst>
      </pc:sldChg>
      <pc:sldChg chg="del">
        <pc:chgData name="최 석준" userId="6f687b8e7e57ada7" providerId="LiveId" clId="{76869A5A-5CB0-477F-917D-EB24F60225A8}" dt="2022-01-26T19:40:02.379" v="26" actId="47"/>
        <pc:sldMkLst>
          <pc:docMk/>
          <pc:sldMk cId="4235299934" sldId="303"/>
        </pc:sldMkLst>
      </pc:sldChg>
      <pc:sldChg chg="del">
        <pc:chgData name="최 석준" userId="6f687b8e7e57ada7" providerId="LiveId" clId="{76869A5A-5CB0-477F-917D-EB24F60225A8}" dt="2022-01-26T19:43:42.928" v="39" actId="47"/>
        <pc:sldMkLst>
          <pc:docMk/>
          <pc:sldMk cId="2680431405" sldId="304"/>
        </pc:sldMkLst>
      </pc:sldChg>
      <pc:sldChg chg="del">
        <pc:chgData name="최 석준" userId="6f687b8e7e57ada7" providerId="LiveId" clId="{76869A5A-5CB0-477F-917D-EB24F60225A8}" dt="2022-01-26T19:43:42.928" v="39" actId="47"/>
        <pc:sldMkLst>
          <pc:docMk/>
          <pc:sldMk cId="4247276265" sldId="305"/>
        </pc:sldMkLst>
      </pc:sldChg>
      <pc:sldChg chg="del">
        <pc:chgData name="최 석준" userId="6f687b8e7e57ada7" providerId="LiveId" clId="{76869A5A-5CB0-477F-917D-EB24F60225A8}" dt="2022-01-26T19:43:42.928" v="39" actId="47"/>
        <pc:sldMkLst>
          <pc:docMk/>
          <pc:sldMk cId="524708612" sldId="306"/>
        </pc:sldMkLst>
      </pc:sldChg>
      <pc:sldChg chg="del">
        <pc:chgData name="최 석준" userId="6f687b8e7e57ada7" providerId="LiveId" clId="{76869A5A-5CB0-477F-917D-EB24F60225A8}" dt="2022-01-26T19:43:42.928" v="39" actId="47"/>
        <pc:sldMkLst>
          <pc:docMk/>
          <pc:sldMk cId="2552143857" sldId="307"/>
        </pc:sldMkLst>
      </pc:sldChg>
      <pc:sldChg chg="del">
        <pc:chgData name="최 석준" userId="6f687b8e7e57ada7" providerId="LiveId" clId="{76869A5A-5CB0-477F-917D-EB24F60225A8}" dt="2022-01-26T19:43:42.928" v="39" actId="47"/>
        <pc:sldMkLst>
          <pc:docMk/>
          <pc:sldMk cId="1193929349" sldId="308"/>
        </pc:sldMkLst>
      </pc:sldChg>
      <pc:sldChg chg="del">
        <pc:chgData name="최 석준" userId="6f687b8e7e57ada7" providerId="LiveId" clId="{76869A5A-5CB0-477F-917D-EB24F60225A8}" dt="2022-01-26T19:43:42.928" v="39" actId="47"/>
        <pc:sldMkLst>
          <pc:docMk/>
          <pc:sldMk cId="1943233256" sldId="309"/>
        </pc:sldMkLst>
      </pc:sldChg>
      <pc:sldChg chg="del">
        <pc:chgData name="최 석준" userId="6f687b8e7e57ada7" providerId="LiveId" clId="{76869A5A-5CB0-477F-917D-EB24F60225A8}" dt="2022-01-26T19:43:42.928" v="39" actId="47"/>
        <pc:sldMkLst>
          <pc:docMk/>
          <pc:sldMk cId="3563066295" sldId="310"/>
        </pc:sldMkLst>
      </pc:sldChg>
      <pc:sldChg chg="del">
        <pc:chgData name="최 석준" userId="6f687b8e7e57ada7" providerId="LiveId" clId="{76869A5A-5CB0-477F-917D-EB24F60225A8}" dt="2022-01-26T19:43:42.928" v="39" actId="47"/>
        <pc:sldMkLst>
          <pc:docMk/>
          <pc:sldMk cId="2429627495" sldId="311"/>
        </pc:sldMkLst>
      </pc:sldChg>
      <pc:sldChg chg="del">
        <pc:chgData name="최 석준" userId="6f687b8e7e57ada7" providerId="LiveId" clId="{76869A5A-5CB0-477F-917D-EB24F60225A8}" dt="2022-01-26T19:43:42.928" v="39" actId="47"/>
        <pc:sldMkLst>
          <pc:docMk/>
          <pc:sldMk cId="2985468033" sldId="312"/>
        </pc:sldMkLst>
      </pc:sldChg>
      <pc:sldChg chg="del">
        <pc:chgData name="최 석준" userId="6f687b8e7e57ada7" providerId="LiveId" clId="{76869A5A-5CB0-477F-917D-EB24F60225A8}" dt="2022-01-26T19:43:42.928" v="39" actId="47"/>
        <pc:sldMkLst>
          <pc:docMk/>
          <pc:sldMk cId="3006524618" sldId="313"/>
        </pc:sldMkLst>
      </pc:sldChg>
      <pc:sldChg chg="del">
        <pc:chgData name="최 석준" userId="6f687b8e7e57ada7" providerId="LiveId" clId="{76869A5A-5CB0-477F-917D-EB24F60225A8}" dt="2022-01-26T19:43:42.928" v="39" actId="47"/>
        <pc:sldMkLst>
          <pc:docMk/>
          <pc:sldMk cId="3140892686" sldId="314"/>
        </pc:sldMkLst>
      </pc:sldChg>
      <pc:sldChg chg="del">
        <pc:chgData name="최 석준" userId="6f687b8e7e57ada7" providerId="LiveId" clId="{76869A5A-5CB0-477F-917D-EB24F60225A8}" dt="2022-01-26T19:43:42.928" v="39" actId="47"/>
        <pc:sldMkLst>
          <pc:docMk/>
          <pc:sldMk cId="3808626319" sldId="315"/>
        </pc:sldMkLst>
      </pc:sldChg>
      <pc:sldChg chg="del">
        <pc:chgData name="최 석준" userId="6f687b8e7e57ada7" providerId="LiveId" clId="{76869A5A-5CB0-477F-917D-EB24F60225A8}" dt="2022-01-26T19:43:42.928" v="39" actId="47"/>
        <pc:sldMkLst>
          <pc:docMk/>
          <pc:sldMk cId="3293353691" sldId="316"/>
        </pc:sldMkLst>
      </pc:sldChg>
      <pc:sldChg chg="del">
        <pc:chgData name="최 석준" userId="6f687b8e7e57ada7" providerId="LiveId" clId="{76869A5A-5CB0-477F-917D-EB24F60225A8}" dt="2022-01-26T19:43:42.928" v="39" actId="47"/>
        <pc:sldMkLst>
          <pc:docMk/>
          <pc:sldMk cId="186155604" sldId="317"/>
        </pc:sldMkLst>
      </pc:sldChg>
      <pc:sldChg chg="modSp new mod modNotesTx">
        <pc:chgData name="최 석준" userId="6f687b8e7e57ada7" providerId="LiveId" clId="{76869A5A-5CB0-477F-917D-EB24F60225A8}" dt="2022-01-28T01:44:09.758" v="3219" actId="20577"/>
        <pc:sldMkLst>
          <pc:docMk/>
          <pc:sldMk cId="2657762514" sldId="318"/>
        </pc:sldMkLst>
        <pc:spChg chg="mod">
          <ac:chgData name="최 석준" userId="6f687b8e7e57ada7" providerId="LiveId" clId="{76869A5A-5CB0-477F-917D-EB24F60225A8}" dt="2022-01-28T01:44:09.758" v="3219" actId="20577"/>
          <ac:spMkLst>
            <pc:docMk/>
            <pc:sldMk cId="2657762514" sldId="318"/>
            <ac:spMk id="2" creationId="{A3170CE7-6006-4321-BF60-1E2755CDE5D8}"/>
          </ac:spMkLst>
        </pc:spChg>
        <pc:spChg chg="mod">
          <ac:chgData name="최 석준" userId="6f687b8e7e57ada7" providerId="LiveId" clId="{76869A5A-5CB0-477F-917D-EB24F60225A8}" dt="2022-01-26T19:43:35.935" v="38" actId="20577"/>
          <ac:spMkLst>
            <pc:docMk/>
            <pc:sldMk cId="2657762514" sldId="318"/>
            <ac:spMk id="3" creationId="{4DB6210F-52BF-463B-91BE-9B0C512C722F}"/>
          </ac:spMkLst>
        </pc:spChg>
      </pc:sldChg>
      <pc:sldChg chg="modSp new mod ord">
        <pc:chgData name="최 석준" userId="6f687b8e7e57ada7" providerId="LiveId" clId="{76869A5A-5CB0-477F-917D-EB24F60225A8}" dt="2022-01-26T20:26:19.929" v="705"/>
        <pc:sldMkLst>
          <pc:docMk/>
          <pc:sldMk cId="1052471471" sldId="319"/>
        </pc:sldMkLst>
        <pc:spChg chg="mod">
          <ac:chgData name="최 석준" userId="6f687b8e7e57ada7" providerId="LiveId" clId="{76869A5A-5CB0-477F-917D-EB24F60225A8}" dt="2022-01-26T20:09:16.831" v="458" actId="113"/>
          <ac:spMkLst>
            <pc:docMk/>
            <pc:sldMk cId="1052471471" sldId="319"/>
            <ac:spMk id="2" creationId="{05EF52AA-67E7-4F73-B198-EA70775DA88A}"/>
          </ac:spMkLst>
        </pc:spChg>
        <pc:spChg chg="mod">
          <ac:chgData name="최 석준" userId="6f687b8e7e57ada7" providerId="LiveId" clId="{76869A5A-5CB0-477F-917D-EB24F60225A8}" dt="2022-01-26T20:03:41.870" v="354" actId="20577"/>
          <ac:spMkLst>
            <pc:docMk/>
            <pc:sldMk cId="1052471471" sldId="319"/>
            <ac:spMk id="3" creationId="{674422CB-A08C-4689-9A46-1A28DB706E94}"/>
          </ac:spMkLst>
        </pc:spChg>
      </pc:sldChg>
      <pc:sldChg chg="modSp new mod modNotesTx">
        <pc:chgData name="최 석준" userId="6f687b8e7e57ada7" providerId="LiveId" clId="{76869A5A-5CB0-477F-917D-EB24F60225A8}" dt="2022-01-28T01:49:20.741" v="3276" actId="20577"/>
        <pc:sldMkLst>
          <pc:docMk/>
          <pc:sldMk cId="2719096466" sldId="320"/>
        </pc:sldMkLst>
        <pc:spChg chg="mod">
          <ac:chgData name="최 석준" userId="6f687b8e7e57ada7" providerId="LiveId" clId="{76869A5A-5CB0-477F-917D-EB24F60225A8}" dt="2022-01-28T01:48:54.377" v="3242" actId="6549"/>
          <ac:spMkLst>
            <pc:docMk/>
            <pc:sldMk cId="2719096466" sldId="320"/>
            <ac:spMk id="2" creationId="{DDFB8A0F-4A93-49EC-8DF8-A749C674E82A}"/>
          </ac:spMkLst>
        </pc:spChg>
        <pc:spChg chg="mod">
          <ac:chgData name="최 석준" userId="6f687b8e7e57ada7" providerId="LiveId" clId="{76869A5A-5CB0-477F-917D-EB24F60225A8}" dt="2022-01-26T20:12:01.131" v="494" actId="20577"/>
          <ac:spMkLst>
            <pc:docMk/>
            <pc:sldMk cId="2719096466" sldId="320"/>
            <ac:spMk id="3" creationId="{3768B3A1-F1AF-4724-BBE6-4DE06B5B2F81}"/>
          </ac:spMkLst>
        </pc:spChg>
      </pc:sldChg>
      <pc:sldChg chg="addSp modSp new mod ord modNotesTx">
        <pc:chgData name="최 석준" userId="6f687b8e7e57ada7" providerId="LiveId" clId="{76869A5A-5CB0-477F-917D-EB24F60225A8}" dt="2022-01-28T01:51:26.558" v="3382" actId="20577"/>
        <pc:sldMkLst>
          <pc:docMk/>
          <pc:sldMk cId="957500421" sldId="321"/>
        </pc:sldMkLst>
        <pc:spChg chg="mod">
          <ac:chgData name="최 석준" userId="6f687b8e7e57ada7" providerId="LiveId" clId="{76869A5A-5CB0-477F-917D-EB24F60225A8}" dt="2022-01-26T21:51:41.045" v="3105" actId="20577"/>
          <ac:spMkLst>
            <pc:docMk/>
            <pc:sldMk cId="957500421" sldId="321"/>
            <ac:spMk id="2" creationId="{53C69566-BDA8-4B51-BAE3-4D36E6E4BFB5}"/>
          </ac:spMkLst>
        </pc:spChg>
        <pc:spChg chg="mod">
          <ac:chgData name="최 석준" userId="6f687b8e7e57ada7" providerId="LiveId" clId="{76869A5A-5CB0-477F-917D-EB24F60225A8}" dt="2022-01-26T20:23:15.663" v="611" actId="20577"/>
          <ac:spMkLst>
            <pc:docMk/>
            <pc:sldMk cId="957500421" sldId="321"/>
            <ac:spMk id="3" creationId="{0FF4DEC1-6C87-4ECB-9087-DF15C5A1641C}"/>
          </ac:spMkLst>
        </pc:spChg>
        <pc:graphicFrameChg chg="add mod modGraphic">
          <ac:chgData name="최 석준" userId="6f687b8e7e57ada7" providerId="LiveId" clId="{76869A5A-5CB0-477F-917D-EB24F60225A8}" dt="2022-01-28T01:50:58.181" v="3381" actId="20577"/>
          <ac:graphicFrameMkLst>
            <pc:docMk/>
            <pc:sldMk cId="957500421" sldId="321"/>
            <ac:graphicFrameMk id="6" creationId="{D4F20FE2-3947-4828-8DAD-B4D00B10D09B}"/>
          </ac:graphicFrameMkLst>
        </pc:graphicFrameChg>
      </pc:sldChg>
      <pc:sldChg chg="modSp new mod ord">
        <pc:chgData name="최 석준" userId="6f687b8e7e57ada7" providerId="LiveId" clId="{76869A5A-5CB0-477F-917D-EB24F60225A8}" dt="2022-01-28T02:02:05.977" v="3886" actId="207"/>
        <pc:sldMkLst>
          <pc:docMk/>
          <pc:sldMk cId="2103063940" sldId="322"/>
        </pc:sldMkLst>
        <pc:spChg chg="mod">
          <ac:chgData name="최 석준" userId="6f687b8e7e57ada7" providerId="LiveId" clId="{76869A5A-5CB0-477F-917D-EB24F60225A8}" dt="2022-01-28T02:02:05.977" v="3886" actId="207"/>
          <ac:spMkLst>
            <pc:docMk/>
            <pc:sldMk cId="2103063940" sldId="322"/>
            <ac:spMk id="2" creationId="{D8631C21-2536-4EA7-95FA-E904FFD1E90C}"/>
          </ac:spMkLst>
        </pc:spChg>
        <pc:spChg chg="mod">
          <ac:chgData name="최 석준" userId="6f687b8e7e57ada7" providerId="LiveId" clId="{76869A5A-5CB0-477F-917D-EB24F60225A8}" dt="2022-01-26T20:25:09.324" v="676" actId="20577"/>
          <ac:spMkLst>
            <pc:docMk/>
            <pc:sldMk cId="2103063940" sldId="322"/>
            <ac:spMk id="3" creationId="{BE314325-3508-46EF-BBF3-72154C691915}"/>
          </ac:spMkLst>
        </pc:spChg>
      </pc:sldChg>
      <pc:sldChg chg="addSp delSp modSp add mod">
        <pc:chgData name="최 석준" userId="6f687b8e7e57ada7" providerId="LiveId" clId="{76869A5A-5CB0-477F-917D-EB24F60225A8}" dt="2022-01-26T20:41:28.131" v="1065" actId="20577"/>
        <pc:sldMkLst>
          <pc:docMk/>
          <pc:sldMk cId="4084000567" sldId="323"/>
        </pc:sldMkLst>
        <pc:spChg chg="mod">
          <ac:chgData name="최 석준" userId="6f687b8e7e57ada7" providerId="LiveId" clId="{76869A5A-5CB0-477F-917D-EB24F60225A8}" dt="2022-01-26T20:41:28.131" v="1065" actId="20577"/>
          <ac:spMkLst>
            <pc:docMk/>
            <pc:sldMk cId="4084000567" sldId="323"/>
            <ac:spMk id="2" creationId="{53C69566-BDA8-4B51-BAE3-4D36E6E4BFB5}"/>
          </ac:spMkLst>
        </pc:spChg>
        <pc:spChg chg="mod">
          <ac:chgData name="최 석준" userId="6f687b8e7e57ada7" providerId="LiveId" clId="{76869A5A-5CB0-477F-917D-EB24F60225A8}" dt="2022-01-26T20:38:57.052" v="932" actId="6549"/>
          <ac:spMkLst>
            <pc:docMk/>
            <pc:sldMk cId="4084000567" sldId="323"/>
            <ac:spMk id="3" creationId="{0FF4DEC1-6C87-4ECB-9087-DF15C5A1641C}"/>
          </ac:spMkLst>
        </pc:spChg>
        <pc:graphicFrameChg chg="del">
          <ac:chgData name="최 석준" userId="6f687b8e7e57ada7" providerId="LiveId" clId="{76869A5A-5CB0-477F-917D-EB24F60225A8}" dt="2022-01-26T20:39:40.526" v="947" actId="478"/>
          <ac:graphicFrameMkLst>
            <pc:docMk/>
            <pc:sldMk cId="4084000567" sldId="323"/>
            <ac:graphicFrameMk id="6" creationId="{D4F20FE2-3947-4828-8DAD-B4D00B10D09B}"/>
          </ac:graphicFrameMkLst>
        </pc:graphicFrameChg>
        <pc:graphicFrameChg chg="add mod modGraphic">
          <ac:chgData name="최 석준" userId="6f687b8e7e57ada7" providerId="LiveId" clId="{76869A5A-5CB0-477F-917D-EB24F60225A8}" dt="2022-01-26T20:40:19.958" v="1028" actId="1076"/>
          <ac:graphicFrameMkLst>
            <pc:docMk/>
            <pc:sldMk cId="4084000567" sldId="323"/>
            <ac:graphicFrameMk id="7" creationId="{2670321B-36FB-4265-A258-F00957CF3E48}"/>
          </ac:graphicFrameMkLst>
        </pc:graphicFrameChg>
      </pc:sldChg>
      <pc:sldChg chg="modSp new mod modNotesTx">
        <pc:chgData name="최 석준" userId="6f687b8e7e57ada7" providerId="LiveId" clId="{76869A5A-5CB0-477F-917D-EB24F60225A8}" dt="2022-01-26T21:52:30.412" v="3112" actId="113"/>
        <pc:sldMkLst>
          <pc:docMk/>
          <pc:sldMk cId="439581931" sldId="324"/>
        </pc:sldMkLst>
        <pc:spChg chg="mod">
          <ac:chgData name="최 석준" userId="6f687b8e7e57ada7" providerId="LiveId" clId="{76869A5A-5CB0-477F-917D-EB24F60225A8}" dt="2022-01-26T21:52:30.412" v="3112" actId="113"/>
          <ac:spMkLst>
            <pc:docMk/>
            <pc:sldMk cId="439581931" sldId="324"/>
            <ac:spMk id="2" creationId="{462D23D2-3417-48DD-A9E9-A58BB058C139}"/>
          </ac:spMkLst>
        </pc:spChg>
        <pc:spChg chg="mod">
          <ac:chgData name="최 석준" userId="6f687b8e7e57ada7" providerId="LiveId" clId="{76869A5A-5CB0-477F-917D-EB24F60225A8}" dt="2022-01-26T20:42:22.644" v="1073" actId="20577"/>
          <ac:spMkLst>
            <pc:docMk/>
            <pc:sldMk cId="439581931" sldId="324"/>
            <ac:spMk id="3" creationId="{37F9592C-F45F-4F4A-BE15-6B5877A506F5}"/>
          </ac:spMkLst>
        </pc:spChg>
      </pc:sldChg>
      <pc:sldChg chg="modSp new mod modNotesTx">
        <pc:chgData name="최 석준" userId="6f687b8e7e57ada7" providerId="LiveId" clId="{76869A5A-5CB0-477F-917D-EB24F60225A8}" dt="2022-01-28T02:01:10.043" v="3883" actId="113"/>
        <pc:sldMkLst>
          <pc:docMk/>
          <pc:sldMk cId="1475981341" sldId="325"/>
        </pc:sldMkLst>
        <pc:spChg chg="mod">
          <ac:chgData name="최 석준" userId="6f687b8e7e57ada7" providerId="LiveId" clId="{76869A5A-5CB0-477F-917D-EB24F60225A8}" dt="2022-01-26T21:54:07.951" v="3130" actId="20577"/>
          <ac:spMkLst>
            <pc:docMk/>
            <pc:sldMk cId="1475981341" sldId="325"/>
            <ac:spMk id="2" creationId="{41B7FA36-E80C-4417-AA17-7FD4AA897424}"/>
          </ac:spMkLst>
        </pc:spChg>
        <pc:spChg chg="mod">
          <ac:chgData name="최 석준" userId="6f687b8e7e57ada7" providerId="LiveId" clId="{76869A5A-5CB0-477F-917D-EB24F60225A8}" dt="2022-01-26T20:57:04.607" v="1528" actId="6549"/>
          <ac:spMkLst>
            <pc:docMk/>
            <pc:sldMk cId="1475981341" sldId="325"/>
            <ac:spMk id="3" creationId="{AB9084C4-6038-4ECE-B662-3E1A7EBE9DEE}"/>
          </ac:spMkLst>
        </pc:spChg>
      </pc:sldChg>
      <pc:sldChg chg="modSp add mod ord modNotesTx">
        <pc:chgData name="최 석준" userId="6f687b8e7e57ada7" providerId="LiveId" clId="{76869A5A-5CB0-477F-917D-EB24F60225A8}" dt="2022-01-28T01:53:01.085" v="3464" actId="20577"/>
        <pc:sldMkLst>
          <pc:docMk/>
          <pc:sldMk cId="3432450086" sldId="326"/>
        </pc:sldMkLst>
        <pc:spChg chg="mod">
          <ac:chgData name="최 석준" userId="6f687b8e7e57ada7" providerId="LiveId" clId="{76869A5A-5CB0-477F-917D-EB24F60225A8}" dt="2022-01-26T21:00:12.057" v="1776" actId="6549"/>
          <ac:spMkLst>
            <pc:docMk/>
            <pc:sldMk cId="3432450086" sldId="326"/>
            <ac:spMk id="2" creationId="{41B7FA36-E80C-4417-AA17-7FD4AA897424}"/>
          </ac:spMkLst>
        </pc:spChg>
        <pc:spChg chg="mod">
          <ac:chgData name="최 석준" userId="6f687b8e7e57ada7" providerId="LiveId" clId="{76869A5A-5CB0-477F-917D-EB24F60225A8}" dt="2022-01-26T20:57:38.661" v="1541" actId="20577"/>
          <ac:spMkLst>
            <pc:docMk/>
            <pc:sldMk cId="3432450086" sldId="326"/>
            <ac:spMk id="3" creationId="{AB9084C4-6038-4ECE-B662-3E1A7EBE9DEE}"/>
          </ac:spMkLst>
        </pc:spChg>
      </pc:sldChg>
      <pc:sldChg chg="modSp add mod">
        <pc:chgData name="최 석준" userId="6f687b8e7e57ada7" providerId="LiveId" clId="{76869A5A-5CB0-477F-917D-EB24F60225A8}" dt="2022-01-26T21:06:34.684" v="2130" actId="6549"/>
        <pc:sldMkLst>
          <pc:docMk/>
          <pc:sldMk cId="110706024" sldId="327"/>
        </pc:sldMkLst>
        <pc:spChg chg="mod">
          <ac:chgData name="최 석준" userId="6f687b8e7e57ada7" providerId="LiveId" clId="{76869A5A-5CB0-477F-917D-EB24F60225A8}" dt="2022-01-26T21:06:34.684" v="2130" actId="6549"/>
          <ac:spMkLst>
            <pc:docMk/>
            <pc:sldMk cId="110706024" sldId="327"/>
            <ac:spMk id="2" creationId="{41B7FA36-E80C-4417-AA17-7FD4AA897424}"/>
          </ac:spMkLst>
        </pc:spChg>
        <pc:spChg chg="mod">
          <ac:chgData name="최 석준" userId="6f687b8e7e57ada7" providerId="LiveId" clId="{76869A5A-5CB0-477F-917D-EB24F60225A8}" dt="2022-01-26T21:06:12.687" v="2121" actId="6549"/>
          <ac:spMkLst>
            <pc:docMk/>
            <pc:sldMk cId="110706024" sldId="327"/>
            <ac:spMk id="3" creationId="{AB9084C4-6038-4ECE-B662-3E1A7EBE9DEE}"/>
          </ac:spMkLst>
        </pc:spChg>
      </pc:sldChg>
      <pc:sldChg chg="modSp new mod">
        <pc:chgData name="최 석준" userId="6f687b8e7e57ada7" providerId="LiveId" clId="{76869A5A-5CB0-477F-917D-EB24F60225A8}" dt="2022-01-26T21:52:56.660" v="3116" actId="207"/>
        <pc:sldMkLst>
          <pc:docMk/>
          <pc:sldMk cId="3483254848" sldId="328"/>
        </pc:sldMkLst>
        <pc:spChg chg="mod">
          <ac:chgData name="최 석준" userId="6f687b8e7e57ada7" providerId="LiveId" clId="{76869A5A-5CB0-477F-917D-EB24F60225A8}" dt="2022-01-26T21:52:56.660" v="3116" actId="207"/>
          <ac:spMkLst>
            <pc:docMk/>
            <pc:sldMk cId="3483254848" sldId="328"/>
            <ac:spMk id="2" creationId="{7DA55D58-3C4B-4422-B1D0-472B750A70D9}"/>
          </ac:spMkLst>
        </pc:spChg>
        <pc:spChg chg="mod">
          <ac:chgData name="최 석준" userId="6f687b8e7e57ada7" providerId="LiveId" clId="{76869A5A-5CB0-477F-917D-EB24F60225A8}" dt="2022-01-26T21:07:41.827" v="2143" actId="20577"/>
          <ac:spMkLst>
            <pc:docMk/>
            <pc:sldMk cId="3483254848" sldId="328"/>
            <ac:spMk id="3" creationId="{99B0329C-F2DE-4913-9968-E652F160C9BD}"/>
          </ac:spMkLst>
        </pc:spChg>
      </pc:sldChg>
      <pc:sldChg chg="addSp delSp modSp new mod modNotesTx">
        <pc:chgData name="최 석준" userId="6f687b8e7e57ada7" providerId="LiveId" clId="{76869A5A-5CB0-477F-917D-EB24F60225A8}" dt="2022-01-28T02:02:58.031" v="3890" actId="207"/>
        <pc:sldMkLst>
          <pc:docMk/>
          <pc:sldMk cId="1446705261" sldId="329"/>
        </pc:sldMkLst>
        <pc:spChg chg="mod">
          <ac:chgData name="최 석준" userId="6f687b8e7e57ada7" providerId="LiveId" clId="{76869A5A-5CB0-477F-917D-EB24F60225A8}" dt="2022-01-28T02:02:58.031" v="3890" actId="207"/>
          <ac:spMkLst>
            <pc:docMk/>
            <pc:sldMk cId="1446705261" sldId="329"/>
            <ac:spMk id="2" creationId="{38D9BBB2-74D6-4E9A-8107-3B2FBC9C4FC3}"/>
          </ac:spMkLst>
        </pc:spChg>
        <pc:spChg chg="mod">
          <ac:chgData name="최 석준" userId="6f687b8e7e57ada7" providerId="LiveId" clId="{76869A5A-5CB0-477F-917D-EB24F60225A8}" dt="2022-01-26T21:11:53.006" v="2287" actId="20577"/>
          <ac:spMkLst>
            <pc:docMk/>
            <pc:sldMk cId="1446705261" sldId="329"/>
            <ac:spMk id="3" creationId="{1939221F-F79D-41A5-B92D-8D8C0A9E5555}"/>
          </ac:spMkLst>
        </pc:spChg>
        <pc:spChg chg="add del">
          <ac:chgData name="최 석준" userId="6f687b8e7e57ada7" providerId="LiveId" clId="{76869A5A-5CB0-477F-917D-EB24F60225A8}" dt="2022-01-26T21:13:24.686" v="2354" actId="22"/>
          <ac:spMkLst>
            <pc:docMk/>
            <pc:sldMk cId="1446705261" sldId="329"/>
            <ac:spMk id="7" creationId="{7F3FF56D-9DB8-4E50-89B0-5DEF3981D67B}"/>
          </ac:spMkLst>
        </pc:spChg>
      </pc:sldChg>
      <pc:sldChg chg="modSp add mod">
        <pc:chgData name="최 석준" userId="6f687b8e7e57ada7" providerId="LiveId" clId="{76869A5A-5CB0-477F-917D-EB24F60225A8}" dt="2022-01-28T02:03:36.814" v="3895" actId="207"/>
        <pc:sldMkLst>
          <pc:docMk/>
          <pc:sldMk cId="2069540582" sldId="330"/>
        </pc:sldMkLst>
        <pc:spChg chg="mod">
          <ac:chgData name="최 석준" userId="6f687b8e7e57ada7" providerId="LiveId" clId="{76869A5A-5CB0-477F-917D-EB24F60225A8}" dt="2022-01-28T02:03:36.814" v="3895" actId="207"/>
          <ac:spMkLst>
            <pc:docMk/>
            <pc:sldMk cId="2069540582" sldId="330"/>
            <ac:spMk id="2" creationId="{38D9BBB2-74D6-4E9A-8107-3B2FBC9C4FC3}"/>
          </ac:spMkLst>
        </pc:spChg>
        <pc:spChg chg="mod">
          <ac:chgData name="최 석준" userId="6f687b8e7e57ada7" providerId="LiveId" clId="{76869A5A-5CB0-477F-917D-EB24F60225A8}" dt="2022-01-26T21:13:33.265" v="2357" actId="20577"/>
          <ac:spMkLst>
            <pc:docMk/>
            <pc:sldMk cId="2069540582" sldId="330"/>
            <ac:spMk id="3" creationId="{1939221F-F79D-41A5-B92D-8D8C0A9E5555}"/>
          </ac:spMkLst>
        </pc:spChg>
      </pc:sldChg>
      <pc:sldChg chg="modSp new mod">
        <pc:chgData name="최 석준" userId="6f687b8e7e57ada7" providerId="LiveId" clId="{76869A5A-5CB0-477F-917D-EB24F60225A8}" dt="2022-01-26T21:53:30.953" v="3120" actId="207"/>
        <pc:sldMkLst>
          <pc:docMk/>
          <pc:sldMk cId="806543135" sldId="331"/>
        </pc:sldMkLst>
        <pc:spChg chg="mod">
          <ac:chgData name="최 석준" userId="6f687b8e7e57ada7" providerId="LiveId" clId="{76869A5A-5CB0-477F-917D-EB24F60225A8}" dt="2022-01-26T21:53:30.953" v="3120" actId="207"/>
          <ac:spMkLst>
            <pc:docMk/>
            <pc:sldMk cId="806543135" sldId="331"/>
            <ac:spMk id="2" creationId="{0E8597C1-7A34-4EC2-8B97-39E669C3C2D8}"/>
          </ac:spMkLst>
        </pc:spChg>
        <pc:spChg chg="mod">
          <ac:chgData name="최 석준" userId="6f687b8e7e57ada7" providerId="LiveId" clId="{76869A5A-5CB0-477F-917D-EB24F60225A8}" dt="2022-01-26T21:19:55.953" v="2453" actId="20577"/>
          <ac:spMkLst>
            <pc:docMk/>
            <pc:sldMk cId="806543135" sldId="331"/>
            <ac:spMk id="3" creationId="{8EF10406-C12B-46BA-B6A6-9F3B6C309476}"/>
          </ac:spMkLst>
        </pc:spChg>
      </pc:sldChg>
      <pc:sldChg chg="modSp new mod modNotesTx">
        <pc:chgData name="최 석준" userId="6f687b8e7e57ada7" providerId="LiveId" clId="{76869A5A-5CB0-477F-917D-EB24F60225A8}" dt="2022-01-28T01:58:33.517" v="3853" actId="20577"/>
        <pc:sldMkLst>
          <pc:docMk/>
          <pc:sldMk cId="4156629613" sldId="332"/>
        </pc:sldMkLst>
        <pc:spChg chg="mod">
          <ac:chgData name="최 석준" userId="6f687b8e7e57ada7" providerId="LiveId" clId="{76869A5A-5CB0-477F-917D-EB24F60225A8}" dt="2022-01-26T21:34:08.704" v="2883" actId="15"/>
          <ac:spMkLst>
            <pc:docMk/>
            <pc:sldMk cId="4156629613" sldId="332"/>
            <ac:spMk id="2" creationId="{8686AC30-186B-434C-B5AD-C7D069403524}"/>
          </ac:spMkLst>
        </pc:spChg>
        <pc:spChg chg="mod">
          <ac:chgData name="최 석준" userId="6f687b8e7e57ada7" providerId="LiveId" clId="{76869A5A-5CB0-477F-917D-EB24F60225A8}" dt="2022-01-26T21:26:28.399" v="2784" actId="20577"/>
          <ac:spMkLst>
            <pc:docMk/>
            <pc:sldMk cId="4156629613" sldId="332"/>
            <ac:spMk id="3" creationId="{985488D1-8D2F-40B4-89E9-BD9C84D7586E}"/>
          </ac:spMkLst>
        </pc:spChg>
      </pc:sldChg>
      <pc:sldChg chg="modSp new mod">
        <pc:chgData name="최 석준" userId="6f687b8e7e57ada7" providerId="LiveId" clId="{76869A5A-5CB0-477F-917D-EB24F60225A8}" dt="2022-01-26T21:33:21.492" v="2867" actId="20577"/>
        <pc:sldMkLst>
          <pc:docMk/>
          <pc:sldMk cId="1004627036" sldId="333"/>
        </pc:sldMkLst>
        <pc:spChg chg="mod">
          <ac:chgData name="최 석준" userId="6f687b8e7e57ada7" providerId="LiveId" clId="{76869A5A-5CB0-477F-917D-EB24F60225A8}" dt="2022-01-26T21:33:21.492" v="2867" actId="20577"/>
          <ac:spMkLst>
            <pc:docMk/>
            <pc:sldMk cId="1004627036" sldId="333"/>
            <ac:spMk id="2" creationId="{E3D1EEAB-FA2F-4B39-8A54-26D6B56CC4F6}"/>
          </ac:spMkLst>
        </pc:spChg>
        <pc:spChg chg="mod">
          <ac:chgData name="최 석준" userId="6f687b8e7e57ada7" providerId="LiveId" clId="{76869A5A-5CB0-477F-917D-EB24F60225A8}" dt="2022-01-26T21:26:32.639" v="2791" actId="20577"/>
          <ac:spMkLst>
            <pc:docMk/>
            <pc:sldMk cId="1004627036" sldId="333"/>
            <ac:spMk id="3" creationId="{E37454B5-71C5-4E4D-93DC-941E79186791}"/>
          </ac:spMkLst>
        </pc:spChg>
      </pc:sldChg>
      <pc:sldChg chg="addSp delSp modSp new del mod">
        <pc:chgData name="최 석준" userId="6f687b8e7e57ada7" providerId="LiveId" clId="{76869A5A-5CB0-477F-917D-EB24F60225A8}" dt="2022-01-26T21:42:59.362" v="2991" actId="47"/>
        <pc:sldMkLst>
          <pc:docMk/>
          <pc:sldMk cId="568001858" sldId="334"/>
        </pc:sldMkLst>
        <pc:spChg chg="mod">
          <ac:chgData name="최 석준" userId="6f687b8e7e57ada7" providerId="LiveId" clId="{76869A5A-5CB0-477F-917D-EB24F60225A8}" dt="2022-01-26T21:40:00.971" v="2960" actId="21"/>
          <ac:spMkLst>
            <pc:docMk/>
            <pc:sldMk cId="568001858" sldId="334"/>
            <ac:spMk id="2" creationId="{799617BD-0936-45D6-86D2-E8B36A3AC330}"/>
          </ac:spMkLst>
        </pc:spChg>
        <pc:spChg chg="mod">
          <ac:chgData name="최 석준" userId="6f687b8e7e57ada7" providerId="LiveId" clId="{76869A5A-5CB0-477F-917D-EB24F60225A8}" dt="2022-01-26T21:34:52.232" v="2900" actId="20577"/>
          <ac:spMkLst>
            <pc:docMk/>
            <pc:sldMk cId="568001858" sldId="334"/>
            <ac:spMk id="3" creationId="{A265C7E1-7A94-4A67-A8D3-6E977CAC351F}"/>
          </ac:spMkLst>
        </pc:spChg>
        <pc:graphicFrameChg chg="add del mod modGraphic">
          <ac:chgData name="최 석준" userId="6f687b8e7e57ada7" providerId="LiveId" clId="{76869A5A-5CB0-477F-917D-EB24F60225A8}" dt="2022-01-26T21:40:10.581" v="2962" actId="21"/>
          <ac:graphicFrameMkLst>
            <pc:docMk/>
            <pc:sldMk cId="568001858" sldId="334"/>
            <ac:graphicFrameMk id="6" creationId="{AFFC2C3F-2A9B-465E-81FF-977A7F8D1DEF}"/>
          </ac:graphicFrameMkLst>
        </pc:graphicFrameChg>
      </pc:sldChg>
      <pc:sldChg chg="addSp modSp new mod modNotesTx">
        <pc:chgData name="최 석준" userId="6f687b8e7e57ada7" providerId="LiveId" clId="{76869A5A-5CB0-477F-917D-EB24F60225A8}" dt="2022-01-28T02:00:41.181" v="3880" actId="20577"/>
        <pc:sldMkLst>
          <pc:docMk/>
          <pc:sldMk cId="3868115381" sldId="335"/>
        </pc:sldMkLst>
        <pc:spChg chg="mod">
          <ac:chgData name="최 석준" userId="6f687b8e7e57ada7" providerId="LiveId" clId="{76869A5A-5CB0-477F-917D-EB24F60225A8}" dt="2022-01-26T21:40:45.133" v="2966" actId="6549"/>
          <ac:spMkLst>
            <pc:docMk/>
            <pc:sldMk cId="3868115381" sldId="335"/>
            <ac:spMk id="2" creationId="{AFEF8BDE-822E-470B-ADB5-F400BD09596D}"/>
          </ac:spMkLst>
        </pc:spChg>
        <pc:spChg chg="mod">
          <ac:chgData name="최 석준" userId="6f687b8e7e57ada7" providerId="LiveId" clId="{76869A5A-5CB0-477F-917D-EB24F60225A8}" dt="2022-01-26T21:39:56.605" v="2959"/>
          <ac:spMkLst>
            <pc:docMk/>
            <pc:sldMk cId="3868115381" sldId="335"/>
            <ac:spMk id="3" creationId="{D163DBDD-663D-4680-BBBB-FAA28D80A73D}"/>
          </ac:spMkLst>
        </pc:spChg>
        <pc:spChg chg="mod">
          <ac:chgData name="최 석준" userId="6f687b8e7e57ada7" providerId="LiveId" clId="{76869A5A-5CB0-477F-917D-EB24F60225A8}" dt="2022-01-26T21:43:09.552" v="3008" actId="20577"/>
          <ac:spMkLst>
            <pc:docMk/>
            <pc:sldMk cId="3868115381" sldId="335"/>
            <ac:spMk id="4" creationId="{BE83B601-3B22-45BA-8F9E-DB7A2BE97E26}"/>
          </ac:spMkLst>
        </pc:spChg>
        <pc:graphicFrameChg chg="add mod modGraphic">
          <ac:chgData name="최 석준" userId="6f687b8e7e57ada7" providerId="LiveId" clId="{76869A5A-5CB0-477F-917D-EB24F60225A8}" dt="2022-01-26T21:44:38.727" v="3025" actId="12385"/>
          <ac:graphicFrameMkLst>
            <pc:docMk/>
            <pc:sldMk cId="3868115381" sldId="335"/>
            <ac:graphicFrameMk id="7" creationId="{CC12BD32-2269-41DF-9ED9-B08F0578DD75}"/>
          </ac:graphicFrameMkLst>
        </pc:graphicFrameChg>
      </pc:sldChg>
      <pc:sldChg chg="addSp delSp modSp add mod">
        <pc:chgData name="최 석준" userId="6f687b8e7e57ada7" providerId="LiveId" clId="{76869A5A-5CB0-477F-917D-EB24F60225A8}" dt="2022-01-26T21:47:52.703" v="3062"/>
        <pc:sldMkLst>
          <pc:docMk/>
          <pc:sldMk cId="3895501446" sldId="336"/>
        </pc:sldMkLst>
        <pc:spChg chg="mod">
          <ac:chgData name="최 석준" userId="6f687b8e7e57ada7" providerId="LiveId" clId="{76869A5A-5CB0-477F-917D-EB24F60225A8}" dt="2022-01-26T21:43:27.063" v="3013" actId="20577"/>
          <ac:spMkLst>
            <pc:docMk/>
            <pc:sldMk cId="3895501446" sldId="336"/>
            <ac:spMk id="2" creationId="{AFEF8BDE-822E-470B-ADB5-F400BD09596D}"/>
          </ac:spMkLst>
        </pc:spChg>
        <pc:spChg chg="mod">
          <ac:chgData name="최 석준" userId="6f687b8e7e57ada7" providerId="LiveId" clId="{76869A5A-5CB0-477F-917D-EB24F60225A8}" dt="2022-01-26T21:47:52.703" v="3062"/>
          <ac:spMkLst>
            <pc:docMk/>
            <pc:sldMk cId="3895501446" sldId="336"/>
            <ac:spMk id="3" creationId="{D163DBDD-663D-4680-BBBB-FAA28D80A73D}"/>
          </ac:spMkLst>
        </pc:spChg>
        <pc:spChg chg="mod">
          <ac:chgData name="최 석준" userId="6f687b8e7e57ada7" providerId="LiveId" clId="{76869A5A-5CB0-477F-917D-EB24F60225A8}" dt="2022-01-26T21:47:21.001" v="3055" actId="20577"/>
          <ac:spMkLst>
            <pc:docMk/>
            <pc:sldMk cId="3895501446" sldId="336"/>
            <ac:spMk id="4" creationId="{BE83B601-3B22-45BA-8F9E-DB7A2BE97E26}"/>
          </ac:spMkLst>
        </pc:spChg>
        <pc:graphicFrameChg chg="del">
          <ac:chgData name="최 석준" userId="6f687b8e7e57ada7" providerId="LiveId" clId="{76869A5A-5CB0-477F-917D-EB24F60225A8}" dt="2022-01-26T21:43:34.483" v="3014" actId="478"/>
          <ac:graphicFrameMkLst>
            <pc:docMk/>
            <pc:sldMk cId="3895501446" sldId="336"/>
            <ac:graphicFrameMk id="7" creationId="{CC12BD32-2269-41DF-9ED9-B08F0578DD75}"/>
          </ac:graphicFrameMkLst>
        </pc:graphicFrameChg>
        <pc:graphicFrameChg chg="add mod modGraphic">
          <ac:chgData name="최 석준" userId="6f687b8e7e57ada7" providerId="LiveId" clId="{76869A5A-5CB0-477F-917D-EB24F60225A8}" dt="2022-01-26T21:47:03.088" v="3048" actId="404"/>
          <ac:graphicFrameMkLst>
            <pc:docMk/>
            <pc:sldMk cId="3895501446" sldId="336"/>
            <ac:graphicFrameMk id="8" creationId="{976A22D4-6A59-4A50-9924-EE5C0BE78A1D}"/>
          </ac:graphicFrameMkLst>
        </pc:graphicFrameChg>
      </pc:sldChg>
    </pc:docChg>
  </pc:docChgLst>
  <pc:docChgLst>
    <pc:chgData name="최 석준" userId="6f687b8e7e57ada7" providerId="LiveId" clId="{8BEFA906-906C-4438-8D12-71950FAC33DA}"/>
    <pc:docChg chg="undo custSel addSld delSld modSld">
      <pc:chgData name="최 석준" userId="6f687b8e7e57ada7" providerId="LiveId" clId="{8BEFA906-906C-4438-8D12-71950FAC33DA}" dt="2022-01-19T08:19:29.884" v="1194" actId="6549"/>
      <pc:docMkLst>
        <pc:docMk/>
      </pc:docMkLst>
      <pc:sldChg chg="del">
        <pc:chgData name="최 석준" userId="6f687b8e7e57ada7" providerId="LiveId" clId="{8BEFA906-906C-4438-8D12-71950FAC33DA}" dt="2022-01-05T20:40:33.031" v="0" actId="47"/>
        <pc:sldMkLst>
          <pc:docMk/>
          <pc:sldMk cId="1088670212" sldId="271"/>
        </pc:sldMkLst>
      </pc:sldChg>
      <pc:sldChg chg="del">
        <pc:chgData name="최 석준" userId="6f687b8e7e57ada7" providerId="LiveId" clId="{8BEFA906-906C-4438-8D12-71950FAC33DA}" dt="2022-01-05T20:40:33.031" v="0" actId="47"/>
        <pc:sldMkLst>
          <pc:docMk/>
          <pc:sldMk cId="3048395599" sldId="272"/>
        </pc:sldMkLst>
      </pc:sldChg>
      <pc:sldChg chg="del">
        <pc:chgData name="최 석준" userId="6f687b8e7e57ada7" providerId="LiveId" clId="{8BEFA906-906C-4438-8D12-71950FAC33DA}" dt="2022-01-05T20:40:33.031" v="0" actId="47"/>
        <pc:sldMkLst>
          <pc:docMk/>
          <pc:sldMk cId="3780332585" sldId="273"/>
        </pc:sldMkLst>
      </pc:sldChg>
      <pc:sldChg chg="del">
        <pc:chgData name="최 석준" userId="6f687b8e7e57ada7" providerId="LiveId" clId="{8BEFA906-906C-4438-8D12-71950FAC33DA}" dt="2022-01-05T20:40:33.031" v="0" actId="47"/>
        <pc:sldMkLst>
          <pc:docMk/>
          <pc:sldMk cId="227143950" sldId="274"/>
        </pc:sldMkLst>
      </pc:sldChg>
      <pc:sldChg chg="del">
        <pc:chgData name="최 석준" userId="6f687b8e7e57ada7" providerId="LiveId" clId="{8BEFA906-906C-4438-8D12-71950FAC33DA}" dt="2022-01-05T20:40:33.031" v="0" actId="47"/>
        <pc:sldMkLst>
          <pc:docMk/>
          <pc:sldMk cId="3700991537" sldId="275"/>
        </pc:sldMkLst>
      </pc:sldChg>
      <pc:sldChg chg="del">
        <pc:chgData name="최 석준" userId="6f687b8e7e57ada7" providerId="LiveId" clId="{8BEFA906-906C-4438-8D12-71950FAC33DA}" dt="2022-01-05T20:40:33.031" v="0" actId="47"/>
        <pc:sldMkLst>
          <pc:docMk/>
          <pc:sldMk cId="2926623257" sldId="276"/>
        </pc:sldMkLst>
      </pc:sldChg>
      <pc:sldChg chg="del">
        <pc:chgData name="최 석준" userId="6f687b8e7e57ada7" providerId="LiveId" clId="{8BEFA906-906C-4438-8D12-71950FAC33DA}" dt="2022-01-05T20:40:33.031" v="0" actId="47"/>
        <pc:sldMkLst>
          <pc:docMk/>
          <pc:sldMk cId="3405282296" sldId="277"/>
        </pc:sldMkLst>
      </pc:sldChg>
      <pc:sldChg chg="del">
        <pc:chgData name="최 석준" userId="6f687b8e7e57ada7" providerId="LiveId" clId="{8BEFA906-906C-4438-8D12-71950FAC33DA}" dt="2022-01-05T20:40:33.031" v="0" actId="47"/>
        <pc:sldMkLst>
          <pc:docMk/>
          <pc:sldMk cId="4028736891" sldId="278"/>
        </pc:sldMkLst>
      </pc:sldChg>
      <pc:sldChg chg="del">
        <pc:chgData name="최 석준" userId="6f687b8e7e57ada7" providerId="LiveId" clId="{8BEFA906-906C-4438-8D12-71950FAC33DA}" dt="2022-01-05T20:40:33.031" v="0" actId="47"/>
        <pc:sldMkLst>
          <pc:docMk/>
          <pc:sldMk cId="3364706515" sldId="279"/>
        </pc:sldMkLst>
      </pc:sldChg>
      <pc:sldChg chg="modSp mod">
        <pc:chgData name="최 석준" userId="6f687b8e7e57ada7" providerId="LiveId" clId="{8BEFA906-906C-4438-8D12-71950FAC33DA}" dt="2022-01-19T08:19:29.884" v="1194" actId="6549"/>
        <pc:sldMkLst>
          <pc:docMk/>
          <pc:sldMk cId="426959994" sldId="280"/>
        </pc:sldMkLst>
        <pc:spChg chg="mod">
          <ac:chgData name="최 석준" userId="6f687b8e7e57ada7" providerId="LiveId" clId="{8BEFA906-906C-4438-8D12-71950FAC33DA}" dt="2022-01-09T06:17:28.293" v="1141" actId="6549"/>
          <ac:spMkLst>
            <pc:docMk/>
            <pc:sldMk cId="426959994" sldId="280"/>
            <ac:spMk id="2" creationId="{1C4536A2-87BF-492F-8FEF-0CECE81DEC40}"/>
          </ac:spMkLst>
        </pc:spChg>
        <pc:spChg chg="mod">
          <ac:chgData name="최 석준" userId="6f687b8e7e57ada7" providerId="LiveId" clId="{8BEFA906-906C-4438-8D12-71950FAC33DA}" dt="2022-01-19T08:19:29.884" v="1194" actId="6549"/>
          <ac:spMkLst>
            <pc:docMk/>
            <pc:sldMk cId="426959994" sldId="280"/>
            <ac:spMk id="3" creationId="{E8929D0E-37C8-4FAA-BA4A-8AEAF146DB3D}"/>
          </ac:spMkLst>
        </pc:spChg>
      </pc:sldChg>
      <pc:sldChg chg="modSp mod">
        <pc:chgData name="최 석준" userId="6f687b8e7e57ada7" providerId="LiveId" clId="{8BEFA906-906C-4438-8D12-71950FAC33DA}" dt="2022-01-09T05:50:42.665" v="1117"/>
        <pc:sldMkLst>
          <pc:docMk/>
          <pc:sldMk cId="4259108625" sldId="281"/>
        </pc:sldMkLst>
        <pc:spChg chg="mod">
          <ac:chgData name="최 석준" userId="6f687b8e7e57ada7" providerId="LiveId" clId="{8BEFA906-906C-4438-8D12-71950FAC33DA}" dt="2022-01-09T05:50:42.665" v="1117"/>
          <ac:spMkLst>
            <pc:docMk/>
            <pc:sldMk cId="4259108625" sldId="281"/>
            <ac:spMk id="2" creationId="{82B17CBD-85E7-4EB4-A18D-D19661DC9A7A}"/>
          </ac:spMkLst>
        </pc:spChg>
        <pc:spChg chg="mod">
          <ac:chgData name="최 석준" userId="6f687b8e7e57ada7" providerId="LiveId" clId="{8BEFA906-906C-4438-8D12-71950FAC33DA}" dt="2022-01-06T05:12:22.296" v="185" actId="6549"/>
          <ac:spMkLst>
            <pc:docMk/>
            <pc:sldMk cId="4259108625" sldId="281"/>
            <ac:spMk id="3" creationId="{8F7E0FC4-DFBA-43C0-B2FF-BA859BA7BD11}"/>
          </ac:spMkLst>
        </pc:spChg>
      </pc:sldChg>
      <pc:sldChg chg="modSp mod">
        <pc:chgData name="최 석준" userId="6f687b8e7e57ada7" providerId="LiveId" clId="{8BEFA906-906C-4438-8D12-71950FAC33DA}" dt="2022-01-06T05:12:28.806" v="187" actId="6549"/>
        <pc:sldMkLst>
          <pc:docMk/>
          <pc:sldMk cId="2694749380" sldId="282"/>
        </pc:sldMkLst>
        <pc:spChg chg="mod">
          <ac:chgData name="최 석준" userId="6f687b8e7e57ada7" providerId="LiveId" clId="{8BEFA906-906C-4438-8D12-71950FAC33DA}" dt="2022-01-06T05:12:28.806" v="187" actId="6549"/>
          <ac:spMkLst>
            <pc:docMk/>
            <pc:sldMk cId="2694749380" sldId="282"/>
            <ac:spMk id="3" creationId="{8F7E0FC4-DFBA-43C0-B2FF-BA859BA7BD11}"/>
          </ac:spMkLst>
        </pc:spChg>
      </pc:sldChg>
      <pc:sldChg chg="modSp mod">
        <pc:chgData name="최 석준" userId="6f687b8e7e57ada7" providerId="LiveId" clId="{8BEFA906-906C-4438-8D12-71950FAC33DA}" dt="2022-01-05T20:42:09.506" v="8" actId="207"/>
        <pc:sldMkLst>
          <pc:docMk/>
          <pc:sldMk cId="2625151704" sldId="284"/>
        </pc:sldMkLst>
        <pc:spChg chg="mod">
          <ac:chgData name="최 석준" userId="6f687b8e7e57ada7" providerId="LiveId" clId="{8BEFA906-906C-4438-8D12-71950FAC33DA}" dt="2022-01-05T20:42:09.506" v="8" actId="207"/>
          <ac:spMkLst>
            <pc:docMk/>
            <pc:sldMk cId="2625151704" sldId="284"/>
            <ac:spMk id="2" creationId="{E1E7C180-2374-4C98-8449-5EBCFC5218C4}"/>
          </ac:spMkLst>
        </pc:spChg>
      </pc:sldChg>
      <pc:sldChg chg="modSp mod">
        <pc:chgData name="최 석준" userId="6f687b8e7e57ada7" providerId="LiveId" clId="{8BEFA906-906C-4438-8D12-71950FAC33DA}" dt="2022-01-06T05:12:43.347" v="191" actId="6549"/>
        <pc:sldMkLst>
          <pc:docMk/>
          <pc:sldMk cId="2717249245" sldId="285"/>
        </pc:sldMkLst>
        <pc:spChg chg="mod">
          <ac:chgData name="최 석준" userId="6f687b8e7e57ada7" providerId="LiveId" clId="{8BEFA906-906C-4438-8D12-71950FAC33DA}" dt="2022-01-05T20:42:22.332" v="10" actId="207"/>
          <ac:spMkLst>
            <pc:docMk/>
            <pc:sldMk cId="2717249245" sldId="285"/>
            <ac:spMk id="2" creationId="{B996A084-29AB-4225-9637-43FF4DF46703}"/>
          </ac:spMkLst>
        </pc:spChg>
        <pc:spChg chg="mod">
          <ac:chgData name="최 석준" userId="6f687b8e7e57ada7" providerId="LiveId" clId="{8BEFA906-906C-4438-8D12-71950FAC33DA}" dt="2022-01-06T05:12:43.347" v="191" actId="6549"/>
          <ac:spMkLst>
            <pc:docMk/>
            <pc:sldMk cId="2717249245" sldId="285"/>
            <ac:spMk id="3" creationId="{9CC673C9-2A57-4C18-A886-1C196CA4C139}"/>
          </ac:spMkLst>
        </pc:spChg>
      </pc:sldChg>
      <pc:sldChg chg="modNotesTx">
        <pc:chgData name="최 석준" userId="6f687b8e7e57ada7" providerId="LiveId" clId="{8BEFA906-906C-4438-8D12-71950FAC33DA}" dt="2022-01-09T05:36:06.367" v="751" actId="113"/>
        <pc:sldMkLst>
          <pc:docMk/>
          <pc:sldMk cId="4260342640" sldId="286"/>
        </pc:sldMkLst>
      </pc:sldChg>
      <pc:sldChg chg="modSp mod">
        <pc:chgData name="최 석준" userId="6f687b8e7e57ada7" providerId="LiveId" clId="{8BEFA906-906C-4438-8D12-71950FAC33DA}" dt="2022-01-06T05:12:25.739" v="186" actId="6549"/>
        <pc:sldMkLst>
          <pc:docMk/>
          <pc:sldMk cId="2819766357" sldId="287"/>
        </pc:sldMkLst>
        <pc:spChg chg="mod">
          <ac:chgData name="최 석준" userId="6f687b8e7e57ada7" providerId="LiveId" clId="{8BEFA906-906C-4438-8D12-71950FAC33DA}" dt="2022-01-06T05:12:25.739" v="186" actId="6549"/>
          <ac:spMkLst>
            <pc:docMk/>
            <pc:sldMk cId="2819766357" sldId="287"/>
            <ac:spMk id="3" creationId="{733268B0-B1DF-4D31-9DCA-BA93C6796C6D}"/>
          </ac:spMkLst>
        </pc:spChg>
      </pc:sldChg>
      <pc:sldChg chg="modSp mod modNotesTx">
        <pc:chgData name="최 석준" userId="6f687b8e7e57ada7" providerId="LiveId" clId="{8BEFA906-906C-4438-8D12-71950FAC33DA}" dt="2022-01-09T05:40:03.448" v="878" actId="20577"/>
        <pc:sldMkLst>
          <pc:docMk/>
          <pc:sldMk cId="181067138" sldId="288"/>
        </pc:sldMkLst>
        <pc:spChg chg="mod">
          <ac:chgData name="최 석준" userId="6f687b8e7e57ada7" providerId="LiveId" clId="{8BEFA906-906C-4438-8D12-71950FAC33DA}" dt="2022-01-09T05:39:19.812" v="855" actId="108"/>
          <ac:spMkLst>
            <pc:docMk/>
            <pc:sldMk cId="181067138" sldId="288"/>
            <ac:spMk id="2" creationId="{5ACDC11D-DB1D-4986-8E4A-AAB2A5573D19}"/>
          </ac:spMkLst>
        </pc:spChg>
      </pc:sldChg>
      <pc:sldChg chg="modSp mod">
        <pc:chgData name="최 석준" userId="6f687b8e7e57ada7" providerId="LiveId" clId="{8BEFA906-906C-4438-8D12-71950FAC33DA}" dt="2022-01-06T05:12:32.230" v="188" actId="6549"/>
        <pc:sldMkLst>
          <pc:docMk/>
          <pc:sldMk cId="2168267132" sldId="289"/>
        </pc:sldMkLst>
        <pc:spChg chg="mod">
          <ac:chgData name="최 석준" userId="6f687b8e7e57ada7" providerId="LiveId" clId="{8BEFA906-906C-4438-8D12-71950FAC33DA}" dt="2022-01-06T05:12:32.230" v="188" actId="6549"/>
          <ac:spMkLst>
            <pc:docMk/>
            <pc:sldMk cId="2168267132" sldId="289"/>
            <ac:spMk id="3" creationId="{BF34E3B0-FB88-4AA2-9682-06A299AAD9A7}"/>
          </ac:spMkLst>
        </pc:spChg>
      </pc:sldChg>
      <pc:sldChg chg="modNotesTx">
        <pc:chgData name="최 석준" userId="6f687b8e7e57ada7" providerId="LiveId" clId="{8BEFA906-906C-4438-8D12-71950FAC33DA}" dt="2022-01-09T05:40:33.569" v="925" actId="20577"/>
        <pc:sldMkLst>
          <pc:docMk/>
          <pc:sldMk cId="1275427906" sldId="290"/>
        </pc:sldMkLst>
      </pc:sldChg>
      <pc:sldChg chg="modSp mod">
        <pc:chgData name="최 석준" userId="6f687b8e7e57ada7" providerId="LiveId" clId="{8BEFA906-906C-4438-8D12-71950FAC33DA}" dt="2022-01-06T05:12:36.709" v="189" actId="6549"/>
        <pc:sldMkLst>
          <pc:docMk/>
          <pc:sldMk cId="2564067463" sldId="291"/>
        </pc:sldMkLst>
        <pc:spChg chg="mod">
          <ac:chgData name="최 석준" userId="6f687b8e7e57ada7" providerId="LiveId" clId="{8BEFA906-906C-4438-8D12-71950FAC33DA}" dt="2022-01-06T05:12:36.709" v="189" actId="6549"/>
          <ac:spMkLst>
            <pc:docMk/>
            <pc:sldMk cId="2564067463" sldId="291"/>
            <ac:spMk id="3" creationId="{BF34E3B0-FB88-4AA2-9682-06A299AAD9A7}"/>
          </ac:spMkLst>
        </pc:spChg>
      </pc:sldChg>
      <pc:sldChg chg="modNotesTx">
        <pc:chgData name="최 석준" userId="6f687b8e7e57ada7" providerId="LiveId" clId="{8BEFA906-906C-4438-8D12-71950FAC33DA}" dt="2022-01-09T05:43:34.969" v="1094" actId="20577"/>
        <pc:sldMkLst>
          <pc:docMk/>
          <pc:sldMk cId="3902817134" sldId="292"/>
        </pc:sldMkLst>
      </pc:sldChg>
      <pc:sldChg chg="modSp mod">
        <pc:chgData name="최 석준" userId="6f687b8e7e57ada7" providerId="LiveId" clId="{8BEFA906-906C-4438-8D12-71950FAC33DA}" dt="2022-01-06T05:12:40.536" v="190" actId="6549"/>
        <pc:sldMkLst>
          <pc:docMk/>
          <pc:sldMk cId="3364935384" sldId="293"/>
        </pc:sldMkLst>
        <pc:spChg chg="mod">
          <ac:chgData name="최 석준" userId="6f687b8e7e57ada7" providerId="LiveId" clId="{8BEFA906-906C-4438-8D12-71950FAC33DA}" dt="2022-01-05T20:42:56.706" v="11" actId="6549"/>
          <ac:spMkLst>
            <pc:docMk/>
            <pc:sldMk cId="3364935384" sldId="293"/>
            <ac:spMk id="2" creationId="{DE6049CC-E8D8-4081-9FFF-43362FA5612C}"/>
          </ac:spMkLst>
        </pc:spChg>
        <pc:spChg chg="mod">
          <ac:chgData name="최 석준" userId="6f687b8e7e57ada7" providerId="LiveId" clId="{8BEFA906-906C-4438-8D12-71950FAC33DA}" dt="2022-01-06T05:12:40.536" v="190" actId="6549"/>
          <ac:spMkLst>
            <pc:docMk/>
            <pc:sldMk cId="3364935384" sldId="293"/>
            <ac:spMk id="3" creationId="{3D0CDC1F-3F94-4F1C-BE68-80B8EC4E59B2}"/>
          </ac:spMkLst>
        </pc:spChg>
      </pc:sldChg>
      <pc:sldChg chg="modSp mod">
        <pc:chgData name="최 석준" userId="6f687b8e7e57ada7" providerId="LiveId" clId="{8BEFA906-906C-4438-8D12-71950FAC33DA}" dt="2022-01-06T05:12:03.937" v="175" actId="6549"/>
        <pc:sldMkLst>
          <pc:docMk/>
          <pc:sldMk cId="1039076639" sldId="295"/>
        </pc:sldMkLst>
        <pc:spChg chg="mod">
          <ac:chgData name="최 석준" userId="6f687b8e7e57ada7" providerId="LiveId" clId="{8BEFA906-906C-4438-8D12-71950FAC33DA}" dt="2022-01-06T05:12:03.937" v="175" actId="6549"/>
          <ac:spMkLst>
            <pc:docMk/>
            <pc:sldMk cId="1039076639" sldId="295"/>
            <ac:spMk id="3" creationId="{564571D5-834F-4D50-829E-63863607010F}"/>
          </ac:spMkLst>
        </pc:spChg>
      </pc:sldChg>
      <pc:sldChg chg="modNotesTx">
        <pc:chgData name="최 석준" userId="6f687b8e7e57ada7" providerId="LiveId" clId="{8BEFA906-906C-4438-8D12-71950FAC33DA}" dt="2022-01-09T05:41:14.441" v="1017" actId="20577"/>
        <pc:sldMkLst>
          <pc:docMk/>
          <pc:sldMk cId="1240400641" sldId="296"/>
        </pc:sldMkLst>
      </pc:sldChg>
      <pc:sldChg chg="modSp new mod">
        <pc:chgData name="최 석준" userId="6f687b8e7e57ada7" providerId="LiveId" clId="{8BEFA906-906C-4438-8D12-71950FAC33DA}" dt="2022-01-09T06:35:00.104" v="1193" actId="6549"/>
        <pc:sldMkLst>
          <pc:docMk/>
          <pc:sldMk cId="1441547136" sldId="298"/>
        </pc:sldMkLst>
        <pc:spChg chg="mod">
          <ac:chgData name="최 석준" userId="6f687b8e7e57ada7" providerId="LiveId" clId="{8BEFA906-906C-4438-8D12-71950FAC33DA}" dt="2022-01-09T06:35:00.104" v="1193" actId="6549"/>
          <ac:spMkLst>
            <pc:docMk/>
            <pc:sldMk cId="1441547136" sldId="298"/>
            <ac:spMk id="2" creationId="{30D1F55B-AEFC-4AD7-AC51-B33C1996BEE6}"/>
          </ac:spMkLst>
        </pc:spChg>
        <pc:spChg chg="mod">
          <ac:chgData name="최 석준" userId="6f687b8e7e57ada7" providerId="LiveId" clId="{8BEFA906-906C-4438-8D12-71950FAC33DA}" dt="2022-01-09T05:25:52.232" v="228" actId="20577"/>
          <ac:spMkLst>
            <pc:docMk/>
            <pc:sldMk cId="1441547136" sldId="298"/>
            <ac:spMk id="3" creationId="{0BD47362-83B9-49DD-974E-B26FBF221AAD}"/>
          </ac:spMkLst>
        </pc:spChg>
      </pc:sldChg>
    </pc:docChg>
  </pc:docChgLst>
  <pc:docChgLst>
    <pc:chgData name="최 석준" userId="6f687b8e7e57ada7" providerId="LiveId" clId="{D29E4454-8431-413B-A8B1-F9DB134E62E1}"/>
    <pc:docChg chg="undo custSel addSld delSld modSld sldOrd modMainMaster">
      <pc:chgData name="최 석준" userId="6f687b8e7e57ada7" providerId="LiveId" clId="{D29E4454-8431-413B-A8B1-F9DB134E62E1}" dt="2022-01-24T20:10:43.474" v="2816" actId="20577"/>
      <pc:docMkLst>
        <pc:docMk/>
      </pc:docMkLst>
      <pc:sldChg chg="addSp modSp add mod modTransition">
        <pc:chgData name="최 석준" userId="6f687b8e7e57ada7" providerId="LiveId" clId="{D29E4454-8431-413B-A8B1-F9DB134E62E1}" dt="2022-01-24T04:17:09.841" v="2266"/>
        <pc:sldMkLst>
          <pc:docMk/>
          <pc:sldMk cId="0" sldId="260"/>
        </pc:sldMkLst>
        <pc:spChg chg="add mod">
          <ac:chgData name="최 석준" userId="6f687b8e7e57ada7" providerId="LiveId" clId="{D29E4454-8431-413B-A8B1-F9DB134E62E1}" dt="2022-01-24T04:17:09.841" v="2266"/>
          <ac:spMkLst>
            <pc:docMk/>
            <pc:sldMk cId="0" sldId="260"/>
            <ac:spMk id="6" creationId="{5CF2DF1B-1C8E-4702-B45E-28364622EF51}"/>
          </ac:spMkLst>
        </pc:spChg>
        <pc:spChg chg="mod">
          <ac:chgData name="최 석준" userId="6f687b8e7e57ada7" providerId="LiveId" clId="{D29E4454-8431-413B-A8B1-F9DB134E62E1}" dt="2022-01-24T02:11:21.871" v="386" actId="20577"/>
          <ac:spMkLst>
            <pc:docMk/>
            <pc:sldMk cId="0" sldId="260"/>
            <ac:spMk id="141" creationId="{00000000-0000-0000-0000-000000000000}"/>
          </ac:spMkLst>
        </pc:spChg>
        <pc:spChg chg="mod">
          <ac:chgData name="최 석준" userId="6f687b8e7e57ada7" providerId="LiveId" clId="{D29E4454-8431-413B-A8B1-F9DB134E62E1}" dt="2022-01-24T02:06:40.304" v="292"/>
          <ac:spMkLst>
            <pc:docMk/>
            <pc:sldMk cId="0" sldId="260"/>
            <ac:spMk id="142" creationId="{00000000-0000-0000-0000-000000000000}"/>
          </ac:spMkLst>
        </pc:spChg>
      </pc:sldChg>
      <pc:sldChg chg="addSp modSp add mod modTransition">
        <pc:chgData name="최 석준" userId="6f687b8e7e57ada7" providerId="LiveId" clId="{D29E4454-8431-413B-A8B1-F9DB134E62E1}" dt="2022-01-24T04:17:07.809" v="2265"/>
        <pc:sldMkLst>
          <pc:docMk/>
          <pc:sldMk cId="0" sldId="261"/>
        </pc:sldMkLst>
        <pc:spChg chg="add mod">
          <ac:chgData name="최 석준" userId="6f687b8e7e57ada7" providerId="LiveId" clId="{D29E4454-8431-413B-A8B1-F9DB134E62E1}" dt="2022-01-24T04:17:07.809" v="2265"/>
          <ac:spMkLst>
            <pc:docMk/>
            <pc:sldMk cId="0" sldId="261"/>
            <ac:spMk id="6" creationId="{F78B3DD3-1A10-4B6C-8911-58DBD1BDA5A3}"/>
          </ac:spMkLst>
        </pc:spChg>
        <pc:spChg chg="mod">
          <ac:chgData name="최 석준" userId="6f687b8e7e57ada7" providerId="LiveId" clId="{D29E4454-8431-413B-A8B1-F9DB134E62E1}" dt="2022-01-24T02:23:38.724" v="627" actId="20577"/>
          <ac:spMkLst>
            <pc:docMk/>
            <pc:sldMk cId="0" sldId="261"/>
            <ac:spMk id="145" creationId="{00000000-0000-0000-0000-000000000000}"/>
          </ac:spMkLst>
        </pc:spChg>
        <pc:spChg chg="mod">
          <ac:chgData name="최 석준" userId="6f687b8e7e57ada7" providerId="LiveId" clId="{D29E4454-8431-413B-A8B1-F9DB134E62E1}" dt="2022-01-24T02:11:35.848" v="388" actId="20577"/>
          <ac:spMkLst>
            <pc:docMk/>
            <pc:sldMk cId="0" sldId="261"/>
            <ac:spMk id="146" creationId="{00000000-0000-0000-0000-000000000000}"/>
          </ac:spMkLst>
        </pc:spChg>
        <pc:spChg chg="mod">
          <ac:chgData name="최 석준" userId="6f687b8e7e57ada7" providerId="LiveId" clId="{D29E4454-8431-413B-A8B1-F9DB134E62E1}" dt="2022-01-24T02:06:40.304" v="292"/>
          <ac:spMkLst>
            <pc:docMk/>
            <pc:sldMk cId="0" sldId="261"/>
            <ac:spMk id="147" creationId="{00000000-0000-0000-0000-000000000000}"/>
          </ac:spMkLst>
        </pc:spChg>
      </pc:sldChg>
      <pc:sldChg chg="addSp modSp add mod modTransition">
        <pc:chgData name="최 석준" userId="6f687b8e7e57ada7" providerId="LiveId" clId="{D29E4454-8431-413B-A8B1-F9DB134E62E1}" dt="2022-01-24T04:17:06.433" v="2264"/>
        <pc:sldMkLst>
          <pc:docMk/>
          <pc:sldMk cId="0" sldId="262"/>
        </pc:sldMkLst>
        <pc:spChg chg="add mod">
          <ac:chgData name="최 석준" userId="6f687b8e7e57ada7" providerId="LiveId" clId="{D29E4454-8431-413B-A8B1-F9DB134E62E1}" dt="2022-01-24T04:17:06.433" v="2264"/>
          <ac:spMkLst>
            <pc:docMk/>
            <pc:sldMk cId="0" sldId="262"/>
            <ac:spMk id="5" creationId="{08208277-A9F5-4DBE-A0E3-402C048AB484}"/>
          </ac:spMkLst>
        </pc:spChg>
        <pc:spChg chg="mod">
          <ac:chgData name="최 석준" userId="6f687b8e7e57ada7" providerId="LiveId" clId="{D29E4454-8431-413B-A8B1-F9DB134E62E1}" dt="2022-01-24T02:16:22.816" v="481" actId="14100"/>
          <ac:spMkLst>
            <pc:docMk/>
            <pc:sldMk cId="0" sldId="262"/>
            <ac:spMk id="150" creationId="{00000000-0000-0000-0000-000000000000}"/>
          </ac:spMkLst>
        </pc:spChg>
        <pc:spChg chg="mod">
          <ac:chgData name="최 석준" userId="6f687b8e7e57ada7" providerId="LiveId" clId="{D29E4454-8431-413B-A8B1-F9DB134E62E1}" dt="2022-01-24T02:11:42.016" v="390" actId="20577"/>
          <ac:spMkLst>
            <pc:docMk/>
            <pc:sldMk cId="0" sldId="262"/>
            <ac:spMk id="151" creationId="{00000000-0000-0000-0000-000000000000}"/>
          </ac:spMkLst>
        </pc:spChg>
        <pc:spChg chg="mod">
          <ac:chgData name="최 석준" userId="6f687b8e7e57ada7" providerId="LiveId" clId="{D29E4454-8431-413B-A8B1-F9DB134E62E1}" dt="2022-01-24T02:06:40.304" v="292"/>
          <ac:spMkLst>
            <pc:docMk/>
            <pc:sldMk cId="0" sldId="262"/>
            <ac:spMk id="152" creationId="{00000000-0000-0000-0000-000000000000}"/>
          </ac:spMkLst>
        </pc:spChg>
      </pc:sldChg>
      <pc:sldChg chg="addSp delSp modSp add mod modTransition">
        <pc:chgData name="최 석준" userId="6f687b8e7e57ada7" providerId="LiveId" clId="{D29E4454-8431-413B-A8B1-F9DB134E62E1}" dt="2022-01-24T04:17:05.427" v="2263"/>
        <pc:sldMkLst>
          <pc:docMk/>
          <pc:sldMk cId="0" sldId="263"/>
        </pc:sldMkLst>
        <pc:spChg chg="add mod">
          <ac:chgData name="최 석준" userId="6f687b8e7e57ada7" providerId="LiveId" clId="{D29E4454-8431-413B-A8B1-F9DB134E62E1}" dt="2022-01-24T04:17:05.427" v="2263"/>
          <ac:spMkLst>
            <pc:docMk/>
            <pc:sldMk cId="0" sldId="263"/>
            <ac:spMk id="5" creationId="{581A56A2-5B03-45C2-B44E-4A98A8EEFECD}"/>
          </ac:spMkLst>
        </pc:spChg>
        <pc:spChg chg="mod">
          <ac:chgData name="최 석준" userId="6f687b8e7e57ada7" providerId="LiveId" clId="{D29E4454-8431-413B-A8B1-F9DB134E62E1}" dt="2022-01-24T02:21:00.885" v="625" actId="207"/>
          <ac:spMkLst>
            <pc:docMk/>
            <pc:sldMk cId="0" sldId="263"/>
            <ac:spMk id="154" creationId="{00000000-0000-0000-0000-000000000000}"/>
          </ac:spMkLst>
        </pc:spChg>
        <pc:spChg chg="mod">
          <ac:chgData name="최 석준" userId="6f687b8e7e57ada7" providerId="LiveId" clId="{D29E4454-8431-413B-A8B1-F9DB134E62E1}" dt="2022-01-24T02:12:01.814" v="397" actId="20577"/>
          <ac:spMkLst>
            <pc:docMk/>
            <pc:sldMk cId="0" sldId="263"/>
            <ac:spMk id="155" creationId="{00000000-0000-0000-0000-000000000000}"/>
          </ac:spMkLst>
        </pc:spChg>
        <pc:spChg chg="mod">
          <ac:chgData name="최 석준" userId="6f687b8e7e57ada7" providerId="LiveId" clId="{D29E4454-8431-413B-A8B1-F9DB134E62E1}" dt="2022-01-24T02:06:40.304" v="292"/>
          <ac:spMkLst>
            <pc:docMk/>
            <pc:sldMk cId="0" sldId="263"/>
            <ac:spMk id="156" creationId="{00000000-0000-0000-0000-000000000000}"/>
          </ac:spMkLst>
        </pc:spChg>
        <pc:picChg chg="add del mod">
          <ac:chgData name="최 석준" userId="6f687b8e7e57ada7" providerId="LiveId" clId="{D29E4454-8431-413B-A8B1-F9DB134E62E1}" dt="2022-01-24T02:18:23.368" v="524" actId="478"/>
          <ac:picMkLst>
            <pc:docMk/>
            <pc:sldMk cId="0" sldId="263"/>
            <ac:picMk id="157" creationId="{00000000-0000-0000-0000-000000000000}"/>
          </ac:picMkLst>
        </pc:picChg>
      </pc:sldChg>
      <pc:sldChg chg="addSp modSp add mod modTransition">
        <pc:chgData name="최 석준" userId="6f687b8e7e57ada7" providerId="LiveId" clId="{D29E4454-8431-413B-A8B1-F9DB134E62E1}" dt="2022-01-24T04:17:02.143" v="2262"/>
        <pc:sldMkLst>
          <pc:docMk/>
          <pc:sldMk cId="0" sldId="266"/>
        </pc:sldMkLst>
        <pc:spChg chg="add mod">
          <ac:chgData name="최 석준" userId="6f687b8e7e57ada7" providerId="LiveId" clId="{D29E4454-8431-413B-A8B1-F9DB134E62E1}" dt="2022-01-24T04:17:02.143" v="2262"/>
          <ac:spMkLst>
            <pc:docMk/>
            <pc:sldMk cId="0" sldId="266"/>
            <ac:spMk id="11" creationId="{6D2045F7-9253-4E86-B400-0F05C94598AE}"/>
          </ac:spMkLst>
        </pc:spChg>
        <pc:spChg chg="mod">
          <ac:chgData name="최 석준" userId="6f687b8e7e57ada7" providerId="LiveId" clId="{D29E4454-8431-413B-A8B1-F9DB134E62E1}" dt="2022-01-24T02:37:10.966" v="765" actId="20577"/>
          <ac:spMkLst>
            <pc:docMk/>
            <pc:sldMk cId="0" sldId="266"/>
            <ac:spMk id="170" creationId="{00000000-0000-0000-0000-000000000000}"/>
          </ac:spMkLst>
        </pc:spChg>
        <pc:spChg chg="mod">
          <ac:chgData name="최 석준" userId="6f687b8e7e57ada7" providerId="LiveId" clId="{D29E4454-8431-413B-A8B1-F9DB134E62E1}" dt="2022-01-24T02:24:46.989" v="634" actId="20577"/>
          <ac:spMkLst>
            <pc:docMk/>
            <pc:sldMk cId="0" sldId="266"/>
            <ac:spMk id="171" creationId="{00000000-0000-0000-0000-000000000000}"/>
          </ac:spMkLst>
        </pc:spChg>
        <pc:spChg chg="mod">
          <ac:chgData name="최 석준" userId="6f687b8e7e57ada7" providerId="LiveId" clId="{D29E4454-8431-413B-A8B1-F9DB134E62E1}" dt="2022-01-24T02:24:37.603" v="628"/>
          <ac:spMkLst>
            <pc:docMk/>
            <pc:sldMk cId="0" sldId="266"/>
            <ac:spMk id="172" creationId="{00000000-0000-0000-0000-000000000000}"/>
          </ac:spMkLst>
        </pc:spChg>
      </pc:sldChg>
      <pc:sldChg chg="addSp modSp add mod modTransition">
        <pc:chgData name="최 석준" userId="6f687b8e7e57ada7" providerId="LiveId" clId="{D29E4454-8431-413B-A8B1-F9DB134E62E1}" dt="2022-01-24T04:17:18.783" v="2267"/>
        <pc:sldMkLst>
          <pc:docMk/>
          <pc:sldMk cId="0" sldId="267"/>
        </pc:sldMkLst>
        <pc:spChg chg="add mod">
          <ac:chgData name="최 석준" userId="6f687b8e7e57ada7" providerId="LiveId" clId="{D29E4454-8431-413B-A8B1-F9DB134E62E1}" dt="2022-01-24T04:17:18.783" v="2267"/>
          <ac:spMkLst>
            <pc:docMk/>
            <pc:sldMk cId="0" sldId="267"/>
            <ac:spMk id="5" creationId="{5D2C02D0-C6FF-4974-8DA3-8A801F31E2DE}"/>
          </ac:spMkLst>
        </pc:spChg>
        <pc:spChg chg="mod">
          <ac:chgData name="최 석준" userId="6f687b8e7e57ada7" providerId="LiveId" clId="{D29E4454-8431-413B-A8B1-F9DB134E62E1}" dt="2022-01-24T02:24:52.290" v="639" actId="20577"/>
          <ac:spMkLst>
            <pc:docMk/>
            <pc:sldMk cId="0" sldId="267"/>
            <ac:spMk id="180" creationId="{00000000-0000-0000-0000-000000000000}"/>
          </ac:spMkLst>
        </pc:spChg>
        <pc:spChg chg="mod">
          <ac:chgData name="최 석준" userId="6f687b8e7e57ada7" providerId="LiveId" clId="{D29E4454-8431-413B-A8B1-F9DB134E62E1}" dt="2022-01-24T02:24:37.603" v="628"/>
          <ac:spMkLst>
            <pc:docMk/>
            <pc:sldMk cId="0" sldId="267"/>
            <ac:spMk id="181" creationId="{00000000-0000-0000-0000-000000000000}"/>
          </ac:spMkLst>
        </pc:spChg>
      </pc:sldChg>
      <pc:sldChg chg="addSp modSp add mod modTransition">
        <pc:chgData name="최 석준" userId="6f687b8e7e57ada7" providerId="LiveId" clId="{D29E4454-8431-413B-A8B1-F9DB134E62E1}" dt="2022-01-24T04:17:25.242" v="2268"/>
        <pc:sldMkLst>
          <pc:docMk/>
          <pc:sldMk cId="0" sldId="269"/>
        </pc:sldMkLst>
        <pc:spChg chg="add mod">
          <ac:chgData name="최 석준" userId="6f687b8e7e57ada7" providerId="LiveId" clId="{D29E4454-8431-413B-A8B1-F9DB134E62E1}" dt="2022-01-24T04:17:25.242" v="2268"/>
          <ac:spMkLst>
            <pc:docMk/>
            <pc:sldMk cId="0" sldId="269"/>
            <ac:spMk id="6" creationId="{72D682F5-A833-4874-A2E3-BF47FEFD8078}"/>
          </ac:spMkLst>
        </pc:spChg>
        <pc:spChg chg="mod">
          <ac:chgData name="최 석준" userId="6f687b8e7e57ada7" providerId="LiveId" clId="{D29E4454-8431-413B-A8B1-F9DB134E62E1}" dt="2022-01-24T02:40:32.067" v="795" actId="207"/>
          <ac:spMkLst>
            <pc:docMk/>
            <pc:sldMk cId="0" sldId="269"/>
            <ac:spMk id="188" creationId="{00000000-0000-0000-0000-000000000000}"/>
          </ac:spMkLst>
        </pc:spChg>
        <pc:spChg chg="mod">
          <ac:chgData name="최 석준" userId="6f687b8e7e57ada7" providerId="LiveId" clId="{D29E4454-8431-413B-A8B1-F9DB134E62E1}" dt="2022-01-24T02:40:51.483" v="798" actId="20577"/>
          <ac:spMkLst>
            <pc:docMk/>
            <pc:sldMk cId="0" sldId="269"/>
            <ac:spMk id="189" creationId="{00000000-0000-0000-0000-000000000000}"/>
          </ac:spMkLst>
        </pc:spChg>
        <pc:spChg chg="mod">
          <ac:chgData name="최 석준" userId="6f687b8e7e57ada7" providerId="LiveId" clId="{D29E4454-8431-413B-A8B1-F9DB134E62E1}" dt="2022-01-24T02:39:18.328" v="766"/>
          <ac:spMkLst>
            <pc:docMk/>
            <pc:sldMk cId="0" sldId="269"/>
            <ac:spMk id="190" creationId="{00000000-0000-0000-0000-000000000000}"/>
          </ac:spMkLst>
        </pc:spChg>
        <pc:picChg chg="mod">
          <ac:chgData name="최 석준" userId="6f687b8e7e57ada7" providerId="LiveId" clId="{D29E4454-8431-413B-A8B1-F9DB134E62E1}" dt="2022-01-24T02:40:04.918" v="776" actId="1076"/>
          <ac:picMkLst>
            <pc:docMk/>
            <pc:sldMk cId="0" sldId="269"/>
            <ac:picMk id="191" creationId="{00000000-0000-0000-0000-000000000000}"/>
          </ac:picMkLst>
        </pc:picChg>
      </pc:sldChg>
      <pc:sldChg chg="addSp delSp modSp add mod ord modTransition">
        <pc:chgData name="최 석준" userId="6f687b8e7e57ada7" providerId="LiveId" clId="{D29E4454-8431-413B-A8B1-F9DB134E62E1}" dt="2022-01-24T04:38:47.707" v="2523" actId="115"/>
        <pc:sldMkLst>
          <pc:docMk/>
          <pc:sldMk cId="0" sldId="270"/>
        </pc:sldMkLst>
        <pc:spChg chg="add mod">
          <ac:chgData name="최 석준" userId="6f687b8e7e57ada7" providerId="LiveId" clId="{D29E4454-8431-413B-A8B1-F9DB134E62E1}" dt="2022-01-24T04:17:26.356" v="2269"/>
          <ac:spMkLst>
            <pc:docMk/>
            <pc:sldMk cId="0" sldId="270"/>
            <ac:spMk id="5" creationId="{14FA148A-F390-4B90-950C-C1AFAC36C5AD}"/>
          </ac:spMkLst>
        </pc:spChg>
        <pc:spChg chg="add del">
          <ac:chgData name="최 석준" userId="6f687b8e7e57ada7" providerId="LiveId" clId="{D29E4454-8431-413B-A8B1-F9DB134E62E1}" dt="2022-01-24T02:51:57.594" v="1153" actId="22"/>
          <ac:spMkLst>
            <pc:docMk/>
            <pc:sldMk cId="0" sldId="270"/>
            <ac:spMk id="8" creationId="{5832E279-3A8B-468D-ADDC-79656C578A2D}"/>
          </ac:spMkLst>
        </pc:spChg>
        <pc:spChg chg="mod">
          <ac:chgData name="최 석준" userId="6f687b8e7e57ada7" providerId="LiveId" clId="{D29E4454-8431-413B-A8B1-F9DB134E62E1}" dt="2022-01-24T04:38:47.707" v="2523" actId="115"/>
          <ac:spMkLst>
            <pc:docMk/>
            <pc:sldMk cId="0" sldId="270"/>
            <ac:spMk id="193" creationId="{00000000-0000-0000-0000-000000000000}"/>
          </ac:spMkLst>
        </pc:spChg>
        <pc:spChg chg="mod">
          <ac:chgData name="최 석준" userId="6f687b8e7e57ada7" providerId="LiveId" clId="{D29E4454-8431-413B-A8B1-F9DB134E62E1}" dt="2022-01-24T02:39:18.328" v="766"/>
          <ac:spMkLst>
            <pc:docMk/>
            <pc:sldMk cId="0" sldId="270"/>
            <ac:spMk id="195" creationId="{00000000-0000-0000-0000-000000000000}"/>
          </ac:spMkLst>
        </pc:spChg>
        <pc:spChg chg="del mod">
          <ac:chgData name="최 석준" userId="6f687b8e7e57ada7" providerId="LiveId" clId="{D29E4454-8431-413B-A8B1-F9DB134E62E1}" dt="2022-01-24T02:42:00.287" v="805" actId="478"/>
          <ac:spMkLst>
            <pc:docMk/>
            <pc:sldMk cId="0" sldId="270"/>
            <ac:spMk id="197" creationId="{00000000-0000-0000-0000-000000000000}"/>
          </ac:spMkLst>
        </pc:spChg>
        <pc:picChg chg="del mod">
          <ac:chgData name="최 석준" userId="6f687b8e7e57ada7" providerId="LiveId" clId="{D29E4454-8431-413B-A8B1-F9DB134E62E1}" dt="2022-01-24T02:43:49.544" v="821" actId="478"/>
          <ac:picMkLst>
            <pc:docMk/>
            <pc:sldMk cId="0" sldId="270"/>
            <ac:picMk id="196" creationId="{00000000-0000-0000-0000-000000000000}"/>
          </ac:picMkLst>
        </pc:picChg>
      </pc:sldChg>
      <pc:sldChg chg="addSp delSp modSp add del mod ord modTransition">
        <pc:chgData name="최 석준" userId="6f687b8e7e57ada7" providerId="LiveId" clId="{D29E4454-8431-413B-A8B1-F9DB134E62E1}" dt="2022-01-24T02:53:27.650" v="1245" actId="47"/>
        <pc:sldMkLst>
          <pc:docMk/>
          <pc:sldMk cId="0" sldId="271"/>
        </pc:sldMkLst>
        <pc:spChg chg="mod">
          <ac:chgData name="최 석준" userId="6f687b8e7e57ada7" providerId="LiveId" clId="{D29E4454-8431-413B-A8B1-F9DB134E62E1}" dt="2022-01-24T02:51:51.351" v="1150" actId="1076"/>
          <ac:spMkLst>
            <pc:docMk/>
            <pc:sldMk cId="0" sldId="271"/>
            <ac:spMk id="199" creationId="{00000000-0000-0000-0000-000000000000}"/>
          </ac:spMkLst>
        </pc:spChg>
        <pc:spChg chg="mod">
          <ac:chgData name="최 석준" userId="6f687b8e7e57ada7" providerId="LiveId" clId="{D29E4454-8431-413B-A8B1-F9DB134E62E1}" dt="2022-01-24T02:39:18.328" v="766"/>
          <ac:spMkLst>
            <pc:docMk/>
            <pc:sldMk cId="0" sldId="271"/>
            <ac:spMk id="200" creationId="{00000000-0000-0000-0000-000000000000}"/>
          </ac:spMkLst>
        </pc:spChg>
        <pc:picChg chg="add del">
          <ac:chgData name="최 석준" userId="6f687b8e7e57ada7" providerId="LiveId" clId="{D29E4454-8431-413B-A8B1-F9DB134E62E1}" dt="2022-01-24T02:51:52.543" v="1151" actId="478"/>
          <ac:picMkLst>
            <pc:docMk/>
            <pc:sldMk cId="0" sldId="271"/>
            <ac:picMk id="201" creationId="{00000000-0000-0000-0000-000000000000}"/>
          </ac:picMkLst>
        </pc:picChg>
      </pc:sldChg>
      <pc:sldChg chg="delSp modSp add del mod modTransition">
        <pc:chgData name="최 석준" userId="6f687b8e7e57ada7" providerId="LiveId" clId="{D29E4454-8431-413B-A8B1-F9DB134E62E1}" dt="2022-01-24T03:00:44.688" v="1398" actId="47"/>
        <pc:sldMkLst>
          <pc:docMk/>
          <pc:sldMk cId="0" sldId="272"/>
        </pc:sldMkLst>
        <pc:spChg chg="mod">
          <ac:chgData name="최 석준" userId="6f687b8e7e57ada7" providerId="LiveId" clId="{D29E4454-8431-413B-A8B1-F9DB134E62E1}" dt="2022-01-24T03:00:23.750" v="1396" actId="20577"/>
          <ac:spMkLst>
            <pc:docMk/>
            <pc:sldMk cId="0" sldId="272"/>
            <ac:spMk id="207" creationId="{00000000-0000-0000-0000-000000000000}"/>
          </ac:spMkLst>
        </pc:spChg>
        <pc:spChg chg="mod">
          <ac:chgData name="최 석준" userId="6f687b8e7e57ada7" providerId="LiveId" clId="{D29E4454-8431-413B-A8B1-F9DB134E62E1}" dt="2022-01-24T02:39:18.328" v="766"/>
          <ac:spMkLst>
            <pc:docMk/>
            <pc:sldMk cId="0" sldId="272"/>
            <ac:spMk id="208" creationId="{00000000-0000-0000-0000-000000000000}"/>
          </ac:spMkLst>
        </pc:spChg>
        <pc:picChg chg="del">
          <ac:chgData name="최 석준" userId="6f687b8e7e57ada7" providerId="LiveId" clId="{D29E4454-8431-413B-A8B1-F9DB134E62E1}" dt="2022-01-24T03:00:41.928" v="1397" actId="478"/>
          <ac:picMkLst>
            <pc:docMk/>
            <pc:sldMk cId="0" sldId="272"/>
            <ac:picMk id="209" creationId="{00000000-0000-0000-0000-000000000000}"/>
          </ac:picMkLst>
        </pc:picChg>
      </pc:sldChg>
      <pc:sldChg chg="addSp delSp modSp add mod modTransition">
        <pc:chgData name="최 석준" userId="6f687b8e7e57ada7" providerId="LiveId" clId="{D29E4454-8431-413B-A8B1-F9DB134E62E1}" dt="2022-01-24T04:18:29.044" v="2271" actId="207"/>
        <pc:sldMkLst>
          <pc:docMk/>
          <pc:sldMk cId="0" sldId="273"/>
        </pc:sldMkLst>
        <pc:spChg chg="add mod">
          <ac:chgData name="최 석준" userId="6f687b8e7e57ada7" providerId="LiveId" clId="{D29E4454-8431-413B-A8B1-F9DB134E62E1}" dt="2022-01-24T04:17:30.975" v="2270"/>
          <ac:spMkLst>
            <pc:docMk/>
            <pc:sldMk cId="0" sldId="273"/>
            <ac:spMk id="7" creationId="{08CB297D-885A-4159-86E1-C09A8F68DB2B}"/>
          </ac:spMkLst>
        </pc:spChg>
        <pc:spChg chg="mod">
          <ac:chgData name="최 석준" userId="6f687b8e7e57ada7" providerId="LiveId" clId="{D29E4454-8431-413B-A8B1-F9DB134E62E1}" dt="2022-01-24T03:03:32.890" v="1471" actId="20577"/>
          <ac:spMkLst>
            <pc:docMk/>
            <pc:sldMk cId="0" sldId="273"/>
            <ac:spMk id="211" creationId="{00000000-0000-0000-0000-000000000000}"/>
          </ac:spMkLst>
        </pc:spChg>
        <pc:spChg chg="mod">
          <ac:chgData name="최 석준" userId="6f687b8e7e57ada7" providerId="LiveId" clId="{D29E4454-8431-413B-A8B1-F9DB134E62E1}" dt="2022-01-24T03:07:02.115" v="1487" actId="20577"/>
          <ac:spMkLst>
            <pc:docMk/>
            <pc:sldMk cId="0" sldId="273"/>
            <ac:spMk id="212" creationId="{00000000-0000-0000-0000-000000000000}"/>
          </ac:spMkLst>
        </pc:spChg>
        <pc:spChg chg="mod">
          <ac:chgData name="최 석준" userId="6f687b8e7e57ada7" providerId="LiveId" clId="{D29E4454-8431-413B-A8B1-F9DB134E62E1}" dt="2022-01-24T02:39:18.328" v="766"/>
          <ac:spMkLst>
            <pc:docMk/>
            <pc:sldMk cId="0" sldId="273"/>
            <ac:spMk id="213" creationId="{00000000-0000-0000-0000-000000000000}"/>
          </ac:spMkLst>
        </pc:spChg>
        <pc:spChg chg="mod">
          <ac:chgData name="최 석준" userId="6f687b8e7e57ada7" providerId="LiveId" clId="{D29E4454-8431-413B-A8B1-F9DB134E62E1}" dt="2022-01-24T04:18:29.044" v="2271" actId="207"/>
          <ac:spMkLst>
            <pc:docMk/>
            <pc:sldMk cId="0" sldId="273"/>
            <ac:spMk id="215" creationId="{00000000-0000-0000-0000-000000000000}"/>
          </ac:spMkLst>
        </pc:spChg>
        <pc:graphicFrameChg chg="add del mod">
          <ac:chgData name="최 석준" userId="6f687b8e7e57ada7" providerId="LiveId" clId="{D29E4454-8431-413B-A8B1-F9DB134E62E1}" dt="2022-01-24T03:13:18.365" v="1783"/>
          <ac:graphicFrameMkLst>
            <pc:docMk/>
            <pc:sldMk cId="0" sldId="273"/>
            <ac:graphicFrameMk id="2" creationId="{2EC0C540-36C4-4EEB-B1C0-E0E9C11E8C95}"/>
          </ac:graphicFrameMkLst>
        </pc:graphicFrameChg>
        <pc:picChg chg="mod">
          <ac:chgData name="최 석준" userId="6f687b8e7e57ada7" providerId="LiveId" clId="{D29E4454-8431-413B-A8B1-F9DB134E62E1}" dt="2022-01-24T03:13:02.309" v="1780" actId="1037"/>
          <ac:picMkLst>
            <pc:docMk/>
            <pc:sldMk cId="0" sldId="273"/>
            <ac:picMk id="214" creationId="{00000000-0000-0000-0000-000000000000}"/>
          </ac:picMkLst>
        </pc:picChg>
      </pc:sldChg>
      <pc:sldChg chg="modSp add del mod modTransition">
        <pc:chgData name="최 석준" userId="6f687b8e7e57ada7" providerId="LiveId" clId="{D29E4454-8431-413B-A8B1-F9DB134E62E1}" dt="2022-01-24T03:10:16.430" v="1683" actId="47"/>
        <pc:sldMkLst>
          <pc:docMk/>
          <pc:sldMk cId="0" sldId="274"/>
        </pc:sldMkLst>
        <pc:spChg chg="mod">
          <ac:chgData name="최 석준" userId="6f687b8e7e57ada7" providerId="LiveId" clId="{D29E4454-8431-413B-A8B1-F9DB134E62E1}" dt="2022-01-24T03:07:11.139" v="1497" actId="20577"/>
          <ac:spMkLst>
            <pc:docMk/>
            <pc:sldMk cId="0" sldId="274"/>
            <ac:spMk id="217" creationId="{00000000-0000-0000-0000-000000000000}"/>
          </ac:spMkLst>
        </pc:spChg>
        <pc:spChg chg="mod">
          <ac:chgData name="최 석준" userId="6f687b8e7e57ada7" providerId="LiveId" clId="{D29E4454-8431-413B-A8B1-F9DB134E62E1}" dt="2022-01-24T02:39:18.328" v="766"/>
          <ac:spMkLst>
            <pc:docMk/>
            <pc:sldMk cId="0" sldId="274"/>
            <ac:spMk id="218" creationId="{00000000-0000-0000-0000-000000000000}"/>
          </ac:spMkLst>
        </pc:spChg>
      </pc:sldChg>
      <pc:sldChg chg="addSp modSp add mod modTransition">
        <pc:chgData name="최 석준" userId="6f687b8e7e57ada7" providerId="LiveId" clId="{D29E4454-8431-413B-A8B1-F9DB134E62E1}" dt="2022-01-24T04:16:52.835" v="2261"/>
        <pc:sldMkLst>
          <pc:docMk/>
          <pc:sldMk cId="0" sldId="275"/>
        </pc:sldMkLst>
        <pc:spChg chg="add mod">
          <ac:chgData name="최 석준" userId="6f687b8e7e57ada7" providerId="LiveId" clId="{D29E4454-8431-413B-A8B1-F9DB134E62E1}" dt="2022-01-24T04:16:52.835" v="2261"/>
          <ac:spMkLst>
            <pc:docMk/>
            <pc:sldMk cId="0" sldId="275"/>
            <ac:spMk id="5" creationId="{8612F330-956D-44C2-8F10-C7E257337F99}"/>
          </ac:spMkLst>
        </pc:spChg>
        <pc:spChg chg="mod">
          <ac:chgData name="최 석준" userId="6f687b8e7e57ada7" providerId="LiveId" clId="{D29E4454-8431-413B-A8B1-F9DB134E62E1}" dt="2022-01-24T03:23:49.222" v="1896" actId="207"/>
          <ac:spMkLst>
            <pc:docMk/>
            <pc:sldMk cId="0" sldId="275"/>
            <ac:spMk id="221" creationId="{00000000-0000-0000-0000-000000000000}"/>
          </ac:spMkLst>
        </pc:spChg>
        <pc:spChg chg="mod">
          <ac:chgData name="최 석준" userId="6f687b8e7e57ada7" providerId="LiveId" clId="{D29E4454-8431-413B-A8B1-F9DB134E62E1}" dt="2022-01-24T03:17:17.004" v="1801" actId="20577"/>
          <ac:spMkLst>
            <pc:docMk/>
            <pc:sldMk cId="0" sldId="275"/>
            <ac:spMk id="222" creationId="{00000000-0000-0000-0000-000000000000}"/>
          </ac:spMkLst>
        </pc:spChg>
        <pc:spChg chg="mod">
          <ac:chgData name="최 석준" userId="6f687b8e7e57ada7" providerId="LiveId" clId="{D29E4454-8431-413B-A8B1-F9DB134E62E1}" dt="2022-01-24T03:17:06.212" v="1794"/>
          <ac:spMkLst>
            <pc:docMk/>
            <pc:sldMk cId="0" sldId="275"/>
            <ac:spMk id="223" creationId="{00000000-0000-0000-0000-000000000000}"/>
          </ac:spMkLst>
        </pc:spChg>
      </pc:sldChg>
      <pc:sldChg chg="addSp modSp add mod modTransition">
        <pc:chgData name="최 석준" userId="6f687b8e7e57ada7" providerId="LiveId" clId="{D29E4454-8431-413B-A8B1-F9DB134E62E1}" dt="2022-01-24T04:16:50.717" v="2260"/>
        <pc:sldMkLst>
          <pc:docMk/>
          <pc:sldMk cId="0" sldId="276"/>
        </pc:sldMkLst>
        <pc:spChg chg="add mod">
          <ac:chgData name="최 석준" userId="6f687b8e7e57ada7" providerId="LiveId" clId="{D29E4454-8431-413B-A8B1-F9DB134E62E1}" dt="2022-01-24T04:16:50.717" v="2260"/>
          <ac:spMkLst>
            <pc:docMk/>
            <pc:sldMk cId="0" sldId="276"/>
            <ac:spMk id="5" creationId="{BECAC4E4-0161-475A-9696-C675872C5498}"/>
          </ac:spMkLst>
        </pc:spChg>
        <pc:spChg chg="mod">
          <ac:chgData name="최 석준" userId="6f687b8e7e57ada7" providerId="LiveId" clId="{D29E4454-8431-413B-A8B1-F9DB134E62E1}" dt="2022-01-24T03:17:51.823" v="1826" actId="255"/>
          <ac:spMkLst>
            <pc:docMk/>
            <pc:sldMk cId="0" sldId="276"/>
            <ac:spMk id="225" creationId="{00000000-0000-0000-0000-000000000000}"/>
          </ac:spMkLst>
        </pc:spChg>
        <pc:spChg chg="mod">
          <ac:chgData name="최 석준" userId="6f687b8e7e57ada7" providerId="LiveId" clId="{D29E4454-8431-413B-A8B1-F9DB134E62E1}" dt="2022-01-24T03:17:06.212" v="1794"/>
          <ac:spMkLst>
            <pc:docMk/>
            <pc:sldMk cId="0" sldId="276"/>
            <ac:spMk id="226" creationId="{00000000-0000-0000-0000-000000000000}"/>
          </ac:spMkLst>
        </pc:spChg>
      </pc:sldChg>
      <pc:sldChg chg="modSp add del mod modTransition">
        <pc:chgData name="최 석준" userId="6f687b8e7e57ada7" providerId="LiveId" clId="{D29E4454-8431-413B-A8B1-F9DB134E62E1}" dt="2022-01-24T03:23:22.571" v="1895" actId="47"/>
        <pc:sldMkLst>
          <pc:docMk/>
          <pc:sldMk cId="0" sldId="277"/>
        </pc:sldMkLst>
        <pc:spChg chg="mod">
          <ac:chgData name="최 석준" userId="6f687b8e7e57ada7" providerId="LiveId" clId="{D29E4454-8431-413B-A8B1-F9DB134E62E1}" dt="2022-01-24T03:17:06.212" v="1794"/>
          <ac:spMkLst>
            <pc:docMk/>
            <pc:sldMk cId="0" sldId="277"/>
            <ac:spMk id="230" creationId="{00000000-0000-0000-0000-000000000000}"/>
          </ac:spMkLst>
        </pc:spChg>
        <pc:picChg chg="mod">
          <ac:chgData name="최 석준" userId="6f687b8e7e57ada7" providerId="LiveId" clId="{D29E4454-8431-413B-A8B1-F9DB134E62E1}" dt="2022-01-24T03:20:51.736" v="1830" actId="1076"/>
          <ac:picMkLst>
            <pc:docMk/>
            <pc:sldMk cId="0" sldId="277"/>
            <ac:picMk id="231" creationId="{00000000-0000-0000-0000-000000000000}"/>
          </ac:picMkLst>
        </pc:picChg>
      </pc:sldChg>
      <pc:sldChg chg="addSp delSp modSp add del mod modTransition">
        <pc:chgData name="최 석준" userId="6f687b8e7e57ada7" providerId="LiveId" clId="{D29E4454-8431-413B-A8B1-F9DB134E62E1}" dt="2022-01-24T03:37:33.036" v="2021" actId="47"/>
        <pc:sldMkLst>
          <pc:docMk/>
          <pc:sldMk cId="0" sldId="278"/>
        </pc:sldMkLst>
        <pc:spChg chg="mod">
          <ac:chgData name="최 석준" userId="6f687b8e7e57ada7" providerId="LiveId" clId="{D29E4454-8431-413B-A8B1-F9DB134E62E1}" dt="2022-01-24T03:36:43.492" v="2015" actId="21"/>
          <ac:spMkLst>
            <pc:docMk/>
            <pc:sldMk cId="0" sldId="278"/>
            <ac:spMk id="237" creationId="{00000000-0000-0000-0000-000000000000}"/>
          </ac:spMkLst>
        </pc:spChg>
        <pc:spChg chg="mod">
          <ac:chgData name="최 석준" userId="6f687b8e7e57ada7" providerId="LiveId" clId="{D29E4454-8431-413B-A8B1-F9DB134E62E1}" dt="2022-01-24T03:30:26.770" v="1910" actId="20577"/>
          <ac:spMkLst>
            <pc:docMk/>
            <pc:sldMk cId="0" sldId="278"/>
            <ac:spMk id="238" creationId="{00000000-0000-0000-0000-000000000000}"/>
          </ac:spMkLst>
        </pc:spChg>
        <pc:spChg chg="mod">
          <ac:chgData name="최 석준" userId="6f687b8e7e57ada7" providerId="LiveId" clId="{D29E4454-8431-413B-A8B1-F9DB134E62E1}" dt="2022-01-24T03:26:22.534" v="1897"/>
          <ac:spMkLst>
            <pc:docMk/>
            <pc:sldMk cId="0" sldId="278"/>
            <ac:spMk id="239" creationId="{00000000-0000-0000-0000-000000000000}"/>
          </ac:spMkLst>
        </pc:spChg>
        <pc:spChg chg="del">
          <ac:chgData name="최 석준" userId="6f687b8e7e57ada7" providerId="LiveId" clId="{D29E4454-8431-413B-A8B1-F9DB134E62E1}" dt="2022-01-24T03:29:42.636" v="1901" actId="478"/>
          <ac:spMkLst>
            <pc:docMk/>
            <pc:sldMk cId="0" sldId="278"/>
            <ac:spMk id="241" creationId="{00000000-0000-0000-0000-000000000000}"/>
          </ac:spMkLst>
        </pc:spChg>
        <pc:picChg chg="add del mod">
          <ac:chgData name="최 석준" userId="6f687b8e7e57ada7" providerId="LiveId" clId="{D29E4454-8431-413B-A8B1-F9DB134E62E1}" dt="2022-01-24T03:31:12.434" v="1917" actId="21"/>
          <ac:picMkLst>
            <pc:docMk/>
            <pc:sldMk cId="0" sldId="278"/>
            <ac:picMk id="3" creationId="{A4D97466-C9BB-443F-AC88-D21E5CA37B8D}"/>
          </ac:picMkLst>
        </pc:picChg>
        <pc:picChg chg="add del mod">
          <ac:chgData name="최 석준" userId="6f687b8e7e57ada7" providerId="LiveId" clId="{D29E4454-8431-413B-A8B1-F9DB134E62E1}" dt="2022-01-24T03:36:36.910" v="2012" actId="21"/>
          <ac:picMkLst>
            <pc:docMk/>
            <pc:sldMk cId="0" sldId="278"/>
            <ac:picMk id="5" creationId="{26921B2C-3705-46C0-A822-170E3517846F}"/>
          </ac:picMkLst>
        </pc:picChg>
        <pc:picChg chg="add del mod">
          <ac:chgData name="최 석준" userId="6f687b8e7e57ada7" providerId="LiveId" clId="{D29E4454-8431-413B-A8B1-F9DB134E62E1}" dt="2022-01-24T03:36:36.910" v="2012" actId="21"/>
          <ac:picMkLst>
            <pc:docMk/>
            <pc:sldMk cId="0" sldId="278"/>
            <ac:picMk id="11" creationId="{639799BF-F40A-4253-9C06-E14A64BF9A39}"/>
          </ac:picMkLst>
        </pc:picChg>
        <pc:picChg chg="del">
          <ac:chgData name="최 석준" userId="6f687b8e7e57ada7" providerId="LiveId" clId="{D29E4454-8431-413B-A8B1-F9DB134E62E1}" dt="2022-01-24T03:28:49.921" v="1900" actId="478"/>
          <ac:picMkLst>
            <pc:docMk/>
            <pc:sldMk cId="0" sldId="278"/>
            <ac:picMk id="240" creationId="{00000000-0000-0000-0000-000000000000}"/>
          </ac:picMkLst>
        </pc:picChg>
      </pc:sldChg>
      <pc:sldChg chg="modSp add del mod modTransition">
        <pc:chgData name="최 석준" userId="6f687b8e7e57ada7" providerId="LiveId" clId="{D29E4454-8431-413B-A8B1-F9DB134E62E1}" dt="2022-01-24T03:44:45.759" v="2097" actId="47"/>
        <pc:sldMkLst>
          <pc:docMk/>
          <pc:sldMk cId="0" sldId="279"/>
        </pc:sldMkLst>
        <pc:spChg chg="mod">
          <ac:chgData name="최 석준" userId="6f687b8e7e57ada7" providerId="LiveId" clId="{D29E4454-8431-413B-A8B1-F9DB134E62E1}" dt="2022-01-24T03:39:32.577" v="2040" actId="20577"/>
          <ac:spMkLst>
            <pc:docMk/>
            <pc:sldMk cId="0" sldId="279"/>
            <ac:spMk id="243" creationId="{00000000-0000-0000-0000-000000000000}"/>
          </ac:spMkLst>
        </pc:spChg>
        <pc:spChg chg="mod">
          <ac:chgData name="최 석준" userId="6f687b8e7e57ada7" providerId="LiveId" clId="{D29E4454-8431-413B-A8B1-F9DB134E62E1}" dt="2022-01-24T03:26:22.534" v="1897"/>
          <ac:spMkLst>
            <pc:docMk/>
            <pc:sldMk cId="0" sldId="279"/>
            <ac:spMk id="244" creationId="{00000000-0000-0000-0000-000000000000}"/>
          </ac:spMkLst>
        </pc:spChg>
      </pc:sldChg>
      <pc:sldChg chg="delSp modSp mod modNotesTx">
        <pc:chgData name="최 석준" userId="6f687b8e7e57ada7" providerId="LiveId" clId="{D29E4454-8431-413B-A8B1-F9DB134E62E1}" dt="2022-01-24T04:02:51.877" v="2123" actId="20577"/>
        <pc:sldMkLst>
          <pc:docMk/>
          <pc:sldMk cId="426959994" sldId="280"/>
        </pc:sldMkLst>
        <pc:spChg chg="mod">
          <ac:chgData name="최 석준" userId="6f687b8e7e57ada7" providerId="LiveId" clId="{D29E4454-8431-413B-A8B1-F9DB134E62E1}" dt="2022-01-24T04:02:42.344" v="2121" actId="20577"/>
          <ac:spMkLst>
            <pc:docMk/>
            <pc:sldMk cId="426959994" sldId="280"/>
            <ac:spMk id="2" creationId="{1C4536A2-87BF-492F-8FEF-0CECE81DEC40}"/>
          </ac:spMkLst>
        </pc:spChg>
        <pc:spChg chg="del">
          <ac:chgData name="최 석준" userId="6f687b8e7e57ada7" providerId="LiveId" clId="{D29E4454-8431-413B-A8B1-F9DB134E62E1}" dt="2022-01-20T06:09:14.107" v="35" actId="478"/>
          <ac:spMkLst>
            <pc:docMk/>
            <pc:sldMk cId="426959994" sldId="280"/>
            <ac:spMk id="4" creationId="{C5939DE8-88A9-478A-B5E6-52FA151426D9}"/>
          </ac:spMkLst>
        </pc:spChg>
      </pc:sldChg>
      <pc:sldChg chg="del">
        <pc:chgData name="최 석준" userId="6f687b8e7e57ada7" providerId="LiveId" clId="{D29E4454-8431-413B-A8B1-F9DB134E62E1}" dt="2022-01-20T06:07:34.552" v="1" actId="47"/>
        <pc:sldMkLst>
          <pc:docMk/>
          <pc:sldMk cId="4259108625" sldId="281"/>
        </pc:sldMkLst>
      </pc:sldChg>
      <pc:sldChg chg="del">
        <pc:chgData name="최 석준" userId="6f687b8e7e57ada7" providerId="LiveId" clId="{D29E4454-8431-413B-A8B1-F9DB134E62E1}" dt="2022-01-20T06:07:34.552" v="1" actId="47"/>
        <pc:sldMkLst>
          <pc:docMk/>
          <pc:sldMk cId="2694749380" sldId="282"/>
        </pc:sldMkLst>
      </pc:sldChg>
      <pc:sldChg chg="del">
        <pc:chgData name="최 석준" userId="6f687b8e7e57ada7" providerId="LiveId" clId="{D29E4454-8431-413B-A8B1-F9DB134E62E1}" dt="2022-01-20T06:07:34.552" v="1" actId="47"/>
        <pc:sldMkLst>
          <pc:docMk/>
          <pc:sldMk cId="717210712" sldId="283"/>
        </pc:sldMkLst>
      </pc:sldChg>
      <pc:sldChg chg="del">
        <pc:chgData name="최 석준" userId="6f687b8e7e57ada7" providerId="LiveId" clId="{D29E4454-8431-413B-A8B1-F9DB134E62E1}" dt="2022-01-20T06:07:34.552" v="1" actId="47"/>
        <pc:sldMkLst>
          <pc:docMk/>
          <pc:sldMk cId="2625151704" sldId="284"/>
        </pc:sldMkLst>
      </pc:sldChg>
      <pc:sldChg chg="del">
        <pc:chgData name="최 석준" userId="6f687b8e7e57ada7" providerId="LiveId" clId="{D29E4454-8431-413B-A8B1-F9DB134E62E1}" dt="2022-01-20T06:07:34.552" v="1" actId="47"/>
        <pc:sldMkLst>
          <pc:docMk/>
          <pc:sldMk cId="2717249245" sldId="285"/>
        </pc:sldMkLst>
      </pc:sldChg>
      <pc:sldChg chg="del">
        <pc:chgData name="최 석준" userId="6f687b8e7e57ada7" providerId="LiveId" clId="{D29E4454-8431-413B-A8B1-F9DB134E62E1}" dt="2022-01-20T06:07:34.552" v="1" actId="47"/>
        <pc:sldMkLst>
          <pc:docMk/>
          <pc:sldMk cId="4260342640" sldId="286"/>
        </pc:sldMkLst>
      </pc:sldChg>
      <pc:sldChg chg="del">
        <pc:chgData name="최 석준" userId="6f687b8e7e57ada7" providerId="LiveId" clId="{D29E4454-8431-413B-A8B1-F9DB134E62E1}" dt="2022-01-20T06:07:34.552" v="1" actId="47"/>
        <pc:sldMkLst>
          <pc:docMk/>
          <pc:sldMk cId="2819766357" sldId="287"/>
        </pc:sldMkLst>
      </pc:sldChg>
      <pc:sldChg chg="del">
        <pc:chgData name="최 석준" userId="6f687b8e7e57ada7" providerId="LiveId" clId="{D29E4454-8431-413B-A8B1-F9DB134E62E1}" dt="2022-01-20T06:07:34.552" v="1" actId="47"/>
        <pc:sldMkLst>
          <pc:docMk/>
          <pc:sldMk cId="181067138" sldId="288"/>
        </pc:sldMkLst>
      </pc:sldChg>
      <pc:sldChg chg="del">
        <pc:chgData name="최 석준" userId="6f687b8e7e57ada7" providerId="LiveId" clId="{D29E4454-8431-413B-A8B1-F9DB134E62E1}" dt="2022-01-20T06:07:34.552" v="1" actId="47"/>
        <pc:sldMkLst>
          <pc:docMk/>
          <pc:sldMk cId="2168267132" sldId="289"/>
        </pc:sldMkLst>
      </pc:sldChg>
      <pc:sldChg chg="del">
        <pc:chgData name="최 석준" userId="6f687b8e7e57ada7" providerId="LiveId" clId="{D29E4454-8431-413B-A8B1-F9DB134E62E1}" dt="2022-01-20T06:07:34.552" v="1" actId="47"/>
        <pc:sldMkLst>
          <pc:docMk/>
          <pc:sldMk cId="1275427906" sldId="290"/>
        </pc:sldMkLst>
      </pc:sldChg>
      <pc:sldChg chg="del">
        <pc:chgData name="최 석준" userId="6f687b8e7e57ada7" providerId="LiveId" clId="{D29E4454-8431-413B-A8B1-F9DB134E62E1}" dt="2022-01-20T06:07:34.552" v="1" actId="47"/>
        <pc:sldMkLst>
          <pc:docMk/>
          <pc:sldMk cId="2564067463" sldId="291"/>
        </pc:sldMkLst>
      </pc:sldChg>
      <pc:sldChg chg="del">
        <pc:chgData name="최 석준" userId="6f687b8e7e57ada7" providerId="LiveId" clId="{D29E4454-8431-413B-A8B1-F9DB134E62E1}" dt="2022-01-20T06:07:34.552" v="1" actId="47"/>
        <pc:sldMkLst>
          <pc:docMk/>
          <pc:sldMk cId="3902817134" sldId="292"/>
        </pc:sldMkLst>
      </pc:sldChg>
      <pc:sldChg chg="del">
        <pc:chgData name="최 석준" userId="6f687b8e7e57ada7" providerId="LiveId" clId="{D29E4454-8431-413B-A8B1-F9DB134E62E1}" dt="2022-01-20T06:07:34.552" v="1" actId="47"/>
        <pc:sldMkLst>
          <pc:docMk/>
          <pc:sldMk cId="3364935384" sldId="293"/>
        </pc:sldMkLst>
      </pc:sldChg>
      <pc:sldChg chg="del">
        <pc:chgData name="최 석준" userId="6f687b8e7e57ada7" providerId="LiveId" clId="{D29E4454-8431-413B-A8B1-F9DB134E62E1}" dt="2022-01-20T06:07:34.552" v="1" actId="47"/>
        <pc:sldMkLst>
          <pc:docMk/>
          <pc:sldMk cId="1039076639" sldId="295"/>
        </pc:sldMkLst>
      </pc:sldChg>
      <pc:sldChg chg="del">
        <pc:chgData name="최 석준" userId="6f687b8e7e57ada7" providerId="LiveId" clId="{D29E4454-8431-413B-A8B1-F9DB134E62E1}" dt="2022-01-20T06:07:34.552" v="1" actId="47"/>
        <pc:sldMkLst>
          <pc:docMk/>
          <pc:sldMk cId="1240400641" sldId="296"/>
        </pc:sldMkLst>
      </pc:sldChg>
      <pc:sldChg chg="modSp mod">
        <pc:chgData name="최 석준" userId="6f687b8e7e57ada7" providerId="LiveId" clId="{D29E4454-8431-413B-A8B1-F9DB134E62E1}" dt="2022-01-20T06:09:23.284" v="38" actId="20577"/>
        <pc:sldMkLst>
          <pc:docMk/>
          <pc:sldMk cId="4268282566" sldId="297"/>
        </pc:sldMkLst>
        <pc:spChg chg="mod">
          <ac:chgData name="최 석준" userId="6f687b8e7e57ada7" providerId="LiveId" clId="{D29E4454-8431-413B-A8B1-F9DB134E62E1}" dt="2022-01-20T06:08:10.228" v="11" actId="20577"/>
          <ac:spMkLst>
            <pc:docMk/>
            <pc:sldMk cId="4268282566" sldId="297"/>
            <ac:spMk id="3" creationId="{00000000-0000-0000-0000-000000000000}"/>
          </ac:spMkLst>
        </pc:spChg>
        <pc:spChg chg="mod">
          <ac:chgData name="최 석준" userId="6f687b8e7e57ada7" providerId="LiveId" clId="{D29E4454-8431-413B-A8B1-F9DB134E62E1}" dt="2022-01-20T06:09:23.284" v="38" actId="20577"/>
          <ac:spMkLst>
            <pc:docMk/>
            <pc:sldMk cId="4268282566" sldId="297"/>
            <ac:spMk id="4" creationId="{00000000-0000-0000-0000-000000000000}"/>
          </ac:spMkLst>
        </pc:spChg>
      </pc:sldChg>
      <pc:sldChg chg="delSp modSp mod ord">
        <pc:chgData name="최 석준" userId="6f687b8e7e57ada7" providerId="LiveId" clId="{D29E4454-8431-413B-A8B1-F9DB134E62E1}" dt="2022-01-24T20:10:43.474" v="2816" actId="20577"/>
        <pc:sldMkLst>
          <pc:docMk/>
          <pc:sldMk cId="1441547136" sldId="298"/>
        </pc:sldMkLst>
        <pc:spChg chg="mod">
          <ac:chgData name="최 석준" userId="6f687b8e7e57ada7" providerId="LiveId" clId="{D29E4454-8431-413B-A8B1-F9DB134E62E1}" dt="2022-01-24T20:10:43.474" v="2816" actId="20577"/>
          <ac:spMkLst>
            <pc:docMk/>
            <pc:sldMk cId="1441547136" sldId="298"/>
            <ac:spMk id="2" creationId="{30D1F55B-AEFC-4AD7-AC51-B33C1996BEE6}"/>
          </ac:spMkLst>
        </pc:spChg>
        <pc:spChg chg="del">
          <ac:chgData name="최 석준" userId="6f687b8e7e57ada7" providerId="LiveId" clId="{D29E4454-8431-413B-A8B1-F9DB134E62E1}" dt="2022-01-20T06:09:10.896" v="34" actId="478"/>
          <ac:spMkLst>
            <pc:docMk/>
            <pc:sldMk cId="1441547136" sldId="298"/>
            <ac:spMk id="4" creationId="{54D9B80C-3A44-4DA3-AEBD-553A98F11C42}"/>
          </ac:spMkLst>
        </pc:spChg>
      </pc:sldChg>
      <pc:sldChg chg="delSp modSp new mod">
        <pc:chgData name="최 석준" userId="6f687b8e7e57ada7" providerId="LiveId" clId="{D29E4454-8431-413B-A8B1-F9DB134E62E1}" dt="2022-01-24T02:10:44.379" v="370" actId="20577"/>
        <pc:sldMkLst>
          <pc:docMk/>
          <pc:sldMk cId="1683050137" sldId="299"/>
        </pc:sldMkLst>
        <pc:spChg chg="mod">
          <ac:chgData name="최 석준" userId="6f687b8e7e57ada7" providerId="LiveId" clId="{D29E4454-8431-413B-A8B1-F9DB134E62E1}" dt="2022-01-24T01:57:11.946" v="182" actId="20577"/>
          <ac:spMkLst>
            <pc:docMk/>
            <pc:sldMk cId="1683050137" sldId="299"/>
            <ac:spMk id="2" creationId="{9CE40C3A-1163-407E-8B14-006E0435BA2F}"/>
          </ac:spMkLst>
        </pc:spChg>
        <pc:spChg chg="mod">
          <ac:chgData name="최 석준" userId="6f687b8e7e57ada7" providerId="LiveId" clId="{D29E4454-8431-413B-A8B1-F9DB134E62E1}" dt="2022-01-24T02:10:44.379" v="370" actId="20577"/>
          <ac:spMkLst>
            <pc:docMk/>
            <pc:sldMk cId="1683050137" sldId="299"/>
            <ac:spMk id="3" creationId="{FB2613C5-6B60-485C-A206-FD0175B7AA69}"/>
          </ac:spMkLst>
        </pc:spChg>
        <pc:spChg chg="del">
          <ac:chgData name="최 석준" userId="6f687b8e7e57ada7" providerId="LiveId" clId="{D29E4454-8431-413B-A8B1-F9DB134E62E1}" dt="2022-01-20T06:09:17.309" v="36" actId="478"/>
          <ac:spMkLst>
            <pc:docMk/>
            <pc:sldMk cId="1683050137" sldId="299"/>
            <ac:spMk id="4" creationId="{21C805DA-C6DE-4153-A935-FD1B303325D8}"/>
          </ac:spMkLst>
        </pc:spChg>
      </pc:sldChg>
      <pc:sldChg chg="addSp delSp modSp add mod modNotesTx">
        <pc:chgData name="최 석준" userId="6f687b8e7e57ada7" providerId="LiveId" clId="{D29E4454-8431-413B-A8B1-F9DB134E62E1}" dt="2022-01-24T02:03:23.983" v="269" actId="115"/>
        <pc:sldMkLst>
          <pc:docMk/>
          <pc:sldMk cId="1879169574" sldId="300"/>
        </pc:sldMkLst>
        <pc:spChg chg="mod">
          <ac:chgData name="최 석준" userId="6f687b8e7e57ada7" providerId="LiveId" clId="{D29E4454-8431-413B-A8B1-F9DB134E62E1}" dt="2022-01-24T02:03:23.983" v="269" actId="115"/>
          <ac:spMkLst>
            <pc:docMk/>
            <pc:sldMk cId="1879169574" sldId="300"/>
            <ac:spMk id="2" creationId="{9CE40C3A-1163-407E-8B14-006E0435BA2F}"/>
          </ac:spMkLst>
        </pc:spChg>
        <pc:spChg chg="mod">
          <ac:chgData name="최 석준" userId="6f687b8e7e57ada7" providerId="LiveId" clId="{D29E4454-8431-413B-A8B1-F9DB134E62E1}" dt="2022-01-24T01:57:35.616" v="192" actId="20577"/>
          <ac:spMkLst>
            <pc:docMk/>
            <pc:sldMk cId="1879169574" sldId="300"/>
            <ac:spMk id="3" creationId="{FB2613C5-6B60-485C-A206-FD0175B7AA69}"/>
          </ac:spMkLst>
        </pc:spChg>
        <pc:spChg chg="add del">
          <ac:chgData name="최 석준" userId="6f687b8e7e57ada7" providerId="LiveId" clId="{D29E4454-8431-413B-A8B1-F9DB134E62E1}" dt="2022-01-24T01:58:46.529" v="203"/>
          <ac:spMkLst>
            <pc:docMk/>
            <pc:sldMk cId="1879169574" sldId="300"/>
            <ac:spMk id="4" creationId="{9B2C7D77-6D30-407E-A074-A67E92BF9856}"/>
          </ac:spMkLst>
        </pc:spChg>
        <pc:picChg chg="add del">
          <ac:chgData name="최 석준" userId="6f687b8e7e57ada7" providerId="LiveId" clId="{D29E4454-8431-413B-A8B1-F9DB134E62E1}" dt="2022-01-24T01:58:46.529" v="203"/>
          <ac:picMkLst>
            <pc:docMk/>
            <pc:sldMk cId="1879169574" sldId="300"/>
            <ac:picMk id="1026" creationId="{E2E4E941-3F72-4876-8890-3E0CC1DB2CDE}"/>
          </ac:picMkLst>
        </pc:picChg>
      </pc:sldChg>
      <pc:sldChg chg="modSp new mod">
        <pc:chgData name="최 석준" userId="6f687b8e7e57ada7" providerId="LiveId" clId="{D29E4454-8431-413B-A8B1-F9DB134E62E1}" dt="2022-01-24T03:14:29.911" v="1793" actId="20577"/>
        <pc:sldMkLst>
          <pc:docMk/>
          <pc:sldMk cId="555811226" sldId="301"/>
        </pc:sldMkLst>
        <pc:spChg chg="mod">
          <ac:chgData name="최 석준" userId="6f687b8e7e57ada7" providerId="LiveId" clId="{D29E4454-8431-413B-A8B1-F9DB134E62E1}" dt="2022-01-24T03:14:29.911" v="1793" actId="20577"/>
          <ac:spMkLst>
            <pc:docMk/>
            <pc:sldMk cId="555811226" sldId="301"/>
            <ac:spMk id="2" creationId="{CA3D62E9-034B-4C9B-954E-CD2763BDB463}"/>
          </ac:spMkLst>
        </pc:spChg>
        <pc:spChg chg="mod">
          <ac:chgData name="최 석준" userId="6f687b8e7e57ada7" providerId="LiveId" clId="{D29E4454-8431-413B-A8B1-F9DB134E62E1}" dt="2022-01-24T02:04:26.220" v="288" actId="20577"/>
          <ac:spMkLst>
            <pc:docMk/>
            <pc:sldMk cId="555811226" sldId="301"/>
            <ac:spMk id="3" creationId="{1AAF5F0E-A888-4564-B16C-BD9C041380A0}"/>
          </ac:spMkLst>
        </pc:spChg>
      </pc:sldChg>
      <pc:sldChg chg="modSp add del mod">
        <pc:chgData name="최 석준" userId="6f687b8e7e57ada7" providerId="LiveId" clId="{D29E4454-8431-413B-A8B1-F9DB134E62E1}" dt="2022-01-24T02:06:39.138" v="291" actId="47"/>
        <pc:sldMkLst>
          <pc:docMk/>
          <pc:sldMk cId="1688724290" sldId="302"/>
        </pc:sldMkLst>
        <pc:spChg chg="mod">
          <ac:chgData name="최 석준" userId="6f687b8e7e57ada7" providerId="LiveId" clId="{D29E4454-8431-413B-A8B1-F9DB134E62E1}" dt="2022-01-24T02:04:49.690" v="290" actId="20577"/>
          <ac:spMkLst>
            <pc:docMk/>
            <pc:sldMk cId="1688724290" sldId="302"/>
            <ac:spMk id="3" creationId="{FB2613C5-6B60-485C-A206-FD0175B7AA69}"/>
          </ac:spMkLst>
        </pc:spChg>
      </pc:sldChg>
      <pc:sldChg chg="addSp modSp new mod modNotesTx">
        <pc:chgData name="최 석준" userId="6f687b8e7e57ada7" providerId="LiveId" clId="{D29E4454-8431-413B-A8B1-F9DB134E62E1}" dt="2022-01-24T04:30:48.324" v="2517" actId="207"/>
        <pc:sldMkLst>
          <pc:docMk/>
          <pc:sldMk cId="2953857247" sldId="302"/>
        </pc:sldMkLst>
        <pc:spChg chg="mod">
          <ac:chgData name="최 석준" userId="6f687b8e7e57ada7" providerId="LiveId" clId="{D29E4454-8431-413B-A8B1-F9DB134E62E1}" dt="2022-01-24T04:30:48.324" v="2517" actId="207"/>
          <ac:spMkLst>
            <pc:docMk/>
            <pc:sldMk cId="2953857247" sldId="302"/>
            <ac:spMk id="2" creationId="{92F40ED1-47A3-48E7-BC86-B3CA938F14C0}"/>
          </ac:spMkLst>
        </pc:spChg>
        <pc:spChg chg="mod">
          <ac:chgData name="최 석준" userId="6f687b8e7e57ada7" providerId="LiveId" clId="{D29E4454-8431-413B-A8B1-F9DB134E62E1}" dt="2022-01-24T02:12:19.715" v="416" actId="20577"/>
          <ac:spMkLst>
            <pc:docMk/>
            <pc:sldMk cId="2953857247" sldId="302"/>
            <ac:spMk id="3" creationId="{E7D68509-FD13-441E-B7F2-E28AE15369FE}"/>
          </ac:spMkLst>
        </pc:spChg>
        <pc:graphicFrameChg chg="add mod modGraphic">
          <ac:chgData name="최 석준" userId="6f687b8e7e57ada7" providerId="LiveId" clId="{D29E4454-8431-413B-A8B1-F9DB134E62E1}" dt="2022-01-24T02:09:35.902" v="347" actId="403"/>
          <ac:graphicFrameMkLst>
            <pc:docMk/>
            <pc:sldMk cId="2953857247" sldId="302"/>
            <ac:graphicFrameMk id="6" creationId="{E852A534-712D-47D8-BA1B-0BF09CE5FFAC}"/>
          </ac:graphicFrameMkLst>
        </pc:graphicFrameChg>
      </pc:sldChg>
      <pc:sldChg chg="addSp modSp new mod">
        <pc:chgData name="최 석준" userId="6f687b8e7e57ada7" providerId="LiveId" clId="{D29E4454-8431-413B-A8B1-F9DB134E62E1}" dt="2022-01-24T04:31:15.765" v="2522" actId="207"/>
        <pc:sldMkLst>
          <pc:docMk/>
          <pc:sldMk cId="4235299934" sldId="303"/>
        </pc:sldMkLst>
        <pc:spChg chg="mod">
          <ac:chgData name="최 석준" userId="6f687b8e7e57ada7" providerId="LiveId" clId="{D29E4454-8431-413B-A8B1-F9DB134E62E1}" dt="2022-01-24T04:31:15.765" v="2522" actId="207"/>
          <ac:spMkLst>
            <pc:docMk/>
            <pc:sldMk cId="4235299934" sldId="303"/>
            <ac:spMk id="2" creationId="{816B89AB-AD84-407F-90F6-64C8F04CBF6C}"/>
          </ac:spMkLst>
        </pc:spChg>
        <pc:spChg chg="mod">
          <ac:chgData name="최 석준" userId="6f687b8e7e57ada7" providerId="LiveId" clId="{D29E4454-8431-413B-A8B1-F9DB134E62E1}" dt="2022-01-24T02:12:59.106" v="439" actId="20577"/>
          <ac:spMkLst>
            <pc:docMk/>
            <pc:sldMk cId="4235299934" sldId="303"/>
            <ac:spMk id="3" creationId="{E532621E-8625-43A7-B786-92AC6C802A6D}"/>
          </ac:spMkLst>
        </pc:spChg>
        <pc:graphicFrameChg chg="add mod modGraphic">
          <ac:chgData name="최 석준" userId="6f687b8e7e57ada7" providerId="LiveId" clId="{D29E4454-8431-413B-A8B1-F9DB134E62E1}" dt="2022-01-24T02:14:24.532" v="459" actId="14100"/>
          <ac:graphicFrameMkLst>
            <pc:docMk/>
            <pc:sldMk cId="4235299934" sldId="303"/>
            <ac:graphicFrameMk id="6" creationId="{996E26A9-D5EA-490F-B954-E9FD474273DB}"/>
          </ac:graphicFrameMkLst>
        </pc:graphicFrameChg>
      </pc:sldChg>
      <pc:sldChg chg="addSp modSp new mod modNotesTx">
        <pc:chgData name="최 석준" userId="6f687b8e7e57ada7" providerId="LiveId" clId="{D29E4454-8431-413B-A8B1-F9DB134E62E1}" dt="2022-01-24T04:11:16.233" v="2157" actId="207"/>
        <pc:sldMkLst>
          <pc:docMk/>
          <pc:sldMk cId="2680431405" sldId="304"/>
        </pc:sldMkLst>
        <pc:spChg chg="mod">
          <ac:chgData name="최 석준" userId="6f687b8e7e57ada7" providerId="LiveId" clId="{D29E4454-8431-413B-A8B1-F9DB134E62E1}" dt="2022-01-24T04:11:16.233" v="2157" actId="207"/>
          <ac:spMkLst>
            <pc:docMk/>
            <pc:sldMk cId="2680431405" sldId="304"/>
            <ac:spMk id="2" creationId="{7BDC1189-49CA-4AF6-8968-3BA89F6179E1}"/>
          </ac:spMkLst>
        </pc:spChg>
        <pc:spChg chg="mod">
          <ac:chgData name="최 석준" userId="6f687b8e7e57ada7" providerId="LiveId" clId="{D29E4454-8431-413B-A8B1-F9DB134E62E1}" dt="2022-01-24T02:28:35.073" v="663" actId="20577"/>
          <ac:spMkLst>
            <pc:docMk/>
            <pc:sldMk cId="2680431405" sldId="304"/>
            <ac:spMk id="3" creationId="{D82340F5-2C65-4860-B91A-A10AC3C46D8F}"/>
          </ac:spMkLst>
        </pc:spChg>
        <pc:picChg chg="add mod">
          <ac:chgData name="최 석준" userId="6f687b8e7e57ada7" providerId="LiveId" clId="{D29E4454-8431-413B-A8B1-F9DB134E62E1}" dt="2022-01-24T02:31:00.871" v="700" actId="14100"/>
          <ac:picMkLst>
            <pc:docMk/>
            <pc:sldMk cId="2680431405" sldId="304"/>
            <ac:picMk id="4098" creationId="{8CD443B8-6A28-40A2-B0BE-A29632CFDE22}"/>
          </ac:picMkLst>
        </pc:picChg>
      </pc:sldChg>
      <pc:sldChg chg="addSp delSp modSp add mod">
        <pc:chgData name="최 석준" userId="6f687b8e7e57ada7" providerId="LiveId" clId="{D29E4454-8431-413B-A8B1-F9DB134E62E1}" dt="2022-01-24T04:11:24.145" v="2159" actId="207"/>
        <pc:sldMkLst>
          <pc:docMk/>
          <pc:sldMk cId="4247276265" sldId="305"/>
        </pc:sldMkLst>
        <pc:spChg chg="mod">
          <ac:chgData name="최 석준" userId="6f687b8e7e57ada7" providerId="LiveId" clId="{D29E4454-8431-413B-A8B1-F9DB134E62E1}" dt="2022-01-24T04:11:24.145" v="2159" actId="207"/>
          <ac:spMkLst>
            <pc:docMk/>
            <pc:sldMk cId="4247276265" sldId="305"/>
            <ac:spMk id="2" creationId="{7BDC1189-49CA-4AF6-8968-3BA89F6179E1}"/>
          </ac:spMkLst>
        </pc:spChg>
        <pc:spChg chg="mod">
          <ac:chgData name="최 석준" userId="6f687b8e7e57ada7" providerId="LiveId" clId="{D29E4454-8431-413B-A8B1-F9DB134E62E1}" dt="2022-01-24T02:34:06.936" v="740" actId="6549"/>
          <ac:spMkLst>
            <pc:docMk/>
            <pc:sldMk cId="4247276265" sldId="305"/>
            <ac:spMk id="3" creationId="{D82340F5-2C65-4860-B91A-A10AC3C46D8F}"/>
          </ac:spMkLst>
        </pc:spChg>
        <pc:picChg chg="del">
          <ac:chgData name="최 석준" userId="6f687b8e7e57ada7" providerId="LiveId" clId="{D29E4454-8431-413B-A8B1-F9DB134E62E1}" dt="2022-01-24T02:32:40.505" v="717" actId="478"/>
          <ac:picMkLst>
            <pc:docMk/>
            <pc:sldMk cId="4247276265" sldId="305"/>
            <ac:picMk id="4098" creationId="{8CD443B8-6A28-40A2-B0BE-A29632CFDE22}"/>
          </ac:picMkLst>
        </pc:picChg>
        <pc:picChg chg="add mod">
          <ac:chgData name="최 석준" userId="6f687b8e7e57ada7" providerId="LiveId" clId="{D29E4454-8431-413B-A8B1-F9DB134E62E1}" dt="2022-01-24T02:33:49.907" v="737" actId="14100"/>
          <ac:picMkLst>
            <pc:docMk/>
            <pc:sldMk cId="4247276265" sldId="305"/>
            <ac:picMk id="5122" creationId="{90CA86F2-6D39-4CD8-8F92-DB441F809CDD}"/>
          </ac:picMkLst>
        </pc:picChg>
      </pc:sldChg>
      <pc:sldChg chg="addSp delSp modSp new mod modNotesTx">
        <pc:chgData name="최 석준" userId="6f687b8e7e57ada7" providerId="LiveId" clId="{D29E4454-8431-413B-A8B1-F9DB134E62E1}" dt="2022-01-24T04:10:13.467" v="2154" actId="20577"/>
        <pc:sldMkLst>
          <pc:docMk/>
          <pc:sldMk cId="524708612" sldId="306"/>
        </pc:sldMkLst>
        <pc:spChg chg="mod">
          <ac:chgData name="최 석준" userId="6f687b8e7e57ada7" providerId="LiveId" clId="{D29E4454-8431-413B-A8B1-F9DB134E62E1}" dt="2022-01-24T04:10:13.467" v="2154" actId="20577"/>
          <ac:spMkLst>
            <pc:docMk/>
            <pc:sldMk cId="524708612" sldId="306"/>
            <ac:spMk id="2" creationId="{26B28239-0968-48F2-911F-97ABD9E7267A}"/>
          </ac:spMkLst>
        </pc:spChg>
        <pc:spChg chg="mod">
          <ac:chgData name="최 석준" userId="6f687b8e7e57ada7" providerId="LiveId" clId="{D29E4454-8431-413B-A8B1-F9DB134E62E1}" dt="2022-01-24T02:52:15.128" v="1173" actId="20577"/>
          <ac:spMkLst>
            <pc:docMk/>
            <pc:sldMk cId="524708612" sldId="306"/>
            <ac:spMk id="3" creationId="{7767FC0E-AB67-4B6D-B375-BAD554B18FB3}"/>
          </ac:spMkLst>
        </pc:spChg>
        <pc:picChg chg="add del mod">
          <ac:chgData name="최 석준" userId="6f687b8e7e57ada7" providerId="LiveId" clId="{D29E4454-8431-413B-A8B1-F9DB134E62E1}" dt="2022-01-24T02:58:56.571" v="1336" actId="478"/>
          <ac:picMkLst>
            <pc:docMk/>
            <pc:sldMk cId="524708612" sldId="306"/>
            <ac:picMk id="6" creationId="{C45808FE-1427-4A33-B924-AE0E91AB3170}"/>
          </ac:picMkLst>
        </pc:picChg>
        <pc:picChg chg="add del mod">
          <ac:chgData name="최 석준" userId="6f687b8e7e57ada7" providerId="LiveId" clId="{D29E4454-8431-413B-A8B1-F9DB134E62E1}" dt="2022-01-24T02:58:56.571" v="1336" actId="478"/>
          <ac:picMkLst>
            <pc:docMk/>
            <pc:sldMk cId="524708612" sldId="306"/>
            <ac:picMk id="7" creationId="{453876E0-EBAE-47CC-BF99-F45E8CEEE5AD}"/>
          </ac:picMkLst>
        </pc:picChg>
        <pc:picChg chg="add del mod">
          <ac:chgData name="최 석준" userId="6f687b8e7e57ada7" providerId="LiveId" clId="{D29E4454-8431-413B-A8B1-F9DB134E62E1}" dt="2022-01-24T02:58:56.571" v="1336" actId="478"/>
          <ac:picMkLst>
            <pc:docMk/>
            <pc:sldMk cId="524708612" sldId="306"/>
            <ac:picMk id="8" creationId="{03768C79-81A0-47A0-9C61-3C0AE79EC745}"/>
          </ac:picMkLst>
        </pc:picChg>
        <pc:picChg chg="add del mod">
          <ac:chgData name="최 석준" userId="6f687b8e7e57ada7" providerId="LiveId" clId="{D29E4454-8431-413B-A8B1-F9DB134E62E1}" dt="2022-01-24T02:58:56.571" v="1336" actId="478"/>
          <ac:picMkLst>
            <pc:docMk/>
            <pc:sldMk cId="524708612" sldId="306"/>
            <ac:picMk id="9" creationId="{6E4C4C60-782E-4874-907F-395C58B5FC7D}"/>
          </ac:picMkLst>
        </pc:picChg>
        <pc:picChg chg="add mod">
          <ac:chgData name="최 석준" userId="6f687b8e7e57ada7" providerId="LiveId" clId="{D29E4454-8431-413B-A8B1-F9DB134E62E1}" dt="2022-01-24T02:59:29.232" v="1345" actId="1076"/>
          <ac:picMkLst>
            <pc:docMk/>
            <pc:sldMk cId="524708612" sldId="306"/>
            <ac:picMk id="7170" creationId="{FA49796F-84E6-465A-9999-2D35F9AE8435}"/>
          </ac:picMkLst>
        </pc:picChg>
        <pc:picChg chg="add mod">
          <ac:chgData name="최 석준" userId="6f687b8e7e57ada7" providerId="LiveId" clId="{D29E4454-8431-413B-A8B1-F9DB134E62E1}" dt="2022-01-24T02:59:34.807" v="1347" actId="1076"/>
          <ac:picMkLst>
            <pc:docMk/>
            <pc:sldMk cId="524708612" sldId="306"/>
            <ac:picMk id="7172" creationId="{2C795E34-C170-40E6-8D2E-C0FF4FB7C7C1}"/>
          </ac:picMkLst>
        </pc:picChg>
        <pc:picChg chg="add mod">
          <ac:chgData name="최 석준" userId="6f687b8e7e57ada7" providerId="LiveId" clId="{D29E4454-8431-413B-A8B1-F9DB134E62E1}" dt="2022-01-24T02:59:32.937" v="1346" actId="1076"/>
          <ac:picMkLst>
            <pc:docMk/>
            <pc:sldMk cId="524708612" sldId="306"/>
            <ac:picMk id="7174" creationId="{1A069302-29CD-4F3D-8D13-7BC3C96BFA70}"/>
          </ac:picMkLst>
        </pc:picChg>
        <pc:picChg chg="add mod">
          <ac:chgData name="최 석준" userId="6f687b8e7e57ada7" providerId="LiveId" clId="{D29E4454-8431-413B-A8B1-F9DB134E62E1}" dt="2022-01-24T02:59:38.191" v="1348" actId="1076"/>
          <ac:picMkLst>
            <pc:docMk/>
            <pc:sldMk cId="524708612" sldId="306"/>
            <ac:picMk id="7176" creationId="{AAC64FE5-0C46-4282-8928-B3B810A0FD0C}"/>
          </ac:picMkLst>
        </pc:picChg>
      </pc:sldChg>
      <pc:sldChg chg="addSp delSp modSp new mod">
        <pc:chgData name="최 석준" userId="6f687b8e7e57ada7" providerId="LiveId" clId="{D29E4454-8431-413B-A8B1-F9DB134E62E1}" dt="2022-01-24T04:10:16.785" v="2155" actId="20577"/>
        <pc:sldMkLst>
          <pc:docMk/>
          <pc:sldMk cId="2552143857" sldId="307"/>
        </pc:sldMkLst>
        <pc:spChg chg="mod">
          <ac:chgData name="최 석준" userId="6f687b8e7e57ada7" providerId="LiveId" clId="{D29E4454-8431-413B-A8B1-F9DB134E62E1}" dt="2022-01-24T04:10:16.785" v="2155" actId="20577"/>
          <ac:spMkLst>
            <pc:docMk/>
            <pc:sldMk cId="2552143857" sldId="307"/>
            <ac:spMk id="2" creationId="{296BDF83-1193-491B-8771-9471B1E517C0}"/>
          </ac:spMkLst>
        </pc:spChg>
        <pc:spChg chg="mod">
          <ac:chgData name="최 석준" userId="6f687b8e7e57ada7" providerId="LiveId" clId="{D29E4454-8431-413B-A8B1-F9DB134E62E1}" dt="2022-01-24T02:55:57.216" v="1256" actId="20577"/>
          <ac:spMkLst>
            <pc:docMk/>
            <pc:sldMk cId="2552143857" sldId="307"/>
            <ac:spMk id="3" creationId="{FAA5729F-915F-40B4-9A6B-AC1B90803F64}"/>
          </ac:spMkLst>
        </pc:spChg>
        <pc:picChg chg="add del mod">
          <ac:chgData name="최 석준" userId="6f687b8e7e57ada7" providerId="LiveId" clId="{D29E4454-8431-413B-A8B1-F9DB134E62E1}" dt="2022-01-24T02:57:33.455" v="1322" actId="478"/>
          <ac:picMkLst>
            <pc:docMk/>
            <pc:sldMk cId="2552143857" sldId="307"/>
            <ac:picMk id="7" creationId="{2AE4A190-A3D0-454B-92D9-4F8ADD2E7A63}"/>
          </ac:picMkLst>
        </pc:picChg>
        <pc:picChg chg="add del mod">
          <ac:chgData name="최 석준" userId="6f687b8e7e57ada7" providerId="LiveId" clId="{D29E4454-8431-413B-A8B1-F9DB134E62E1}" dt="2022-01-24T02:57:33.455" v="1322" actId="478"/>
          <ac:picMkLst>
            <pc:docMk/>
            <pc:sldMk cId="2552143857" sldId="307"/>
            <ac:picMk id="6146" creationId="{5B916E5F-17D2-42E0-B709-04F6F6A24D5E}"/>
          </ac:picMkLst>
        </pc:picChg>
        <pc:picChg chg="add mod">
          <ac:chgData name="최 석준" userId="6f687b8e7e57ada7" providerId="LiveId" clId="{D29E4454-8431-413B-A8B1-F9DB134E62E1}" dt="2022-01-24T02:59:54.746" v="1377" actId="1037"/>
          <ac:picMkLst>
            <pc:docMk/>
            <pc:sldMk cId="2552143857" sldId="307"/>
            <ac:picMk id="6148" creationId="{5DDC09ED-F936-4D79-935B-CC1E622A570E}"/>
          </ac:picMkLst>
        </pc:picChg>
        <pc:picChg chg="add mod">
          <ac:chgData name="최 석준" userId="6f687b8e7e57ada7" providerId="LiveId" clId="{D29E4454-8431-413B-A8B1-F9DB134E62E1}" dt="2022-01-24T02:59:54.746" v="1377" actId="1037"/>
          <ac:picMkLst>
            <pc:docMk/>
            <pc:sldMk cId="2552143857" sldId="307"/>
            <ac:picMk id="6150" creationId="{5E6AC377-39E0-4F20-81C9-7FEC1DB20ADB}"/>
          </ac:picMkLst>
        </pc:picChg>
        <pc:picChg chg="add mod">
          <ac:chgData name="최 석준" userId="6f687b8e7e57ada7" providerId="LiveId" clId="{D29E4454-8431-413B-A8B1-F9DB134E62E1}" dt="2022-01-24T02:59:54.746" v="1377" actId="1037"/>
          <ac:picMkLst>
            <pc:docMk/>
            <pc:sldMk cId="2552143857" sldId="307"/>
            <ac:picMk id="6152" creationId="{005CA437-5559-481E-8497-7B37CDC23D90}"/>
          </ac:picMkLst>
        </pc:picChg>
        <pc:picChg chg="add mod">
          <ac:chgData name="최 석준" userId="6f687b8e7e57ada7" providerId="LiveId" clId="{D29E4454-8431-413B-A8B1-F9DB134E62E1}" dt="2022-01-24T02:59:54.746" v="1377" actId="1037"/>
          <ac:picMkLst>
            <pc:docMk/>
            <pc:sldMk cId="2552143857" sldId="307"/>
            <ac:picMk id="6154" creationId="{C90CF0E8-8366-4E76-9D4C-B3DA6DA02E1E}"/>
          </ac:picMkLst>
        </pc:picChg>
      </pc:sldChg>
      <pc:sldChg chg="modSp new mod modNotesTx">
        <pc:chgData name="최 석준" userId="6f687b8e7e57ada7" providerId="LiveId" clId="{D29E4454-8431-413B-A8B1-F9DB134E62E1}" dt="2022-01-24T04:09:53.172" v="2149" actId="207"/>
        <pc:sldMkLst>
          <pc:docMk/>
          <pc:sldMk cId="1193929349" sldId="308"/>
        </pc:sldMkLst>
        <pc:spChg chg="mod">
          <ac:chgData name="최 석준" userId="6f687b8e7e57ada7" providerId="LiveId" clId="{D29E4454-8431-413B-A8B1-F9DB134E62E1}" dt="2022-01-24T04:09:53.172" v="2149" actId="207"/>
          <ac:spMkLst>
            <pc:docMk/>
            <pc:sldMk cId="1193929349" sldId="308"/>
            <ac:spMk id="2" creationId="{73810777-B428-4176-8B0E-C508DD209B8E}"/>
          </ac:spMkLst>
        </pc:spChg>
        <pc:spChg chg="mod">
          <ac:chgData name="최 석준" userId="6f687b8e7e57ada7" providerId="LiveId" clId="{D29E4454-8431-413B-A8B1-F9DB134E62E1}" dt="2022-01-24T03:00:53.930" v="1418" actId="20577"/>
          <ac:spMkLst>
            <pc:docMk/>
            <pc:sldMk cId="1193929349" sldId="308"/>
            <ac:spMk id="3" creationId="{2905A1ED-3F9B-4556-B365-08F04C4B0825}"/>
          </ac:spMkLst>
        </pc:spChg>
      </pc:sldChg>
      <pc:sldChg chg="modSp add mod">
        <pc:chgData name="최 석준" userId="6f687b8e7e57ada7" providerId="LiveId" clId="{D29E4454-8431-413B-A8B1-F9DB134E62E1}" dt="2022-01-24T04:10:05.738" v="2153" actId="207"/>
        <pc:sldMkLst>
          <pc:docMk/>
          <pc:sldMk cId="1943233256" sldId="309"/>
        </pc:sldMkLst>
        <pc:spChg chg="mod">
          <ac:chgData name="최 석준" userId="6f687b8e7e57ada7" providerId="LiveId" clId="{D29E4454-8431-413B-A8B1-F9DB134E62E1}" dt="2022-01-24T04:10:05.738" v="2153" actId="207"/>
          <ac:spMkLst>
            <pc:docMk/>
            <pc:sldMk cId="1943233256" sldId="309"/>
            <ac:spMk id="2" creationId="{73810777-B428-4176-8B0E-C508DD209B8E}"/>
          </ac:spMkLst>
        </pc:spChg>
        <pc:spChg chg="mod">
          <ac:chgData name="최 석준" userId="6f687b8e7e57ada7" providerId="LiveId" clId="{D29E4454-8431-413B-A8B1-F9DB134E62E1}" dt="2022-01-24T03:01:49.148" v="1439" actId="6549"/>
          <ac:spMkLst>
            <pc:docMk/>
            <pc:sldMk cId="1943233256" sldId="309"/>
            <ac:spMk id="3" creationId="{2905A1ED-3F9B-4556-B365-08F04C4B0825}"/>
          </ac:spMkLst>
        </pc:spChg>
      </pc:sldChg>
      <pc:sldChg chg="addSp modSp new mod">
        <pc:chgData name="최 석준" userId="6f687b8e7e57ada7" providerId="LiveId" clId="{D29E4454-8431-413B-A8B1-F9DB134E62E1}" dt="2022-01-24T03:14:02.950" v="1792" actId="1036"/>
        <pc:sldMkLst>
          <pc:docMk/>
          <pc:sldMk cId="3563066295" sldId="310"/>
        </pc:sldMkLst>
        <pc:spChg chg="mod">
          <ac:chgData name="최 석준" userId="6f687b8e7e57ada7" providerId="LiveId" clId="{D29E4454-8431-413B-A8B1-F9DB134E62E1}" dt="2022-01-24T03:09:57.105" v="1681" actId="20577"/>
          <ac:spMkLst>
            <pc:docMk/>
            <pc:sldMk cId="3563066295" sldId="310"/>
            <ac:spMk id="2" creationId="{E3DAA080-1FA4-4FE6-A3F5-95BD887BBD07}"/>
          </ac:spMkLst>
        </pc:spChg>
        <pc:spChg chg="mod">
          <ac:chgData name="최 석준" userId="6f687b8e7e57ada7" providerId="LiveId" clId="{D29E4454-8431-413B-A8B1-F9DB134E62E1}" dt="2022-01-24T03:07:17.215" v="1507" actId="20577"/>
          <ac:spMkLst>
            <pc:docMk/>
            <pc:sldMk cId="3563066295" sldId="310"/>
            <ac:spMk id="3" creationId="{5A5A612E-2ECA-4C5B-AF31-4C3EF2DA539B}"/>
          </ac:spMkLst>
        </pc:spChg>
        <pc:spChg chg="add mod">
          <ac:chgData name="최 석준" userId="6f687b8e7e57ada7" providerId="LiveId" clId="{D29E4454-8431-413B-A8B1-F9DB134E62E1}" dt="2022-01-24T03:14:02.950" v="1792" actId="1036"/>
          <ac:spMkLst>
            <pc:docMk/>
            <pc:sldMk cId="3563066295" sldId="310"/>
            <ac:spMk id="7" creationId="{69EDE66B-B5AB-4A3E-B754-F682A0CFD87D}"/>
          </ac:spMkLst>
        </pc:spChg>
        <pc:graphicFrameChg chg="add mod modGraphic">
          <ac:chgData name="최 석준" userId="6f687b8e7e57ada7" providerId="LiveId" clId="{D29E4454-8431-413B-A8B1-F9DB134E62E1}" dt="2022-01-24T03:11:27.316" v="1706" actId="1036"/>
          <ac:graphicFrameMkLst>
            <pc:docMk/>
            <pc:sldMk cId="3563066295" sldId="310"/>
            <ac:graphicFrameMk id="6" creationId="{BBB0DAA2-ECAA-4D35-8208-7EFDAD04590A}"/>
          </ac:graphicFrameMkLst>
        </pc:graphicFrameChg>
      </pc:sldChg>
      <pc:sldChg chg="addSp delSp modSp add mod modNotesTx">
        <pc:chgData name="최 석준" userId="6f687b8e7e57ada7" providerId="LiveId" clId="{D29E4454-8431-413B-A8B1-F9DB134E62E1}" dt="2022-01-24T04:16:13.811" v="2259" actId="20577"/>
        <pc:sldMkLst>
          <pc:docMk/>
          <pc:sldMk cId="2429627495" sldId="311"/>
        </pc:sldMkLst>
        <pc:spChg chg="mod">
          <ac:chgData name="최 석준" userId="6f687b8e7e57ada7" providerId="LiveId" clId="{D29E4454-8431-413B-A8B1-F9DB134E62E1}" dt="2022-01-24T03:12:09.990" v="1735" actId="20577"/>
          <ac:spMkLst>
            <pc:docMk/>
            <pc:sldMk cId="2429627495" sldId="311"/>
            <ac:spMk id="2" creationId="{E3DAA080-1FA4-4FE6-A3F5-95BD887BBD07}"/>
          </ac:spMkLst>
        </pc:spChg>
        <pc:spChg chg="mod">
          <ac:chgData name="최 석준" userId="6f687b8e7e57ada7" providerId="LiveId" clId="{D29E4454-8431-413B-A8B1-F9DB134E62E1}" dt="2022-01-24T03:10:21.298" v="1692" actId="20577"/>
          <ac:spMkLst>
            <pc:docMk/>
            <pc:sldMk cId="2429627495" sldId="311"/>
            <ac:spMk id="3" creationId="{5A5A612E-2ECA-4C5B-AF31-4C3EF2DA539B}"/>
          </ac:spMkLst>
        </pc:spChg>
        <pc:spChg chg="add mod">
          <ac:chgData name="최 석준" userId="6f687b8e7e57ada7" providerId="LiveId" clId="{D29E4454-8431-413B-A8B1-F9DB134E62E1}" dt="2022-01-24T03:13:57.612" v="1790" actId="1076"/>
          <ac:spMkLst>
            <pc:docMk/>
            <pc:sldMk cId="2429627495" sldId="311"/>
            <ac:spMk id="8" creationId="{01A50D69-F994-4329-8EC3-399C39084520}"/>
          </ac:spMkLst>
        </pc:spChg>
        <pc:graphicFrameChg chg="del">
          <ac:chgData name="최 석준" userId="6f687b8e7e57ada7" providerId="LiveId" clId="{D29E4454-8431-413B-A8B1-F9DB134E62E1}" dt="2022-01-24T03:10:32.595" v="1694" actId="478"/>
          <ac:graphicFrameMkLst>
            <pc:docMk/>
            <pc:sldMk cId="2429627495" sldId="311"/>
            <ac:graphicFrameMk id="6" creationId="{BBB0DAA2-ECAA-4D35-8208-7EFDAD04590A}"/>
          </ac:graphicFrameMkLst>
        </pc:graphicFrameChg>
        <pc:graphicFrameChg chg="add mod modGraphic">
          <ac:chgData name="최 석준" userId="6f687b8e7e57ada7" providerId="LiveId" clId="{D29E4454-8431-413B-A8B1-F9DB134E62E1}" dt="2022-01-24T03:10:56.714" v="1700" actId="1076"/>
          <ac:graphicFrameMkLst>
            <pc:docMk/>
            <pc:sldMk cId="2429627495" sldId="311"/>
            <ac:graphicFrameMk id="7" creationId="{3AB3A3F8-7901-4DC2-BB7B-E273E258AF92}"/>
          </ac:graphicFrameMkLst>
        </pc:graphicFrameChg>
        <pc:picChg chg="add mod">
          <ac:chgData name="최 석준" userId="6f687b8e7e57ada7" providerId="LiveId" clId="{D29E4454-8431-413B-A8B1-F9DB134E62E1}" dt="2022-01-24T04:13:50" v="2170" actId="14100"/>
          <ac:picMkLst>
            <pc:docMk/>
            <pc:sldMk cId="2429627495" sldId="311"/>
            <ac:picMk id="9" creationId="{C3674B4F-2BF0-4581-844F-A5F7672DF039}"/>
          </ac:picMkLst>
        </pc:picChg>
        <pc:picChg chg="add del mod">
          <ac:chgData name="최 석준" userId="6f687b8e7e57ada7" providerId="LiveId" clId="{D29E4454-8431-413B-A8B1-F9DB134E62E1}" dt="2022-01-24T04:14:10.003" v="2201" actId="478"/>
          <ac:picMkLst>
            <pc:docMk/>
            <pc:sldMk cId="2429627495" sldId="311"/>
            <ac:picMk id="11" creationId="{43A3D2BA-6DAA-4718-8E4B-3F96AF57EFF6}"/>
          </ac:picMkLst>
        </pc:picChg>
        <pc:picChg chg="add mod">
          <ac:chgData name="최 석준" userId="6f687b8e7e57ada7" providerId="LiveId" clId="{D29E4454-8431-413B-A8B1-F9DB134E62E1}" dt="2022-01-24T04:14:17.840" v="2204" actId="1076"/>
          <ac:picMkLst>
            <pc:docMk/>
            <pc:sldMk cId="2429627495" sldId="311"/>
            <ac:picMk id="13" creationId="{B9EAE8BC-6C0B-46A4-A085-075F4E9157F0}"/>
          </ac:picMkLst>
        </pc:picChg>
      </pc:sldChg>
      <pc:sldChg chg="addSp modSp new mod">
        <pc:chgData name="최 석준" userId="6f687b8e7e57ada7" providerId="LiveId" clId="{D29E4454-8431-413B-A8B1-F9DB134E62E1}" dt="2022-01-24T03:23:14.739" v="1894" actId="1076"/>
        <pc:sldMkLst>
          <pc:docMk/>
          <pc:sldMk cId="2985468033" sldId="312"/>
        </pc:sldMkLst>
        <pc:spChg chg="mod">
          <ac:chgData name="최 석준" userId="6f687b8e7e57ada7" providerId="LiveId" clId="{D29E4454-8431-413B-A8B1-F9DB134E62E1}" dt="2022-01-24T03:22:42.589" v="1888" actId="20577"/>
          <ac:spMkLst>
            <pc:docMk/>
            <pc:sldMk cId="2985468033" sldId="312"/>
            <ac:spMk id="2" creationId="{63E1F94D-427E-44C5-BDC9-E98B80E75CF0}"/>
          </ac:spMkLst>
        </pc:spChg>
        <pc:spChg chg="mod">
          <ac:chgData name="최 석준" userId="6f687b8e7e57ada7" providerId="LiveId" clId="{D29E4454-8431-413B-A8B1-F9DB134E62E1}" dt="2022-01-24T03:21:38.689" v="1834"/>
          <ac:spMkLst>
            <pc:docMk/>
            <pc:sldMk cId="2985468033" sldId="312"/>
            <ac:spMk id="3" creationId="{83CD8057-6432-4D88-A4F4-549589E20FD9}"/>
          </ac:spMkLst>
        </pc:spChg>
        <pc:picChg chg="add mod">
          <ac:chgData name="최 석준" userId="6f687b8e7e57ada7" providerId="LiveId" clId="{D29E4454-8431-413B-A8B1-F9DB134E62E1}" dt="2022-01-24T03:23:05.683" v="1892" actId="14100"/>
          <ac:picMkLst>
            <pc:docMk/>
            <pc:sldMk cId="2985468033" sldId="312"/>
            <ac:picMk id="6" creationId="{9D053E1E-CCEB-48C2-B21B-CCA76B267DD1}"/>
          </ac:picMkLst>
        </pc:picChg>
        <pc:picChg chg="add mod">
          <ac:chgData name="최 석준" userId="6f687b8e7e57ada7" providerId="LiveId" clId="{D29E4454-8431-413B-A8B1-F9DB134E62E1}" dt="2022-01-24T03:22:57.871" v="1890" actId="1076"/>
          <ac:picMkLst>
            <pc:docMk/>
            <pc:sldMk cId="2985468033" sldId="312"/>
            <ac:picMk id="7" creationId="{F75517F3-C009-4AF6-B6F9-A661C48CC754}"/>
          </ac:picMkLst>
        </pc:picChg>
        <pc:picChg chg="add mod">
          <ac:chgData name="최 석준" userId="6f687b8e7e57ada7" providerId="LiveId" clId="{D29E4454-8431-413B-A8B1-F9DB134E62E1}" dt="2022-01-24T03:23:11.343" v="1893" actId="1076"/>
          <ac:picMkLst>
            <pc:docMk/>
            <pc:sldMk cId="2985468033" sldId="312"/>
            <ac:picMk id="8" creationId="{1F4EA481-6771-46CF-8EBC-55610A6B19EE}"/>
          </ac:picMkLst>
        </pc:picChg>
        <pc:picChg chg="add mod">
          <ac:chgData name="최 석준" userId="6f687b8e7e57ada7" providerId="LiveId" clId="{D29E4454-8431-413B-A8B1-F9DB134E62E1}" dt="2022-01-24T03:23:14.739" v="1894" actId="1076"/>
          <ac:picMkLst>
            <pc:docMk/>
            <pc:sldMk cId="2985468033" sldId="312"/>
            <ac:picMk id="9" creationId="{6B428661-7875-4032-9180-ECBF16D1FA65}"/>
          </ac:picMkLst>
        </pc:picChg>
      </pc:sldChg>
      <pc:sldChg chg="addSp delSp modSp new mod">
        <pc:chgData name="최 석준" userId="6f687b8e7e57ada7" providerId="LiveId" clId="{D29E4454-8431-413B-A8B1-F9DB134E62E1}" dt="2022-01-24T03:39:12.727" v="2030" actId="14100"/>
        <pc:sldMkLst>
          <pc:docMk/>
          <pc:sldMk cId="3006524618" sldId="313"/>
        </pc:sldMkLst>
        <pc:spChg chg="mod">
          <ac:chgData name="최 석준" userId="6f687b8e7e57ada7" providerId="LiveId" clId="{D29E4454-8431-413B-A8B1-F9DB134E62E1}" dt="2022-01-24T03:32:47.239" v="1998" actId="207"/>
          <ac:spMkLst>
            <pc:docMk/>
            <pc:sldMk cId="3006524618" sldId="313"/>
            <ac:spMk id="2" creationId="{07B3FA5A-817E-4D2D-8587-49618A3AD565}"/>
          </ac:spMkLst>
        </pc:spChg>
        <pc:spChg chg="mod">
          <ac:chgData name="최 석준" userId="6f687b8e7e57ada7" providerId="LiveId" clId="{D29E4454-8431-413B-A8B1-F9DB134E62E1}" dt="2022-01-24T03:31:06.101" v="1916" actId="255"/>
          <ac:spMkLst>
            <pc:docMk/>
            <pc:sldMk cId="3006524618" sldId="313"/>
            <ac:spMk id="3" creationId="{BA8DFFD0-7E7A-49FA-B855-64CCAEC169C6}"/>
          </ac:spMkLst>
        </pc:spChg>
        <pc:picChg chg="add del mod">
          <ac:chgData name="최 석준" userId="6f687b8e7e57ada7" providerId="LiveId" clId="{D29E4454-8431-413B-A8B1-F9DB134E62E1}" dt="2022-01-24T03:37:22.149" v="2018" actId="478"/>
          <ac:picMkLst>
            <pc:docMk/>
            <pc:sldMk cId="3006524618" sldId="313"/>
            <ac:picMk id="6" creationId="{56028903-A3D0-4956-B180-D7B217F78071}"/>
          </ac:picMkLst>
        </pc:picChg>
        <pc:picChg chg="add mod">
          <ac:chgData name="최 석준" userId="6f687b8e7e57ada7" providerId="LiveId" clId="{D29E4454-8431-413B-A8B1-F9DB134E62E1}" dt="2022-01-24T03:39:12.727" v="2030" actId="14100"/>
          <ac:picMkLst>
            <pc:docMk/>
            <pc:sldMk cId="3006524618" sldId="313"/>
            <ac:picMk id="8" creationId="{63B96721-EE8B-4B4D-B4FB-BC8C763C3327}"/>
          </ac:picMkLst>
        </pc:picChg>
      </pc:sldChg>
      <pc:sldChg chg="addSp modSp new mod">
        <pc:chgData name="최 석준" userId="6f687b8e7e57ada7" providerId="LiveId" clId="{D29E4454-8431-413B-A8B1-F9DB134E62E1}" dt="2022-01-24T03:38:42.985" v="2028" actId="1076"/>
        <pc:sldMkLst>
          <pc:docMk/>
          <pc:sldMk cId="3140892686" sldId="314"/>
        </pc:sldMkLst>
        <pc:spChg chg="mod">
          <ac:chgData name="최 석준" userId="6f687b8e7e57ada7" providerId="LiveId" clId="{D29E4454-8431-413B-A8B1-F9DB134E62E1}" dt="2022-01-24T03:35:46.313" v="2003"/>
          <ac:spMkLst>
            <pc:docMk/>
            <pc:sldMk cId="3140892686" sldId="314"/>
            <ac:spMk id="2" creationId="{B46E988D-E877-48CD-938C-4D56DD2EE53E}"/>
          </ac:spMkLst>
        </pc:spChg>
        <pc:spChg chg="mod">
          <ac:chgData name="최 석준" userId="6f687b8e7e57ada7" providerId="LiveId" clId="{D29E4454-8431-413B-A8B1-F9DB134E62E1}" dt="2022-01-24T03:37:42.049" v="2022"/>
          <ac:spMkLst>
            <pc:docMk/>
            <pc:sldMk cId="3140892686" sldId="314"/>
            <ac:spMk id="3" creationId="{4667F1EF-208D-4241-AD44-A0DDCDC044DD}"/>
          </ac:spMkLst>
        </pc:spChg>
        <pc:picChg chg="add mod">
          <ac:chgData name="최 석준" userId="6f687b8e7e57ada7" providerId="LiveId" clId="{D29E4454-8431-413B-A8B1-F9DB134E62E1}" dt="2022-01-24T03:38:42.985" v="2028" actId="1076"/>
          <ac:picMkLst>
            <pc:docMk/>
            <pc:sldMk cId="3140892686" sldId="314"/>
            <ac:picMk id="7" creationId="{4A8A65E5-7F11-4F38-8991-FB4E7F2E9201}"/>
          </ac:picMkLst>
        </pc:picChg>
        <pc:picChg chg="add mod">
          <ac:chgData name="최 석준" userId="6f687b8e7e57ada7" providerId="LiveId" clId="{D29E4454-8431-413B-A8B1-F9DB134E62E1}" dt="2022-01-24T03:38:42.985" v="2028" actId="1076"/>
          <ac:picMkLst>
            <pc:docMk/>
            <pc:sldMk cId="3140892686" sldId="314"/>
            <ac:picMk id="8" creationId="{96AF03B3-396C-4F73-83FF-108DD08577CA}"/>
          </ac:picMkLst>
        </pc:picChg>
      </pc:sldChg>
      <pc:sldChg chg="addSp delSp modSp add mod">
        <pc:chgData name="최 석준" userId="6f687b8e7e57ada7" providerId="LiveId" clId="{D29E4454-8431-413B-A8B1-F9DB134E62E1}" dt="2022-01-24T03:38:53.379" v="2029" actId="1076"/>
        <pc:sldMkLst>
          <pc:docMk/>
          <pc:sldMk cId="3808626319" sldId="315"/>
        </pc:sldMkLst>
        <pc:spChg chg="mod">
          <ac:chgData name="최 석준" userId="6f687b8e7e57ada7" providerId="LiveId" clId="{D29E4454-8431-413B-A8B1-F9DB134E62E1}" dt="2022-01-24T03:36:48.191" v="2016"/>
          <ac:spMkLst>
            <pc:docMk/>
            <pc:sldMk cId="3808626319" sldId="315"/>
            <ac:spMk id="2" creationId="{07B3FA5A-817E-4D2D-8587-49618A3AD565}"/>
          </ac:spMkLst>
        </pc:spChg>
        <pc:picChg chg="del">
          <ac:chgData name="최 석준" userId="6f687b8e7e57ada7" providerId="LiveId" clId="{D29E4454-8431-413B-A8B1-F9DB134E62E1}" dt="2022-01-24T03:36:39.193" v="2013" actId="478"/>
          <ac:picMkLst>
            <pc:docMk/>
            <pc:sldMk cId="3808626319" sldId="315"/>
            <ac:picMk id="6" creationId="{56028903-A3D0-4956-B180-D7B217F78071}"/>
          </ac:picMkLst>
        </pc:picChg>
        <pc:picChg chg="add mod">
          <ac:chgData name="최 석준" userId="6f687b8e7e57ada7" providerId="LiveId" clId="{D29E4454-8431-413B-A8B1-F9DB134E62E1}" dt="2022-01-24T03:38:53.379" v="2029" actId="1076"/>
          <ac:picMkLst>
            <pc:docMk/>
            <pc:sldMk cId="3808626319" sldId="315"/>
            <ac:picMk id="7" creationId="{C4F5BA06-17BA-41E4-A03F-1AF66A9BC05F}"/>
          </ac:picMkLst>
        </pc:picChg>
        <pc:picChg chg="add mod">
          <ac:chgData name="최 석준" userId="6f687b8e7e57ada7" providerId="LiveId" clId="{D29E4454-8431-413B-A8B1-F9DB134E62E1}" dt="2022-01-24T03:38:53.379" v="2029" actId="1076"/>
          <ac:picMkLst>
            <pc:docMk/>
            <pc:sldMk cId="3808626319" sldId="315"/>
            <ac:picMk id="8" creationId="{AC2F303C-7E82-4561-8A14-2A0BC2D6F48A}"/>
          </ac:picMkLst>
        </pc:picChg>
      </pc:sldChg>
      <pc:sldChg chg="addSp delSp modSp new mod modNotesTx">
        <pc:chgData name="최 석준" userId="6f687b8e7e57ada7" providerId="LiveId" clId="{D29E4454-8431-413B-A8B1-F9DB134E62E1}" dt="2022-01-24T04:22:46.638" v="2488" actId="20577"/>
        <pc:sldMkLst>
          <pc:docMk/>
          <pc:sldMk cId="3293353691" sldId="316"/>
        </pc:sldMkLst>
        <pc:spChg chg="mod">
          <ac:chgData name="최 석준" userId="6f687b8e7e57ada7" providerId="LiveId" clId="{D29E4454-8431-413B-A8B1-F9DB134E62E1}" dt="2022-01-24T03:43:32.457" v="2095" actId="6549"/>
          <ac:spMkLst>
            <pc:docMk/>
            <pc:sldMk cId="3293353691" sldId="316"/>
            <ac:spMk id="2" creationId="{E9D747AC-1C47-42B5-9DC1-793B27A2C858}"/>
          </ac:spMkLst>
        </pc:spChg>
        <pc:spChg chg="mod">
          <ac:chgData name="최 석준" userId="6f687b8e7e57ada7" providerId="LiveId" clId="{D29E4454-8431-413B-A8B1-F9DB134E62E1}" dt="2022-01-24T03:41:46.227" v="2060" actId="20577"/>
          <ac:spMkLst>
            <pc:docMk/>
            <pc:sldMk cId="3293353691" sldId="316"/>
            <ac:spMk id="3" creationId="{23A8A809-1449-4013-82AF-51849308F68A}"/>
          </ac:spMkLst>
        </pc:spChg>
        <pc:graphicFrameChg chg="add del mod modGraphic">
          <ac:chgData name="최 석준" userId="6f687b8e7e57ada7" providerId="LiveId" clId="{D29E4454-8431-413B-A8B1-F9DB134E62E1}" dt="2022-01-24T03:42:49.767" v="2087" actId="478"/>
          <ac:graphicFrameMkLst>
            <pc:docMk/>
            <pc:sldMk cId="3293353691" sldId="316"/>
            <ac:graphicFrameMk id="6" creationId="{5F6A3514-A409-4D99-8CED-3F3F03501834}"/>
          </ac:graphicFrameMkLst>
        </pc:graphicFrameChg>
        <pc:picChg chg="add mod">
          <ac:chgData name="최 석준" userId="6f687b8e7e57ada7" providerId="LiveId" clId="{D29E4454-8431-413B-A8B1-F9DB134E62E1}" dt="2022-01-24T03:45:41.412" v="2112" actId="14100"/>
          <ac:picMkLst>
            <pc:docMk/>
            <pc:sldMk cId="3293353691" sldId="316"/>
            <ac:picMk id="8" creationId="{F88D9C82-2CF8-46E7-8E9C-392578559A43}"/>
          </ac:picMkLst>
        </pc:picChg>
      </pc:sldChg>
      <pc:sldChg chg="addSp delSp modSp add mod">
        <pc:chgData name="최 석준" userId="6f687b8e7e57ada7" providerId="LiveId" clId="{D29E4454-8431-413B-A8B1-F9DB134E62E1}" dt="2022-01-24T03:45:50.136" v="2116" actId="1036"/>
        <pc:sldMkLst>
          <pc:docMk/>
          <pc:sldMk cId="186155604" sldId="317"/>
        </pc:sldMkLst>
        <pc:spChg chg="mod">
          <ac:chgData name="최 석준" userId="6f687b8e7e57ada7" providerId="LiveId" clId="{D29E4454-8431-413B-A8B1-F9DB134E62E1}" dt="2022-01-24T03:44:52.497" v="2100" actId="20577"/>
          <ac:spMkLst>
            <pc:docMk/>
            <pc:sldMk cId="186155604" sldId="317"/>
            <ac:spMk id="2" creationId="{E9D747AC-1C47-42B5-9DC1-793B27A2C858}"/>
          </ac:spMkLst>
        </pc:spChg>
        <pc:picChg chg="add del mod">
          <ac:chgData name="최 석준" userId="6f687b8e7e57ada7" providerId="LiveId" clId="{D29E4454-8431-413B-A8B1-F9DB134E62E1}" dt="2022-01-24T03:45:18.617" v="2105" actId="478"/>
          <ac:picMkLst>
            <pc:docMk/>
            <pc:sldMk cId="186155604" sldId="317"/>
            <ac:picMk id="7" creationId="{0563B282-CC7C-491E-8C59-A040840399E3}"/>
          </ac:picMkLst>
        </pc:picChg>
        <pc:picChg chg="del">
          <ac:chgData name="최 석준" userId="6f687b8e7e57ada7" providerId="LiveId" clId="{D29E4454-8431-413B-A8B1-F9DB134E62E1}" dt="2022-01-24T03:45:04.338" v="2101" actId="478"/>
          <ac:picMkLst>
            <pc:docMk/>
            <pc:sldMk cId="186155604" sldId="317"/>
            <ac:picMk id="8" creationId="{F88D9C82-2CF8-46E7-8E9C-392578559A43}"/>
          </ac:picMkLst>
        </pc:picChg>
        <pc:picChg chg="add mod">
          <ac:chgData name="최 석준" userId="6f687b8e7e57ada7" providerId="LiveId" clId="{D29E4454-8431-413B-A8B1-F9DB134E62E1}" dt="2022-01-24T03:45:50.136" v="2116" actId="1036"/>
          <ac:picMkLst>
            <pc:docMk/>
            <pc:sldMk cId="186155604" sldId="317"/>
            <ac:picMk id="10" creationId="{B838C250-A81E-4042-934B-EEAAB7D11D68}"/>
          </ac:picMkLst>
        </pc:picChg>
      </pc:sldChg>
      <pc:sldMasterChg chg="delSp mod modSldLayout">
        <pc:chgData name="최 석준" userId="6f687b8e7e57ada7" providerId="LiveId" clId="{D29E4454-8431-413B-A8B1-F9DB134E62E1}" dt="2022-01-20T06:09:00.860" v="33" actId="478"/>
        <pc:sldMasterMkLst>
          <pc:docMk/>
          <pc:sldMasterMk cId="437786183" sldId="2147483660"/>
        </pc:sldMasterMkLst>
        <pc:spChg chg="del">
          <ac:chgData name="최 석준" userId="6f687b8e7e57ada7" providerId="LiveId" clId="{D29E4454-8431-413B-A8B1-F9DB134E62E1}" dt="2022-01-20T06:08:46.282" v="27" actId="478"/>
          <ac:spMkLst>
            <pc:docMk/>
            <pc:sldMasterMk cId="437786183" sldId="2147483660"/>
            <ac:spMk id="18" creationId="{DA9ACA7F-C105-4EA5-AD9E-91BD003FB58B}"/>
          </ac:spMkLst>
        </pc:spChg>
        <pc:sldLayoutChg chg="delSp mod">
          <pc:chgData name="최 석준" userId="6f687b8e7e57ada7" providerId="LiveId" clId="{D29E4454-8431-413B-A8B1-F9DB134E62E1}" dt="2022-01-20T06:08:49.410" v="28" actId="478"/>
          <pc:sldLayoutMkLst>
            <pc:docMk/>
            <pc:sldMasterMk cId="437786183" sldId="2147483660"/>
            <pc:sldLayoutMk cId="483520469" sldId="2147483661"/>
          </pc:sldLayoutMkLst>
          <pc:spChg chg="del">
            <ac:chgData name="최 석준" userId="6f687b8e7e57ada7" providerId="LiveId" clId="{D29E4454-8431-413B-A8B1-F9DB134E62E1}" dt="2022-01-20T06:08:49.410" v="28" actId="478"/>
            <ac:spMkLst>
              <pc:docMk/>
              <pc:sldMasterMk cId="437786183" sldId="2147483660"/>
              <pc:sldLayoutMk cId="483520469" sldId="2147483661"/>
              <ac:spMk id="21" creationId="{0B256E6B-D8E1-4CA8-B3FC-940DB69163B1}"/>
            </ac:spMkLst>
          </pc:spChg>
        </pc:sldLayoutChg>
        <pc:sldLayoutChg chg="delSp mod">
          <pc:chgData name="최 석준" userId="6f687b8e7e57ada7" providerId="LiveId" clId="{D29E4454-8431-413B-A8B1-F9DB134E62E1}" dt="2022-01-20T06:08:40.835" v="25" actId="478"/>
          <pc:sldLayoutMkLst>
            <pc:docMk/>
            <pc:sldMasterMk cId="437786183" sldId="2147483660"/>
            <pc:sldLayoutMk cId="1726446289" sldId="2147483662"/>
          </pc:sldLayoutMkLst>
          <pc:spChg chg="del">
            <ac:chgData name="최 석준" userId="6f687b8e7e57ada7" providerId="LiveId" clId="{D29E4454-8431-413B-A8B1-F9DB134E62E1}" dt="2022-01-20T06:08:40.835" v="25" actId="478"/>
            <ac:spMkLst>
              <pc:docMk/>
              <pc:sldMasterMk cId="437786183" sldId="2147483660"/>
              <pc:sldLayoutMk cId="1726446289" sldId="2147483662"/>
              <ac:spMk id="9" creationId="{64FEE34C-8726-48BF-A59A-BE8157DB5078}"/>
            </ac:spMkLst>
          </pc:spChg>
        </pc:sldLayoutChg>
        <pc:sldLayoutChg chg="delSp mod">
          <pc:chgData name="최 석준" userId="6f687b8e7e57ada7" providerId="LiveId" clId="{D29E4454-8431-413B-A8B1-F9DB134E62E1}" dt="2022-01-20T06:08:43.957" v="26" actId="478"/>
          <pc:sldLayoutMkLst>
            <pc:docMk/>
            <pc:sldMasterMk cId="437786183" sldId="2147483660"/>
            <pc:sldLayoutMk cId="3176671081" sldId="2147483664"/>
          </pc:sldLayoutMkLst>
          <pc:spChg chg="del">
            <ac:chgData name="최 석준" userId="6f687b8e7e57ada7" providerId="LiveId" clId="{D29E4454-8431-413B-A8B1-F9DB134E62E1}" dt="2022-01-20T06:08:43.957" v="26" actId="478"/>
            <ac:spMkLst>
              <pc:docMk/>
              <pc:sldMasterMk cId="437786183" sldId="2147483660"/>
              <pc:sldLayoutMk cId="3176671081" sldId="2147483664"/>
              <ac:spMk id="9" creationId="{95152B9C-DE1F-45CF-B417-DCC855B6E035}"/>
            </ac:spMkLst>
          </pc:spChg>
        </pc:sldLayoutChg>
        <pc:sldLayoutChg chg="delSp mod">
          <pc:chgData name="최 석준" userId="6f687b8e7e57ada7" providerId="LiveId" clId="{D29E4454-8431-413B-A8B1-F9DB134E62E1}" dt="2022-01-20T06:08:54.636" v="29" actId="478"/>
          <pc:sldLayoutMkLst>
            <pc:docMk/>
            <pc:sldMasterMk cId="437786183" sldId="2147483660"/>
            <pc:sldLayoutMk cId="3865587630" sldId="2147483665"/>
          </pc:sldLayoutMkLst>
          <pc:spChg chg="del">
            <ac:chgData name="최 석준" userId="6f687b8e7e57ada7" providerId="LiveId" clId="{D29E4454-8431-413B-A8B1-F9DB134E62E1}" dt="2022-01-20T06:08:54.636" v="29" actId="478"/>
            <ac:spMkLst>
              <pc:docMk/>
              <pc:sldMasterMk cId="437786183" sldId="2147483660"/>
              <pc:sldLayoutMk cId="3865587630" sldId="2147483665"/>
              <ac:spMk id="11" creationId="{75187802-2353-438C-A8C1-1E5E7E819095}"/>
            </ac:spMkLst>
          </pc:spChg>
        </pc:sldLayoutChg>
        <pc:sldLayoutChg chg="delSp mod">
          <pc:chgData name="최 석준" userId="6f687b8e7e57ada7" providerId="LiveId" clId="{D29E4454-8431-413B-A8B1-F9DB134E62E1}" dt="2022-01-20T06:08:56.346" v="30" actId="478"/>
          <pc:sldLayoutMkLst>
            <pc:docMk/>
            <pc:sldMasterMk cId="437786183" sldId="2147483660"/>
            <pc:sldLayoutMk cId="3211114449" sldId="2147483666"/>
          </pc:sldLayoutMkLst>
          <pc:spChg chg="del">
            <ac:chgData name="최 석준" userId="6f687b8e7e57ada7" providerId="LiveId" clId="{D29E4454-8431-413B-A8B1-F9DB134E62E1}" dt="2022-01-20T06:08:56.346" v="30" actId="478"/>
            <ac:spMkLst>
              <pc:docMk/>
              <pc:sldMasterMk cId="437786183" sldId="2147483660"/>
              <pc:sldLayoutMk cId="3211114449" sldId="2147483666"/>
              <ac:spMk id="6" creationId="{8B4DEF83-77C9-4C79-ABA8-34AAD223A06B}"/>
            </ac:spMkLst>
          </pc:spChg>
        </pc:sldLayoutChg>
        <pc:sldLayoutChg chg="delSp mod">
          <pc:chgData name="최 석준" userId="6f687b8e7e57ada7" providerId="LiveId" clId="{D29E4454-8431-413B-A8B1-F9DB134E62E1}" dt="2022-01-20T06:08:57.917" v="31" actId="478"/>
          <pc:sldLayoutMkLst>
            <pc:docMk/>
            <pc:sldMasterMk cId="437786183" sldId="2147483660"/>
            <pc:sldLayoutMk cId="2537411765" sldId="2147483667"/>
          </pc:sldLayoutMkLst>
          <pc:spChg chg="del">
            <ac:chgData name="최 석준" userId="6f687b8e7e57ada7" providerId="LiveId" clId="{D29E4454-8431-413B-A8B1-F9DB134E62E1}" dt="2022-01-20T06:08:57.917" v="31" actId="478"/>
            <ac:spMkLst>
              <pc:docMk/>
              <pc:sldMasterMk cId="437786183" sldId="2147483660"/>
              <pc:sldLayoutMk cId="2537411765" sldId="2147483667"/>
              <ac:spMk id="2" creationId="{FAA0B8DD-7AE0-4990-BFA8-FD5C30561CF3}"/>
            </ac:spMkLst>
          </pc:spChg>
        </pc:sldLayoutChg>
        <pc:sldLayoutChg chg="delSp mod">
          <pc:chgData name="최 석준" userId="6f687b8e7e57ada7" providerId="LiveId" clId="{D29E4454-8431-413B-A8B1-F9DB134E62E1}" dt="2022-01-20T06:08:59.260" v="32" actId="478"/>
          <pc:sldLayoutMkLst>
            <pc:docMk/>
            <pc:sldMasterMk cId="437786183" sldId="2147483660"/>
            <pc:sldLayoutMk cId="1982369901" sldId="2147483668"/>
          </pc:sldLayoutMkLst>
          <pc:spChg chg="del">
            <ac:chgData name="최 석준" userId="6f687b8e7e57ada7" providerId="LiveId" clId="{D29E4454-8431-413B-A8B1-F9DB134E62E1}" dt="2022-01-20T06:08:59.260" v="32" actId="478"/>
            <ac:spMkLst>
              <pc:docMk/>
              <pc:sldMasterMk cId="437786183" sldId="2147483660"/>
              <pc:sldLayoutMk cId="1982369901" sldId="2147483668"/>
              <ac:spMk id="8" creationId="{A45EF0F1-86BB-4974-92C1-80ED47203FF1}"/>
            </ac:spMkLst>
          </pc:spChg>
        </pc:sldLayoutChg>
        <pc:sldLayoutChg chg="delSp mod">
          <pc:chgData name="최 석준" userId="6f687b8e7e57ada7" providerId="LiveId" clId="{D29E4454-8431-413B-A8B1-F9DB134E62E1}" dt="2022-01-20T06:09:00.860" v="33" actId="478"/>
          <pc:sldLayoutMkLst>
            <pc:docMk/>
            <pc:sldMasterMk cId="437786183" sldId="2147483660"/>
            <pc:sldLayoutMk cId="3325555357" sldId="2147483669"/>
          </pc:sldLayoutMkLst>
          <pc:spChg chg="del">
            <ac:chgData name="최 석준" userId="6f687b8e7e57ada7" providerId="LiveId" clId="{D29E4454-8431-413B-A8B1-F9DB134E62E1}" dt="2022-01-20T06:09:00.860" v="33" actId="478"/>
            <ac:spMkLst>
              <pc:docMk/>
              <pc:sldMasterMk cId="437786183" sldId="2147483660"/>
              <pc:sldLayoutMk cId="3325555357" sldId="2147483669"/>
              <ac:spMk id="8" creationId="{B2FA6864-2F75-4E9B-91A3-D930D9E19159}"/>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D59018-6AF1-E143-86C9-CA28F167CE25}" type="datetimeFigureOut">
              <a:rPr lang="en-US" smtClean="0"/>
              <a:t>1/27/2022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1BE1EE-CD29-2047-8800-BBF04764B399}" type="slidenum">
              <a:rPr lang="en-US" smtClean="0"/>
              <a:t>‹#›</a:t>
            </a:fld>
            <a:endParaRPr lang="en-US"/>
          </a:p>
        </p:txBody>
      </p:sp>
    </p:spTree>
    <p:extLst>
      <p:ext uri="{BB962C8B-B14F-4D97-AF65-F5344CB8AC3E}">
        <p14:creationId xmlns:p14="http://schemas.microsoft.com/office/powerpoint/2010/main" val="34534030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https://forms.gle/yNSw12Cyk1dYCDpX8</a:t>
            </a:r>
          </a:p>
          <a:p>
            <a:endParaRPr lang="ko-KR" altLang="en-US" dirty="0"/>
          </a:p>
        </p:txBody>
      </p:sp>
      <p:sp>
        <p:nvSpPr>
          <p:cNvPr id="4" name="슬라이드 번호 개체 틀 3"/>
          <p:cNvSpPr>
            <a:spLocks noGrp="1"/>
          </p:cNvSpPr>
          <p:nvPr>
            <p:ph type="sldNum" sz="quarter" idx="5"/>
          </p:nvPr>
        </p:nvSpPr>
        <p:spPr/>
        <p:txBody>
          <a:bodyPr/>
          <a:lstStyle/>
          <a:p>
            <a:fld id="{4B1BE1EE-CD29-2047-8800-BBF04764B399}" type="slidenum">
              <a:rPr lang="en-US" smtClean="0"/>
              <a:t>2</a:t>
            </a:fld>
            <a:endParaRPr lang="en-US"/>
          </a:p>
        </p:txBody>
      </p:sp>
    </p:spTree>
    <p:extLst>
      <p:ext uri="{BB962C8B-B14F-4D97-AF65-F5344CB8AC3E}">
        <p14:creationId xmlns:p14="http://schemas.microsoft.com/office/powerpoint/2010/main" val="186337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fontAlgn="base">
              <a:buFont typeface="+mj-lt"/>
              <a:buAutoNum type="alphaLcPeriod"/>
            </a:pPr>
            <a:r>
              <a:rPr lang="en-US" altLang="ko-KR" b="0" i="0" dirty="0">
                <a:solidFill>
                  <a:srgbClr val="333333"/>
                </a:solidFill>
                <a:effectLst/>
                <a:latin typeface="inherit"/>
              </a:rPr>
              <a:t> P</a:t>
            </a:r>
            <a:r>
              <a:rPr lang="en-US" altLang="ko-KR" b="0" i="0" dirty="0">
                <a:solidFill>
                  <a:srgbClr val="333333"/>
                </a:solidFill>
                <a:effectLst/>
                <a:latin typeface="Helvetica Neue"/>
              </a:rPr>
              <a:t>(35–44 | more likely)=329/1329=0.248</a:t>
            </a:r>
          </a:p>
          <a:p>
            <a:pPr algn="l" fontAlgn="base">
              <a:buFont typeface="+mj-lt"/>
              <a:buAutoNum type="alphaLcPeriod"/>
            </a:pPr>
            <a:r>
              <a:rPr lang="en-US" altLang="ko-KR" b="0" i="0" dirty="0">
                <a:solidFill>
                  <a:srgbClr val="333333"/>
                </a:solidFill>
                <a:effectLst/>
                <a:latin typeface="inherit"/>
              </a:rPr>
              <a:t> P</a:t>
            </a:r>
            <a:r>
              <a:rPr lang="en-US" altLang="ko-KR" b="0" i="0" dirty="0">
                <a:solidFill>
                  <a:srgbClr val="333333"/>
                </a:solidFill>
                <a:effectLst/>
                <a:latin typeface="Helvetica Neue"/>
              </a:rPr>
              <a:t>(more likely | 35–44) =329/536=0.614</a:t>
            </a:r>
          </a:p>
          <a:p>
            <a:pPr algn="l" fontAlgn="base">
              <a:buFont typeface="+mj-lt"/>
              <a:buAutoNum type="alphaLcPeriod"/>
            </a:pPr>
            <a:r>
              <a:rPr lang="en-US" altLang="ko-KR" b="0" i="0" dirty="0">
                <a:solidFill>
                  <a:srgbClr val="333333"/>
                </a:solidFill>
                <a:effectLst/>
                <a:latin typeface="Helvetica Neue"/>
              </a:rPr>
              <a:t> No; they are less likely to buy American; 238/542=0.439 for 18- to 34-year-olds compared to 1329/2160=0.615 in general.</a:t>
            </a:r>
          </a:p>
          <a:p>
            <a:endParaRPr lang="ko-KR" altLang="en-US" dirty="0"/>
          </a:p>
        </p:txBody>
      </p:sp>
      <p:sp>
        <p:nvSpPr>
          <p:cNvPr id="4" name="슬라이드 번호 개체 틀 3"/>
          <p:cNvSpPr>
            <a:spLocks noGrp="1"/>
          </p:cNvSpPr>
          <p:nvPr>
            <p:ph type="sldNum" sz="quarter" idx="5"/>
          </p:nvPr>
        </p:nvSpPr>
        <p:spPr/>
        <p:txBody>
          <a:bodyPr/>
          <a:lstStyle/>
          <a:p>
            <a:fld id="{4B1BE1EE-CD29-2047-8800-BBF04764B399}" type="slidenum">
              <a:rPr lang="en-US" smtClean="0"/>
              <a:t>19</a:t>
            </a:fld>
            <a:endParaRPr lang="en-US"/>
          </a:p>
        </p:txBody>
      </p:sp>
    </p:spTree>
    <p:extLst>
      <p:ext uri="{BB962C8B-B14F-4D97-AF65-F5344CB8AC3E}">
        <p14:creationId xmlns:p14="http://schemas.microsoft.com/office/powerpoint/2010/main" val="3813507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4B1BE1EE-CD29-2047-8800-BBF04764B399}" type="slidenum">
              <a:rPr lang="en-US" smtClean="0"/>
              <a:t>20</a:t>
            </a:fld>
            <a:endParaRPr lang="en-US"/>
          </a:p>
        </p:txBody>
      </p:sp>
    </p:spTree>
    <p:extLst>
      <p:ext uri="{BB962C8B-B14F-4D97-AF65-F5344CB8AC3E}">
        <p14:creationId xmlns:p14="http://schemas.microsoft.com/office/powerpoint/2010/main" val="2787832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random short-term results = outcomes</a:t>
            </a:r>
            <a:endParaRPr lang="ko-KR" altLang="en-US" dirty="0"/>
          </a:p>
        </p:txBody>
      </p:sp>
      <p:sp>
        <p:nvSpPr>
          <p:cNvPr id="4" name="슬라이드 번호 개체 틀 3"/>
          <p:cNvSpPr>
            <a:spLocks noGrp="1"/>
          </p:cNvSpPr>
          <p:nvPr>
            <p:ph type="sldNum" sz="quarter" idx="5"/>
          </p:nvPr>
        </p:nvSpPr>
        <p:spPr/>
        <p:txBody>
          <a:bodyPr/>
          <a:lstStyle/>
          <a:p>
            <a:fld id="{4B1BE1EE-CD29-2047-8800-BBF04764B399}" type="slidenum">
              <a:rPr lang="en-US" smtClean="0"/>
              <a:t>3</a:t>
            </a:fld>
            <a:endParaRPr lang="en-US"/>
          </a:p>
        </p:txBody>
      </p:sp>
    </p:spTree>
    <p:extLst>
      <p:ext uri="{BB962C8B-B14F-4D97-AF65-F5344CB8AC3E}">
        <p14:creationId xmlns:p14="http://schemas.microsoft.com/office/powerpoint/2010/main" val="1329393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[5.1.13] </a:t>
            </a:r>
            <a:r>
              <a:rPr lang="en-US" altLang="ko-KR" b="0" i="0" dirty="0">
                <a:solidFill>
                  <a:srgbClr val="333333"/>
                </a:solidFill>
                <a:effectLst/>
                <a:latin typeface="Helvetica Neue"/>
              </a:rPr>
              <a:t>In 100 elections, where a senate candidate is winning his/her election with a 5% lead in the average of polls with a week until the election, we would expect the leading candidate to win about 89 of the elections.</a:t>
            </a:r>
          </a:p>
          <a:p>
            <a:r>
              <a:rPr lang="en-US" altLang="ko-KR" b="0" i="0" dirty="0">
                <a:solidFill>
                  <a:srgbClr val="333333"/>
                </a:solidFill>
                <a:effectLst/>
                <a:latin typeface="Helvetica Neue"/>
              </a:rPr>
              <a:t>[5.1.15] The empirical probability is 0.95.</a:t>
            </a:r>
          </a:p>
          <a:p>
            <a:r>
              <a:rPr lang="en-US" altLang="ko-KR" b="0" i="0" dirty="0">
                <a:solidFill>
                  <a:srgbClr val="333333"/>
                </a:solidFill>
                <a:effectLst/>
                <a:latin typeface="Helvetica Neue"/>
              </a:rPr>
              <a:t>[5.1.17] Since the outcomes are not equally likely, P(2) is not 1/11.</a:t>
            </a:r>
            <a:endParaRPr lang="ko-KR" altLang="en-US" dirty="0"/>
          </a:p>
        </p:txBody>
      </p:sp>
      <p:sp>
        <p:nvSpPr>
          <p:cNvPr id="4" name="슬라이드 번호 개체 틀 3"/>
          <p:cNvSpPr>
            <a:spLocks noGrp="1"/>
          </p:cNvSpPr>
          <p:nvPr>
            <p:ph type="sldNum" sz="quarter" idx="5"/>
          </p:nvPr>
        </p:nvSpPr>
        <p:spPr/>
        <p:txBody>
          <a:bodyPr/>
          <a:lstStyle/>
          <a:p>
            <a:fld id="{4B1BE1EE-CD29-2047-8800-BBF04764B399}" type="slidenum">
              <a:rPr lang="en-US" smtClean="0"/>
              <a:t>4</a:t>
            </a:fld>
            <a:endParaRPr lang="en-US"/>
          </a:p>
        </p:txBody>
      </p:sp>
    </p:spTree>
    <p:extLst>
      <p:ext uri="{BB962C8B-B14F-4D97-AF65-F5344CB8AC3E}">
        <p14:creationId xmlns:p14="http://schemas.microsoft.com/office/powerpoint/2010/main" val="3430622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[5.1.23] 3/10 = 0.3</a:t>
            </a:r>
          </a:p>
          <a:p>
            <a:r>
              <a:rPr lang="en-US" altLang="ko-KR" dirty="0"/>
              <a:t>[5.1.25] 4/10 = 0.4</a:t>
            </a:r>
          </a:p>
          <a:p>
            <a:r>
              <a:rPr lang="en-US" altLang="ko-KR" dirty="0"/>
              <a:t>[5.1.39] </a:t>
            </a:r>
            <a:r>
              <a:rPr lang="en-US" altLang="ko-KR" b="0" i="0" dirty="0">
                <a:solidFill>
                  <a:srgbClr val="333333"/>
                </a:solidFill>
                <a:effectLst/>
                <a:latin typeface="Helvetica Neue"/>
              </a:rPr>
              <a:t>A, B, C, and F are consistent with the definition of a probability model.</a:t>
            </a:r>
          </a:p>
          <a:p>
            <a:r>
              <a:rPr lang="en-US" altLang="ko-KR" b="0" i="0" dirty="0">
                <a:solidFill>
                  <a:srgbClr val="333333"/>
                </a:solidFill>
                <a:effectLst/>
                <a:latin typeface="Helvetica Neue"/>
              </a:rPr>
              <a:t>[5.1.40] A</a:t>
            </a:r>
          </a:p>
          <a:p>
            <a:r>
              <a:rPr lang="en-US" altLang="ko-KR" dirty="0"/>
              <a:t>[5.1.41] B</a:t>
            </a:r>
          </a:p>
          <a:p>
            <a:r>
              <a:rPr lang="en-US" altLang="ko-KR" dirty="0"/>
              <a:t>[5.1.42] F</a:t>
            </a:r>
            <a:endParaRPr lang="ko-KR" altLang="en-US" dirty="0"/>
          </a:p>
        </p:txBody>
      </p:sp>
      <p:sp>
        <p:nvSpPr>
          <p:cNvPr id="4" name="슬라이드 번호 개체 틀 3"/>
          <p:cNvSpPr>
            <a:spLocks noGrp="1"/>
          </p:cNvSpPr>
          <p:nvPr>
            <p:ph type="sldNum" sz="quarter" idx="5"/>
          </p:nvPr>
        </p:nvSpPr>
        <p:spPr/>
        <p:txBody>
          <a:bodyPr/>
          <a:lstStyle/>
          <a:p>
            <a:fld id="{4B1BE1EE-CD29-2047-8800-BBF04764B399}" type="slidenum">
              <a:rPr lang="en-US" smtClean="0"/>
              <a:t>7</a:t>
            </a:fld>
            <a:endParaRPr lang="en-US"/>
          </a:p>
        </p:txBody>
      </p:sp>
    </p:spTree>
    <p:extLst>
      <p:ext uri="{BB962C8B-B14F-4D97-AF65-F5344CB8AC3E}">
        <p14:creationId xmlns:p14="http://schemas.microsoft.com/office/powerpoint/2010/main" val="3285407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ko-KR" dirty="0"/>
              <a:t>Setting: Let S denote the sample space of a probability experiment and let E and F denote events. </a:t>
            </a:r>
            <a:endParaRPr lang="ko-KR" altLang="en-US" dirty="0"/>
          </a:p>
          <a:p>
            <a:endParaRPr lang="ko-KR" altLang="en-US" dirty="0"/>
          </a:p>
        </p:txBody>
      </p:sp>
      <p:sp>
        <p:nvSpPr>
          <p:cNvPr id="4" name="슬라이드 번호 개체 틀 3"/>
          <p:cNvSpPr>
            <a:spLocks noGrp="1"/>
          </p:cNvSpPr>
          <p:nvPr>
            <p:ph type="sldNum" sz="quarter" idx="5"/>
          </p:nvPr>
        </p:nvSpPr>
        <p:spPr/>
        <p:txBody>
          <a:bodyPr/>
          <a:lstStyle/>
          <a:p>
            <a:fld id="{4B1BE1EE-CD29-2047-8800-BBF04764B399}" type="slidenum">
              <a:rPr lang="en-US" smtClean="0"/>
              <a:t>9</a:t>
            </a:fld>
            <a:endParaRPr lang="en-US"/>
          </a:p>
        </p:txBody>
      </p:sp>
    </p:spTree>
    <p:extLst>
      <p:ext uri="{BB962C8B-B14F-4D97-AF65-F5344CB8AC3E}">
        <p14:creationId xmlns:p14="http://schemas.microsoft.com/office/powerpoint/2010/main" val="4213184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[5.2.13] 0.55</a:t>
            </a:r>
          </a:p>
          <a:p>
            <a:r>
              <a:rPr lang="en-US" altLang="ko-KR" dirty="0"/>
              <a:t>[5.2.14] 0.1</a:t>
            </a:r>
          </a:p>
          <a:p>
            <a:r>
              <a:rPr lang="en-US" altLang="ko-KR" dirty="0"/>
              <a:t>[5.2.15] 0.7</a:t>
            </a:r>
          </a:p>
          <a:p>
            <a:r>
              <a:rPr lang="en-US" altLang="ko-KR" dirty="0"/>
              <a:t>[5.2.16] 0</a:t>
            </a:r>
          </a:p>
          <a:p>
            <a:r>
              <a:rPr lang="en-US" altLang="ko-KR" dirty="0"/>
              <a:t>[5.2.17] 0.75</a:t>
            </a:r>
          </a:p>
          <a:p>
            <a:r>
              <a:rPr lang="en-US" altLang="ko-KR" dirty="0"/>
              <a:t>[5.2.18] 0.55</a:t>
            </a:r>
            <a:endParaRPr lang="ko-KR" altLang="en-US" dirty="0"/>
          </a:p>
        </p:txBody>
      </p:sp>
      <p:sp>
        <p:nvSpPr>
          <p:cNvPr id="4" name="슬라이드 번호 개체 틀 3"/>
          <p:cNvSpPr>
            <a:spLocks noGrp="1"/>
          </p:cNvSpPr>
          <p:nvPr>
            <p:ph type="sldNum" sz="quarter" idx="5"/>
          </p:nvPr>
        </p:nvSpPr>
        <p:spPr/>
        <p:txBody>
          <a:bodyPr/>
          <a:lstStyle/>
          <a:p>
            <a:fld id="{4B1BE1EE-CD29-2047-8800-BBF04764B399}" type="slidenum">
              <a:rPr lang="en-US" smtClean="0"/>
              <a:t>10</a:t>
            </a:fld>
            <a:endParaRPr lang="en-US"/>
          </a:p>
        </p:txBody>
      </p:sp>
    </p:spTree>
    <p:extLst>
      <p:ext uri="{BB962C8B-B14F-4D97-AF65-F5344CB8AC3E}">
        <p14:creationId xmlns:p14="http://schemas.microsoft.com/office/powerpoint/2010/main" val="2683407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1" dirty="0"/>
              <a:t>[5.2.31]: example problem [5.2.32]: for students</a:t>
            </a:r>
          </a:p>
          <a:p>
            <a:r>
              <a:rPr lang="en-US" altLang="ko-KR" dirty="0"/>
              <a:t>[5.2.31] P(heart or club) = 1/2 = 0.5, P(heart or club or diamond) = 3/4 = 0.75, P(ace or heart) = (4+13-1)/52=16/52=4/13=0.308</a:t>
            </a:r>
          </a:p>
          <a:p>
            <a:endParaRPr lang="ko-KR" altLang="en-US" dirty="0"/>
          </a:p>
        </p:txBody>
      </p:sp>
      <p:sp>
        <p:nvSpPr>
          <p:cNvPr id="4" name="슬라이드 번호 개체 틀 3"/>
          <p:cNvSpPr>
            <a:spLocks noGrp="1"/>
          </p:cNvSpPr>
          <p:nvPr>
            <p:ph type="sldNum" sz="quarter" idx="5"/>
          </p:nvPr>
        </p:nvSpPr>
        <p:spPr/>
        <p:txBody>
          <a:bodyPr/>
          <a:lstStyle/>
          <a:p>
            <a:fld id="{4B1BE1EE-CD29-2047-8800-BBF04764B399}" type="slidenum">
              <a:rPr lang="en-US" smtClean="0"/>
              <a:t>12</a:t>
            </a:fld>
            <a:endParaRPr lang="en-US"/>
          </a:p>
        </p:txBody>
      </p:sp>
    </p:spTree>
    <p:extLst>
      <p:ext uri="{BB962C8B-B14F-4D97-AF65-F5344CB8AC3E}">
        <p14:creationId xmlns:p14="http://schemas.microsoft.com/office/powerpoint/2010/main" val="2228905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[5.3.7] Dependent, Dependent, Independent</a:t>
            </a:r>
          </a:p>
          <a:p>
            <a:r>
              <a:rPr lang="en-US" altLang="ko-KR" dirty="0"/>
              <a:t>[5.3.15] P(all five are negative) = 0.995^5 = 0.9752, P(at least one is positive) = 1-0.9752 = 0.0248</a:t>
            </a:r>
            <a:endParaRPr lang="ko-KR" altLang="en-US" dirty="0"/>
          </a:p>
        </p:txBody>
      </p:sp>
      <p:sp>
        <p:nvSpPr>
          <p:cNvPr id="4" name="슬라이드 번호 개체 틀 3"/>
          <p:cNvSpPr>
            <a:spLocks noGrp="1"/>
          </p:cNvSpPr>
          <p:nvPr>
            <p:ph type="sldNum" sz="quarter" idx="5"/>
          </p:nvPr>
        </p:nvSpPr>
        <p:spPr/>
        <p:txBody>
          <a:bodyPr/>
          <a:lstStyle/>
          <a:p>
            <a:fld id="{4B1BE1EE-CD29-2047-8800-BBF04764B399}" type="slidenum">
              <a:rPr lang="en-US" smtClean="0"/>
              <a:t>14</a:t>
            </a:fld>
            <a:endParaRPr lang="en-US"/>
          </a:p>
        </p:txBody>
      </p:sp>
    </p:spTree>
    <p:extLst>
      <p:ext uri="{BB962C8B-B14F-4D97-AF65-F5344CB8AC3E}">
        <p14:creationId xmlns:p14="http://schemas.microsoft.com/office/powerpoint/2010/main" val="1745843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[5.4.3] P(F|E)=0.6/0.8=0.75</a:t>
            </a:r>
          </a:p>
          <a:p>
            <a:r>
              <a:rPr lang="en-US" altLang="ko-KR" dirty="0"/>
              <a:t>[5.4.15] P(unemployed | dropout) = 0.021/0.08=0.263</a:t>
            </a:r>
            <a:endParaRPr lang="ko-KR" altLang="en-US" dirty="0"/>
          </a:p>
        </p:txBody>
      </p:sp>
      <p:sp>
        <p:nvSpPr>
          <p:cNvPr id="4" name="슬라이드 번호 개체 틀 3"/>
          <p:cNvSpPr>
            <a:spLocks noGrp="1"/>
          </p:cNvSpPr>
          <p:nvPr>
            <p:ph type="sldNum" sz="quarter" idx="5"/>
          </p:nvPr>
        </p:nvSpPr>
        <p:spPr/>
        <p:txBody>
          <a:bodyPr/>
          <a:lstStyle/>
          <a:p>
            <a:fld id="{4B1BE1EE-CD29-2047-8800-BBF04764B399}" type="slidenum">
              <a:rPr lang="en-US" smtClean="0"/>
              <a:t>17</a:t>
            </a:fld>
            <a:endParaRPr lang="en-US"/>
          </a:p>
        </p:txBody>
      </p:sp>
    </p:spTree>
    <p:extLst>
      <p:ext uri="{BB962C8B-B14F-4D97-AF65-F5344CB8AC3E}">
        <p14:creationId xmlns:p14="http://schemas.microsoft.com/office/powerpoint/2010/main" val="1480647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2"/>
          <p:cNvSpPr>
            <a:spLocks noGrp="1" noChangeAspect="1"/>
          </p:cNvSpPr>
          <p:nvPr>
            <p:ph type="pic" idx="13"/>
          </p:nvPr>
        </p:nvSpPr>
        <p:spPr>
          <a:xfrm>
            <a:off x="0" y="0"/>
            <a:ext cx="12192000" cy="603504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 name="Subtitle 2"/>
          <p:cNvSpPr>
            <a:spLocks noGrp="1"/>
          </p:cNvSpPr>
          <p:nvPr>
            <p:ph type="subTitle" idx="1"/>
          </p:nvPr>
        </p:nvSpPr>
        <p:spPr>
          <a:xfrm>
            <a:off x="1577472" y="3602038"/>
            <a:ext cx="9144000" cy="1655762"/>
          </a:xfrm>
          <a:ln>
            <a:noFill/>
          </a:ln>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Title 11"/>
          <p:cNvSpPr>
            <a:spLocks noGrp="1"/>
          </p:cNvSpPr>
          <p:nvPr>
            <p:ph type="title" hasCustomPrompt="1"/>
          </p:nvPr>
        </p:nvSpPr>
        <p:spPr>
          <a:xfrm>
            <a:off x="3168323" y="1447952"/>
            <a:ext cx="5868737" cy="1800557"/>
          </a:xfrm>
          <a:ln>
            <a:solidFill>
              <a:schemeClr val="bg1"/>
            </a:solidFill>
          </a:ln>
          <a:effectLst>
            <a:outerShdw blurRad="50800" dist="38100" dir="2700000" algn="tl" rotWithShape="0">
              <a:prstClr val="black">
                <a:alpha val="40000"/>
              </a:prstClr>
            </a:outerShdw>
          </a:effectLst>
        </p:spPr>
        <p:txBody>
          <a:bodyPr>
            <a:normAutofit/>
          </a:bodyPr>
          <a:lstStyle>
            <a:lvl1pPr algn="ctr">
              <a:defRPr sz="2800">
                <a:solidFill>
                  <a:srgbClr val="FFFFFF"/>
                </a:solidFill>
              </a:defRPr>
            </a:lvl1pPr>
          </a:lstStyle>
          <a:p>
            <a:r>
              <a:rPr lang="en-US" dirty="0"/>
              <a:t>CLICK TO EDIT MASTER TITLE STYLE</a:t>
            </a:r>
          </a:p>
        </p:txBody>
      </p:sp>
      <p:sp>
        <p:nvSpPr>
          <p:cNvPr id="22" name="바닥글 개체 틀 18">
            <a:extLst>
              <a:ext uri="{FF2B5EF4-FFF2-40B4-BE49-F238E27FC236}">
                <a16:creationId xmlns:a16="http://schemas.microsoft.com/office/drawing/2014/main" id="{D41CFD30-E9AC-45D7-BF9F-85DAA4851A47}"/>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23" name="슬라이드 번호 개체 틀 19">
            <a:extLst>
              <a:ext uri="{FF2B5EF4-FFF2-40B4-BE49-F238E27FC236}">
                <a16:creationId xmlns:a16="http://schemas.microsoft.com/office/drawing/2014/main" id="{EE5C45BF-C936-4CC4-9DD6-1F75083EDA1F}"/>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48352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Placeholder 1">
            <a:extLst>
              <a:ext uri="{FF2B5EF4-FFF2-40B4-BE49-F238E27FC236}">
                <a16:creationId xmlns:a16="http://schemas.microsoft.com/office/drawing/2014/main" id="{CD54FA48-1544-4F23-A3D5-DA6D47CB25EB}"/>
              </a:ext>
            </a:extLst>
          </p:cNvPr>
          <p:cNvSpPr>
            <a:spLocks noGrp="1"/>
          </p:cNvSpPr>
          <p:nvPr>
            <p:ph type="title"/>
          </p:nvPr>
        </p:nvSpPr>
        <p:spPr>
          <a:xfrm>
            <a:off x="838200" y="365128"/>
            <a:ext cx="10515600" cy="673964"/>
          </a:xfrm>
          <a:prstGeom prst="rect">
            <a:avLst/>
          </a:prstGeom>
        </p:spPr>
        <p:txBody>
          <a:bodyPr vert="horz" lIns="91440" tIns="45720" rIns="91440" bIns="45720" rtlCol="0" anchor="ctr">
            <a:normAutofit/>
          </a:bodyPr>
          <a:lstStyle>
            <a:lvl1pPr>
              <a:defRPr>
                <a:latin typeface="Kigelia" panose="020B0503040502020203" pitchFamily="34" charset="0"/>
                <a:cs typeface="Kigelia" panose="020B0503040502020203" pitchFamily="34" charset="0"/>
              </a:defRPr>
            </a:lvl1pPr>
          </a:lstStyle>
          <a:p>
            <a:r>
              <a:rPr lang="en-US"/>
              <a:t>Click to edit Master title style</a:t>
            </a:r>
            <a:endParaRPr lang="en-US" dirty="0"/>
          </a:p>
        </p:txBody>
      </p:sp>
      <p:sp>
        <p:nvSpPr>
          <p:cNvPr id="10" name="바닥글 개체 틀 18">
            <a:extLst>
              <a:ext uri="{FF2B5EF4-FFF2-40B4-BE49-F238E27FC236}">
                <a16:creationId xmlns:a16="http://schemas.microsoft.com/office/drawing/2014/main" id="{A4FB9667-26C4-4631-A4CC-CCD12E051E26}"/>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11" name="슬라이드 번호 개체 틀 19">
            <a:extLst>
              <a:ext uri="{FF2B5EF4-FFF2-40B4-BE49-F238E27FC236}">
                <a16:creationId xmlns:a16="http://schemas.microsoft.com/office/drawing/2014/main" id="{E50756F6-E6B1-449D-AD2A-C1F7EDB83DA2}"/>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1726446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709740"/>
            <a:ext cx="10515600" cy="2852737"/>
          </a:xfrm>
        </p:spPr>
        <p:txBody>
          <a:bodyPr anchor="b">
            <a:normAutofit/>
          </a:bodyPr>
          <a:lstStyle>
            <a:lvl1pPr>
              <a:defRPr sz="4400"/>
            </a:lvl1pPr>
          </a:lstStyle>
          <a:p>
            <a:r>
              <a:rPr lang="en-US" dirty="0"/>
              <a:t>CLICK TO EDIT MASTER TITLE STYLE</a:t>
            </a:r>
          </a:p>
        </p:txBody>
      </p:sp>
      <p:sp>
        <p:nvSpPr>
          <p:cNvPr id="3" name="Text Placeholder 2"/>
          <p:cNvSpPr>
            <a:spLocks noGrp="1"/>
          </p:cNvSpPr>
          <p:nvPr>
            <p:ph type="body" idx="1"/>
          </p:nvPr>
        </p:nvSpPr>
        <p:spPr>
          <a:xfrm>
            <a:off x="831851" y="4589465"/>
            <a:ext cx="10515600" cy="1320883"/>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 name="Picture Placeholder 9"/>
          <p:cNvSpPr>
            <a:spLocks noGrp="1"/>
          </p:cNvSpPr>
          <p:nvPr>
            <p:ph type="pic" sz="quarter" idx="13"/>
          </p:nvPr>
        </p:nvSpPr>
        <p:spPr>
          <a:xfrm>
            <a:off x="0" y="106363"/>
            <a:ext cx="12192000" cy="5895425"/>
          </a:xfrm>
        </p:spPr>
        <p:txBody>
          <a:bodyPr/>
          <a:lstStyle/>
          <a:p>
            <a:r>
              <a:rPr lang="en-US" dirty="0"/>
              <a:t>Click icon to add picture</a:t>
            </a:r>
          </a:p>
        </p:txBody>
      </p:sp>
    </p:spTree>
    <p:extLst>
      <p:ext uri="{BB962C8B-B14F-4D97-AF65-F5344CB8AC3E}">
        <p14:creationId xmlns:p14="http://schemas.microsoft.com/office/powerpoint/2010/main" val="183753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213658"/>
            <a:ext cx="5181600" cy="4705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213658"/>
            <a:ext cx="5181600" cy="4705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Placeholder 1">
            <a:extLst>
              <a:ext uri="{FF2B5EF4-FFF2-40B4-BE49-F238E27FC236}">
                <a16:creationId xmlns:a16="http://schemas.microsoft.com/office/drawing/2014/main" id="{AAAA6256-845B-40A7-B190-0D416E6A0B19}"/>
              </a:ext>
            </a:extLst>
          </p:cNvPr>
          <p:cNvSpPr>
            <a:spLocks noGrp="1"/>
          </p:cNvSpPr>
          <p:nvPr>
            <p:ph type="title"/>
          </p:nvPr>
        </p:nvSpPr>
        <p:spPr>
          <a:xfrm>
            <a:off x="838200" y="365128"/>
            <a:ext cx="10515600" cy="673964"/>
          </a:xfrm>
          <a:prstGeom prst="rect">
            <a:avLst/>
          </a:prstGeom>
        </p:spPr>
        <p:txBody>
          <a:bodyPr vert="horz" lIns="91440" tIns="45720" rIns="91440" bIns="45720" rtlCol="0" anchor="ctr">
            <a:normAutofit/>
          </a:bodyPr>
          <a:lstStyle/>
          <a:p>
            <a:r>
              <a:rPr lang="en-US" dirty="0"/>
              <a:t>Click to edit Master title style</a:t>
            </a:r>
          </a:p>
        </p:txBody>
      </p:sp>
      <p:sp>
        <p:nvSpPr>
          <p:cNvPr id="10" name="바닥글 개체 틀 18">
            <a:extLst>
              <a:ext uri="{FF2B5EF4-FFF2-40B4-BE49-F238E27FC236}">
                <a16:creationId xmlns:a16="http://schemas.microsoft.com/office/drawing/2014/main" id="{B6DAB59F-D8B1-4CFC-A80A-653EE208D1EA}"/>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11" name="슬라이드 번호 개체 틀 19">
            <a:extLst>
              <a:ext uri="{FF2B5EF4-FFF2-40B4-BE49-F238E27FC236}">
                <a16:creationId xmlns:a16="http://schemas.microsoft.com/office/drawing/2014/main" id="{182DDBED-E126-4B50-9C46-13479EE78EAD}"/>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3176671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20733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031251"/>
            <a:ext cx="5157787" cy="39123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20733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031251"/>
            <a:ext cx="5183188" cy="39123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Placeholder 1">
            <a:extLst>
              <a:ext uri="{FF2B5EF4-FFF2-40B4-BE49-F238E27FC236}">
                <a16:creationId xmlns:a16="http://schemas.microsoft.com/office/drawing/2014/main" id="{3E9EE7C0-3A3D-42BB-93A8-9D998D5564D0}"/>
              </a:ext>
            </a:extLst>
          </p:cNvPr>
          <p:cNvSpPr>
            <a:spLocks noGrp="1"/>
          </p:cNvSpPr>
          <p:nvPr>
            <p:ph type="title"/>
          </p:nvPr>
        </p:nvSpPr>
        <p:spPr>
          <a:xfrm>
            <a:off x="838200" y="365128"/>
            <a:ext cx="10515600" cy="673964"/>
          </a:xfrm>
          <a:prstGeom prst="rect">
            <a:avLst/>
          </a:prstGeom>
        </p:spPr>
        <p:txBody>
          <a:bodyPr vert="horz" lIns="91440" tIns="45720" rIns="91440" bIns="45720" rtlCol="0" anchor="ctr">
            <a:normAutofit/>
          </a:bodyPr>
          <a:lstStyle/>
          <a:p>
            <a:r>
              <a:rPr lang="en-US" dirty="0"/>
              <a:t>Click to edit Master title style</a:t>
            </a:r>
          </a:p>
        </p:txBody>
      </p:sp>
      <p:sp>
        <p:nvSpPr>
          <p:cNvPr id="12" name="바닥글 개체 틀 18">
            <a:extLst>
              <a:ext uri="{FF2B5EF4-FFF2-40B4-BE49-F238E27FC236}">
                <a16:creationId xmlns:a16="http://schemas.microsoft.com/office/drawing/2014/main" id="{B6FA34FE-072F-4169-8CE9-0A87848B2B1A}"/>
              </a:ext>
            </a:extLst>
          </p:cNvPr>
          <p:cNvSpPr>
            <a:spLocks noGrp="1"/>
          </p:cNvSpPr>
          <p:nvPr>
            <p:ph type="ftr" sz="quarter" idx="11"/>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13" name="슬라이드 번호 개체 틀 19">
            <a:extLst>
              <a:ext uri="{FF2B5EF4-FFF2-40B4-BE49-F238E27FC236}">
                <a16:creationId xmlns:a16="http://schemas.microsoft.com/office/drawing/2014/main" id="{01B333E4-6FBA-4157-B49D-91C27EA557FF}"/>
              </a:ext>
            </a:extLst>
          </p:cNvPr>
          <p:cNvSpPr>
            <a:spLocks noGrp="1"/>
          </p:cNvSpPr>
          <p:nvPr>
            <p:ph type="sldNum" sz="quarter" idx="12"/>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3865587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7" name="바닥글 개체 틀 18">
            <a:extLst>
              <a:ext uri="{FF2B5EF4-FFF2-40B4-BE49-F238E27FC236}">
                <a16:creationId xmlns:a16="http://schemas.microsoft.com/office/drawing/2014/main" id="{12D6DCC6-A444-4CB9-8EB6-466946AC422E}"/>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8" name="슬라이드 번호 개체 틀 19">
            <a:extLst>
              <a:ext uri="{FF2B5EF4-FFF2-40B4-BE49-F238E27FC236}">
                <a16:creationId xmlns:a16="http://schemas.microsoft.com/office/drawing/2014/main" id="{745B35B9-1F1C-4B48-B218-67D5C66BD407}"/>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3211114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바닥글 개체 틀 18">
            <a:extLst>
              <a:ext uri="{FF2B5EF4-FFF2-40B4-BE49-F238E27FC236}">
                <a16:creationId xmlns:a16="http://schemas.microsoft.com/office/drawing/2014/main" id="{92EAD88A-B5EA-4580-B460-FBEBE4FA080A}"/>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4" name="슬라이드 번호 개체 틀 19">
            <a:extLst>
              <a:ext uri="{FF2B5EF4-FFF2-40B4-BE49-F238E27FC236}">
                <a16:creationId xmlns:a16="http://schemas.microsoft.com/office/drawing/2014/main" id="{D3E0D3F3-69C1-4815-BB83-CA0F91A9416C}"/>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253741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바닥글 개체 틀 18">
            <a:extLst>
              <a:ext uri="{FF2B5EF4-FFF2-40B4-BE49-F238E27FC236}">
                <a16:creationId xmlns:a16="http://schemas.microsoft.com/office/drawing/2014/main" id="{9C9B5751-67D7-4869-979A-C57370DD1728}"/>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10" name="슬라이드 번호 개체 틀 19">
            <a:extLst>
              <a:ext uri="{FF2B5EF4-FFF2-40B4-BE49-F238E27FC236}">
                <a16:creationId xmlns:a16="http://schemas.microsoft.com/office/drawing/2014/main" id="{37180B4B-D14D-4DDD-B922-82F2996592AD}"/>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1982369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바닥글 개체 틀 18">
            <a:extLst>
              <a:ext uri="{FF2B5EF4-FFF2-40B4-BE49-F238E27FC236}">
                <a16:creationId xmlns:a16="http://schemas.microsoft.com/office/drawing/2014/main" id="{25B73B03-F5F1-4593-9C80-89BCA2A2E7DD}"/>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10" name="슬라이드 번호 개체 틀 19">
            <a:extLst>
              <a:ext uri="{FF2B5EF4-FFF2-40B4-BE49-F238E27FC236}">
                <a16:creationId xmlns:a16="http://schemas.microsoft.com/office/drawing/2014/main" id="{B105C182-5BB7-44A3-85D6-0468577B6578}"/>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3325555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67396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05345"/>
            <a:ext cx="10515600" cy="469635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89C61766-F84B-674E-88A4-13A4D1DD0E6C}"/>
              </a:ext>
            </a:extLst>
          </p:cNvPr>
          <p:cNvSpPr/>
          <p:nvPr userDrawn="1"/>
        </p:nvSpPr>
        <p:spPr bwMode="auto">
          <a:xfrm>
            <a:off x="0" y="5995365"/>
            <a:ext cx="12192000" cy="908671"/>
          </a:xfrm>
          <a:prstGeom prst="rect">
            <a:avLst/>
          </a:prstGeom>
          <a:solidFill>
            <a:srgbClr val="FDC7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03C68"/>
              </a:solidFill>
              <a:latin typeface="Arial" charset="0"/>
              <a:ea typeface="ヒラギノ角ゴ Pro W3" charset="-128"/>
              <a:cs typeface="ヒラギノ角ゴ Pro W3" charset="-128"/>
            </a:endParaRPr>
          </a:p>
        </p:txBody>
      </p:sp>
      <p:pic>
        <p:nvPicPr>
          <p:cNvPr id="9" name="Picture 8"/>
          <p:cNvPicPr>
            <a:picLocks noChangeAspect="1"/>
          </p:cNvPicPr>
          <p:nvPr userDrawn="1"/>
        </p:nvPicPr>
        <p:blipFill>
          <a:blip r:embed="rId11"/>
          <a:stretch>
            <a:fillRect/>
          </a:stretch>
        </p:blipFill>
        <p:spPr>
          <a:xfrm>
            <a:off x="9032634" y="5901701"/>
            <a:ext cx="2927770" cy="1095998"/>
          </a:xfrm>
          <a:prstGeom prst="rect">
            <a:avLst/>
          </a:prstGeom>
        </p:spPr>
      </p:pic>
      <p:sp>
        <p:nvSpPr>
          <p:cNvPr id="10" name="Rectangle 9">
            <a:extLst>
              <a:ext uri="{FF2B5EF4-FFF2-40B4-BE49-F238E27FC236}">
                <a16:creationId xmlns:a16="http://schemas.microsoft.com/office/drawing/2014/main" id="{202C9BCF-E56E-F147-A78E-9173EF6556CE}"/>
              </a:ext>
            </a:extLst>
          </p:cNvPr>
          <p:cNvSpPr/>
          <p:nvPr userDrawn="1"/>
        </p:nvSpPr>
        <p:spPr>
          <a:xfrm>
            <a:off x="1" y="0"/>
            <a:ext cx="12192000" cy="123687"/>
          </a:xfrm>
          <a:prstGeom prst="rect">
            <a:avLst/>
          </a:prstGeom>
          <a:solidFill>
            <a:srgbClr val="003C68"/>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바닥글 개체 틀 18">
            <a:extLst>
              <a:ext uri="{FF2B5EF4-FFF2-40B4-BE49-F238E27FC236}">
                <a16:creationId xmlns:a16="http://schemas.microsoft.com/office/drawing/2014/main" id="{90AC1D83-28EB-4D83-B34C-82B13557D70A}"/>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20" name="슬라이드 번호 개체 틀 19">
            <a:extLst>
              <a:ext uri="{FF2B5EF4-FFF2-40B4-BE49-F238E27FC236}">
                <a16:creationId xmlns:a16="http://schemas.microsoft.com/office/drawing/2014/main" id="{0BC1C439-5961-42FE-890E-0B99B4204EF1}"/>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437786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p:txStyles>
    <p:titleStyle>
      <a:lvl1pPr algn="l" defTabSz="914400" rtl="0" eaLnBrk="1" latinLnBrk="0" hangingPunct="1">
        <a:lnSpc>
          <a:spcPct val="90000"/>
        </a:lnSpc>
        <a:spcBef>
          <a:spcPct val="0"/>
        </a:spcBef>
        <a:buNone/>
        <a:defRPr sz="2700" b="1" kern="1200">
          <a:solidFill>
            <a:schemeClr val="tx1"/>
          </a:solidFill>
          <a:latin typeface="Kigelia" panose="020B0503040502020203" pitchFamily="34" charset="0"/>
          <a:ea typeface="+mj-ea"/>
          <a:cs typeface="Kigelia" panose="020B0503040502020203" pitchFamily="34" charset="0"/>
        </a:defRPr>
      </a:lvl1pPr>
    </p:titleStyle>
    <p:body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view_students.jpg"/>
          <p:cNvPicPr>
            <a:picLocks noGrp="1" noChangeAspect="1"/>
          </p:cNvPicPr>
          <p:nvPr>
            <p:ph type="pic" idx="13"/>
          </p:nvPr>
        </p:nvPicPr>
        <p:blipFill>
          <a:blip r:embed="rId2">
            <a:extLst>
              <a:ext uri="{28A0092B-C50C-407E-A947-70E740481C1C}">
                <a14:useLocalDpi xmlns:a14="http://schemas.microsoft.com/office/drawing/2010/main" val="0"/>
              </a:ext>
            </a:extLst>
          </a:blip>
          <a:srcRect t="159" b="159"/>
          <a:stretch>
            <a:fillRect/>
          </a:stretch>
        </p:blipFill>
        <p:spPr/>
      </p:pic>
      <p:sp>
        <p:nvSpPr>
          <p:cNvPr id="3" name="Subtitle 2"/>
          <p:cNvSpPr>
            <a:spLocks noGrp="1"/>
          </p:cNvSpPr>
          <p:nvPr>
            <p:ph type="subTitle" idx="1"/>
          </p:nvPr>
        </p:nvSpPr>
        <p:spPr/>
        <p:txBody>
          <a:bodyPr/>
          <a:lstStyle/>
          <a:p>
            <a:r>
              <a:rPr lang="en-US" dirty="0"/>
              <a:t>Jan 31, 2022</a:t>
            </a:r>
          </a:p>
        </p:txBody>
      </p:sp>
      <p:sp>
        <p:nvSpPr>
          <p:cNvPr id="4" name="Title 3"/>
          <p:cNvSpPr>
            <a:spLocks noGrp="1"/>
          </p:cNvSpPr>
          <p:nvPr>
            <p:ph type="title"/>
          </p:nvPr>
        </p:nvSpPr>
        <p:spPr/>
        <p:txBody>
          <a:bodyPr/>
          <a:lstStyle/>
          <a:p>
            <a:r>
              <a:rPr lang="en-US" dirty="0"/>
              <a:t>STAT7:</a:t>
            </a:r>
            <a:br>
              <a:rPr lang="en-US" dirty="0"/>
            </a:br>
            <a:r>
              <a:rPr lang="en-US" dirty="0"/>
              <a:t>Discussion Section #4</a:t>
            </a:r>
          </a:p>
        </p:txBody>
      </p:sp>
    </p:spTree>
    <p:extLst>
      <p:ext uri="{BB962C8B-B14F-4D97-AF65-F5344CB8AC3E}">
        <p14:creationId xmlns:p14="http://schemas.microsoft.com/office/powerpoint/2010/main" val="4268282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41B7FA36-E80C-4417-AA17-7FD4AA897424}"/>
                  </a:ext>
                </a:extLst>
              </p:cNvPr>
              <p:cNvSpPr>
                <a:spLocks noGrp="1"/>
              </p:cNvSpPr>
              <p:nvPr>
                <p:ph idx="1"/>
              </p:nvPr>
            </p:nvSpPr>
            <p:spPr/>
            <p:txBody>
              <a:bodyPr/>
              <a:lstStyle/>
              <a:p>
                <a:r>
                  <a:rPr lang="en-US" altLang="ko-KR" dirty="0"/>
                  <a:t>Let E, F be events with P(E)=0.25, P(F)=0.45</a:t>
                </a:r>
              </a:p>
              <a:p>
                <a:pPr lvl="1"/>
                <a:r>
                  <a:rPr lang="en-US" altLang="ko-KR" dirty="0"/>
                  <a:t>[5.2.13] P(E or F) if P(E and F) = 0.25</a:t>
                </a:r>
              </a:p>
              <a:p>
                <a:pPr lvl="1"/>
                <a:r>
                  <a:rPr lang="en-US" altLang="ko-KR" dirty="0"/>
                  <a:t>[5.2.14] P(E and F) if P(E or F) = 0.6</a:t>
                </a:r>
              </a:p>
              <a:p>
                <a:pPr lvl="1"/>
                <a:r>
                  <a:rPr lang="en-US" altLang="ko-KR" dirty="0"/>
                  <a:t>[5.2.15] P(E or F) if E and F are mutually exclusive</a:t>
                </a:r>
              </a:p>
              <a:p>
                <a:pPr lvl="1"/>
                <a:r>
                  <a:rPr lang="en-US" altLang="ko-KR" dirty="0"/>
                  <a:t>[5.2.16] P(E and F) if E and F are mutually exclusive</a:t>
                </a:r>
              </a:p>
              <a:p>
                <a:pPr lvl="1"/>
                <a:r>
                  <a:rPr lang="en-US" altLang="ko-KR" dirty="0"/>
                  <a:t>[5.2.17] </a:t>
                </a:r>
                <a14:m>
                  <m:oMath xmlns:m="http://schemas.openxmlformats.org/officeDocument/2006/math">
                    <m:r>
                      <m:rPr>
                        <m:sty m:val="p"/>
                      </m:rPr>
                      <a:rPr lang="en-US" altLang="ko-KR" b="0" i="0" smtClean="0">
                        <a:latin typeface="Cambria Math" panose="02040503050406030204" pitchFamily="18" charset="0"/>
                      </a:rPr>
                      <m:t>P</m:t>
                    </m:r>
                    <m:r>
                      <a:rPr lang="en-US" altLang="ko-KR" b="0" i="0" smtClean="0">
                        <a:latin typeface="Cambria Math" panose="02040503050406030204" pitchFamily="18" charset="0"/>
                      </a:rPr>
                      <m:t>(</m:t>
                    </m:r>
                    <m:sSup>
                      <m:sSupPr>
                        <m:ctrlPr>
                          <a:rPr lang="en-US" altLang="ko-KR" b="0" i="1" smtClean="0">
                            <a:latin typeface="Cambria Math" panose="02040503050406030204" pitchFamily="18" charset="0"/>
                          </a:rPr>
                        </m:ctrlPr>
                      </m:sSupPr>
                      <m:e>
                        <m:r>
                          <m:rPr>
                            <m:sty m:val="p"/>
                          </m:rPr>
                          <a:rPr lang="en-US" altLang="ko-KR" b="0" i="0" smtClean="0">
                            <a:latin typeface="Cambria Math" panose="02040503050406030204" pitchFamily="18" charset="0"/>
                          </a:rPr>
                          <m:t>E</m:t>
                        </m:r>
                      </m:e>
                      <m:sup>
                        <m:r>
                          <m:rPr>
                            <m:sty m:val="p"/>
                          </m:rPr>
                          <a:rPr lang="en-US" altLang="ko-KR" b="0" i="0" smtClean="0">
                            <a:latin typeface="Cambria Math" panose="02040503050406030204" pitchFamily="18" charset="0"/>
                          </a:rPr>
                          <m:t>c</m:t>
                        </m:r>
                      </m:sup>
                    </m:sSup>
                    <m:r>
                      <a:rPr lang="en-US" altLang="ko-KR" b="0" i="0" smtClean="0">
                        <a:latin typeface="Cambria Math" panose="02040503050406030204" pitchFamily="18" charset="0"/>
                      </a:rPr>
                      <m:t>)</m:t>
                    </m:r>
                  </m:oMath>
                </a14:m>
                <a:endParaRPr lang="en-US" altLang="ko-KR" dirty="0"/>
              </a:p>
              <a:p>
                <a:pPr lvl="1"/>
                <a:r>
                  <a:rPr lang="en-US" altLang="ko-KR" dirty="0"/>
                  <a:t>[5.2.18] </a:t>
                </a:r>
                <a14:m>
                  <m:oMath xmlns:m="http://schemas.openxmlformats.org/officeDocument/2006/math">
                    <m:r>
                      <m:rPr>
                        <m:sty m:val="p"/>
                      </m:rPr>
                      <a:rPr lang="en-US" altLang="ko-KR" b="0" i="0" smtClean="0">
                        <a:latin typeface="Cambria Math" panose="02040503050406030204" pitchFamily="18" charset="0"/>
                      </a:rPr>
                      <m:t>P</m:t>
                    </m:r>
                    <m:r>
                      <a:rPr lang="en-US" altLang="ko-KR" b="0" i="0" smtClean="0">
                        <a:latin typeface="Cambria Math" panose="02040503050406030204" pitchFamily="18" charset="0"/>
                      </a:rPr>
                      <m:t>(</m:t>
                    </m:r>
                    <m:sSup>
                      <m:sSupPr>
                        <m:ctrlPr>
                          <a:rPr lang="en-US" altLang="ko-KR" b="0" i="1" smtClean="0">
                            <a:latin typeface="Cambria Math" panose="02040503050406030204" pitchFamily="18" charset="0"/>
                          </a:rPr>
                        </m:ctrlPr>
                      </m:sSupPr>
                      <m:e>
                        <m:r>
                          <m:rPr>
                            <m:sty m:val="p"/>
                          </m:rPr>
                          <a:rPr lang="en-US" altLang="ko-KR" b="0" i="0" smtClean="0">
                            <a:latin typeface="Cambria Math" panose="02040503050406030204" pitchFamily="18" charset="0"/>
                          </a:rPr>
                          <m:t>F</m:t>
                        </m:r>
                      </m:e>
                      <m:sup>
                        <m:r>
                          <m:rPr>
                            <m:sty m:val="p"/>
                          </m:rPr>
                          <a:rPr lang="en-US" altLang="ko-KR" b="0" i="0" smtClean="0">
                            <a:latin typeface="Cambria Math" panose="02040503050406030204" pitchFamily="18" charset="0"/>
                          </a:rPr>
                          <m:t>c</m:t>
                        </m:r>
                      </m:sup>
                    </m:sSup>
                    <m:r>
                      <a:rPr lang="en-US" altLang="ko-KR" b="0" i="0" smtClean="0">
                        <a:latin typeface="Cambria Math" panose="02040503050406030204" pitchFamily="18" charset="0"/>
                      </a:rPr>
                      <m:t>)</m:t>
                    </m:r>
                  </m:oMath>
                </a14:m>
                <a:endParaRPr lang="en-US" altLang="ko-KR" dirty="0"/>
              </a:p>
              <a:p>
                <a:pPr lvl="1"/>
                <a:endParaRPr lang="ko-KR" altLang="en-US" dirty="0"/>
              </a:p>
            </p:txBody>
          </p:sp>
        </mc:Choice>
        <mc:Fallback xmlns="">
          <p:sp>
            <p:nvSpPr>
              <p:cNvPr id="2" name="내용 개체 틀 1">
                <a:extLst>
                  <a:ext uri="{FF2B5EF4-FFF2-40B4-BE49-F238E27FC236}">
                    <a16:creationId xmlns:a16="http://schemas.microsoft.com/office/drawing/2014/main" id="{41B7FA36-E80C-4417-AA17-7FD4AA897424}"/>
                  </a:ext>
                </a:extLst>
              </p:cNvPr>
              <p:cNvSpPr>
                <a:spLocks noGrp="1" noRot="1" noChangeAspect="1" noMove="1" noResize="1" noEditPoints="1" noAdjustHandles="1" noChangeArrowheads="1" noChangeShapeType="1" noTextEdit="1"/>
              </p:cNvSpPr>
              <p:nvPr>
                <p:ph idx="1"/>
              </p:nvPr>
            </p:nvSpPr>
            <p:spPr>
              <a:blipFill>
                <a:blip r:embed="rId3"/>
                <a:stretch>
                  <a:fillRect l="-812" t="-1818"/>
                </a:stretch>
              </a:blipFill>
            </p:spPr>
            <p:txBody>
              <a:bodyPr/>
              <a:lstStyle/>
              <a:p>
                <a:r>
                  <a:rPr lang="ko-KR" altLang="en-US">
                    <a:noFill/>
                  </a:rPr>
                  <a:t> </a:t>
                </a:r>
              </a:p>
            </p:txBody>
          </p:sp>
        </mc:Fallback>
      </mc:AlternateContent>
      <p:sp>
        <p:nvSpPr>
          <p:cNvPr id="3" name="제목 2">
            <a:extLst>
              <a:ext uri="{FF2B5EF4-FFF2-40B4-BE49-F238E27FC236}">
                <a16:creationId xmlns:a16="http://schemas.microsoft.com/office/drawing/2014/main" id="{AB9084C4-6038-4ECE-B662-3E1A7EBE9DEE}"/>
              </a:ext>
            </a:extLst>
          </p:cNvPr>
          <p:cNvSpPr>
            <a:spLocks noGrp="1"/>
          </p:cNvSpPr>
          <p:nvPr>
            <p:ph type="title"/>
          </p:nvPr>
        </p:nvSpPr>
        <p:spPr/>
        <p:txBody>
          <a:bodyPr/>
          <a:lstStyle/>
          <a:p>
            <a:r>
              <a:rPr lang="en-US" altLang="ko-KR" dirty="0"/>
              <a:t>Problem: Example</a:t>
            </a:r>
            <a:endParaRPr lang="ko-KR" altLang="en-US" dirty="0"/>
          </a:p>
        </p:txBody>
      </p:sp>
      <p:sp>
        <p:nvSpPr>
          <p:cNvPr id="4" name="바닥글 개체 틀 3">
            <a:extLst>
              <a:ext uri="{FF2B5EF4-FFF2-40B4-BE49-F238E27FC236}">
                <a16:creationId xmlns:a16="http://schemas.microsoft.com/office/drawing/2014/main" id="{9CD567E2-F55A-447F-AB02-EBC0044F54D6}"/>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263AE27A-A4E1-4BE5-8C3E-4E47C4EEE83A}"/>
              </a:ext>
            </a:extLst>
          </p:cNvPr>
          <p:cNvSpPr>
            <a:spLocks noGrp="1"/>
          </p:cNvSpPr>
          <p:nvPr>
            <p:ph type="sldNum" sz="quarter" idx="4"/>
          </p:nvPr>
        </p:nvSpPr>
        <p:spPr/>
        <p:txBody>
          <a:bodyPr/>
          <a:lstStyle/>
          <a:p>
            <a:fld id="{6B75397A-7516-403F-881B-84879BD0A30E}" type="slidenum">
              <a:rPr lang="ko-KR" altLang="en-US" smtClean="0"/>
              <a:t>10</a:t>
            </a:fld>
            <a:endParaRPr lang="ko-KR" altLang="en-US"/>
          </a:p>
        </p:txBody>
      </p:sp>
    </p:spTree>
    <p:extLst>
      <p:ext uri="{BB962C8B-B14F-4D97-AF65-F5344CB8AC3E}">
        <p14:creationId xmlns:p14="http://schemas.microsoft.com/office/powerpoint/2010/main" val="3432450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41B7FA36-E80C-4417-AA17-7FD4AA897424}"/>
                  </a:ext>
                </a:extLst>
              </p:cNvPr>
              <p:cNvSpPr>
                <a:spLocks noGrp="1"/>
              </p:cNvSpPr>
              <p:nvPr>
                <p:ph idx="1"/>
              </p:nvPr>
            </p:nvSpPr>
            <p:spPr/>
            <p:txBody>
              <a:bodyPr>
                <a:normAutofit/>
              </a:bodyPr>
              <a:lstStyle/>
              <a:p>
                <a:r>
                  <a:rPr lang="en-US" altLang="ko-KR" dirty="0"/>
                  <a:t>Let the sample space of the experiment be</a:t>
                </a:r>
                <a:br>
                  <a:rPr lang="en-US" altLang="ko-KR" dirty="0"/>
                </a:br>
                <a:r>
                  <a:rPr lang="en-US" altLang="ko-KR" dirty="0"/>
                  <a:t>S={1,2,3,4,5,6,7,8,9,10,11,12}.</a:t>
                </a:r>
                <a:br>
                  <a:rPr lang="en-US" altLang="ko-KR" dirty="0"/>
                </a:br>
                <a:r>
                  <a:rPr lang="en-US" altLang="ko-KR" dirty="0"/>
                  <a:t>Let events be E={2,3,4,5,6,7}, F={5,6,7,8,9}, G={9,10,11,12}, H={2,3,4}.</a:t>
                </a:r>
                <a:br>
                  <a:rPr lang="en-US" altLang="ko-KR" dirty="0"/>
                </a:br>
                <a:r>
                  <a:rPr lang="en-US" altLang="ko-KR" dirty="0"/>
                  <a:t>Assume that each outcome is equally likely.</a:t>
                </a:r>
              </a:p>
              <a:p>
                <a:pPr lvl="1"/>
                <a:r>
                  <a:rPr lang="en-US" altLang="ko-KR" dirty="0"/>
                  <a:t>[5.2.5] Are E and F mutually exclusive?</a:t>
                </a:r>
              </a:p>
              <a:p>
                <a:pPr lvl="1"/>
                <a:r>
                  <a:rPr lang="en-US" altLang="ko-KR" dirty="0"/>
                  <a:t>[5.2.6] Are F and G mutually exclusive?</a:t>
                </a:r>
              </a:p>
              <a:p>
                <a:pPr lvl="1"/>
                <a:r>
                  <a:rPr lang="en-US" altLang="ko-KR" dirty="0"/>
                  <a:t>[5.2.7] P(F or G)? </a:t>
                </a:r>
                <a:br>
                  <a:rPr lang="en-US" altLang="ko-KR" dirty="0"/>
                </a:br>
                <a:r>
                  <a:rPr lang="en-US" altLang="ko-KR" dirty="0"/>
                  <a:t>Hint: count the number of outcomes in F or G. use the General Addition Rule.</a:t>
                </a:r>
              </a:p>
              <a:p>
                <a:pPr lvl="1"/>
                <a:r>
                  <a:rPr lang="en-US" altLang="ko-KR" dirty="0"/>
                  <a:t>[5.2.8] P(E or H)? </a:t>
                </a:r>
              </a:p>
              <a:p>
                <a:pPr lvl="1"/>
                <a:r>
                  <a:rPr lang="en-US" altLang="ko-KR" dirty="0"/>
                  <a:t>[5.2.11] </a:t>
                </a:r>
                <a14:m>
                  <m:oMath xmlns:m="http://schemas.openxmlformats.org/officeDocument/2006/math">
                    <m:r>
                      <m:rPr>
                        <m:sty m:val="p"/>
                      </m:rPr>
                      <a:rPr lang="en-US" altLang="ko-KR" b="0" i="0" smtClean="0">
                        <a:latin typeface="Cambria Math" panose="02040503050406030204" pitchFamily="18" charset="0"/>
                      </a:rPr>
                      <m:t>P</m:t>
                    </m:r>
                    <m:r>
                      <a:rPr lang="en-US" altLang="ko-KR" b="0" i="0" smtClean="0">
                        <a:latin typeface="Cambria Math" panose="02040503050406030204" pitchFamily="18" charset="0"/>
                      </a:rPr>
                      <m:t>(</m:t>
                    </m:r>
                    <m:sSup>
                      <m:sSupPr>
                        <m:ctrlPr>
                          <a:rPr lang="en-US" altLang="ko-KR" b="0" i="1" smtClean="0">
                            <a:latin typeface="Cambria Math" panose="02040503050406030204" pitchFamily="18" charset="0"/>
                          </a:rPr>
                        </m:ctrlPr>
                      </m:sSupPr>
                      <m:e>
                        <m:r>
                          <m:rPr>
                            <m:sty m:val="p"/>
                          </m:rPr>
                          <a:rPr lang="en-US" altLang="ko-KR" b="0" i="0" smtClean="0">
                            <a:latin typeface="Cambria Math" panose="02040503050406030204" pitchFamily="18" charset="0"/>
                          </a:rPr>
                          <m:t>E</m:t>
                        </m:r>
                      </m:e>
                      <m:sup>
                        <m:r>
                          <m:rPr>
                            <m:sty m:val="p"/>
                          </m:rPr>
                          <a:rPr lang="en-US" altLang="ko-KR" b="0" i="0" smtClean="0">
                            <a:latin typeface="Cambria Math" panose="02040503050406030204" pitchFamily="18" charset="0"/>
                          </a:rPr>
                          <m:t>c</m:t>
                        </m:r>
                      </m:sup>
                    </m:sSup>
                    <m:r>
                      <a:rPr lang="en-US" altLang="ko-KR" b="0" i="0" smtClean="0">
                        <a:latin typeface="Cambria Math" panose="02040503050406030204" pitchFamily="18" charset="0"/>
                      </a:rPr>
                      <m:t>)</m:t>
                    </m:r>
                  </m:oMath>
                </a14:m>
                <a:r>
                  <a:rPr lang="en-US" altLang="ko-KR" dirty="0"/>
                  <a:t>?</a:t>
                </a:r>
              </a:p>
              <a:p>
                <a:pPr lvl="1"/>
                <a:r>
                  <a:rPr lang="en-US" altLang="ko-KR" dirty="0"/>
                  <a:t>[5.2.12] </a:t>
                </a:r>
                <a14:m>
                  <m:oMath xmlns:m="http://schemas.openxmlformats.org/officeDocument/2006/math">
                    <m:r>
                      <m:rPr>
                        <m:sty m:val="p"/>
                      </m:rPr>
                      <a:rPr lang="en-US" altLang="ko-KR" b="0" i="0" smtClean="0">
                        <a:latin typeface="Cambria Math" panose="02040503050406030204" pitchFamily="18" charset="0"/>
                      </a:rPr>
                      <m:t>P</m:t>
                    </m:r>
                    <m:r>
                      <a:rPr lang="en-US" altLang="ko-KR" b="0" i="0" smtClean="0">
                        <a:latin typeface="Cambria Math" panose="02040503050406030204" pitchFamily="18" charset="0"/>
                      </a:rPr>
                      <m:t>(</m:t>
                    </m:r>
                    <m:sSup>
                      <m:sSupPr>
                        <m:ctrlPr>
                          <a:rPr lang="en-US" altLang="ko-KR" b="0" i="1" smtClean="0">
                            <a:latin typeface="Cambria Math" panose="02040503050406030204" pitchFamily="18" charset="0"/>
                          </a:rPr>
                        </m:ctrlPr>
                      </m:sSupPr>
                      <m:e>
                        <m:r>
                          <m:rPr>
                            <m:sty m:val="p"/>
                          </m:rPr>
                          <a:rPr lang="en-US" altLang="ko-KR" b="0" i="0" smtClean="0">
                            <a:latin typeface="Cambria Math" panose="02040503050406030204" pitchFamily="18" charset="0"/>
                          </a:rPr>
                          <m:t>F</m:t>
                        </m:r>
                      </m:e>
                      <m:sup>
                        <m:r>
                          <m:rPr>
                            <m:sty m:val="p"/>
                          </m:rPr>
                          <a:rPr lang="en-US" altLang="ko-KR" b="0" i="0" smtClean="0">
                            <a:latin typeface="Cambria Math" panose="02040503050406030204" pitchFamily="18" charset="0"/>
                          </a:rPr>
                          <m:t>c</m:t>
                        </m:r>
                      </m:sup>
                    </m:sSup>
                    <m:r>
                      <a:rPr lang="en-US" altLang="ko-KR" b="0" i="0" smtClean="0">
                        <a:latin typeface="Cambria Math" panose="02040503050406030204" pitchFamily="18" charset="0"/>
                      </a:rPr>
                      <m:t>)</m:t>
                    </m:r>
                  </m:oMath>
                </a14:m>
                <a:r>
                  <a:rPr lang="en-US" altLang="ko-KR" dirty="0"/>
                  <a:t>?</a:t>
                </a:r>
              </a:p>
              <a:p>
                <a:endParaRPr lang="ko-KR" altLang="en-US" dirty="0"/>
              </a:p>
            </p:txBody>
          </p:sp>
        </mc:Choice>
        <mc:Fallback xmlns="">
          <p:sp>
            <p:nvSpPr>
              <p:cNvPr id="2" name="내용 개체 틀 1">
                <a:extLst>
                  <a:ext uri="{FF2B5EF4-FFF2-40B4-BE49-F238E27FC236}">
                    <a16:creationId xmlns:a16="http://schemas.microsoft.com/office/drawing/2014/main" id="{41B7FA36-E80C-4417-AA17-7FD4AA897424}"/>
                  </a:ext>
                </a:extLst>
              </p:cNvPr>
              <p:cNvSpPr>
                <a:spLocks noGrp="1" noRot="1" noChangeAspect="1" noMove="1" noResize="1" noEditPoints="1" noAdjustHandles="1" noChangeArrowheads="1" noChangeShapeType="1" noTextEdit="1"/>
              </p:cNvSpPr>
              <p:nvPr>
                <p:ph idx="1"/>
              </p:nvPr>
            </p:nvSpPr>
            <p:spPr>
              <a:blipFill>
                <a:blip r:embed="rId2"/>
                <a:stretch>
                  <a:fillRect l="-812" t="-1818"/>
                </a:stretch>
              </a:blipFill>
            </p:spPr>
            <p:txBody>
              <a:bodyPr/>
              <a:lstStyle/>
              <a:p>
                <a:r>
                  <a:rPr lang="ko-KR" altLang="en-US">
                    <a:noFill/>
                  </a:rPr>
                  <a:t> </a:t>
                </a:r>
              </a:p>
            </p:txBody>
          </p:sp>
        </mc:Fallback>
      </mc:AlternateContent>
      <p:sp>
        <p:nvSpPr>
          <p:cNvPr id="3" name="제목 2">
            <a:extLst>
              <a:ext uri="{FF2B5EF4-FFF2-40B4-BE49-F238E27FC236}">
                <a16:creationId xmlns:a16="http://schemas.microsoft.com/office/drawing/2014/main" id="{AB9084C4-6038-4ECE-B662-3E1A7EBE9DEE}"/>
              </a:ext>
            </a:extLst>
          </p:cNvPr>
          <p:cNvSpPr>
            <a:spLocks noGrp="1"/>
          </p:cNvSpPr>
          <p:nvPr>
            <p:ph type="title"/>
          </p:nvPr>
        </p:nvSpPr>
        <p:spPr/>
        <p:txBody>
          <a:bodyPr/>
          <a:lstStyle/>
          <a:p>
            <a:r>
              <a:rPr lang="en-US" altLang="ko-KR" dirty="0"/>
              <a:t>Problem</a:t>
            </a:r>
            <a:endParaRPr lang="ko-KR" altLang="en-US" dirty="0"/>
          </a:p>
        </p:txBody>
      </p:sp>
      <p:sp>
        <p:nvSpPr>
          <p:cNvPr id="4" name="바닥글 개체 틀 3">
            <a:extLst>
              <a:ext uri="{FF2B5EF4-FFF2-40B4-BE49-F238E27FC236}">
                <a16:creationId xmlns:a16="http://schemas.microsoft.com/office/drawing/2014/main" id="{9CD567E2-F55A-447F-AB02-EBC0044F54D6}"/>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263AE27A-A4E1-4BE5-8C3E-4E47C4EEE83A}"/>
              </a:ext>
            </a:extLst>
          </p:cNvPr>
          <p:cNvSpPr>
            <a:spLocks noGrp="1"/>
          </p:cNvSpPr>
          <p:nvPr>
            <p:ph type="sldNum" sz="quarter" idx="4"/>
          </p:nvPr>
        </p:nvSpPr>
        <p:spPr/>
        <p:txBody>
          <a:bodyPr/>
          <a:lstStyle/>
          <a:p>
            <a:fld id="{6B75397A-7516-403F-881B-84879BD0A30E}" type="slidenum">
              <a:rPr lang="ko-KR" altLang="en-US" smtClean="0"/>
              <a:t>11</a:t>
            </a:fld>
            <a:endParaRPr lang="ko-KR" altLang="en-US"/>
          </a:p>
        </p:txBody>
      </p:sp>
    </p:spTree>
    <p:extLst>
      <p:ext uri="{BB962C8B-B14F-4D97-AF65-F5344CB8AC3E}">
        <p14:creationId xmlns:p14="http://schemas.microsoft.com/office/powerpoint/2010/main" val="110706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41B7FA36-E80C-4417-AA17-7FD4AA897424}"/>
              </a:ext>
            </a:extLst>
          </p:cNvPr>
          <p:cNvSpPr>
            <a:spLocks noGrp="1"/>
          </p:cNvSpPr>
          <p:nvPr>
            <p:ph idx="1"/>
          </p:nvPr>
        </p:nvSpPr>
        <p:spPr/>
        <p:txBody>
          <a:bodyPr>
            <a:normAutofit/>
          </a:bodyPr>
          <a:lstStyle/>
          <a:p>
            <a:r>
              <a:rPr lang="en-US" altLang="ko-KR" dirty="0"/>
              <a:t>A Deck of Cards A standard deck of cards contains 52 cards, as shown in Figure 9 on page 246. One card is randomly selected from the deck.</a:t>
            </a:r>
            <a:br>
              <a:rPr lang="en-US" altLang="ko-KR" dirty="0"/>
            </a:br>
            <a:br>
              <a:rPr lang="en-US" altLang="ko-KR" dirty="0"/>
            </a:br>
            <a:r>
              <a:rPr lang="en-US" altLang="ko-KR" dirty="0"/>
              <a:t>Compute the probability of randomly selecting~</a:t>
            </a:r>
          </a:p>
          <a:p>
            <a:pPr lvl="1"/>
            <a:r>
              <a:rPr lang="en-US" altLang="ko-KR" dirty="0"/>
              <a:t>[5.2.31] a heart or club from a deck of cards.</a:t>
            </a:r>
          </a:p>
          <a:p>
            <a:pPr lvl="1"/>
            <a:r>
              <a:rPr lang="en-US" altLang="ko-KR" dirty="0"/>
              <a:t>[5.2.31] a heart or club or diamond from a deck of cards.</a:t>
            </a:r>
          </a:p>
          <a:p>
            <a:pPr lvl="1"/>
            <a:r>
              <a:rPr lang="en-US" altLang="ko-KR" dirty="0"/>
              <a:t>[5.2.31] an ace or heart from a deck of cards.</a:t>
            </a:r>
          </a:p>
          <a:p>
            <a:pPr lvl="1"/>
            <a:endParaRPr lang="en-US" altLang="ko-KR" dirty="0"/>
          </a:p>
          <a:p>
            <a:pPr lvl="1"/>
            <a:r>
              <a:rPr lang="en-US" altLang="ko-KR" dirty="0"/>
              <a:t>[5.2.32] a two or three from a deck of cards.</a:t>
            </a:r>
          </a:p>
          <a:p>
            <a:pPr lvl="1"/>
            <a:r>
              <a:rPr lang="en-US" altLang="ko-KR" dirty="0"/>
              <a:t>[5.2.32] a two or three or four from a deck of cards.</a:t>
            </a:r>
          </a:p>
          <a:p>
            <a:pPr lvl="1"/>
            <a:r>
              <a:rPr lang="en-US" altLang="ko-KR" dirty="0"/>
              <a:t>[5.2.32] a two or club from a deck of cards.</a:t>
            </a:r>
          </a:p>
        </p:txBody>
      </p:sp>
      <p:sp>
        <p:nvSpPr>
          <p:cNvPr id="3" name="제목 2">
            <a:extLst>
              <a:ext uri="{FF2B5EF4-FFF2-40B4-BE49-F238E27FC236}">
                <a16:creationId xmlns:a16="http://schemas.microsoft.com/office/drawing/2014/main" id="{AB9084C4-6038-4ECE-B662-3E1A7EBE9DEE}"/>
              </a:ext>
            </a:extLst>
          </p:cNvPr>
          <p:cNvSpPr>
            <a:spLocks noGrp="1"/>
          </p:cNvSpPr>
          <p:nvPr>
            <p:ph type="title"/>
          </p:nvPr>
        </p:nvSpPr>
        <p:spPr/>
        <p:txBody>
          <a:bodyPr/>
          <a:lstStyle/>
          <a:p>
            <a:r>
              <a:rPr lang="en-US" altLang="ko-KR" dirty="0"/>
              <a:t>Problem</a:t>
            </a:r>
            <a:endParaRPr lang="ko-KR" altLang="en-US" dirty="0"/>
          </a:p>
        </p:txBody>
      </p:sp>
      <p:sp>
        <p:nvSpPr>
          <p:cNvPr id="4" name="바닥글 개체 틀 3">
            <a:extLst>
              <a:ext uri="{FF2B5EF4-FFF2-40B4-BE49-F238E27FC236}">
                <a16:creationId xmlns:a16="http://schemas.microsoft.com/office/drawing/2014/main" id="{9CD567E2-F55A-447F-AB02-EBC0044F54D6}"/>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263AE27A-A4E1-4BE5-8C3E-4E47C4EEE83A}"/>
              </a:ext>
            </a:extLst>
          </p:cNvPr>
          <p:cNvSpPr>
            <a:spLocks noGrp="1"/>
          </p:cNvSpPr>
          <p:nvPr>
            <p:ph type="sldNum" sz="quarter" idx="4"/>
          </p:nvPr>
        </p:nvSpPr>
        <p:spPr/>
        <p:txBody>
          <a:bodyPr/>
          <a:lstStyle/>
          <a:p>
            <a:fld id="{6B75397A-7516-403F-881B-84879BD0A30E}" type="slidenum">
              <a:rPr lang="ko-KR" altLang="en-US" smtClean="0"/>
              <a:t>12</a:t>
            </a:fld>
            <a:endParaRPr lang="ko-KR" altLang="en-US"/>
          </a:p>
        </p:txBody>
      </p:sp>
    </p:spTree>
    <p:extLst>
      <p:ext uri="{BB962C8B-B14F-4D97-AF65-F5344CB8AC3E}">
        <p14:creationId xmlns:p14="http://schemas.microsoft.com/office/powerpoint/2010/main" val="1475981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7DA55D58-3C4B-4422-B1D0-472B750A70D9}"/>
                  </a:ext>
                </a:extLst>
              </p:cNvPr>
              <p:cNvSpPr>
                <a:spLocks noGrp="1"/>
              </p:cNvSpPr>
              <p:nvPr>
                <p:ph idx="1"/>
              </p:nvPr>
            </p:nvSpPr>
            <p:spPr/>
            <p:txBody>
              <a:bodyPr/>
              <a:lstStyle/>
              <a:p>
                <a:r>
                  <a:rPr lang="en-US" altLang="ko-KR" dirty="0"/>
                  <a:t>Two events E and F are </a:t>
                </a:r>
                <a:r>
                  <a:rPr lang="en-US" altLang="ko-KR" dirty="0">
                    <a:solidFill>
                      <a:schemeClr val="accent6"/>
                    </a:solidFill>
                  </a:rPr>
                  <a:t>independent</a:t>
                </a:r>
                <a:r>
                  <a:rPr lang="en-US" altLang="ko-KR" dirty="0"/>
                  <a:t> if the occurrence of event E in a probability experiment does not affect the probability of event F. </a:t>
                </a:r>
              </a:p>
              <a:p>
                <a:r>
                  <a:rPr lang="en-US" altLang="ko-KR" dirty="0"/>
                  <a:t>Two events are </a:t>
                </a:r>
                <a:r>
                  <a:rPr lang="en-US" altLang="ko-KR" dirty="0">
                    <a:solidFill>
                      <a:schemeClr val="accent6"/>
                    </a:solidFill>
                  </a:rPr>
                  <a:t>dependent</a:t>
                </a:r>
                <a:r>
                  <a:rPr lang="en-US" altLang="ko-KR" dirty="0"/>
                  <a:t> if the occurrence of event E in a probability experiment affects the probability of event F.</a:t>
                </a:r>
              </a:p>
              <a:p>
                <a:r>
                  <a:rPr lang="en-US" altLang="ko-KR" b="1" dirty="0">
                    <a:solidFill>
                      <a:schemeClr val="accent6"/>
                    </a:solidFill>
                  </a:rPr>
                  <a:t>Multiplication Rule for Independent Events</a:t>
                </a:r>
              </a:p>
              <a:p>
                <a:pPr lvl="1"/>
                <a:r>
                  <a:rPr lang="en-US" altLang="ko-KR" sz="2800" dirty="0"/>
                  <a:t>If E and F are independent events, then</a:t>
                </a:r>
                <a:br>
                  <a:rPr lang="en-US" altLang="ko-KR" sz="2800" dirty="0"/>
                </a:br>
                <a14:m>
                  <m:oMath xmlns:m="http://schemas.openxmlformats.org/officeDocument/2006/math">
                    <m:r>
                      <a:rPr lang="en-US" altLang="ko-KR" sz="2800" b="0" i="1" smtClean="0">
                        <a:latin typeface="Cambria Math" panose="02040503050406030204" pitchFamily="18" charset="0"/>
                      </a:rPr>
                      <m:t>𝑃</m:t>
                    </m:r>
                    <m:d>
                      <m:dPr>
                        <m:ctrlPr>
                          <a:rPr lang="en-US" altLang="ko-KR" sz="2800" b="0" i="1" smtClean="0">
                            <a:latin typeface="Cambria Math" panose="02040503050406030204" pitchFamily="18" charset="0"/>
                          </a:rPr>
                        </m:ctrlPr>
                      </m:dPr>
                      <m:e>
                        <m:r>
                          <a:rPr lang="en-US" altLang="ko-KR" sz="2800" b="0" i="1" smtClean="0">
                            <a:latin typeface="Cambria Math" panose="02040503050406030204" pitchFamily="18" charset="0"/>
                          </a:rPr>
                          <m:t>𝐸</m:t>
                        </m:r>
                        <m:r>
                          <a:rPr lang="en-US" altLang="ko-KR" sz="2800" b="0" i="1" smtClean="0">
                            <a:latin typeface="Cambria Math" panose="02040503050406030204" pitchFamily="18" charset="0"/>
                          </a:rPr>
                          <m:t> </m:t>
                        </m:r>
                        <m:r>
                          <a:rPr lang="en-US" altLang="ko-KR" sz="2800" b="0" i="1" smtClean="0">
                            <a:latin typeface="Cambria Math" panose="02040503050406030204" pitchFamily="18" charset="0"/>
                          </a:rPr>
                          <m:t>𝑎𝑛𝑑</m:t>
                        </m:r>
                        <m:r>
                          <a:rPr lang="en-US" altLang="ko-KR" sz="2800" b="0" i="1" smtClean="0">
                            <a:latin typeface="Cambria Math" panose="02040503050406030204" pitchFamily="18" charset="0"/>
                          </a:rPr>
                          <m:t> </m:t>
                        </m:r>
                        <m:r>
                          <a:rPr lang="en-US" altLang="ko-KR" sz="2800" b="0" i="1" smtClean="0">
                            <a:latin typeface="Cambria Math" panose="02040503050406030204" pitchFamily="18" charset="0"/>
                          </a:rPr>
                          <m:t>𝐹</m:t>
                        </m:r>
                      </m:e>
                    </m:d>
                    <m:r>
                      <a:rPr lang="en-US" altLang="ko-KR" sz="2800" b="0" i="1" smtClean="0">
                        <a:latin typeface="Cambria Math" panose="02040503050406030204" pitchFamily="18" charset="0"/>
                      </a:rPr>
                      <m:t>=</m:t>
                    </m:r>
                    <m:r>
                      <a:rPr lang="en-US" altLang="ko-KR" sz="2800" b="0" i="1" smtClean="0">
                        <a:latin typeface="Cambria Math" panose="02040503050406030204" pitchFamily="18" charset="0"/>
                      </a:rPr>
                      <m:t>𝑃</m:t>
                    </m:r>
                    <m:d>
                      <m:dPr>
                        <m:ctrlPr>
                          <a:rPr lang="en-US" altLang="ko-KR" sz="2800" b="0" i="1" smtClean="0">
                            <a:latin typeface="Cambria Math" panose="02040503050406030204" pitchFamily="18" charset="0"/>
                          </a:rPr>
                        </m:ctrlPr>
                      </m:dPr>
                      <m:e>
                        <m:r>
                          <a:rPr lang="en-US" altLang="ko-KR" sz="2800" b="0" i="1" smtClean="0">
                            <a:latin typeface="Cambria Math" panose="02040503050406030204" pitchFamily="18" charset="0"/>
                          </a:rPr>
                          <m:t>𝐸</m:t>
                        </m:r>
                      </m:e>
                    </m:d>
                    <m:r>
                      <a:rPr lang="en-US" altLang="ko-KR" sz="2800" b="0" i="1" smtClean="0">
                        <a:latin typeface="Cambria Math" panose="02040503050406030204" pitchFamily="18" charset="0"/>
                      </a:rPr>
                      <m:t>𝑃</m:t>
                    </m:r>
                    <m:r>
                      <a:rPr lang="en-US" altLang="ko-KR" sz="2800" b="0" i="1" smtClean="0">
                        <a:latin typeface="Cambria Math" panose="02040503050406030204" pitchFamily="18" charset="0"/>
                      </a:rPr>
                      <m:t>(</m:t>
                    </m:r>
                    <m:r>
                      <a:rPr lang="en-US" altLang="ko-KR" sz="2800" b="0" i="1" smtClean="0">
                        <a:latin typeface="Cambria Math" panose="02040503050406030204" pitchFamily="18" charset="0"/>
                      </a:rPr>
                      <m:t>𝐹</m:t>
                    </m:r>
                    <m:r>
                      <a:rPr lang="en-US" altLang="ko-KR" sz="2800" b="0" i="1" smtClean="0">
                        <a:latin typeface="Cambria Math" panose="02040503050406030204" pitchFamily="18" charset="0"/>
                      </a:rPr>
                      <m:t>)</m:t>
                    </m:r>
                  </m:oMath>
                </a14:m>
                <a:endParaRPr lang="en-US" altLang="ko-KR" sz="2800" dirty="0"/>
              </a:p>
              <a:p>
                <a:pPr lvl="1"/>
                <a:endParaRPr lang="en-US" altLang="ko-KR" sz="2400" dirty="0"/>
              </a:p>
              <a:p>
                <a:pPr lvl="1"/>
                <a:r>
                  <a:rPr lang="en-US" altLang="ko-KR" sz="2400" dirty="0"/>
                  <a:t>Notice that </a:t>
                </a:r>
                <a:r>
                  <a:rPr lang="en-US" altLang="ko-KR" sz="2400" b="1" dirty="0"/>
                  <a:t>or</a:t>
                </a:r>
                <a:r>
                  <a:rPr lang="en-US" altLang="ko-KR" sz="2400" dirty="0"/>
                  <a:t> probabilities use the Addition Rule, whereas </a:t>
                </a:r>
                <a:r>
                  <a:rPr lang="en-US" altLang="ko-KR" sz="2400" b="1" dirty="0"/>
                  <a:t>and</a:t>
                </a:r>
                <a:r>
                  <a:rPr lang="en-US" altLang="ko-KR" sz="2400" dirty="0"/>
                  <a:t> probabilities use the Multiplication Rule. Accordingly, </a:t>
                </a:r>
                <a:r>
                  <a:rPr lang="en-US" altLang="ko-KR" sz="2400" b="1" dirty="0"/>
                  <a:t>or</a:t>
                </a:r>
                <a:r>
                  <a:rPr lang="en-US" altLang="ko-KR" sz="2400" dirty="0"/>
                  <a:t> probabilities imply addition, while </a:t>
                </a:r>
                <a:r>
                  <a:rPr lang="en-US" altLang="ko-KR" sz="2400" b="1" dirty="0"/>
                  <a:t>and</a:t>
                </a:r>
                <a:r>
                  <a:rPr lang="en-US" altLang="ko-KR" sz="2400" dirty="0"/>
                  <a:t> probabilities imply multiplication.</a:t>
                </a:r>
                <a:endParaRPr lang="ko-KR" altLang="en-US" sz="2400" dirty="0"/>
              </a:p>
            </p:txBody>
          </p:sp>
        </mc:Choice>
        <mc:Fallback xmlns="">
          <p:sp>
            <p:nvSpPr>
              <p:cNvPr id="2" name="내용 개체 틀 1">
                <a:extLst>
                  <a:ext uri="{FF2B5EF4-FFF2-40B4-BE49-F238E27FC236}">
                    <a16:creationId xmlns:a16="http://schemas.microsoft.com/office/drawing/2014/main" id="{7DA55D58-3C4B-4422-B1D0-472B750A70D9}"/>
                  </a:ext>
                </a:extLst>
              </p:cNvPr>
              <p:cNvSpPr>
                <a:spLocks noGrp="1" noRot="1" noChangeAspect="1" noMove="1" noResize="1" noEditPoints="1" noAdjustHandles="1" noChangeArrowheads="1" noChangeShapeType="1" noTextEdit="1"/>
              </p:cNvSpPr>
              <p:nvPr>
                <p:ph idx="1"/>
              </p:nvPr>
            </p:nvSpPr>
            <p:spPr>
              <a:blipFill>
                <a:blip r:embed="rId2"/>
                <a:stretch>
                  <a:fillRect l="-812" t="-1818"/>
                </a:stretch>
              </a:blipFill>
            </p:spPr>
            <p:txBody>
              <a:bodyPr/>
              <a:lstStyle/>
              <a:p>
                <a:r>
                  <a:rPr lang="ko-KR" altLang="en-US">
                    <a:noFill/>
                  </a:rPr>
                  <a:t> </a:t>
                </a:r>
              </a:p>
            </p:txBody>
          </p:sp>
        </mc:Fallback>
      </mc:AlternateContent>
      <p:sp>
        <p:nvSpPr>
          <p:cNvPr id="3" name="제목 2">
            <a:extLst>
              <a:ext uri="{FF2B5EF4-FFF2-40B4-BE49-F238E27FC236}">
                <a16:creationId xmlns:a16="http://schemas.microsoft.com/office/drawing/2014/main" id="{99B0329C-F2DE-4913-9968-E652F160C9BD}"/>
              </a:ext>
            </a:extLst>
          </p:cNvPr>
          <p:cNvSpPr>
            <a:spLocks noGrp="1"/>
          </p:cNvSpPr>
          <p:nvPr>
            <p:ph type="title"/>
          </p:nvPr>
        </p:nvSpPr>
        <p:spPr/>
        <p:txBody>
          <a:bodyPr/>
          <a:lstStyle/>
          <a:p>
            <a:r>
              <a:rPr lang="en-US" altLang="ko-KR" dirty="0"/>
              <a:t>Chap 5.3</a:t>
            </a:r>
            <a:endParaRPr lang="ko-KR" altLang="en-US" dirty="0"/>
          </a:p>
        </p:txBody>
      </p:sp>
      <p:sp>
        <p:nvSpPr>
          <p:cNvPr id="4" name="바닥글 개체 틀 3">
            <a:extLst>
              <a:ext uri="{FF2B5EF4-FFF2-40B4-BE49-F238E27FC236}">
                <a16:creationId xmlns:a16="http://schemas.microsoft.com/office/drawing/2014/main" id="{BC285FF8-A634-45B5-89F3-43B95C311E10}"/>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2240B143-E259-4FF1-87EC-A26676CCD468}"/>
              </a:ext>
            </a:extLst>
          </p:cNvPr>
          <p:cNvSpPr>
            <a:spLocks noGrp="1"/>
          </p:cNvSpPr>
          <p:nvPr>
            <p:ph type="sldNum" sz="quarter" idx="4"/>
          </p:nvPr>
        </p:nvSpPr>
        <p:spPr/>
        <p:txBody>
          <a:bodyPr/>
          <a:lstStyle/>
          <a:p>
            <a:fld id="{6B75397A-7516-403F-881B-84879BD0A30E}" type="slidenum">
              <a:rPr lang="ko-KR" altLang="en-US" smtClean="0"/>
              <a:t>13</a:t>
            </a:fld>
            <a:endParaRPr lang="ko-KR" altLang="en-US"/>
          </a:p>
        </p:txBody>
      </p:sp>
    </p:spTree>
    <p:extLst>
      <p:ext uri="{BB962C8B-B14F-4D97-AF65-F5344CB8AC3E}">
        <p14:creationId xmlns:p14="http://schemas.microsoft.com/office/powerpoint/2010/main" val="3483254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38D9BBB2-74D6-4E9A-8107-3B2FBC9C4FC3}"/>
              </a:ext>
            </a:extLst>
          </p:cNvPr>
          <p:cNvSpPr>
            <a:spLocks noGrp="1"/>
          </p:cNvSpPr>
          <p:nvPr>
            <p:ph idx="1"/>
          </p:nvPr>
        </p:nvSpPr>
        <p:spPr/>
        <p:txBody>
          <a:bodyPr>
            <a:normAutofit lnSpcReduction="10000"/>
          </a:bodyPr>
          <a:lstStyle/>
          <a:p>
            <a:r>
              <a:rPr lang="en-US" altLang="ko-KR" dirty="0"/>
              <a:t>[5.3.7] Determine whether the events E and F are </a:t>
            </a:r>
            <a:r>
              <a:rPr lang="en-US" altLang="ko-KR" dirty="0">
                <a:solidFill>
                  <a:schemeClr val="accent6"/>
                </a:solidFill>
              </a:rPr>
              <a:t>independent</a:t>
            </a:r>
            <a:r>
              <a:rPr lang="en-US" altLang="ko-KR" dirty="0"/>
              <a:t> or </a:t>
            </a:r>
            <a:r>
              <a:rPr lang="en-US" altLang="ko-KR" dirty="0">
                <a:solidFill>
                  <a:schemeClr val="accent6"/>
                </a:solidFill>
              </a:rPr>
              <a:t>dependent</a:t>
            </a:r>
            <a:r>
              <a:rPr lang="en-US" altLang="ko-KR" dirty="0"/>
              <a:t>. </a:t>
            </a:r>
          </a:p>
          <a:p>
            <a:pPr lvl="1"/>
            <a:r>
              <a:rPr lang="en-US" altLang="ko-KR" dirty="0"/>
              <a:t>E: Speeding on the interstate. VS F: Being pulled over by a police officer.</a:t>
            </a:r>
          </a:p>
          <a:p>
            <a:pPr lvl="1"/>
            <a:r>
              <a:rPr lang="en-US" altLang="ko-KR" dirty="0"/>
              <a:t>E: You gain weight. VS F: You eat fast food for dinner every night.</a:t>
            </a:r>
          </a:p>
          <a:p>
            <a:pPr lvl="1"/>
            <a:r>
              <a:rPr lang="en-US" altLang="ko-KR" dirty="0"/>
              <a:t>E: You get a high score on a stat7 exam. VS F: The Boston Red Sox win a baseball game.</a:t>
            </a:r>
          </a:p>
          <a:p>
            <a:endParaRPr lang="en-US" altLang="ko-KR" dirty="0"/>
          </a:p>
          <a:p>
            <a:r>
              <a:rPr lang="en-US" altLang="ko-KR" dirty="0"/>
              <a:t>[5.3.15] The ELISA is a test to determine whether the HIV antibody is present. The test is 99.5% effective, which means that the test will come back negative if the HIV antibody is not present 99.5% of the time. The probability of a test coming back positive when the antibody is not present (a false positive) is 0.005. Suppose that the ELISA is given to five randomly selected people who do not have the HIV antibody.</a:t>
            </a:r>
          </a:p>
          <a:p>
            <a:pPr lvl="1"/>
            <a:r>
              <a:rPr lang="en-US" altLang="ko-KR" dirty="0"/>
              <a:t>What is the probability that the ELISA comes back </a:t>
            </a:r>
            <a:r>
              <a:rPr lang="en-US" altLang="ko-KR" dirty="0">
                <a:solidFill>
                  <a:schemeClr val="accent6"/>
                </a:solidFill>
              </a:rPr>
              <a:t>negative for all five people</a:t>
            </a:r>
            <a:r>
              <a:rPr lang="en-US" altLang="ko-KR" dirty="0"/>
              <a:t>?</a:t>
            </a:r>
          </a:p>
          <a:p>
            <a:pPr lvl="1"/>
            <a:r>
              <a:rPr lang="en-US" altLang="ko-KR" dirty="0"/>
              <a:t>What is the probability that the ELISA comes back </a:t>
            </a:r>
            <a:r>
              <a:rPr lang="en-US" altLang="ko-KR" dirty="0">
                <a:solidFill>
                  <a:schemeClr val="accent6"/>
                </a:solidFill>
              </a:rPr>
              <a:t>positive for at least one of the five people</a:t>
            </a:r>
            <a:r>
              <a:rPr lang="en-US" altLang="ko-KR" dirty="0"/>
              <a:t>?</a:t>
            </a:r>
          </a:p>
          <a:p>
            <a:endParaRPr lang="en-US" altLang="ko-KR" dirty="0"/>
          </a:p>
          <a:p>
            <a:endParaRPr lang="ko-KR" altLang="en-US" dirty="0"/>
          </a:p>
        </p:txBody>
      </p:sp>
      <p:sp>
        <p:nvSpPr>
          <p:cNvPr id="3" name="제목 2">
            <a:extLst>
              <a:ext uri="{FF2B5EF4-FFF2-40B4-BE49-F238E27FC236}">
                <a16:creationId xmlns:a16="http://schemas.microsoft.com/office/drawing/2014/main" id="{1939221F-F79D-41A5-B92D-8D8C0A9E5555}"/>
              </a:ext>
            </a:extLst>
          </p:cNvPr>
          <p:cNvSpPr>
            <a:spLocks noGrp="1"/>
          </p:cNvSpPr>
          <p:nvPr>
            <p:ph type="title"/>
          </p:nvPr>
        </p:nvSpPr>
        <p:spPr/>
        <p:txBody>
          <a:bodyPr/>
          <a:lstStyle/>
          <a:p>
            <a:r>
              <a:rPr lang="en-US" altLang="ko-KR" dirty="0"/>
              <a:t>Problem: Example</a:t>
            </a:r>
            <a:endParaRPr lang="ko-KR" altLang="en-US" dirty="0"/>
          </a:p>
        </p:txBody>
      </p:sp>
      <p:sp>
        <p:nvSpPr>
          <p:cNvPr id="4" name="바닥글 개체 틀 3">
            <a:extLst>
              <a:ext uri="{FF2B5EF4-FFF2-40B4-BE49-F238E27FC236}">
                <a16:creationId xmlns:a16="http://schemas.microsoft.com/office/drawing/2014/main" id="{E161CE39-E755-4E2D-BA1F-6E72D85F6C1F}"/>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D65E1111-DC52-4EE8-8591-C4DD38D7AE12}"/>
              </a:ext>
            </a:extLst>
          </p:cNvPr>
          <p:cNvSpPr>
            <a:spLocks noGrp="1"/>
          </p:cNvSpPr>
          <p:nvPr>
            <p:ph type="sldNum" sz="quarter" idx="4"/>
          </p:nvPr>
        </p:nvSpPr>
        <p:spPr/>
        <p:txBody>
          <a:bodyPr/>
          <a:lstStyle/>
          <a:p>
            <a:fld id="{6B75397A-7516-403F-881B-84879BD0A30E}" type="slidenum">
              <a:rPr lang="ko-KR" altLang="en-US" smtClean="0"/>
              <a:t>14</a:t>
            </a:fld>
            <a:endParaRPr lang="ko-KR" altLang="en-US"/>
          </a:p>
        </p:txBody>
      </p:sp>
    </p:spTree>
    <p:extLst>
      <p:ext uri="{BB962C8B-B14F-4D97-AF65-F5344CB8AC3E}">
        <p14:creationId xmlns:p14="http://schemas.microsoft.com/office/powerpoint/2010/main" val="1446705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38D9BBB2-74D6-4E9A-8107-3B2FBC9C4FC3}"/>
              </a:ext>
            </a:extLst>
          </p:cNvPr>
          <p:cNvSpPr>
            <a:spLocks noGrp="1"/>
          </p:cNvSpPr>
          <p:nvPr>
            <p:ph idx="1"/>
          </p:nvPr>
        </p:nvSpPr>
        <p:spPr/>
        <p:txBody>
          <a:bodyPr>
            <a:normAutofit/>
          </a:bodyPr>
          <a:lstStyle/>
          <a:p>
            <a:r>
              <a:rPr lang="en-US" altLang="ko-KR" dirty="0"/>
              <a:t>[5.3.8] Determine whether the events E and F are </a:t>
            </a:r>
            <a:r>
              <a:rPr lang="en-US" altLang="ko-KR" dirty="0">
                <a:solidFill>
                  <a:schemeClr val="accent6"/>
                </a:solidFill>
              </a:rPr>
              <a:t>independent</a:t>
            </a:r>
            <a:r>
              <a:rPr lang="en-US" altLang="ko-KR" dirty="0"/>
              <a:t> or </a:t>
            </a:r>
            <a:r>
              <a:rPr lang="en-US" altLang="ko-KR" dirty="0">
                <a:solidFill>
                  <a:schemeClr val="accent6"/>
                </a:solidFill>
              </a:rPr>
              <a:t>dependent</a:t>
            </a:r>
            <a:r>
              <a:rPr lang="en-US" altLang="ko-KR" dirty="0"/>
              <a:t>. </a:t>
            </a:r>
          </a:p>
          <a:p>
            <a:pPr lvl="1"/>
            <a:r>
              <a:rPr lang="en-US" altLang="ko-KR" dirty="0"/>
              <a:t>E: The battery in your cell phone is dead. VS F: The batteries in your calculator are dead.</a:t>
            </a:r>
          </a:p>
          <a:p>
            <a:pPr lvl="1"/>
            <a:r>
              <a:rPr lang="en-US" altLang="ko-KR" dirty="0"/>
              <a:t>E: Your favorite color is blue. VS F: Your friend’s favorite hobby is fishing.</a:t>
            </a:r>
          </a:p>
          <a:p>
            <a:pPr lvl="1"/>
            <a:r>
              <a:rPr lang="en-US" altLang="ko-KR" dirty="0"/>
              <a:t>E: You are late for school. VS F: Your car runs out of gas.</a:t>
            </a:r>
          </a:p>
          <a:p>
            <a:r>
              <a:rPr lang="en-US" altLang="ko-KR" dirty="0"/>
              <a:t>[5.3.18] The probability that a randomly selected 40-year-old female will live to be 41 years old is 0.99855 according to the National Vital Statistics Report, Vol. 56, No. 9.</a:t>
            </a:r>
          </a:p>
          <a:p>
            <a:pPr lvl="1"/>
            <a:r>
              <a:rPr lang="en-US" altLang="ko-KR" dirty="0"/>
              <a:t>What is the probability that </a:t>
            </a:r>
            <a:r>
              <a:rPr lang="en-US" altLang="ko-KR" dirty="0">
                <a:solidFill>
                  <a:schemeClr val="accent6"/>
                </a:solidFill>
              </a:rPr>
              <a:t>five</a:t>
            </a:r>
            <a:r>
              <a:rPr lang="en-US" altLang="ko-KR" dirty="0"/>
              <a:t> randomly selected 40-year-old females will live to be 41 years old?</a:t>
            </a:r>
          </a:p>
          <a:p>
            <a:pPr lvl="1"/>
            <a:r>
              <a:rPr lang="en-US" altLang="ko-KR" dirty="0"/>
              <a:t>What is the probability that </a:t>
            </a:r>
            <a:r>
              <a:rPr lang="en-US" altLang="ko-KR" dirty="0">
                <a:solidFill>
                  <a:schemeClr val="accent6"/>
                </a:solidFill>
              </a:rPr>
              <a:t>at least one of five </a:t>
            </a:r>
            <a:r>
              <a:rPr lang="en-US" altLang="ko-KR" dirty="0"/>
              <a:t>randomly selected 40-year-old females will not live to be 41 years old? </a:t>
            </a:r>
          </a:p>
          <a:p>
            <a:pPr lvl="1"/>
            <a:r>
              <a:rPr lang="en-US" altLang="ko-KR" dirty="0"/>
              <a:t>Would it be unusual if at least one of five randomly selected 40-year-old females did not live to be 41 years old?</a:t>
            </a:r>
            <a:endParaRPr lang="ko-KR" altLang="en-US" dirty="0"/>
          </a:p>
        </p:txBody>
      </p:sp>
      <p:sp>
        <p:nvSpPr>
          <p:cNvPr id="3" name="제목 2">
            <a:extLst>
              <a:ext uri="{FF2B5EF4-FFF2-40B4-BE49-F238E27FC236}">
                <a16:creationId xmlns:a16="http://schemas.microsoft.com/office/drawing/2014/main" id="{1939221F-F79D-41A5-B92D-8D8C0A9E5555}"/>
              </a:ext>
            </a:extLst>
          </p:cNvPr>
          <p:cNvSpPr>
            <a:spLocks noGrp="1"/>
          </p:cNvSpPr>
          <p:nvPr>
            <p:ph type="title"/>
          </p:nvPr>
        </p:nvSpPr>
        <p:spPr/>
        <p:txBody>
          <a:bodyPr/>
          <a:lstStyle/>
          <a:p>
            <a:r>
              <a:rPr lang="en-US" altLang="ko-KR" dirty="0"/>
              <a:t>Problem</a:t>
            </a:r>
            <a:endParaRPr lang="ko-KR" altLang="en-US" dirty="0"/>
          </a:p>
        </p:txBody>
      </p:sp>
      <p:sp>
        <p:nvSpPr>
          <p:cNvPr id="4" name="바닥글 개체 틀 3">
            <a:extLst>
              <a:ext uri="{FF2B5EF4-FFF2-40B4-BE49-F238E27FC236}">
                <a16:creationId xmlns:a16="http://schemas.microsoft.com/office/drawing/2014/main" id="{E161CE39-E755-4E2D-BA1F-6E72D85F6C1F}"/>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D65E1111-DC52-4EE8-8591-C4DD38D7AE12}"/>
              </a:ext>
            </a:extLst>
          </p:cNvPr>
          <p:cNvSpPr>
            <a:spLocks noGrp="1"/>
          </p:cNvSpPr>
          <p:nvPr>
            <p:ph type="sldNum" sz="quarter" idx="4"/>
          </p:nvPr>
        </p:nvSpPr>
        <p:spPr/>
        <p:txBody>
          <a:bodyPr/>
          <a:lstStyle/>
          <a:p>
            <a:fld id="{6B75397A-7516-403F-881B-84879BD0A30E}" type="slidenum">
              <a:rPr lang="ko-KR" altLang="en-US" smtClean="0"/>
              <a:t>15</a:t>
            </a:fld>
            <a:endParaRPr lang="ko-KR" altLang="en-US"/>
          </a:p>
        </p:txBody>
      </p:sp>
    </p:spTree>
    <p:extLst>
      <p:ext uri="{BB962C8B-B14F-4D97-AF65-F5344CB8AC3E}">
        <p14:creationId xmlns:p14="http://schemas.microsoft.com/office/powerpoint/2010/main" val="2069540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0E8597C1-7A34-4EC2-8B97-39E669C3C2D8}"/>
                  </a:ext>
                </a:extLst>
              </p:cNvPr>
              <p:cNvSpPr>
                <a:spLocks noGrp="1"/>
              </p:cNvSpPr>
              <p:nvPr>
                <p:ph idx="1"/>
              </p:nvPr>
            </p:nvSpPr>
            <p:spPr/>
            <p:txBody>
              <a:bodyPr/>
              <a:lstStyle/>
              <a:p>
                <a:r>
                  <a:rPr lang="en-US" altLang="ko-KR" dirty="0"/>
                  <a:t>“the probability of event F given event E.”, </a:t>
                </a:r>
                <a14:m>
                  <m:oMath xmlns:m="http://schemas.openxmlformats.org/officeDocument/2006/math">
                    <m:r>
                      <a:rPr lang="en-US" altLang="ko-KR" b="0" i="1" smtClean="0">
                        <a:latin typeface="Cambria Math" panose="02040503050406030204" pitchFamily="18" charset="0"/>
                      </a:rPr>
                      <m:t>𝑃</m:t>
                    </m:r>
                    <m:r>
                      <a:rPr lang="en-US" altLang="ko-KR" b="0" i="1" smtClean="0">
                        <a:latin typeface="Cambria Math" panose="02040503050406030204" pitchFamily="18" charset="0"/>
                      </a:rPr>
                      <m:t>(</m:t>
                    </m:r>
                    <m:r>
                      <a:rPr lang="en-US" altLang="ko-KR" b="0" i="1" smtClean="0">
                        <a:latin typeface="Cambria Math" panose="02040503050406030204" pitchFamily="18" charset="0"/>
                      </a:rPr>
                      <m:t>𝐹</m:t>
                    </m:r>
                    <m:r>
                      <a:rPr lang="en-US" altLang="ko-KR" b="0" i="1" smtClean="0">
                        <a:latin typeface="Cambria Math" panose="02040503050406030204" pitchFamily="18" charset="0"/>
                      </a:rPr>
                      <m:t>|</m:t>
                    </m:r>
                    <m:r>
                      <a:rPr lang="en-US" altLang="ko-KR" b="0" i="1" smtClean="0">
                        <a:latin typeface="Cambria Math" panose="02040503050406030204" pitchFamily="18" charset="0"/>
                      </a:rPr>
                      <m:t>𝐸</m:t>
                    </m:r>
                    <m:r>
                      <a:rPr lang="en-US" altLang="ko-KR" b="0" i="1" smtClean="0">
                        <a:latin typeface="Cambria Math" panose="02040503050406030204" pitchFamily="18" charset="0"/>
                      </a:rPr>
                      <m:t>)</m:t>
                    </m:r>
                  </m:oMath>
                </a14:m>
                <a:r>
                  <a:rPr lang="en-US" altLang="ko-KR" dirty="0"/>
                  <a:t>, is the probability that the event F occurs, given that the event E has occurred. This type of probabilities are called </a:t>
                </a:r>
                <a:r>
                  <a:rPr lang="en-US" altLang="ko-KR" dirty="0">
                    <a:solidFill>
                      <a:schemeClr val="accent6"/>
                    </a:solidFill>
                  </a:rPr>
                  <a:t>conditional probabilities</a:t>
                </a:r>
                <a:r>
                  <a:rPr lang="en-US" altLang="ko-KR" dirty="0"/>
                  <a:t>.</a:t>
                </a:r>
                <a:br>
                  <a:rPr lang="en-US" altLang="ko-KR" dirty="0"/>
                </a:br>
                <a14:m>
                  <m:oMath xmlns:m="http://schemas.openxmlformats.org/officeDocument/2006/math">
                    <m:r>
                      <a:rPr lang="en-US" altLang="ko-KR" b="0" i="1" smtClean="0">
                        <a:latin typeface="Cambria Math" panose="02040503050406030204" pitchFamily="18" charset="0"/>
                      </a:rPr>
                      <m:t>𝑃</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𝐹</m:t>
                        </m:r>
                      </m:e>
                      <m:e>
                        <m:r>
                          <a:rPr lang="en-US" altLang="ko-KR" b="0" i="1" smtClean="0">
                            <a:latin typeface="Cambria Math" panose="02040503050406030204" pitchFamily="18" charset="0"/>
                          </a:rPr>
                          <m:t>𝐸</m:t>
                        </m:r>
                      </m:e>
                    </m:d>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𝑃</m:t>
                        </m:r>
                        <m:r>
                          <a:rPr lang="en-US" altLang="ko-KR" b="0" i="1" smtClean="0">
                            <a:latin typeface="Cambria Math" panose="02040503050406030204" pitchFamily="18" charset="0"/>
                          </a:rPr>
                          <m:t>(</m:t>
                        </m:r>
                        <m:r>
                          <a:rPr lang="en-US" altLang="ko-KR" b="0" i="1" smtClean="0">
                            <a:latin typeface="Cambria Math" panose="02040503050406030204" pitchFamily="18" charset="0"/>
                          </a:rPr>
                          <m:t>𝐸</m:t>
                        </m:r>
                        <m:r>
                          <a:rPr lang="en-US" altLang="ko-KR" b="0" i="1" smtClean="0">
                            <a:latin typeface="Cambria Math" panose="02040503050406030204" pitchFamily="18" charset="0"/>
                          </a:rPr>
                          <m:t> </m:t>
                        </m:r>
                        <m:r>
                          <a:rPr lang="en-US" altLang="ko-KR" b="0" i="1" smtClean="0">
                            <a:latin typeface="Cambria Math" panose="02040503050406030204" pitchFamily="18" charset="0"/>
                          </a:rPr>
                          <m:t>𝑎𝑛𝑑</m:t>
                        </m:r>
                        <m:r>
                          <a:rPr lang="en-US" altLang="ko-KR" b="0" i="1" smtClean="0">
                            <a:latin typeface="Cambria Math" panose="02040503050406030204" pitchFamily="18" charset="0"/>
                          </a:rPr>
                          <m:t> </m:t>
                        </m:r>
                        <m:r>
                          <a:rPr lang="en-US" altLang="ko-KR" b="0" i="1" smtClean="0">
                            <a:latin typeface="Cambria Math" panose="02040503050406030204" pitchFamily="18" charset="0"/>
                          </a:rPr>
                          <m:t>𝐹</m:t>
                        </m:r>
                        <m:r>
                          <a:rPr lang="en-US" altLang="ko-KR" b="0" i="1" smtClean="0">
                            <a:latin typeface="Cambria Math" panose="02040503050406030204" pitchFamily="18" charset="0"/>
                          </a:rPr>
                          <m:t>)</m:t>
                        </m:r>
                      </m:num>
                      <m:den>
                        <m:r>
                          <a:rPr lang="en-US" altLang="ko-KR" b="0" i="1" smtClean="0">
                            <a:latin typeface="Cambria Math" panose="02040503050406030204" pitchFamily="18" charset="0"/>
                          </a:rPr>
                          <m:t>𝑃</m:t>
                        </m:r>
                        <m:r>
                          <a:rPr lang="en-US" altLang="ko-KR" b="0" i="1" smtClean="0">
                            <a:latin typeface="Cambria Math" panose="02040503050406030204" pitchFamily="18" charset="0"/>
                          </a:rPr>
                          <m:t>(</m:t>
                        </m:r>
                        <m:r>
                          <a:rPr lang="en-US" altLang="ko-KR" b="0" i="1" smtClean="0">
                            <a:latin typeface="Cambria Math" panose="02040503050406030204" pitchFamily="18" charset="0"/>
                          </a:rPr>
                          <m:t>𝐸</m:t>
                        </m:r>
                        <m:r>
                          <a:rPr lang="en-US" altLang="ko-KR" b="0" i="1" smtClean="0">
                            <a:latin typeface="Cambria Math" panose="02040503050406030204" pitchFamily="18" charset="0"/>
                          </a:rPr>
                          <m:t>)</m:t>
                        </m:r>
                      </m:den>
                    </m:f>
                  </m:oMath>
                </a14:m>
                <a:endParaRPr lang="en-US" altLang="ko-KR" dirty="0"/>
              </a:p>
              <a:p>
                <a:r>
                  <a:rPr lang="en-US" altLang="ko-KR" b="1" dirty="0">
                    <a:solidFill>
                      <a:schemeClr val="accent6"/>
                    </a:solidFill>
                  </a:rPr>
                  <a:t>General Multiplication Rule</a:t>
                </a:r>
                <a:br>
                  <a:rPr lang="en-US" altLang="ko-KR" dirty="0"/>
                </a:br>
                <a14:m>
                  <m:oMath xmlns:m="http://schemas.openxmlformats.org/officeDocument/2006/math">
                    <m:r>
                      <a:rPr lang="en-US" altLang="ko-KR" b="0" i="1" smtClean="0">
                        <a:latin typeface="Cambria Math" panose="02040503050406030204" pitchFamily="18" charset="0"/>
                      </a:rPr>
                      <m:t>𝑃</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𝐸</m:t>
                        </m:r>
                        <m:r>
                          <a:rPr lang="en-US" altLang="ko-KR" b="0" i="1" smtClean="0">
                            <a:latin typeface="Cambria Math" panose="02040503050406030204" pitchFamily="18" charset="0"/>
                          </a:rPr>
                          <m:t> </m:t>
                        </m:r>
                        <m:r>
                          <a:rPr lang="en-US" altLang="ko-KR" b="0" i="1" smtClean="0">
                            <a:latin typeface="Cambria Math" panose="02040503050406030204" pitchFamily="18" charset="0"/>
                          </a:rPr>
                          <m:t>𝑎𝑛𝑑</m:t>
                        </m:r>
                        <m:r>
                          <a:rPr lang="en-US" altLang="ko-KR" b="0" i="1" smtClean="0">
                            <a:latin typeface="Cambria Math" panose="02040503050406030204" pitchFamily="18" charset="0"/>
                          </a:rPr>
                          <m:t> </m:t>
                        </m:r>
                        <m:r>
                          <a:rPr lang="en-US" altLang="ko-KR" b="0" i="1" smtClean="0">
                            <a:latin typeface="Cambria Math" panose="02040503050406030204" pitchFamily="18" charset="0"/>
                          </a:rPr>
                          <m:t>𝐹</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𝑃</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𝐸</m:t>
                        </m:r>
                      </m:e>
                    </m:d>
                    <m:r>
                      <a:rPr lang="en-US" altLang="ko-KR" b="0" i="1" smtClean="0">
                        <a:latin typeface="Cambria Math" panose="02040503050406030204" pitchFamily="18" charset="0"/>
                      </a:rPr>
                      <m:t>𝑃</m:t>
                    </m:r>
                    <m:r>
                      <a:rPr lang="en-US" altLang="ko-KR" b="0" i="1" smtClean="0">
                        <a:latin typeface="Cambria Math" panose="02040503050406030204" pitchFamily="18" charset="0"/>
                      </a:rPr>
                      <m:t>(</m:t>
                    </m:r>
                    <m:r>
                      <a:rPr lang="en-US" altLang="ko-KR" b="0" i="1" smtClean="0">
                        <a:latin typeface="Cambria Math" panose="02040503050406030204" pitchFamily="18" charset="0"/>
                      </a:rPr>
                      <m:t>𝐹</m:t>
                    </m:r>
                    <m:r>
                      <a:rPr lang="en-US" altLang="ko-KR" b="0" i="1" smtClean="0">
                        <a:latin typeface="Cambria Math" panose="02040503050406030204" pitchFamily="18" charset="0"/>
                      </a:rPr>
                      <m:t>|</m:t>
                    </m:r>
                    <m:r>
                      <a:rPr lang="en-US" altLang="ko-KR" b="0" i="1" smtClean="0">
                        <a:latin typeface="Cambria Math" panose="02040503050406030204" pitchFamily="18" charset="0"/>
                      </a:rPr>
                      <m:t>𝐸</m:t>
                    </m:r>
                    <m:r>
                      <a:rPr lang="en-US" altLang="ko-KR" b="0" i="1" smtClean="0">
                        <a:latin typeface="Cambria Math" panose="02040503050406030204" pitchFamily="18" charset="0"/>
                      </a:rPr>
                      <m:t>)</m:t>
                    </m:r>
                  </m:oMath>
                </a14:m>
                <a:endParaRPr lang="en-US" altLang="ko-KR" dirty="0"/>
              </a:p>
              <a:p>
                <a:r>
                  <a:rPr lang="en-US" altLang="ko-KR" dirty="0"/>
                  <a:t>Formal definition of </a:t>
                </a:r>
                <a:r>
                  <a:rPr lang="en-US" altLang="ko-KR" dirty="0">
                    <a:solidFill>
                      <a:schemeClr val="accent6"/>
                    </a:solidFill>
                  </a:rPr>
                  <a:t>independent</a:t>
                </a:r>
                <a:r>
                  <a:rPr lang="en-US" altLang="ko-KR" dirty="0"/>
                  <a:t> events:</a:t>
                </a:r>
                <a:br>
                  <a:rPr lang="en-US" altLang="ko-KR" dirty="0"/>
                </a:br>
                <a:r>
                  <a:rPr lang="en-US" altLang="ko-KR" dirty="0"/>
                  <a:t>Two events E and F are independent </a:t>
                </a:r>
                <a:br>
                  <a:rPr lang="en-US" altLang="ko-KR" dirty="0"/>
                </a:br>
                <a:r>
                  <a:rPr lang="en-US" altLang="ko-KR" dirty="0"/>
                  <a:t>if  </a:t>
                </a:r>
                <a14:m>
                  <m:oMath xmlns:m="http://schemas.openxmlformats.org/officeDocument/2006/math">
                    <m:r>
                      <a:rPr lang="en-US" altLang="ko-KR" b="0" i="1" smtClean="0">
                        <a:latin typeface="Cambria Math" panose="02040503050406030204" pitchFamily="18" charset="0"/>
                      </a:rPr>
                      <m:t>𝑃</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𝐸</m:t>
                        </m:r>
                      </m:e>
                      <m:e>
                        <m:r>
                          <a:rPr lang="en-US" altLang="ko-KR" b="0" i="1" smtClean="0">
                            <a:latin typeface="Cambria Math" panose="02040503050406030204" pitchFamily="18" charset="0"/>
                          </a:rPr>
                          <m:t>𝐹</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𝑃</m:t>
                    </m:r>
                    <m:r>
                      <a:rPr lang="en-US" altLang="ko-KR" b="0" i="1" smtClean="0">
                        <a:latin typeface="Cambria Math" panose="02040503050406030204" pitchFamily="18" charset="0"/>
                      </a:rPr>
                      <m:t>(</m:t>
                    </m:r>
                    <m:r>
                      <a:rPr lang="en-US" altLang="ko-KR" b="0" i="1" smtClean="0">
                        <a:latin typeface="Cambria Math" panose="02040503050406030204" pitchFamily="18" charset="0"/>
                      </a:rPr>
                      <m:t>𝐸</m:t>
                    </m:r>
                    <m:r>
                      <a:rPr lang="en-US" altLang="ko-KR" b="0" i="1" smtClean="0">
                        <a:latin typeface="Cambria Math" panose="02040503050406030204" pitchFamily="18" charset="0"/>
                      </a:rPr>
                      <m:t>)</m:t>
                    </m:r>
                  </m:oMath>
                </a14:m>
                <a:r>
                  <a:rPr lang="en-US" altLang="ko-KR" dirty="0"/>
                  <a:t> or, equivalently, if </a:t>
                </a:r>
                <a14:m>
                  <m:oMath xmlns:m="http://schemas.openxmlformats.org/officeDocument/2006/math">
                    <m:r>
                      <a:rPr lang="en-US" altLang="ko-KR" b="0" i="1" smtClean="0">
                        <a:latin typeface="Cambria Math" panose="02040503050406030204" pitchFamily="18" charset="0"/>
                      </a:rPr>
                      <m:t>𝑃</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𝐹</m:t>
                        </m:r>
                      </m:e>
                      <m:e>
                        <m:r>
                          <a:rPr lang="en-US" altLang="ko-KR" b="0" i="1" smtClean="0">
                            <a:latin typeface="Cambria Math" panose="02040503050406030204" pitchFamily="18" charset="0"/>
                          </a:rPr>
                          <m:t>𝐸</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𝑃</m:t>
                    </m:r>
                    <m:r>
                      <a:rPr lang="en-US" altLang="ko-KR" b="0" i="1" smtClean="0">
                        <a:latin typeface="Cambria Math" panose="02040503050406030204" pitchFamily="18" charset="0"/>
                      </a:rPr>
                      <m:t>(</m:t>
                    </m:r>
                    <m:r>
                      <a:rPr lang="en-US" altLang="ko-KR" b="0" i="1" smtClean="0">
                        <a:latin typeface="Cambria Math" panose="02040503050406030204" pitchFamily="18" charset="0"/>
                      </a:rPr>
                      <m:t>𝐹</m:t>
                    </m:r>
                    <m:r>
                      <a:rPr lang="en-US" altLang="ko-KR" b="0" i="1" smtClean="0">
                        <a:latin typeface="Cambria Math" panose="02040503050406030204" pitchFamily="18" charset="0"/>
                      </a:rPr>
                      <m:t>)</m:t>
                    </m:r>
                  </m:oMath>
                </a14:m>
                <a:r>
                  <a:rPr lang="en-US" altLang="ko-KR" dirty="0"/>
                  <a:t>.</a:t>
                </a:r>
              </a:p>
              <a:p>
                <a:pPr lvl="1"/>
                <a:r>
                  <a:rPr lang="en-US" altLang="ko-KR" dirty="0"/>
                  <a:t>Recall: If E and F are independent events, then </a:t>
                </a:r>
                <a:r>
                  <a:rPr lang="ko-KR" altLang="en-US" dirty="0"/>
                  <a:t>𝑃</a:t>
                </a:r>
                <a:r>
                  <a:rPr lang="en-US" altLang="ko-KR" dirty="0"/>
                  <a:t>(</a:t>
                </a:r>
                <a:r>
                  <a:rPr lang="ko-KR" altLang="en-US" dirty="0"/>
                  <a:t>𝐸 𝑎𝑛𝑑 𝐹</a:t>
                </a:r>
                <a:r>
                  <a:rPr lang="en-US" altLang="ko-KR" dirty="0"/>
                  <a:t>)=</a:t>
                </a:r>
                <a:r>
                  <a:rPr lang="ko-KR" altLang="en-US" dirty="0"/>
                  <a:t>𝑃</a:t>
                </a:r>
                <a:r>
                  <a:rPr lang="en-US" altLang="ko-KR" dirty="0"/>
                  <a:t>(</a:t>
                </a:r>
                <a:r>
                  <a:rPr lang="ko-KR" altLang="en-US" dirty="0"/>
                  <a:t>𝐸</a:t>
                </a:r>
                <a:r>
                  <a:rPr lang="en-US" altLang="ko-KR" dirty="0"/>
                  <a:t>)</a:t>
                </a:r>
                <a:r>
                  <a:rPr lang="ko-KR" altLang="en-US" dirty="0"/>
                  <a:t>𝑃</a:t>
                </a:r>
                <a:r>
                  <a:rPr lang="en-US" altLang="ko-KR" dirty="0"/>
                  <a:t>(</a:t>
                </a:r>
                <a:r>
                  <a:rPr lang="ko-KR" altLang="en-US" dirty="0"/>
                  <a:t>𝐹</a:t>
                </a:r>
                <a:r>
                  <a:rPr lang="en-US" altLang="ko-KR" dirty="0"/>
                  <a:t>)</a:t>
                </a:r>
              </a:p>
              <a:p>
                <a:pPr lvl="1"/>
                <a:endParaRPr lang="en-US" altLang="ko-KR" dirty="0"/>
              </a:p>
            </p:txBody>
          </p:sp>
        </mc:Choice>
        <mc:Fallback xmlns="">
          <p:sp>
            <p:nvSpPr>
              <p:cNvPr id="2" name="내용 개체 틀 1">
                <a:extLst>
                  <a:ext uri="{FF2B5EF4-FFF2-40B4-BE49-F238E27FC236}">
                    <a16:creationId xmlns:a16="http://schemas.microsoft.com/office/drawing/2014/main" id="{0E8597C1-7A34-4EC2-8B97-39E669C3C2D8}"/>
                  </a:ext>
                </a:extLst>
              </p:cNvPr>
              <p:cNvSpPr>
                <a:spLocks noGrp="1" noRot="1" noChangeAspect="1" noMove="1" noResize="1" noEditPoints="1" noAdjustHandles="1" noChangeArrowheads="1" noChangeShapeType="1" noTextEdit="1"/>
              </p:cNvSpPr>
              <p:nvPr>
                <p:ph idx="1"/>
              </p:nvPr>
            </p:nvSpPr>
            <p:spPr>
              <a:blipFill>
                <a:blip r:embed="rId2"/>
                <a:stretch>
                  <a:fillRect l="-812" t="-1818" r="-1159"/>
                </a:stretch>
              </a:blipFill>
            </p:spPr>
            <p:txBody>
              <a:bodyPr/>
              <a:lstStyle/>
              <a:p>
                <a:r>
                  <a:rPr lang="ko-KR" altLang="en-US">
                    <a:noFill/>
                  </a:rPr>
                  <a:t> </a:t>
                </a:r>
              </a:p>
            </p:txBody>
          </p:sp>
        </mc:Fallback>
      </mc:AlternateContent>
      <p:sp>
        <p:nvSpPr>
          <p:cNvPr id="3" name="제목 2">
            <a:extLst>
              <a:ext uri="{FF2B5EF4-FFF2-40B4-BE49-F238E27FC236}">
                <a16:creationId xmlns:a16="http://schemas.microsoft.com/office/drawing/2014/main" id="{8EF10406-C12B-46BA-B6A6-9F3B6C309476}"/>
              </a:ext>
            </a:extLst>
          </p:cNvPr>
          <p:cNvSpPr>
            <a:spLocks noGrp="1"/>
          </p:cNvSpPr>
          <p:nvPr>
            <p:ph type="title"/>
          </p:nvPr>
        </p:nvSpPr>
        <p:spPr/>
        <p:txBody>
          <a:bodyPr/>
          <a:lstStyle/>
          <a:p>
            <a:r>
              <a:rPr lang="en-US" altLang="ko-KR" dirty="0"/>
              <a:t>Chap 5.4</a:t>
            </a:r>
            <a:endParaRPr lang="ko-KR" altLang="en-US" dirty="0"/>
          </a:p>
        </p:txBody>
      </p:sp>
      <p:sp>
        <p:nvSpPr>
          <p:cNvPr id="4" name="바닥글 개체 틀 3">
            <a:extLst>
              <a:ext uri="{FF2B5EF4-FFF2-40B4-BE49-F238E27FC236}">
                <a16:creationId xmlns:a16="http://schemas.microsoft.com/office/drawing/2014/main" id="{64E81BFD-C9F1-4387-91A3-1E0365E1663D}"/>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432B376F-B414-4ECF-A1C3-55C541BD66C7}"/>
              </a:ext>
            </a:extLst>
          </p:cNvPr>
          <p:cNvSpPr>
            <a:spLocks noGrp="1"/>
          </p:cNvSpPr>
          <p:nvPr>
            <p:ph type="sldNum" sz="quarter" idx="4"/>
          </p:nvPr>
        </p:nvSpPr>
        <p:spPr/>
        <p:txBody>
          <a:bodyPr/>
          <a:lstStyle/>
          <a:p>
            <a:fld id="{6B75397A-7516-403F-881B-84879BD0A30E}" type="slidenum">
              <a:rPr lang="ko-KR" altLang="en-US" smtClean="0"/>
              <a:t>16</a:t>
            </a:fld>
            <a:endParaRPr lang="ko-KR" altLang="en-US"/>
          </a:p>
        </p:txBody>
      </p:sp>
    </p:spTree>
    <p:extLst>
      <p:ext uri="{BB962C8B-B14F-4D97-AF65-F5344CB8AC3E}">
        <p14:creationId xmlns:p14="http://schemas.microsoft.com/office/powerpoint/2010/main" val="806543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8686AC30-186B-434C-B5AD-C7D069403524}"/>
                  </a:ext>
                </a:extLst>
              </p:cNvPr>
              <p:cNvSpPr>
                <a:spLocks noGrp="1"/>
              </p:cNvSpPr>
              <p:nvPr>
                <p:ph idx="1"/>
              </p:nvPr>
            </p:nvSpPr>
            <p:spPr/>
            <p:txBody>
              <a:bodyPr/>
              <a:lstStyle/>
              <a:p>
                <a:r>
                  <a:rPr lang="en-US" altLang="ko-KR" dirty="0"/>
                  <a:t>[5.4.3] Suppose that E and F are two events and that </a:t>
                </a:r>
                <a14:m>
                  <m:oMath xmlns:m="http://schemas.openxmlformats.org/officeDocument/2006/math">
                    <m:r>
                      <a:rPr lang="en-US" altLang="ko-KR" b="0" i="1" smtClean="0">
                        <a:latin typeface="Cambria Math" panose="02040503050406030204" pitchFamily="18" charset="0"/>
                      </a:rPr>
                      <m:t>𝑃</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𝐸</m:t>
                        </m:r>
                        <m:r>
                          <a:rPr lang="en-US" altLang="ko-KR" b="0" i="1" smtClean="0">
                            <a:latin typeface="Cambria Math" panose="02040503050406030204" pitchFamily="18" charset="0"/>
                          </a:rPr>
                          <m:t> </m:t>
                        </m:r>
                        <m:r>
                          <a:rPr lang="en-US" altLang="ko-KR" b="0" i="1" smtClean="0">
                            <a:latin typeface="Cambria Math" panose="02040503050406030204" pitchFamily="18" charset="0"/>
                          </a:rPr>
                          <m:t>𝑎𝑛𝑑</m:t>
                        </m:r>
                        <m:r>
                          <a:rPr lang="en-US" altLang="ko-KR" b="0" i="1" smtClean="0">
                            <a:latin typeface="Cambria Math" panose="02040503050406030204" pitchFamily="18" charset="0"/>
                          </a:rPr>
                          <m:t> </m:t>
                        </m:r>
                        <m:r>
                          <a:rPr lang="en-US" altLang="ko-KR" b="0" i="1" smtClean="0">
                            <a:latin typeface="Cambria Math" panose="02040503050406030204" pitchFamily="18" charset="0"/>
                          </a:rPr>
                          <m:t>𝐹</m:t>
                        </m:r>
                      </m:e>
                    </m:d>
                    <m:r>
                      <a:rPr lang="en-US" altLang="ko-KR" b="0" i="1" smtClean="0">
                        <a:latin typeface="Cambria Math" panose="02040503050406030204" pitchFamily="18" charset="0"/>
                      </a:rPr>
                      <m:t>=0.6</m:t>
                    </m:r>
                  </m:oMath>
                </a14:m>
                <a:r>
                  <a:rPr lang="en-US" altLang="ko-KR" dirty="0"/>
                  <a:t> and </a:t>
                </a:r>
                <a14:m>
                  <m:oMath xmlns:m="http://schemas.openxmlformats.org/officeDocument/2006/math">
                    <m:r>
                      <a:rPr lang="en-US" altLang="ko-KR" b="0" i="1" smtClean="0">
                        <a:latin typeface="Cambria Math" panose="02040503050406030204" pitchFamily="18" charset="0"/>
                      </a:rPr>
                      <m:t>𝑃</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𝐸</m:t>
                        </m:r>
                      </m:e>
                    </m:d>
                    <m:r>
                      <a:rPr lang="en-US" altLang="ko-KR" b="0" i="1" smtClean="0">
                        <a:latin typeface="Cambria Math" panose="02040503050406030204" pitchFamily="18" charset="0"/>
                      </a:rPr>
                      <m:t>=0.8</m:t>
                    </m:r>
                  </m:oMath>
                </a14:m>
                <a:r>
                  <a:rPr lang="en-US" altLang="ko-KR" dirty="0"/>
                  <a:t>. What is </a:t>
                </a:r>
                <a14:m>
                  <m:oMath xmlns:m="http://schemas.openxmlformats.org/officeDocument/2006/math">
                    <m:r>
                      <a:rPr lang="en-US" altLang="ko-KR" b="0" i="1" smtClean="0">
                        <a:latin typeface="Cambria Math" panose="02040503050406030204" pitchFamily="18" charset="0"/>
                      </a:rPr>
                      <m:t>𝑃</m:t>
                    </m:r>
                    <m:r>
                      <a:rPr lang="en-US" altLang="ko-KR" b="0" i="1" smtClean="0">
                        <a:latin typeface="Cambria Math" panose="02040503050406030204" pitchFamily="18" charset="0"/>
                      </a:rPr>
                      <m:t>(</m:t>
                    </m:r>
                    <m:r>
                      <a:rPr lang="en-US" altLang="ko-KR" b="0" i="1" smtClean="0">
                        <a:latin typeface="Cambria Math" panose="02040503050406030204" pitchFamily="18" charset="0"/>
                      </a:rPr>
                      <m:t>𝐹</m:t>
                    </m:r>
                    <m:r>
                      <a:rPr lang="en-US" altLang="ko-KR" b="0" i="1" smtClean="0">
                        <a:latin typeface="Cambria Math" panose="02040503050406030204" pitchFamily="18" charset="0"/>
                      </a:rPr>
                      <m:t>|</m:t>
                    </m:r>
                    <m:r>
                      <a:rPr lang="en-US" altLang="ko-KR" b="0" i="1" smtClean="0">
                        <a:latin typeface="Cambria Math" panose="02040503050406030204" pitchFamily="18" charset="0"/>
                      </a:rPr>
                      <m:t>𝐸</m:t>
                    </m:r>
                    <m:r>
                      <a:rPr lang="en-US" altLang="ko-KR" b="0" i="1" smtClean="0">
                        <a:latin typeface="Cambria Math" panose="02040503050406030204" pitchFamily="18" charset="0"/>
                      </a:rPr>
                      <m:t>)</m:t>
                    </m:r>
                  </m:oMath>
                </a14:m>
                <a:r>
                  <a:rPr lang="en-US" altLang="ko-KR" dirty="0"/>
                  <a:t>?</a:t>
                </a:r>
              </a:p>
              <a:p>
                <a:r>
                  <a:rPr lang="en-US" altLang="ko-KR" dirty="0"/>
                  <a:t>[5.4.15] According to the U.S. Census Bureau, 8.0% of 16- to 24-year-olds are high school dropouts. In addition, 2.1% of 16- to 24-year-olds are high school dropouts and unemployed. </a:t>
                </a:r>
              </a:p>
              <a:p>
                <a:pPr lvl="1"/>
                <a:r>
                  <a:rPr lang="en-US" altLang="ko-KR" dirty="0"/>
                  <a:t>What is the probability that a randomly selected 16- to 24-year-old is unemployed, given he or she is a dropout?</a:t>
                </a:r>
              </a:p>
            </p:txBody>
          </p:sp>
        </mc:Choice>
        <mc:Fallback xmlns="">
          <p:sp>
            <p:nvSpPr>
              <p:cNvPr id="2" name="내용 개체 틀 1">
                <a:extLst>
                  <a:ext uri="{FF2B5EF4-FFF2-40B4-BE49-F238E27FC236}">
                    <a16:creationId xmlns:a16="http://schemas.microsoft.com/office/drawing/2014/main" id="{8686AC30-186B-434C-B5AD-C7D069403524}"/>
                  </a:ext>
                </a:extLst>
              </p:cNvPr>
              <p:cNvSpPr>
                <a:spLocks noGrp="1" noRot="1" noChangeAspect="1" noMove="1" noResize="1" noEditPoints="1" noAdjustHandles="1" noChangeArrowheads="1" noChangeShapeType="1" noTextEdit="1"/>
              </p:cNvSpPr>
              <p:nvPr>
                <p:ph idx="1"/>
              </p:nvPr>
            </p:nvSpPr>
            <p:spPr>
              <a:blipFill>
                <a:blip r:embed="rId3"/>
                <a:stretch>
                  <a:fillRect l="-812" t="-1818"/>
                </a:stretch>
              </a:blipFill>
            </p:spPr>
            <p:txBody>
              <a:bodyPr/>
              <a:lstStyle/>
              <a:p>
                <a:r>
                  <a:rPr lang="ko-KR" altLang="en-US">
                    <a:noFill/>
                  </a:rPr>
                  <a:t> </a:t>
                </a:r>
              </a:p>
            </p:txBody>
          </p:sp>
        </mc:Fallback>
      </mc:AlternateContent>
      <p:sp>
        <p:nvSpPr>
          <p:cNvPr id="3" name="제목 2">
            <a:extLst>
              <a:ext uri="{FF2B5EF4-FFF2-40B4-BE49-F238E27FC236}">
                <a16:creationId xmlns:a16="http://schemas.microsoft.com/office/drawing/2014/main" id="{985488D1-8D2F-40B4-89E9-BD9C84D7586E}"/>
              </a:ext>
            </a:extLst>
          </p:cNvPr>
          <p:cNvSpPr>
            <a:spLocks noGrp="1"/>
          </p:cNvSpPr>
          <p:nvPr>
            <p:ph type="title"/>
          </p:nvPr>
        </p:nvSpPr>
        <p:spPr/>
        <p:txBody>
          <a:bodyPr/>
          <a:lstStyle/>
          <a:p>
            <a:r>
              <a:rPr lang="en-US" altLang="ko-KR" dirty="0"/>
              <a:t>Problem: Example</a:t>
            </a:r>
            <a:endParaRPr lang="ko-KR" altLang="en-US" dirty="0"/>
          </a:p>
        </p:txBody>
      </p:sp>
      <p:sp>
        <p:nvSpPr>
          <p:cNvPr id="4" name="바닥글 개체 틀 3">
            <a:extLst>
              <a:ext uri="{FF2B5EF4-FFF2-40B4-BE49-F238E27FC236}">
                <a16:creationId xmlns:a16="http://schemas.microsoft.com/office/drawing/2014/main" id="{E08FBEF7-A0DD-44BF-96AF-CD87CAE949DA}"/>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192C38EB-E628-4057-884B-0E861C36E181}"/>
              </a:ext>
            </a:extLst>
          </p:cNvPr>
          <p:cNvSpPr>
            <a:spLocks noGrp="1"/>
          </p:cNvSpPr>
          <p:nvPr>
            <p:ph type="sldNum" sz="quarter" idx="4"/>
          </p:nvPr>
        </p:nvSpPr>
        <p:spPr/>
        <p:txBody>
          <a:bodyPr/>
          <a:lstStyle/>
          <a:p>
            <a:fld id="{6B75397A-7516-403F-881B-84879BD0A30E}" type="slidenum">
              <a:rPr lang="ko-KR" altLang="en-US" smtClean="0"/>
              <a:t>17</a:t>
            </a:fld>
            <a:endParaRPr lang="ko-KR" altLang="en-US"/>
          </a:p>
        </p:txBody>
      </p:sp>
    </p:spTree>
    <p:extLst>
      <p:ext uri="{BB962C8B-B14F-4D97-AF65-F5344CB8AC3E}">
        <p14:creationId xmlns:p14="http://schemas.microsoft.com/office/powerpoint/2010/main" val="4156629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E3D1EEAB-FA2F-4B39-8A54-26D6B56CC4F6}"/>
                  </a:ext>
                </a:extLst>
              </p:cNvPr>
              <p:cNvSpPr>
                <a:spLocks noGrp="1"/>
              </p:cNvSpPr>
              <p:nvPr>
                <p:ph idx="1"/>
              </p:nvPr>
            </p:nvSpPr>
            <p:spPr/>
            <p:txBody>
              <a:bodyPr/>
              <a:lstStyle/>
              <a:p>
                <a:r>
                  <a:rPr lang="en-US" altLang="ko-KR" dirty="0"/>
                  <a:t>[5.4.4] Suppose that E and F are two events and that </a:t>
                </a:r>
                <a14:m>
                  <m:oMath xmlns:m="http://schemas.openxmlformats.org/officeDocument/2006/math">
                    <m:r>
                      <a:rPr lang="en-US" altLang="ko-KR" b="0" i="1" smtClean="0">
                        <a:latin typeface="Cambria Math" panose="02040503050406030204" pitchFamily="18" charset="0"/>
                      </a:rPr>
                      <m:t>𝑃</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𝐸</m:t>
                        </m:r>
                        <m:r>
                          <a:rPr lang="en-US" altLang="ko-KR" b="0" i="1" smtClean="0">
                            <a:latin typeface="Cambria Math" panose="02040503050406030204" pitchFamily="18" charset="0"/>
                          </a:rPr>
                          <m:t> </m:t>
                        </m:r>
                        <m:r>
                          <a:rPr lang="en-US" altLang="ko-KR" b="0" i="1" smtClean="0">
                            <a:latin typeface="Cambria Math" panose="02040503050406030204" pitchFamily="18" charset="0"/>
                          </a:rPr>
                          <m:t>𝑎𝑛𝑑</m:t>
                        </m:r>
                        <m:r>
                          <a:rPr lang="en-US" altLang="ko-KR" b="0" i="1" smtClean="0">
                            <a:latin typeface="Cambria Math" panose="02040503050406030204" pitchFamily="18" charset="0"/>
                          </a:rPr>
                          <m:t> </m:t>
                        </m:r>
                        <m:r>
                          <a:rPr lang="en-US" altLang="ko-KR" b="0" i="1" smtClean="0">
                            <a:latin typeface="Cambria Math" panose="02040503050406030204" pitchFamily="18" charset="0"/>
                          </a:rPr>
                          <m:t>𝐹</m:t>
                        </m:r>
                      </m:e>
                    </m:d>
                    <m:r>
                      <a:rPr lang="en-US" altLang="ko-KR" b="0" i="1" smtClean="0">
                        <a:latin typeface="Cambria Math" panose="02040503050406030204" pitchFamily="18" charset="0"/>
                      </a:rPr>
                      <m:t>=0.21</m:t>
                    </m:r>
                  </m:oMath>
                </a14:m>
                <a:r>
                  <a:rPr lang="en-US" altLang="ko-KR" dirty="0"/>
                  <a:t> and </a:t>
                </a:r>
                <a14:m>
                  <m:oMath xmlns:m="http://schemas.openxmlformats.org/officeDocument/2006/math">
                    <m:r>
                      <a:rPr lang="en-US" altLang="ko-KR" b="0" i="1" smtClean="0">
                        <a:latin typeface="Cambria Math" panose="02040503050406030204" pitchFamily="18" charset="0"/>
                      </a:rPr>
                      <m:t>𝑃</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𝐸</m:t>
                        </m:r>
                      </m:e>
                    </m:d>
                    <m:r>
                      <a:rPr lang="en-US" altLang="ko-KR" b="0" i="1" smtClean="0">
                        <a:latin typeface="Cambria Math" panose="02040503050406030204" pitchFamily="18" charset="0"/>
                      </a:rPr>
                      <m:t>=0.4</m:t>
                    </m:r>
                  </m:oMath>
                </a14:m>
                <a:r>
                  <a:rPr lang="en-US" altLang="ko-KR" dirty="0"/>
                  <a:t>. What is </a:t>
                </a:r>
                <a14:m>
                  <m:oMath xmlns:m="http://schemas.openxmlformats.org/officeDocument/2006/math">
                    <m:r>
                      <a:rPr lang="en-US" altLang="ko-KR" b="0" i="1" smtClean="0">
                        <a:latin typeface="Cambria Math" panose="02040503050406030204" pitchFamily="18" charset="0"/>
                      </a:rPr>
                      <m:t>𝑃</m:t>
                    </m:r>
                    <m:r>
                      <a:rPr lang="en-US" altLang="ko-KR" b="0" i="1" smtClean="0">
                        <a:latin typeface="Cambria Math" panose="02040503050406030204" pitchFamily="18" charset="0"/>
                      </a:rPr>
                      <m:t>(</m:t>
                    </m:r>
                    <m:r>
                      <a:rPr lang="en-US" altLang="ko-KR" b="0" i="1" smtClean="0">
                        <a:latin typeface="Cambria Math" panose="02040503050406030204" pitchFamily="18" charset="0"/>
                      </a:rPr>
                      <m:t>𝐹</m:t>
                    </m:r>
                    <m:r>
                      <a:rPr lang="en-US" altLang="ko-KR" b="0" i="1" smtClean="0">
                        <a:latin typeface="Cambria Math" panose="02040503050406030204" pitchFamily="18" charset="0"/>
                      </a:rPr>
                      <m:t>|</m:t>
                    </m:r>
                    <m:r>
                      <a:rPr lang="en-US" altLang="ko-KR" b="0" i="1" smtClean="0">
                        <a:latin typeface="Cambria Math" panose="02040503050406030204" pitchFamily="18" charset="0"/>
                      </a:rPr>
                      <m:t>𝐸</m:t>
                    </m:r>
                    <m:r>
                      <a:rPr lang="en-US" altLang="ko-KR" b="0" i="1" smtClean="0">
                        <a:latin typeface="Cambria Math" panose="02040503050406030204" pitchFamily="18" charset="0"/>
                      </a:rPr>
                      <m:t>)</m:t>
                    </m:r>
                  </m:oMath>
                </a14:m>
                <a:r>
                  <a:rPr lang="en-US" altLang="ko-KR" dirty="0"/>
                  <a:t>?</a:t>
                </a:r>
              </a:p>
              <a:p>
                <a:r>
                  <a:rPr lang="en-US" altLang="ko-KR" dirty="0"/>
                  <a:t>[5.4.12] Suppose that a single card is selected from a standard 52-card deck. </a:t>
                </a:r>
              </a:p>
              <a:p>
                <a:pPr lvl="1"/>
                <a:r>
                  <a:rPr lang="en-US" altLang="ko-KR" dirty="0"/>
                  <a:t>What is the probability that the card drawn is a king?</a:t>
                </a:r>
              </a:p>
              <a:p>
                <a:pPr lvl="1"/>
                <a:r>
                  <a:rPr lang="en-US" altLang="ko-KR" dirty="0"/>
                  <a:t>Now suppose that a single card is drawn from a standard 52-card deck, but we are told that the card is a heart. What is the probability that the card drawn is a king? </a:t>
                </a:r>
              </a:p>
              <a:p>
                <a:pPr lvl="1"/>
                <a:r>
                  <a:rPr lang="en-US" altLang="ko-KR" dirty="0"/>
                  <a:t>Did the knowledge that the card is a heart change the probability that the card was a king? What term is used to describe this result?</a:t>
                </a:r>
              </a:p>
              <a:p>
                <a:endParaRPr lang="ko-KR" altLang="en-US" dirty="0"/>
              </a:p>
            </p:txBody>
          </p:sp>
        </mc:Choice>
        <mc:Fallback xmlns="">
          <p:sp>
            <p:nvSpPr>
              <p:cNvPr id="2" name="내용 개체 틀 1">
                <a:extLst>
                  <a:ext uri="{FF2B5EF4-FFF2-40B4-BE49-F238E27FC236}">
                    <a16:creationId xmlns:a16="http://schemas.microsoft.com/office/drawing/2014/main" id="{E3D1EEAB-FA2F-4B39-8A54-26D6B56CC4F6}"/>
                  </a:ext>
                </a:extLst>
              </p:cNvPr>
              <p:cNvSpPr>
                <a:spLocks noGrp="1" noRot="1" noChangeAspect="1" noMove="1" noResize="1" noEditPoints="1" noAdjustHandles="1" noChangeArrowheads="1" noChangeShapeType="1" noTextEdit="1"/>
              </p:cNvSpPr>
              <p:nvPr>
                <p:ph idx="1"/>
              </p:nvPr>
            </p:nvSpPr>
            <p:spPr>
              <a:blipFill>
                <a:blip r:embed="rId2"/>
                <a:stretch>
                  <a:fillRect l="-812" t="-1818" r="-1507"/>
                </a:stretch>
              </a:blipFill>
            </p:spPr>
            <p:txBody>
              <a:bodyPr/>
              <a:lstStyle/>
              <a:p>
                <a:r>
                  <a:rPr lang="ko-KR" altLang="en-US">
                    <a:noFill/>
                  </a:rPr>
                  <a:t> </a:t>
                </a:r>
              </a:p>
            </p:txBody>
          </p:sp>
        </mc:Fallback>
      </mc:AlternateContent>
      <p:sp>
        <p:nvSpPr>
          <p:cNvPr id="3" name="제목 2">
            <a:extLst>
              <a:ext uri="{FF2B5EF4-FFF2-40B4-BE49-F238E27FC236}">
                <a16:creationId xmlns:a16="http://schemas.microsoft.com/office/drawing/2014/main" id="{E37454B5-71C5-4E4D-93DC-941E79186791}"/>
              </a:ext>
            </a:extLst>
          </p:cNvPr>
          <p:cNvSpPr>
            <a:spLocks noGrp="1"/>
          </p:cNvSpPr>
          <p:nvPr>
            <p:ph type="title"/>
          </p:nvPr>
        </p:nvSpPr>
        <p:spPr/>
        <p:txBody>
          <a:bodyPr/>
          <a:lstStyle/>
          <a:p>
            <a:r>
              <a:rPr lang="en-US" altLang="ko-KR" dirty="0"/>
              <a:t>Problem</a:t>
            </a:r>
            <a:endParaRPr lang="ko-KR" altLang="en-US" dirty="0"/>
          </a:p>
        </p:txBody>
      </p:sp>
      <p:sp>
        <p:nvSpPr>
          <p:cNvPr id="4" name="바닥글 개체 틀 3">
            <a:extLst>
              <a:ext uri="{FF2B5EF4-FFF2-40B4-BE49-F238E27FC236}">
                <a16:creationId xmlns:a16="http://schemas.microsoft.com/office/drawing/2014/main" id="{CAB3B4F4-27DE-45EF-BF35-0E73B8CD2DEE}"/>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BE583DF8-0261-422B-BD33-C6C9FBE68A62}"/>
              </a:ext>
            </a:extLst>
          </p:cNvPr>
          <p:cNvSpPr>
            <a:spLocks noGrp="1"/>
          </p:cNvSpPr>
          <p:nvPr>
            <p:ph type="sldNum" sz="quarter" idx="4"/>
          </p:nvPr>
        </p:nvSpPr>
        <p:spPr/>
        <p:txBody>
          <a:bodyPr/>
          <a:lstStyle/>
          <a:p>
            <a:fld id="{6B75397A-7516-403F-881B-84879BD0A30E}" type="slidenum">
              <a:rPr lang="ko-KR" altLang="en-US" smtClean="0"/>
              <a:t>18</a:t>
            </a:fld>
            <a:endParaRPr lang="ko-KR" altLang="en-US"/>
          </a:p>
        </p:txBody>
      </p:sp>
    </p:spTree>
    <p:extLst>
      <p:ext uri="{BB962C8B-B14F-4D97-AF65-F5344CB8AC3E}">
        <p14:creationId xmlns:p14="http://schemas.microsoft.com/office/powerpoint/2010/main" val="1004627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AFEF8BDE-822E-470B-ADB5-F400BD09596D}"/>
              </a:ext>
            </a:extLst>
          </p:cNvPr>
          <p:cNvSpPr>
            <a:spLocks noGrp="1"/>
          </p:cNvSpPr>
          <p:nvPr>
            <p:ph sz="half" idx="1"/>
          </p:nvPr>
        </p:nvSpPr>
        <p:spPr/>
        <p:txBody>
          <a:bodyPr/>
          <a:lstStyle/>
          <a:p>
            <a:r>
              <a:rPr lang="en-US" altLang="ko-KR" dirty="0"/>
              <a:t>[5.4.17] In a recent Harris Poll, a random sample of adult Americans was asked, “When you see an ad emphasizing that a product is ‘Made in America,’ are you more likely to buy it?”</a:t>
            </a:r>
            <a:endParaRPr lang="ko-KR" altLang="en-US" dirty="0"/>
          </a:p>
        </p:txBody>
      </p:sp>
      <p:sp>
        <p:nvSpPr>
          <p:cNvPr id="3" name="내용 개체 틀 2">
            <a:extLst>
              <a:ext uri="{FF2B5EF4-FFF2-40B4-BE49-F238E27FC236}">
                <a16:creationId xmlns:a16="http://schemas.microsoft.com/office/drawing/2014/main" id="{D163DBDD-663D-4680-BBBB-FAA28D80A73D}"/>
              </a:ext>
            </a:extLst>
          </p:cNvPr>
          <p:cNvSpPr>
            <a:spLocks noGrp="1"/>
          </p:cNvSpPr>
          <p:nvPr>
            <p:ph sz="half" idx="2"/>
          </p:nvPr>
        </p:nvSpPr>
        <p:spPr/>
        <p:txBody>
          <a:bodyPr/>
          <a:lstStyle/>
          <a:p>
            <a:pPr lvl="1"/>
            <a:r>
              <a:rPr lang="en-US" altLang="ko-KR" dirty="0"/>
              <a:t>What is the probability that a randomly selected individual is 35–44 years of age, given the individual is more likely to buy a product emphasized as “Made in America”?</a:t>
            </a:r>
          </a:p>
          <a:p>
            <a:pPr lvl="1"/>
            <a:r>
              <a:rPr lang="en-US" altLang="ko-KR" dirty="0"/>
              <a:t>What is the probability that a randomly selected individual is more likely to buy a product emphasized as “Made in America,” given the individual is 35–44 years of age?</a:t>
            </a:r>
          </a:p>
          <a:p>
            <a:pPr lvl="1"/>
            <a:r>
              <a:rPr lang="en-US" altLang="ko-KR" dirty="0"/>
              <a:t>Are 18- to 34-year-olds more likely to buy a product emphasized as “Made in America” than individuals in general?</a:t>
            </a:r>
            <a:endParaRPr lang="ko-KR" altLang="en-US" dirty="0"/>
          </a:p>
          <a:p>
            <a:endParaRPr lang="ko-KR" altLang="en-US" dirty="0"/>
          </a:p>
        </p:txBody>
      </p:sp>
      <p:sp>
        <p:nvSpPr>
          <p:cNvPr id="4" name="제목 3">
            <a:extLst>
              <a:ext uri="{FF2B5EF4-FFF2-40B4-BE49-F238E27FC236}">
                <a16:creationId xmlns:a16="http://schemas.microsoft.com/office/drawing/2014/main" id="{BE83B601-3B22-45BA-8F9E-DB7A2BE97E26}"/>
              </a:ext>
            </a:extLst>
          </p:cNvPr>
          <p:cNvSpPr>
            <a:spLocks noGrp="1"/>
          </p:cNvSpPr>
          <p:nvPr>
            <p:ph type="title"/>
          </p:nvPr>
        </p:nvSpPr>
        <p:spPr/>
        <p:txBody>
          <a:bodyPr/>
          <a:lstStyle/>
          <a:p>
            <a:r>
              <a:rPr lang="en-US" altLang="ko-KR" dirty="0"/>
              <a:t>Problem: Example</a:t>
            </a:r>
            <a:endParaRPr lang="ko-KR" altLang="en-US" dirty="0"/>
          </a:p>
        </p:txBody>
      </p:sp>
      <p:sp>
        <p:nvSpPr>
          <p:cNvPr id="5" name="바닥글 개체 틀 4">
            <a:extLst>
              <a:ext uri="{FF2B5EF4-FFF2-40B4-BE49-F238E27FC236}">
                <a16:creationId xmlns:a16="http://schemas.microsoft.com/office/drawing/2014/main" id="{8ED24920-7190-4D9E-AAB8-4877D5555E37}"/>
              </a:ext>
            </a:extLst>
          </p:cNvPr>
          <p:cNvSpPr>
            <a:spLocks noGrp="1"/>
          </p:cNvSpPr>
          <p:nvPr>
            <p:ph type="ftr" sz="quarter" idx="3"/>
          </p:nvPr>
        </p:nvSpPr>
        <p:spPr/>
        <p:txBody>
          <a:bodyPr/>
          <a:lstStyle/>
          <a:p>
            <a:r>
              <a:rPr lang="en-US" altLang="ko-KR"/>
              <a:t>STAT7 Discussion Section</a:t>
            </a:r>
            <a:endParaRPr lang="ko-KR" altLang="en-US" dirty="0"/>
          </a:p>
        </p:txBody>
      </p:sp>
      <p:sp>
        <p:nvSpPr>
          <p:cNvPr id="6" name="슬라이드 번호 개체 틀 5">
            <a:extLst>
              <a:ext uri="{FF2B5EF4-FFF2-40B4-BE49-F238E27FC236}">
                <a16:creationId xmlns:a16="http://schemas.microsoft.com/office/drawing/2014/main" id="{74E8FF75-9268-4BFA-97C9-2B491D5B0E01}"/>
              </a:ext>
            </a:extLst>
          </p:cNvPr>
          <p:cNvSpPr>
            <a:spLocks noGrp="1"/>
          </p:cNvSpPr>
          <p:nvPr>
            <p:ph type="sldNum" sz="quarter" idx="4"/>
          </p:nvPr>
        </p:nvSpPr>
        <p:spPr/>
        <p:txBody>
          <a:bodyPr/>
          <a:lstStyle/>
          <a:p>
            <a:fld id="{6B75397A-7516-403F-881B-84879BD0A30E}" type="slidenum">
              <a:rPr lang="ko-KR" altLang="en-US" smtClean="0"/>
              <a:t>19</a:t>
            </a:fld>
            <a:endParaRPr lang="ko-KR" altLang="en-US"/>
          </a:p>
        </p:txBody>
      </p:sp>
      <p:graphicFrame>
        <p:nvGraphicFramePr>
          <p:cNvPr id="7" name="표 6">
            <a:extLst>
              <a:ext uri="{FF2B5EF4-FFF2-40B4-BE49-F238E27FC236}">
                <a16:creationId xmlns:a16="http://schemas.microsoft.com/office/drawing/2014/main" id="{CC12BD32-2269-41DF-9ED9-B08F0578DD75}"/>
              </a:ext>
            </a:extLst>
          </p:cNvPr>
          <p:cNvGraphicFramePr>
            <a:graphicFrameLocks noGrp="1"/>
          </p:cNvGraphicFramePr>
          <p:nvPr>
            <p:extLst>
              <p:ext uri="{D42A27DB-BD31-4B8C-83A1-F6EECF244321}">
                <p14:modId xmlns:p14="http://schemas.microsoft.com/office/powerpoint/2010/main" val="3395425920"/>
              </p:ext>
            </p:extLst>
          </p:nvPr>
        </p:nvGraphicFramePr>
        <p:xfrm>
          <a:off x="829890" y="3283680"/>
          <a:ext cx="5342310" cy="2682240"/>
        </p:xfrm>
        <a:graphic>
          <a:graphicData uri="http://schemas.openxmlformats.org/drawingml/2006/table">
            <a:tbl>
              <a:tblPr firstRow="1">
                <a:tableStyleId>{9DCAF9ED-07DC-4A11-8D7F-57B35C25682E}</a:tableStyleId>
              </a:tblPr>
              <a:tblGrid>
                <a:gridCol w="1063078">
                  <a:extLst>
                    <a:ext uri="{9D8B030D-6E8A-4147-A177-3AD203B41FA5}">
                      <a16:colId xmlns:a16="http://schemas.microsoft.com/office/drawing/2014/main" val="190377192"/>
                    </a:ext>
                  </a:extLst>
                </a:gridCol>
                <a:gridCol w="890337">
                  <a:extLst>
                    <a:ext uri="{9D8B030D-6E8A-4147-A177-3AD203B41FA5}">
                      <a16:colId xmlns:a16="http://schemas.microsoft.com/office/drawing/2014/main" val="172088487"/>
                    </a:ext>
                  </a:extLst>
                </a:gridCol>
                <a:gridCol w="890337">
                  <a:extLst>
                    <a:ext uri="{9D8B030D-6E8A-4147-A177-3AD203B41FA5}">
                      <a16:colId xmlns:a16="http://schemas.microsoft.com/office/drawing/2014/main" val="1626996580"/>
                    </a:ext>
                  </a:extLst>
                </a:gridCol>
                <a:gridCol w="890337">
                  <a:extLst>
                    <a:ext uri="{9D8B030D-6E8A-4147-A177-3AD203B41FA5}">
                      <a16:colId xmlns:a16="http://schemas.microsoft.com/office/drawing/2014/main" val="4243126252"/>
                    </a:ext>
                  </a:extLst>
                </a:gridCol>
                <a:gridCol w="890337">
                  <a:extLst>
                    <a:ext uri="{9D8B030D-6E8A-4147-A177-3AD203B41FA5}">
                      <a16:colId xmlns:a16="http://schemas.microsoft.com/office/drawing/2014/main" val="3668660778"/>
                    </a:ext>
                  </a:extLst>
                </a:gridCol>
                <a:gridCol w="717884">
                  <a:extLst>
                    <a:ext uri="{9D8B030D-6E8A-4147-A177-3AD203B41FA5}">
                      <a16:colId xmlns:a16="http://schemas.microsoft.com/office/drawing/2014/main" val="206676587"/>
                    </a:ext>
                  </a:extLst>
                </a:gridCol>
              </a:tblGrid>
              <a:tr h="0">
                <a:tc>
                  <a:txBody>
                    <a:bodyPr/>
                    <a:lstStyle/>
                    <a:p>
                      <a:pPr algn="ctr" fontAlgn="t"/>
                      <a:endParaRPr lang="en-US" altLang="ko-KR" b="1" i="0" dirty="0">
                        <a:solidFill>
                          <a:srgbClr val="2C6655"/>
                        </a:solidFill>
                        <a:effectLst/>
                        <a:latin typeface="inherit"/>
                      </a:endParaRPr>
                    </a:p>
                  </a:txBody>
                  <a:tcPr/>
                </a:tc>
                <a:tc>
                  <a:txBody>
                    <a:bodyPr/>
                    <a:lstStyle/>
                    <a:p>
                      <a:pPr algn="l" fontAlgn="t"/>
                      <a:r>
                        <a:rPr lang="en-US" altLang="ko-KR" b="1" dirty="0">
                          <a:solidFill>
                            <a:srgbClr val="2C6655"/>
                          </a:solidFill>
                          <a:effectLst/>
                        </a:rPr>
                        <a:t>18–34</a:t>
                      </a:r>
                      <a:endParaRPr lang="en-US" altLang="ko-KR" b="1" i="0" dirty="0">
                        <a:solidFill>
                          <a:srgbClr val="2C6655"/>
                        </a:solidFill>
                        <a:effectLst/>
                        <a:latin typeface="inherit"/>
                      </a:endParaRPr>
                    </a:p>
                  </a:txBody>
                  <a:tcPr/>
                </a:tc>
                <a:tc>
                  <a:txBody>
                    <a:bodyPr/>
                    <a:lstStyle/>
                    <a:p>
                      <a:pPr algn="l" fontAlgn="t"/>
                      <a:r>
                        <a:rPr lang="en-US" altLang="ko-KR" b="1" dirty="0">
                          <a:solidFill>
                            <a:srgbClr val="2C6655"/>
                          </a:solidFill>
                          <a:effectLst/>
                        </a:rPr>
                        <a:t>35–44</a:t>
                      </a:r>
                      <a:endParaRPr lang="en-US" altLang="ko-KR" b="1" i="0" dirty="0">
                        <a:solidFill>
                          <a:srgbClr val="2C6655"/>
                        </a:solidFill>
                        <a:effectLst/>
                        <a:latin typeface="inherit"/>
                      </a:endParaRPr>
                    </a:p>
                  </a:txBody>
                  <a:tcPr/>
                </a:tc>
                <a:tc>
                  <a:txBody>
                    <a:bodyPr/>
                    <a:lstStyle/>
                    <a:p>
                      <a:pPr algn="l" fontAlgn="t"/>
                      <a:r>
                        <a:rPr lang="en-US" altLang="ko-KR" b="1" dirty="0">
                          <a:solidFill>
                            <a:srgbClr val="2C6655"/>
                          </a:solidFill>
                          <a:effectLst/>
                        </a:rPr>
                        <a:t>45–54</a:t>
                      </a:r>
                      <a:endParaRPr lang="en-US" altLang="ko-KR" b="1" i="0" dirty="0">
                        <a:solidFill>
                          <a:srgbClr val="2C6655"/>
                        </a:solidFill>
                        <a:effectLst/>
                        <a:latin typeface="inherit"/>
                      </a:endParaRPr>
                    </a:p>
                  </a:txBody>
                  <a:tcPr/>
                </a:tc>
                <a:tc>
                  <a:txBody>
                    <a:bodyPr/>
                    <a:lstStyle/>
                    <a:p>
                      <a:pPr algn="l" fontAlgn="t"/>
                      <a:r>
                        <a:rPr lang="en-US" altLang="ko-KR" b="1" dirty="0">
                          <a:solidFill>
                            <a:srgbClr val="2C6655"/>
                          </a:solidFill>
                          <a:effectLst/>
                        </a:rPr>
                        <a:t>55+</a:t>
                      </a:r>
                      <a:endParaRPr lang="en-US" altLang="ko-KR" b="1" i="0" dirty="0">
                        <a:solidFill>
                          <a:srgbClr val="2C6655"/>
                        </a:solidFill>
                        <a:effectLst/>
                        <a:latin typeface="inherit"/>
                      </a:endParaRPr>
                    </a:p>
                  </a:txBody>
                  <a:tcPr/>
                </a:tc>
                <a:tc>
                  <a:txBody>
                    <a:bodyPr/>
                    <a:lstStyle/>
                    <a:p>
                      <a:pPr algn="l" fontAlgn="t"/>
                      <a:r>
                        <a:rPr lang="en-US" b="1" dirty="0">
                          <a:solidFill>
                            <a:srgbClr val="2C6655"/>
                          </a:solidFill>
                          <a:effectLst/>
                        </a:rPr>
                        <a:t>Total</a:t>
                      </a:r>
                      <a:endParaRPr lang="en-US" b="1" i="0" dirty="0">
                        <a:solidFill>
                          <a:srgbClr val="2C6655"/>
                        </a:solidFill>
                        <a:effectLst/>
                        <a:latin typeface="inherit"/>
                      </a:endParaRPr>
                    </a:p>
                  </a:txBody>
                  <a:tcPr/>
                </a:tc>
                <a:extLst>
                  <a:ext uri="{0D108BD9-81ED-4DB2-BD59-A6C34878D82A}">
                    <a16:rowId xmlns:a16="http://schemas.microsoft.com/office/drawing/2014/main" val="1617252557"/>
                  </a:ext>
                </a:extLst>
              </a:tr>
              <a:tr h="0">
                <a:tc>
                  <a:txBody>
                    <a:bodyPr/>
                    <a:lstStyle/>
                    <a:p>
                      <a:pPr algn="l" fontAlgn="t"/>
                      <a:r>
                        <a:rPr lang="en-US" dirty="0">
                          <a:effectLst/>
                        </a:rPr>
                        <a:t>More likely</a:t>
                      </a:r>
                    </a:p>
                  </a:txBody>
                  <a:tcPr/>
                </a:tc>
                <a:tc>
                  <a:txBody>
                    <a:bodyPr/>
                    <a:lstStyle/>
                    <a:p>
                      <a:pPr algn="l" fontAlgn="t"/>
                      <a:r>
                        <a:rPr lang="en-US" altLang="ko-KR" dirty="0">
                          <a:effectLst/>
                        </a:rPr>
                        <a:t>238</a:t>
                      </a:r>
                    </a:p>
                  </a:txBody>
                  <a:tcPr/>
                </a:tc>
                <a:tc>
                  <a:txBody>
                    <a:bodyPr/>
                    <a:lstStyle/>
                    <a:p>
                      <a:pPr algn="l" fontAlgn="t"/>
                      <a:r>
                        <a:rPr lang="en-US" altLang="ko-KR" dirty="0">
                          <a:effectLst/>
                        </a:rPr>
                        <a:t>329</a:t>
                      </a:r>
                    </a:p>
                  </a:txBody>
                  <a:tcPr/>
                </a:tc>
                <a:tc>
                  <a:txBody>
                    <a:bodyPr/>
                    <a:lstStyle/>
                    <a:p>
                      <a:pPr algn="l" fontAlgn="t"/>
                      <a:r>
                        <a:rPr lang="en-US" altLang="ko-KR" dirty="0">
                          <a:effectLst/>
                        </a:rPr>
                        <a:t>360</a:t>
                      </a:r>
                    </a:p>
                  </a:txBody>
                  <a:tcPr/>
                </a:tc>
                <a:tc>
                  <a:txBody>
                    <a:bodyPr/>
                    <a:lstStyle/>
                    <a:p>
                      <a:pPr algn="l" fontAlgn="t"/>
                      <a:r>
                        <a:rPr lang="en-US" altLang="ko-KR" dirty="0">
                          <a:effectLst/>
                        </a:rPr>
                        <a:t>402</a:t>
                      </a:r>
                    </a:p>
                  </a:txBody>
                  <a:tcPr/>
                </a:tc>
                <a:tc>
                  <a:txBody>
                    <a:bodyPr/>
                    <a:lstStyle/>
                    <a:p>
                      <a:pPr algn="l" fontAlgn="t"/>
                      <a:r>
                        <a:rPr lang="en-US" altLang="ko-KR" b="1" dirty="0">
                          <a:effectLst/>
                        </a:rPr>
                        <a:t>1329</a:t>
                      </a:r>
                      <a:endParaRPr lang="ko-KR" altLang="en-US" dirty="0">
                        <a:effectLst/>
                      </a:endParaRPr>
                    </a:p>
                  </a:txBody>
                  <a:tcPr/>
                </a:tc>
                <a:extLst>
                  <a:ext uri="{0D108BD9-81ED-4DB2-BD59-A6C34878D82A}">
                    <a16:rowId xmlns:a16="http://schemas.microsoft.com/office/drawing/2014/main" val="4291923750"/>
                  </a:ext>
                </a:extLst>
              </a:tr>
              <a:tr h="0">
                <a:tc>
                  <a:txBody>
                    <a:bodyPr/>
                    <a:lstStyle/>
                    <a:p>
                      <a:pPr algn="l" fontAlgn="t"/>
                      <a:r>
                        <a:rPr lang="en-US" dirty="0">
                          <a:effectLst/>
                        </a:rPr>
                        <a:t>Less likely</a:t>
                      </a:r>
                    </a:p>
                  </a:txBody>
                  <a:tcPr/>
                </a:tc>
                <a:tc>
                  <a:txBody>
                    <a:bodyPr/>
                    <a:lstStyle/>
                    <a:p>
                      <a:pPr algn="l" fontAlgn="t"/>
                      <a:r>
                        <a:rPr lang="en-US" altLang="ko-KR">
                          <a:effectLst/>
                        </a:rPr>
                        <a:t>22</a:t>
                      </a:r>
                    </a:p>
                  </a:txBody>
                  <a:tcPr/>
                </a:tc>
                <a:tc>
                  <a:txBody>
                    <a:bodyPr/>
                    <a:lstStyle/>
                    <a:p>
                      <a:pPr algn="l" fontAlgn="t"/>
                      <a:r>
                        <a:rPr lang="en-US" altLang="ko-KR" dirty="0">
                          <a:effectLst/>
                        </a:rPr>
                        <a:t>6</a:t>
                      </a:r>
                    </a:p>
                  </a:txBody>
                  <a:tcPr/>
                </a:tc>
                <a:tc>
                  <a:txBody>
                    <a:bodyPr/>
                    <a:lstStyle/>
                    <a:p>
                      <a:pPr algn="l" fontAlgn="t"/>
                      <a:r>
                        <a:rPr lang="en-US" altLang="ko-KR" dirty="0">
                          <a:effectLst/>
                        </a:rPr>
                        <a:t>22</a:t>
                      </a:r>
                    </a:p>
                  </a:txBody>
                  <a:tcPr/>
                </a:tc>
                <a:tc>
                  <a:txBody>
                    <a:bodyPr/>
                    <a:lstStyle/>
                    <a:p>
                      <a:pPr algn="l" fontAlgn="t"/>
                      <a:r>
                        <a:rPr lang="en-US" altLang="ko-KR" dirty="0">
                          <a:effectLst/>
                        </a:rPr>
                        <a:t>16</a:t>
                      </a:r>
                    </a:p>
                  </a:txBody>
                  <a:tcPr/>
                </a:tc>
                <a:tc>
                  <a:txBody>
                    <a:bodyPr/>
                    <a:lstStyle/>
                    <a:p>
                      <a:pPr algn="l" fontAlgn="t"/>
                      <a:r>
                        <a:rPr lang="en-US" altLang="ko-KR" b="1" dirty="0">
                          <a:effectLst/>
                        </a:rPr>
                        <a:t>66</a:t>
                      </a:r>
                      <a:endParaRPr lang="ko-KR" altLang="en-US" dirty="0">
                        <a:effectLst/>
                      </a:endParaRPr>
                    </a:p>
                  </a:txBody>
                  <a:tcPr/>
                </a:tc>
                <a:extLst>
                  <a:ext uri="{0D108BD9-81ED-4DB2-BD59-A6C34878D82A}">
                    <a16:rowId xmlns:a16="http://schemas.microsoft.com/office/drawing/2014/main" val="1609403806"/>
                  </a:ext>
                </a:extLst>
              </a:tr>
              <a:tr h="0">
                <a:tc>
                  <a:txBody>
                    <a:bodyPr/>
                    <a:lstStyle/>
                    <a:p>
                      <a:pPr algn="l" fontAlgn="t"/>
                      <a:r>
                        <a:rPr lang="en-US" dirty="0">
                          <a:effectLst/>
                        </a:rPr>
                        <a:t>Neither</a:t>
                      </a:r>
                    </a:p>
                  </a:txBody>
                  <a:tcPr/>
                </a:tc>
                <a:tc>
                  <a:txBody>
                    <a:bodyPr/>
                    <a:lstStyle/>
                    <a:p>
                      <a:pPr algn="l" fontAlgn="t"/>
                      <a:r>
                        <a:rPr lang="en-US" altLang="ko-KR">
                          <a:effectLst/>
                        </a:rPr>
                        <a:t>282</a:t>
                      </a:r>
                    </a:p>
                  </a:txBody>
                  <a:tcPr/>
                </a:tc>
                <a:tc>
                  <a:txBody>
                    <a:bodyPr/>
                    <a:lstStyle/>
                    <a:p>
                      <a:pPr algn="l" fontAlgn="t"/>
                      <a:r>
                        <a:rPr lang="en-US" altLang="ko-KR" dirty="0">
                          <a:effectLst/>
                        </a:rPr>
                        <a:t>201</a:t>
                      </a:r>
                    </a:p>
                  </a:txBody>
                  <a:tcPr/>
                </a:tc>
                <a:tc>
                  <a:txBody>
                    <a:bodyPr/>
                    <a:lstStyle/>
                    <a:p>
                      <a:pPr algn="l" fontAlgn="t"/>
                      <a:r>
                        <a:rPr lang="en-US" altLang="ko-KR" dirty="0">
                          <a:effectLst/>
                        </a:rPr>
                        <a:t>164</a:t>
                      </a:r>
                    </a:p>
                  </a:txBody>
                  <a:tcPr/>
                </a:tc>
                <a:tc>
                  <a:txBody>
                    <a:bodyPr/>
                    <a:lstStyle/>
                    <a:p>
                      <a:pPr algn="l" fontAlgn="t"/>
                      <a:r>
                        <a:rPr lang="en-US" altLang="ko-KR" dirty="0">
                          <a:effectLst/>
                        </a:rPr>
                        <a:t>118</a:t>
                      </a:r>
                    </a:p>
                  </a:txBody>
                  <a:tcPr/>
                </a:tc>
                <a:tc>
                  <a:txBody>
                    <a:bodyPr/>
                    <a:lstStyle/>
                    <a:p>
                      <a:pPr algn="l" fontAlgn="t"/>
                      <a:r>
                        <a:rPr lang="en-US" altLang="ko-KR" b="1" dirty="0">
                          <a:effectLst/>
                        </a:rPr>
                        <a:t>765</a:t>
                      </a:r>
                      <a:endParaRPr lang="ko-KR" altLang="en-US" dirty="0">
                        <a:effectLst/>
                      </a:endParaRPr>
                    </a:p>
                  </a:txBody>
                  <a:tcPr/>
                </a:tc>
                <a:extLst>
                  <a:ext uri="{0D108BD9-81ED-4DB2-BD59-A6C34878D82A}">
                    <a16:rowId xmlns:a16="http://schemas.microsoft.com/office/drawing/2014/main" val="311027703"/>
                  </a:ext>
                </a:extLst>
              </a:tr>
              <a:tr h="0">
                <a:tc>
                  <a:txBody>
                    <a:bodyPr/>
                    <a:lstStyle/>
                    <a:p>
                      <a:pPr algn="l" fontAlgn="t"/>
                      <a:r>
                        <a:rPr lang="en-US" b="1">
                          <a:effectLst/>
                        </a:rPr>
                        <a:t>Total</a:t>
                      </a:r>
                      <a:endParaRPr lang="en-US">
                        <a:effectLst/>
                      </a:endParaRPr>
                    </a:p>
                  </a:txBody>
                  <a:tcPr/>
                </a:tc>
                <a:tc>
                  <a:txBody>
                    <a:bodyPr/>
                    <a:lstStyle/>
                    <a:p>
                      <a:pPr algn="l" fontAlgn="t"/>
                      <a:r>
                        <a:rPr lang="en-US" altLang="ko-KR" b="1" dirty="0">
                          <a:effectLst/>
                        </a:rPr>
                        <a:t>542</a:t>
                      </a:r>
                      <a:endParaRPr lang="ko-KR" altLang="en-US" dirty="0">
                        <a:effectLst/>
                      </a:endParaRPr>
                    </a:p>
                  </a:txBody>
                  <a:tcPr/>
                </a:tc>
                <a:tc>
                  <a:txBody>
                    <a:bodyPr/>
                    <a:lstStyle/>
                    <a:p>
                      <a:pPr algn="l" fontAlgn="t"/>
                      <a:r>
                        <a:rPr lang="en-US" altLang="ko-KR" b="1" dirty="0">
                          <a:effectLst/>
                        </a:rPr>
                        <a:t>536</a:t>
                      </a:r>
                      <a:endParaRPr lang="ko-KR" altLang="en-US" dirty="0">
                        <a:effectLst/>
                      </a:endParaRPr>
                    </a:p>
                  </a:txBody>
                  <a:tcPr/>
                </a:tc>
                <a:tc>
                  <a:txBody>
                    <a:bodyPr/>
                    <a:lstStyle/>
                    <a:p>
                      <a:pPr algn="l" fontAlgn="t"/>
                      <a:r>
                        <a:rPr lang="en-US" altLang="ko-KR" b="1" dirty="0">
                          <a:effectLst/>
                        </a:rPr>
                        <a:t>546</a:t>
                      </a:r>
                      <a:endParaRPr lang="ko-KR" altLang="en-US" dirty="0">
                        <a:effectLst/>
                      </a:endParaRPr>
                    </a:p>
                  </a:txBody>
                  <a:tcPr/>
                </a:tc>
                <a:tc>
                  <a:txBody>
                    <a:bodyPr/>
                    <a:lstStyle/>
                    <a:p>
                      <a:pPr algn="l" fontAlgn="t"/>
                      <a:r>
                        <a:rPr lang="en-US" altLang="ko-KR" b="1" dirty="0">
                          <a:effectLst/>
                        </a:rPr>
                        <a:t>536</a:t>
                      </a:r>
                      <a:endParaRPr lang="ko-KR" altLang="en-US" dirty="0">
                        <a:effectLst/>
                      </a:endParaRPr>
                    </a:p>
                  </a:txBody>
                  <a:tcPr/>
                </a:tc>
                <a:tc>
                  <a:txBody>
                    <a:bodyPr/>
                    <a:lstStyle/>
                    <a:p>
                      <a:pPr algn="l" fontAlgn="t"/>
                      <a:r>
                        <a:rPr lang="en-US" altLang="ko-KR" b="1" dirty="0">
                          <a:effectLst/>
                        </a:rPr>
                        <a:t>2160</a:t>
                      </a:r>
                      <a:endParaRPr lang="ko-KR" altLang="en-US" dirty="0">
                        <a:effectLst/>
                      </a:endParaRPr>
                    </a:p>
                  </a:txBody>
                  <a:tcPr/>
                </a:tc>
                <a:extLst>
                  <a:ext uri="{0D108BD9-81ED-4DB2-BD59-A6C34878D82A}">
                    <a16:rowId xmlns:a16="http://schemas.microsoft.com/office/drawing/2014/main" val="2417801703"/>
                  </a:ext>
                </a:extLst>
              </a:tr>
              <a:tr h="0">
                <a:tc gridSpan="6">
                  <a:txBody>
                    <a:bodyPr/>
                    <a:lstStyle/>
                    <a:p>
                      <a:pPr algn="l" fontAlgn="base"/>
                      <a:r>
                        <a:rPr lang="en-US" sz="1400" b="0" dirty="0">
                          <a:solidFill>
                            <a:srgbClr val="585858"/>
                          </a:solidFill>
                          <a:effectLst/>
                        </a:rPr>
                        <a:t>Source: The Harris Poll</a:t>
                      </a:r>
                      <a:endParaRPr lang="en-US" sz="1400" b="0" i="1" dirty="0">
                        <a:solidFill>
                          <a:srgbClr val="585858"/>
                        </a:solidFill>
                        <a:effectLst/>
                        <a:latin typeface="inherit"/>
                      </a:endParaRPr>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617666228"/>
                  </a:ext>
                </a:extLst>
              </a:tr>
            </a:tbl>
          </a:graphicData>
        </a:graphic>
      </p:graphicFrame>
    </p:spTree>
    <p:extLst>
      <p:ext uri="{BB962C8B-B14F-4D97-AF65-F5344CB8AC3E}">
        <p14:creationId xmlns:p14="http://schemas.microsoft.com/office/powerpoint/2010/main" val="3868115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1C4536A2-87BF-492F-8FEF-0CECE81DEC40}"/>
              </a:ext>
            </a:extLst>
          </p:cNvPr>
          <p:cNvSpPr>
            <a:spLocks noGrp="1"/>
          </p:cNvSpPr>
          <p:nvPr>
            <p:ph idx="1"/>
          </p:nvPr>
        </p:nvSpPr>
        <p:spPr/>
        <p:txBody>
          <a:bodyPr/>
          <a:lstStyle/>
          <a:p>
            <a:r>
              <a:rPr lang="en-US" altLang="ko-KR" dirty="0"/>
              <a:t>Link: </a:t>
            </a:r>
          </a:p>
          <a:p>
            <a:r>
              <a:rPr lang="en-US" altLang="ko-KR" dirty="0"/>
              <a:t>Open book, Open note</a:t>
            </a:r>
          </a:p>
          <a:p>
            <a:pPr lvl="1"/>
            <a:r>
              <a:rPr lang="en-US" altLang="ko-KR" dirty="0"/>
              <a:t>You MAY use your textbook / note / or even internet search.</a:t>
            </a:r>
          </a:p>
          <a:p>
            <a:r>
              <a:rPr lang="en-US" altLang="ko-KR" dirty="0"/>
              <a:t>Rubric</a:t>
            </a:r>
          </a:p>
          <a:p>
            <a:pPr lvl="1"/>
            <a:r>
              <a:rPr lang="en-US" altLang="ko-KR" dirty="0"/>
              <a:t>If you get more than 1 complete answers (with trials for all problems): 100</a:t>
            </a:r>
          </a:p>
          <a:p>
            <a:pPr lvl="1"/>
            <a:r>
              <a:rPr lang="en-US" altLang="ko-KR" dirty="0"/>
              <a:t>If you make 1 or 0 complete answer (with full trials): 90</a:t>
            </a:r>
          </a:p>
          <a:p>
            <a:pPr lvl="1"/>
            <a:r>
              <a:rPr lang="en-US" altLang="ko-KR" dirty="0"/>
              <a:t>If you have no correct answer (without full trials): 80</a:t>
            </a:r>
          </a:p>
          <a:p>
            <a:pPr lvl="1"/>
            <a:r>
              <a:rPr lang="en-US" altLang="ko-KR" dirty="0"/>
              <a:t>Late submission: 70</a:t>
            </a:r>
          </a:p>
          <a:p>
            <a:pPr lvl="1"/>
            <a:r>
              <a:rPr lang="en-US" altLang="ko-KR" dirty="0"/>
              <a:t>No submission: 0</a:t>
            </a:r>
            <a:endParaRPr lang="ko-KR" altLang="en-US" dirty="0"/>
          </a:p>
        </p:txBody>
      </p:sp>
      <p:sp>
        <p:nvSpPr>
          <p:cNvPr id="3" name="제목 2">
            <a:extLst>
              <a:ext uri="{FF2B5EF4-FFF2-40B4-BE49-F238E27FC236}">
                <a16:creationId xmlns:a16="http://schemas.microsoft.com/office/drawing/2014/main" id="{E8929D0E-37C8-4FAA-BA4A-8AEAF146DB3D}"/>
              </a:ext>
            </a:extLst>
          </p:cNvPr>
          <p:cNvSpPr>
            <a:spLocks noGrp="1"/>
          </p:cNvSpPr>
          <p:nvPr>
            <p:ph type="title"/>
          </p:nvPr>
        </p:nvSpPr>
        <p:spPr/>
        <p:txBody>
          <a:bodyPr/>
          <a:lstStyle/>
          <a:p>
            <a:r>
              <a:rPr lang="en-US" altLang="ko-KR" dirty="0"/>
              <a:t>QUIZ</a:t>
            </a:r>
            <a:endParaRPr lang="ko-KR" altLang="en-US" dirty="0"/>
          </a:p>
        </p:txBody>
      </p:sp>
      <p:sp>
        <p:nvSpPr>
          <p:cNvPr id="5" name="바닥글 개체 틀 4">
            <a:extLst>
              <a:ext uri="{FF2B5EF4-FFF2-40B4-BE49-F238E27FC236}">
                <a16:creationId xmlns:a16="http://schemas.microsoft.com/office/drawing/2014/main" id="{0335C39D-2EAC-42C9-84E6-EE77DFD1C0C2}"/>
              </a:ext>
            </a:extLst>
          </p:cNvPr>
          <p:cNvSpPr>
            <a:spLocks noGrp="1"/>
          </p:cNvSpPr>
          <p:nvPr>
            <p:ph type="ftr" sz="quarter" idx="3"/>
          </p:nvPr>
        </p:nvSpPr>
        <p:spPr/>
        <p:txBody>
          <a:bodyPr/>
          <a:lstStyle/>
          <a:p>
            <a:r>
              <a:rPr lang="en-US" altLang="ko-KR"/>
              <a:t>STAT7 Discussion Section</a:t>
            </a:r>
            <a:endParaRPr lang="ko-KR" altLang="en-US" dirty="0"/>
          </a:p>
        </p:txBody>
      </p:sp>
      <p:sp>
        <p:nvSpPr>
          <p:cNvPr id="6" name="슬라이드 번호 개체 틀 5">
            <a:extLst>
              <a:ext uri="{FF2B5EF4-FFF2-40B4-BE49-F238E27FC236}">
                <a16:creationId xmlns:a16="http://schemas.microsoft.com/office/drawing/2014/main" id="{D13EC08A-169C-45BA-A1D5-436C15258CBA}"/>
              </a:ext>
            </a:extLst>
          </p:cNvPr>
          <p:cNvSpPr>
            <a:spLocks noGrp="1"/>
          </p:cNvSpPr>
          <p:nvPr>
            <p:ph type="sldNum" sz="quarter" idx="4"/>
          </p:nvPr>
        </p:nvSpPr>
        <p:spPr/>
        <p:txBody>
          <a:bodyPr/>
          <a:lstStyle/>
          <a:p>
            <a:fld id="{6B75397A-7516-403F-881B-84879BD0A30E}" type="slidenum">
              <a:rPr lang="ko-KR" altLang="en-US" smtClean="0"/>
              <a:t>2</a:t>
            </a:fld>
            <a:endParaRPr lang="ko-KR" altLang="en-US"/>
          </a:p>
        </p:txBody>
      </p:sp>
    </p:spTree>
    <p:extLst>
      <p:ext uri="{BB962C8B-B14F-4D97-AF65-F5344CB8AC3E}">
        <p14:creationId xmlns:p14="http://schemas.microsoft.com/office/powerpoint/2010/main" val="426959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AFEF8BDE-822E-470B-ADB5-F400BD09596D}"/>
              </a:ext>
            </a:extLst>
          </p:cNvPr>
          <p:cNvSpPr>
            <a:spLocks noGrp="1"/>
          </p:cNvSpPr>
          <p:nvPr>
            <p:ph sz="half" idx="1"/>
          </p:nvPr>
        </p:nvSpPr>
        <p:spPr/>
        <p:txBody>
          <a:bodyPr/>
          <a:lstStyle/>
          <a:p>
            <a:r>
              <a:rPr lang="en-US" altLang="ko-KR" dirty="0"/>
              <a:t>[5.4.18] Adult Americans (18 years or older) were asked whether they used social media (Facebook, Twitter, and so on) regularly. The following table is based on the results of the survey.</a:t>
            </a:r>
          </a:p>
          <a:p>
            <a:endParaRPr lang="en-US" altLang="ko-KR" dirty="0"/>
          </a:p>
          <a:p>
            <a:endParaRPr lang="ko-KR" altLang="en-US" dirty="0"/>
          </a:p>
        </p:txBody>
      </p:sp>
      <p:sp>
        <p:nvSpPr>
          <p:cNvPr id="3" name="내용 개체 틀 2">
            <a:extLst>
              <a:ext uri="{FF2B5EF4-FFF2-40B4-BE49-F238E27FC236}">
                <a16:creationId xmlns:a16="http://schemas.microsoft.com/office/drawing/2014/main" id="{D163DBDD-663D-4680-BBBB-FAA28D80A73D}"/>
              </a:ext>
            </a:extLst>
          </p:cNvPr>
          <p:cNvSpPr>
            <a:spLocks noGrp="1"/>
          </p:cNvSpPr>
          <p:nvPr>
            <p:ph sz="half" idx="2"/>
          </p:nvPr>
        </p:nvSpPr>
        <p:spPr/>
        <p:txBody>
          <a:bodyPr/>
          <a:lstStyle/>
          <a:p>
            <a:pPr lvl="1"/>
            <a:r>
              <a:rPr lang="en-US" altLang="ko-KR" dirty="0"/>
              <a:t>What is the probability that a randomly selected adult American uses social media, given the individual is 18–34 years of age?</a:t>
            </a:r>
          </a:p>
          <a:p>
            <a:pPr lvl="1"/>
            <a:r>
              <a:rPr lang="en-US" altLang="ko-KR" dirty="0"/>
              <a:t>What is the probability that a randomly selected adult American is 18–34 years of age, given the individual uses social media?</a:t>
            </a:r>
          </a:p>
          <a:p>
            <a:pPr lvl="1"/>
            <a:r>
              <a:rPr lang="en-US" altLang="ko-KR" dirty="0"/>
              <a:t>Are 18- to 34-year </a:t>
            </a:r>
            <a:r>
              <a:rPr lang="en-US" altLang="ko-KR" dirty="0" err="1"/>
              <a:t>olds</a:t>
            </a:r>
            <a:r>
              <a:rPr lang="en-US" altLang="ko-KR" dirty="0"/>
              <a:t> more likely to use social media than individuals in general? Why?</a:t>
            </a:r>
          </a:p>
          <a:p>
            <a:endParaRPr lang="ko-KR" altLang="en-US" dirty="0"/>
          </a:p>
        </p:txBody>
      </p:sp>
      <p:sp>
        <p:nvSpPr>
          <p:cNvPr id="4" name="제목 3">
            <a:extLst>
              <a:ext uri="{FF2B5EF4-FFF2-40B4-BE49-F238E27FC236}">
                <a16:creationId xmlns:a16="http://schemas.microsoft.com/office/drawing/2014/main" id="{BE83B601-3B22-45BA-8F9E-DB7A2BE97E26}"/>
              </a:ext>
            </a:extLst>
          </p:cNvPr>
          <p:cNvSpPr>
            <a:spLocks noGrp="1"/>
          </p:cNvSpPr>
          <p:nvPr>
            <p:ph type="title"/>
          </p:nvPr>
        </p:nvSpPr>
        <p:spPr/>
        <p:txBody>
          <a:bodyPr/>
          <a:lstStyle/>
          <a:p>
            <a:r>
              <a:rPr lang="en-US" altLang="ko-KR" dirty="0"/>
              <a:t>Problem</a:t>
            </a:r>
            <a:endParaRPr lang="ko-KR" altLang="en-US" dirty="0"/>
          </a:p>
        </p:txBody>
      </p:sp>
      <p:sp>
        <p:nvSpPr>
          <p:cNvPr id="5" name="바닥글 개체 틀 4">
            <a:extLst>
              <a:ext uri="{FF2B5EF4-FFF2-40B4-BE49-F238E27FC236}">
                <a16:creationId xmlns:a16="http://schemas.microsoft.com/office/drawing/2014/main" id="{8ED24920-7190-4D9E-AAB8-4877D5555E37}"/>
              </a:ext>
            </a:extLst>
          </p:cNvPr>
          <p:cNvSpPr>
            <a:spLocks noGrp="1"/>
          </p:cNvSpPr>
          <p:nvPr>
            <p:ph type="ftr" sz="quarter" idx="3"/>
          </p:nvPr>
        </p:nvSpPr>
        <p:spPr/>
        <p:txBody>
          <a:bodyPr/>
          <a:lstStyle/>
          <a:p>
            <a:r>
              <a:rPr lang="en-US" altLang="ko-KR"/>
              <a:t>STAT7 Discussion Section</a:t>
            </a:r>
            <a:endParaRPr lang="ko-KR" altLang="en-US" dirty="0"/>
          </a:p>
        </p:txBody>
      </p:sp>
      <p:sp>
        <p:nvSpPr>
          <p:cNvPr id="6" name="슬라이드 번호 개체 틀 5">
            <a:extLst>
              <a:ext uri="{FF2B5EF4-FFF2-40B4-BE49-F238E27FC236}">
                <a16:creationId xmlns:a16="http://schemas.microsoft.com/office/drawing/2014/main" id="{74E8FF75-9268-4BFA-97C9-2B491D5B0E01}"/>
              </a:ext>
            </a:extLst>
          </p:cNvPr>
          <p:cNvSpPr>
            <a:spLocks noGrp="1"/>
          </p:cNvSpPr>
          <p:nvPr>
            <p:ph type="sldNum" sz="quarter" idx="4"/>
          </p:nvPr>
        </p:nvSpPr>
        <p:spPr/>
        <p:txBody>
          <a:bodyPr/>
          <a:lstStyle/>
          <a:p>
            <a:fld id="{6B75397A-7516-403F-881B-84879BD0A30E}" type="slidenum">
              <a:rPr lang="ko-KR" altLang="en-US" smtClean="0"/>
              <a:t>20</a:t>
            </a:fld>
            <a:endParaRPr lang="ko-KR" altLang="en-US"/>
          </a:p>
        </p:txBody>
      </p:sp>
      <p:graphicFrame>
        <p:nvGraphicFramePr>
          <p:cNvPr id="8" name="표 7">
            <a:extLst>
              <a:ext uri="{FF2B5EF4-FFF2-40B4-BE49-F238E27FC236}">
                <a16:creationId xmlns:a16="http://schemas.microsoft.com/office/drawing/2014/main" id="{976A22D4-6A59-4A50-9924-EE5C0BE78A1D}"/>
              </a:ext>
            </a:extLst>
          </p:cNvPr>
          <p:cNvGraphicFramePr>
            <a:graphicFrameLocks noGrp="1"/>
          </p:cNvGraphicFramePr>
          <p:nvPr>
            <p:extLst>
              <p:ext uri="{D42A27DB-BD31-4B8C-83A1-F6EECF244321}">
                <p14:modId xmlns:p14="http://schemas.microsoft.com/office/powerpoint/2010/main" val="2840958077"/>
              </p:ext>
            </p:extLst>
          </p:nvPr>
        </p:nvGraphicFramePr>
        <p:xfrm>
          <a:off x="838200" y="3304091"/>
          <a:ext cx="5334000" cy="2316480"/>
        </p:xfrm>
        <a:graphic>
          <a:graphicData uri="http://schemas.openxmlformats.org/drawingml/2006/table">
            <a:tbl>
              <a:tblPr firstRow="1">
                <a:tableStyleId>{9DCAF9ED-07DC-4A11-8D7F-57B35C25682E}</a:tableStyleId>
              </a:tblPr>
              <a:tblGrid>
                <a:gridCol w="1476983">
                  <a:extLst>
                    <a:ext uri="{9D8B030D-6E8A-4147-A177-3AD203B41FA5}">
                      <a16:colId xmlns:a16="http://schemas.microsoft.com/office/drawing/2014/main" val="2859651335"/>
                    </a:ext>
                  </a:extLst>
                </a:gridCol>
                <a:gridCol w="783077">
                  <a:extLst>
                    <a:ext uri="{9D8B030D-6E8A-4147-A177-3AD203B41FA5}">
                      <a16:colId xmlns:a16="http://schemas.microsoft.com/office/drawing/2014/main" val="2229628695"/>
                    </a:ext>
                  </a:extLst>
                </a:gridCol>
                <a:gridCol w="783077">
                  <a:extLst>
                    <a:ext uri="{9D8B030D-6E8A-4147-A177-3AD203B41FA5}">
                      <a16:colId xmlns:a16="http://schemas.microsoft.com/office/drawing/2014/main" val="2121018775"/>
                    </a:ext>
                  </a:extLst>
                </a:gridCol>
                <a:gridCol w="783077">
                  <a:extLst>
                    <a:ext uri="{9D8B030D-6E8A-4147-A177-3AD203B41FA5}">
                      <a16:colId xmlns:a16="http://schemas.microsoft.com/office/drawing/2014/main" val="306087750"/>
                    </a:ext>
                  </a:extLst>
                </a:gridCol>
                <a:gridCol w="783077">
                  <a:extLst>
                    <a:ext uri="{9D8B030D-6E8A-4147-A177-3AD203B41FA5}">
                      <a16:colId xmlns:a16="http://schemas.microsoft.com/office/drawing/2014/main" val="83673350"/>
                    </a:ext>
                  </a:extLst>
                </a:gridCol>
                <a:gridCol w="724709">
                  <a:extLst>
                    <a:ext uri="{9D8B030D-6E8A-4147-A177-3AD203B41FA5}">
                      <a16:colId xmlns:a16="http://schemas.microsoft.com/office/drawing/2014/main" val="701154111"/>
                    </a:ext>
                  </a:extLst>
                </a:gridCol>
              </a:tblGrid>
              <a:tr h="0">
                <a:tc>
                  <a:txBody>
                    <a:bodyPr/>
                    <a:lstStyle/>
                    <a:p>
                      <a:pPr algn="ctr" fontAlgn="t"/>
                      <a:endParaRPr lang="en-US" altLang="ko-KR" b="1" i="0" dirty="0">
                        <a:solidFill>
                          <a:srgbClr val="2C6655"/>
                        </a:solidFill>
                        <a:effectLst/>
                        <a:latin typeface="inherit"/>
                      </a:endParaRPr>
                    </a:p>
                  </a:txBody>
                  <a:tcPr/>
                </a:tc>
                <a:tc>
                  <a:txBody>
                    <a:bodyPr/>
                    <a:lstStyle/>
                    <a:p>
                      <a:pPr algn="ctr" fontAlgn="t"/>
                      <a:r>
                        <a:rPr lang="en-US" altLang="ko-KR" sz="1600" b="1" dirty="0">
                          <a:solidFill>
                            <a:srgbClr val="2C6655"/>
                          </a:solidFill>
                          <a:effectLst/>
                        </a:rPr>
                        <a:t>18–34</a:t>
                      </a:r>
                      <a:endParaRPr lang="en-US" altLang="ko-KR" sz="1600" b="1" i="0" dirty="0">
                        <a:solidFill>
                          <a:srgbClr val="2C6655"/>
                        </a:solidFill>
                        <a:effectLst/>
                        <a:latin typeface="inherit"/>
                      </a:endParaRPr>
                    </a:p>
                  </a:txBody>
                  <a:tcPr/>
                </a:tc>
                <a:tc>
                  <a:txBody>
                    <a:bodyPr/>
                    <a:lstStyle/>
                    <a:p>
                      <a:pPr algn="ctr" fontAlgn="t"/>
                      <a:r>
                        <a:rPr lang="en-US" altLang="ko-KR" sz="1600" b="1" dirty="0">
                          <a:solidFill>
                            <a:srgbClr val="2C6655"/>
                          </a:solidFill>
                          <a:effectLst/>
                        </a:rPr>
                        <a:t>35–44</a:t>
                      </a:r>
                      <a:endParaRPr lang="en-US" altLang="ko-KR" sz="1600" b="1" i="0" dirty="0">
                        <a:solidFill>
                          <a:srgbClr val="2C6655"/>
                        </a:solidFill>
                        <a:effectLst/>
                        <a:latin typeface="inherit"/>
                      </a:endParaRPr>
                    </a:p>
                  </a:txBody>
                  <a:tcPr/>
                </a:tc>
                <a:tc>
                  <a:txBody>
                    <a:bodyPr/>
                    <a:lstStyle/>
                    <a:p>
                      <a:pPr algn="ctr" fontAlgn="t"/>
                      <a:r>
                        <a:rPr lang="en-US" altLang="ko-KR" sz="1600" b="1" dirty="0">
                          <a:solidFill>
                            <a:srgbClr val="2C6655"/>
                          </a:solidFill>
                          <a:effectLst/>
                        </a:rPr>
                        <a:t>45–54</a:t>
                      </a:r>
                      <a:endParaRPr lang="en-US" altLang="ko-KR" sz="1600" b="1" i="0" dirty="0">
                        <a:solidFill>
                          <a:srgbClr val="2C6655"/>
                        </a:solidFill>
                        <a:effectLst/>
                        <a:latin typeface="inherit"/>
                      </a:endParaRPr>
                    </a:p>
                  </a:txBody>
                  <a:tcPr/>
                </a:tc>
                <a:tc>
                  <a:txBody>
                    <a:bodyPr/>
                    <a:lstStyle/>
                    <a:p>
                      <a:pPr algn="ctr" fontAlgn="t"/>
                      <a:r>
                        <a:rPr lang="en-US" altLang="ko-KR" sz="1600" b="1" dirty="0">
                          <a:solidFill>
                            <a:srgbClr val="2C6655"/>
                          </a:solidFill>
                          <a:effectLst/>
                        </a:rPr>
                        <a:t>55+</a:t>
                      </a:r>
                      <a:endParaRPr lang="en-US" altLang="ko-KR" sz="1600" b="1" i="0" dirty="0">
                        <a:solidFill>
                          <a:srgbClr val="2C6655"/>
                        </a:solidFill>
                        <a:effectLst/>
                        <a:latin typeface="inherit"/>
                      </a:endParaRPr>
                    </a:p>
                  </a:txBody>
                  <a:tcPr/>
                </a:tc>
                <a:tc>
                  <a:txBody>
                    <a:bodyPr/>
                    <a:lstStyle/>
                    <a:p>
                      <a:pPr algn="ctr" fontAlgn="t"/>
                      <a:r>
                        <a:rPr lang="en-US" sz="1600" b="1" dirty="0">
                          <a:solidFill>
                            <a:srgbClr val="2C6655"/>
                          </a:solidFill>
                          <a:effectLst/>
                        </a:rPr>
                        <a:t>Total</a:t>
                      </a:r>
                      <a:endParaRPr lang="en-US" sz="1600" b="1" i="0" dirty="0">
                        <a:solidFill>
                          <a:srgbClr val="2C6655"/>
                        </a:solidFill>
                        <a:effectLst/>
                        <a:latin typeface="inherit"/>
                      </a:endParaRPr>
                    </a:p>
                  </a:txBody>
                  <a:tcPr/>
                </a:tc>
                <a:extLst>
                  <a:ext uri="{0D108BD9-81ED-4DB2-BD59-A6C34878D82A}">
                    <a16:rowId xmlns:a16="http://schemas.microsoft.com/office/drawing/2014/main" val="3160016283"/>
                  </a:ext>
                </a:extLst>
              </a:tr>
              <a:tr h="0">
                <a:tc>
                  <a:txBody>
                    <a:bodyPr/>
                    <a:lstStyle/>
                    <a:p>
                      <a:pPr algn="l" fontAlgn="t"/>
                      <a:r>
                        <a:rPr lang="en-US" dirty="0">
                          <a:effectLst/>
                        </a:rPr>
                        <a:t>Use social media</a:t>
                      </a:r>
                    </a:p>
                  </a:txBody>
                  <a:tcPr/>
                </a:tc>
                <a:tc>
                  <a:txBody>
                    <a:bodyPr/>
                    <a:lstStyle/>
                    <a:p>
                      <a:pPr algn="r" fontAlgn="t"/>
                      <a:r>
                        <a:rPr lang="en-US" altLang="ko-KR" dirty="0">
                          <a:effectLst/>
                        </a:rPr>
                        <a:t>117</a:t>
                      </a:r>
                    </a:p>
                  </a:txBody>
                  <a:tcPr/>
                </a:tc>
                <a:tc>
                  <a:txBody>
                    <a:bodyPr/>
                    <a:lstStyle/>
                    <a:p>
                      <a:pPr algn="r" fontAlgn="t"/>
                      <a:r>
                        <a:rPr lang="en-US" altLang="ko-KR" dirty="0">
                          <a:effectLst/>
                        </a:rPr>
                        <a:t>89</a:t>
                      </a:r>
                    </a:p>
                  </a:txBody>
                  <a:tcPr/>
                </a:tc>
                <a:tc>
                  <a:txBody>
                    <a:bodyPr/>
                    <a:lstStyle/>
                    <a:p>
                      <a:pPr algn="r" fontAlgn="t"/>
                      <a:r>
                        <a:rPr lang="en-US" altLang="ko-KR" dirty="0">
                          <a:effectLst/>
                        </a:rPr>
                        <a:t>83</a:t>
                      </a:r>
                    </a:p>
                  </a:txBody>
                  <a:tcPr/>
                </a:tc>
                <a:tc>
                  <a:txBody>
                    <a:bodyPr/>
                    <a:lstStyle/>
                    <a:p>
                      <a:pPr algn="r" fontAlgn="t"/>
                      <a:r>
                        <a:rPr lang="en-US" altLang="ko-KR">
                          <a:effectLst/>
                        </a:rPr>
                        <a:t>49</a:t>
                      </a:r>
                    </a:p>
                  </a:txBody>
                  <a:tcPr/>
                </a:tc>
                <a:tc>
                  <a:txBody>
                    <a:bodyPr/>
                    <a:lstStyle/>
                    <a:p>
                      <a:pPr algn="r" fontAlgn="t"/>
                      <a:r>
                        <a:rPr lang="en-US" altLang="ko-KR" b="1">
                          <a:effectLst/>
                        </a:rPr>
                        <a:t>338</a:t>
                      </a:r>
                      <a:endParaRPr lang="ko-KR" altLang="en-US">
                        <a:effectLst/>
                      </a:endParaRPr>
                    </a:p>
                  </a:txBody>
                  <a:tcPr/>
                </a:tc>
                <a:extLst>
                  <a:ext uri="{0D108BD9-81ED-4DB2-BD59-A6C34878D82A}">
                    <a16:rowId xmlns:a16="http://schemas.microsoft.com/office/drawing/2014/main" val="3287490659"/>
                  </a:ext>
                </a:extLst>
              </a:tr>
              <a:tr h="0">
                <a:tc>
                  <a:txBody>
                    <a:bodyPr/>
                    <a:lstStyle/>
                    <a:p>
                      <a:pPr algn="l" fontAlgn="t"/>
                      <a:r>
                        <a:rPr lang="en-US">
                          <a:effectLst/>
                        </a:rPr>
                        <a:t>Do not use social media</a:t>
                      </a:r>
                    </a:p>
                  </a:txBody>
                  <a:tcPr/>
                </a:tc>
                <a:tc>
                  <a:txBody>
                    <a:bodyPr/>
                    <a:lstStyle/>
                    <a:p>
                      <a:pPr algn="r" fontAlgn="t"/>
                      <a:r>
                        <a:rPr lang="en-US" altLang="ko-KR" dirty="0">
                          <a:effectLst/>
                        </a:rPr>
                        <a:t>33</a:t>
                      </a:r>
                    </a:p>
                  </a:txBody>
                  <a:tcPr/>
                </a:tc>
                <a:tc>
                  <a:txBody>
                    <a:bodyPr/>
                    <a:lstStyle/>
                    <a:p>
                      <a:pPr algn="r" fontAlgn="t"/>
                      <a:r>
                        <a:rPr lang="en-US" altLang="ko-KR" dirty="0">
                          <a:effectLst/>
                        </a:rPr>
                        <a:t>36</a:t>
                      </a:r>
                    </a:p>
                  </a:txBody>
                  <a:tcPr/>
                </a:tc>
                <a:tc>
                  <a:txBody>
                    <a:bodyPr/>
                    <a:lstStyle/>
                    <a:p>
                      <a:pPr algn="r" fontAlgn="t"/>
                      <a:r>
                        <a:rPr lang="en-US" altLang="ko-KR" dirty="0">
                          <a:effectLst/>
                        </a:rPr>
                        <a:t>57</a:t>
                      </a:r>
                    </a:p>
                  </a:txBody>
                  <a:tcPr/>
                </a:tc>
                <a:tc>
                  <a:txBody>
                    <a:bodyPr/>
                    <a:lstStyle/>
                    <a:p>
                      <a:pPr algn="r" fontAlgn="t"/>
                      <a:r>
                        <a:rPr lang="en-US" altLang="ko-KR" dirty="0">
                          <a:effectLst/>
                        </a:rPr>
                        <a:t>66</a:t>
                      </a:r>
                    </a:p>
                  </a:txBody>
                  <a:tcPr/>
                </a:tc>
                <a:tc>
                  <a:txBody>
                    <a:bodyPr/>
                    <a:lstStyle/>
                    <a:p>
                      <a:pPr algn="r" fontAlgn="t"/>
                      <a:r>
                        <a:rPr lang="en-US" altLang="ko-KR" b="1" dirty="0">
                          <a:effectLst/>
                        </a:rPr>
                        <a:t>192</a:t>
                      </a:r>
                      <a:endParaRPr lang="ko-KR" altLang="en-US" dirty="0">
                        <a:effectLst/>
                      </a:endParaRPr>
                    </a:p>
                  </a:txBody>
                  <a:tcPr/>
                </a:tc>
                <a:extLst>
                  <a:ext uri="{0D108BD9-81ED-4DB2-BD59-A6C34878D82A}">
                    <a16:rowId xmlns:a16="http://schemas.microsoft.com/office/drawing/2014/main" val="3747467654"/>
                  </a:ext>
                </a:extLst>
              </a:tr>
              <a:tr h="0">
                <a:tc>
                  <a:txBody>
                    <a:bodyPr/>
                    <a:lstStyle/>
                    <a:p>
                      <a:pPr algn="l" fontAlgn="t"/>
                      <a:r>
                        <a:rPr lang="en-US" b="1">
                          <a:effectLst/>
                        </a:rPr>
                        <a:t>Total</a:t>
                      </a:r>
                      <a:endParaRPr lang="en-US">
                        <a:effectLst/>
                      </a:endParaRPr>
                    </a:p>
                  </a:txBody>
                  <a:tcPr/>
                </a:tc>
                <a:tc>
                  <a:txBody>
                    <a:bodyPr/>
                    <a:lstStyle/>
                    <a:p>
                      <a:pPr algn="r" fontAlgn="t"/>
                      <a:r>
                        <a:rPr lang="en-US" altLang="ko-KR" b="1">
                          <a:effectLst/>
                        </a:rPr>
                        <a:t>150</a:t>
                      </a:r>
                      <a:endParaRPr lang="ko-KR" altLang="en-US">
                        <a:effectLst/>
                      </a:endParaRPr>
                    </a:p>
                  </a:txBody>
                  <a:tcPr/>
                </a:tc>
                <a:tc>
                  <a:txBody>
                    <a:bodyPr/>
                    <a:lstStyle/>
                    <a:p>
                      <a:pPr algn="r" fontAlgn="t"/>
                      <a:r>
                        <a:rPr lang="en-US" altLang="ko-KR" b="1">
                          <a:effectLst/>
                        </a:rPr>
                        <a:t>125</a:t>
                      </a:r>
                      <a:endParaRPr lang="ko-KR" altLang="en-US">
                        <a:effectLst/>
                      </a:endParaRPr>
                    </a:p>
                  </a:txBody>
                  <a:tcPr/>
                </a:tc>
                <a:tc>
                  <a:txBody>
                    <a:bodyPr/>
                    <a:lstStyle/>
                    <a:p>
                      <a:pPr algn="r" fontAlgn="t"/>
                      <a:r>
                        <a:rPr lang="en-US" altLang="ko-KR" b="1" dirty="0">
                          <a:effectLst/>
                        </a:rPr>
                        <a:t>140</a:t>
                      </a:r>
                      <a:endParaRPr lang="ko-KR" altLang="en-US" dirty="0">
                        <a:effectLst/>
                      </a:endParaRPr>
                    </a:p>
                  </a:txBody>
                  <a:tcPr/>
                </a:tc>
                <a:tc>
                  <a:txBody>
                    <a:bodyPr/>
                    <a:lstStyle/>
                    <a:p>
                      <a:pPr algn="r" fontAlgn="t"/>
                      <a:r>
                        <a:rPr lang="en-US" altLang="ko-KR" b="1" dirty="0">
                          <a:effectLst/>
                        </a:rPr>
                        <a:t>115</a:t>
                      </a:r>
                      <a:endParaRPr lang="ko-KR" altLang="en-US" dirty="0">
                        <a:effectLst/>
                      </a:endParaRPr>
                    </a:p>
                  </a:txBody>
                  <a:tcPr/>
                </a:tc>
                <a:tc>
                  <a:txBody>
                    <a:bodyPr/>
                    <a:lstStyle/>
                    <a:p>
                      <a:pPr algn="r" fontAlgn="t"/>
                      <a:r>
                        <a:rPr lang="en-US" altLang="ko-KR" b="1" dirty="0">
                          <a:effectLst/>
                        </a:rPr>
                        <a:t>530</a:t>
                      </a:r>
                      <a:endParaRPr lang="ko-KR" altLang="en-US" dirty="0">
                        <a:effectLst/>
                      </a:endParaRPr>
                    </a:p>
                  </a:txBody>
                  <a:tcPr/>
                </a:tc>
                <a:extLst>
                  <a:ext uri="{0D108BD9-81ED-4DB2-BD59-A6C34878D82A}">
                    <a16:rowId xmlns:a16="http://schemas.microsoft.com/office/drawing/2014/main" val="2469808138"/>
                  </a:ext>
                </a:extLst>
              </a:tr>
              <a:tr h="0">
                <a:tc gridSpan="6">
                  <a:txBody>
                    <a:bodyPr/>
                    <a:lstStyle/>
                    <a:p>
                      <a:pPr algn="l" fontAlgn="base"/>
                      <a:r>
                        <a:rPr lang="en-US" sz="1400" b="0" dirty="0">
                          <a:solidFill>
                            <a:srgbClr val="585858"/>
                          </a:solidFill>
                          <a:effectLst/>
                        </a:rPr>
                        <a:t>Source: Harris Interactive</a:t>
                      </a:r>
                      <a:endParaRPr lang="en-US" sz="1400" b="0" i="1" dirty="0">
                        <a:solidFill>
                          <a:srgbClr val="585858"/>
                        </a:solidFill>
                        <a:effectLst/>
                        <a:latin typeface="inherit"/>
                      </a:endParaRPr>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20939769"/>
                  </a:ext>
                </a:extLst>
              </a:tr>
            </a:tbl>
          </a:graphicData>
        </a:graphic>
      </p:graphicFrame>
    </p:spTree>
    <p:extLst>
      <p:ext uri="{BB962C8B-B14F-4D97-AF65-F5344CB8AC3E}">
        <p14:creationId xmlns:p14="http://schemas.microsoft.com/office/powerpoint/2010/main" val="3895501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30D1F55B-AEFC-4AD7-AC51-B33C1996BEE6}"/>
              </a:ext>
            </a:extLst>
          </p:cNvPr>
          <p:cNvSpPr>
            <a:spLocks noGrp="1"/>
          </p:cNvSpPr>
          <p:nvPr>
            <p:ph idx="1"/>
          </p:nvPr>
        </p:nvSpPr>
        <p:spPr/>
        <p:txBody>
          <a:bodyPr/>
          <a:lstStyle/>
          <a:p>
            <a:r>
              <a:rPr lang="en-US" altLang="ko-KR" dirty="0"/>
              <a:t>Survey: </a:t>
            </a:r>
          </a:p>
          <a:p>
            <a:r>
              <a:rPr lang="en-US" altLang="ko-KR" dirty="0"/>
              <a:t>Temporarily, office hours would be held via Zoom. </a:t>
            </a:r>
          </a:p>
          <a:p>
            <a:r>
              <a:rPr lang="en-US" altLang="ko-KR" dirty="0"/>
              <a:t>Next week: </a:t>
            </a:r>
          </a:p>
          <a:p>
            <a:pPr lvl="1"/>
            <a:r>
              <a:rPr lang="en-US" altLang="ko-KR" dirty="0"/>
              <a:t>Chap 7.1, 7.2, 7.3, 8.1, 8.2</a:t>
            </a:r>
          </a:p>
          <a:p>
            <a:r>
              <a:rPr lang="en-US" altLang="ko-KR" dirty="0"/>
              <a:t>Don’t forget to submit your homework (due: Friday 5:00 pm)!!</a:t>
            </a:r>
            <a:endParaRPr lang="ko-KR" altLang="en-US" dirty="0"/>
          </a:p>
        </p:txBody>
      </p:sp>
      <p:sp>
        <p:nvSpPr>
          <p:cNvPr id="3" name="제목 2">
            <a:extLst>
              <a:ext uri="{FF2B5EF4-FFF2-40B4-BE49-F238E27FC236}">
                <a16:creationId xmlns:a16="http://schemas.microsoft.com/office/drawing/2014/main" id="{0BD47362-83B9-49DD-974E-B26FBF221AAD}"/>
              </a:ext>
            </a:extLst>
          </p:cNvPr>
          <p:cNvSpPr>
            <a:spLocks noGrp="1"/>
          </p:cNvSpPr>
          <p:nvPr>
            <p:ph type="title"/>
          </p:nvPr>
        </p:nvSpPr>
        <p:spPr/>
        <p:txBody>
          <a:bodyPr/>
          <a:lstStyle/>
          <a:p>
            <a:r>
              <a:rPr lang="en-US" altLang="ko-KR" dirty="0"/>
              <a:t>Q&amp;A / Announcement</a:t>
            </a:r>
            <a:endParaRPr lang="ko-KR" altLang="en-US" dirty="0"/>
          </a:p>
        </p:txBody>
      </p:sp>
      <p:sp>
        <p:nvSpPr>
          <p:cNvPr id="5" name="바닥글 개체 틀 4">
            <a:extLst>
              <a:ext uri="{FF2B5EF4-FFF2-40B4-BE49-F238E27FC236}">
                <a16:creationId xmlns:a16="http://schemas.microsoft.com/office/drawing/2014/main" id="{92EE1F71-F3AE-48D0-985D-5CC4A48B006A}"/>
              </a:ext>
            </a:extLst>
          </p:cNvPr>
          <p:cNvSpPr>
            <a:spLocks noGrp="1"/>
          </p:cNvSpPr>
          <p:nvPr>
            <p:ph type="ftr" sz="quarter" idx="3"/>
          </p:nvPr>
        </p:nvSpPr>
        <p:spPr/>
        <p:txBody>
          <a:bodyPr/>
          <a:lstStyle/>
          <a:p>
            <a:r>
              <a:rPr lang="en-US" altLang="ko-KR"/>
              <a:t>STAT7 Discussion Section</a:t>
            </a:r>
            <a:endParaRPr lang="ko-KR" altLang="en-US" dirty="0"/>
          </a:p>
        </p:txBody>
      </p:sp>
      <p:sp>
        <p:nvSpPr>
          <p:cNvPr id="6" name="슬라이드 번호 개체 틀 5">
            <a:extLst>
              <a:ext uri="{FF2B5EF4-FFF2-40B4-BE49-F238E27FC236}">
                <a16:creationId xmlns:a16="http://schemas.microsoft.com/office/drawing/2014/main" id="{281F2C84-AB25-4807-8633-21940B27DF1E}"/>
              </a:ext>
            </a:extLst>
          </p:cNvPr>
          <p:cNvSpPr>
            <a:spLocks noGrp="1"/>
          </p:cNvSpPr>
          <p:nvPr>
            <p:ph type="sldNum" sz="quarter" idx="4"/>
          </p:nvPr>
        </p:nvSpPr>
        <p:spPr/>
        <p:txBody>
          <a:bodyPr/>
          <a:lstStyle/>
          <a:p>
            <a:fld id="{6B75397A-7516-403F-881B-84879BD0A30E}" type="slidenum">
              <a:rPr lang="ko-KR" altLang="en-US" smtClean="0"/>
              <a:t>21</a:t>
            </a:fld>
            <a:endParaRPr lang="ko-KR" altLang="en-US"/>
          </a:p>
        </p:txBody>
      </p:sp>
    </p:spTree>
    <p:extLst>
      <p:ext uri="{BB962C8B-B14F-4D97-AF65-F5344CB8AC3E}">
        <p14:creationId xmlns:p14="http://schemas.microsoft.com/office/powerpoint/2010/main" val="1441547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내용 개체 틀 1">
                <a:extLst>
                  <a:ext uri="{FF2B5EF4-FFF2-40B4-BE49-F238E27FC236}">
                    <a16:creationId xmlns:a16="http://schemas.microsoft.com/office/drawing/2014/main" id="{A3170CE7-6006-4321-BF60-1E2755CDE5D8}"/>
                  </a:ext>
                </a:extLst>
              </p:cNvPr>
              <p:cNvSpPr>
                <a:spLocks noGrp="1"/>
              </p:cNvSpPr>
              <p:nvPr>
                <p:ph idx="1"/>
              </p:nvPr>
            </p:nvSpPr>
            <p:spPr/>
            <p:txBody>
              <a:bodyPr/>
              <a:lstStyle/>
              <a:p>
                <a:r>
                  <a:rPr lang="en-US" altLang="ko-KR" dirty="0">
                    <a:solidFill>
                      <a:schemeClr val="accent6"/>
                    </a:solidFill>
                  </a:rPr>
                  <a:t>Probability</a:t>
                </a:r>
              </a:p>
              <a:p>
                <a:pPr lvl="1"/>
                <a:r>
                  <a:rPr lang="en-US" altLang="ko-KR" dirty="0"/>
                  <a:t>the measure of the likelihood of a random phenomenon or chance behavior occurring. </a:t>
                </a:r>
              </a:p>
              <a:p>
                <a:r>
                  <a:rPr lang="en-US" altLang="ko-KR" dirty="0"/>
                  <a:t>Interpretation of probability</a:t>
                </a:r>
              </a:p>
              <a:p>
                <a:pPr lvl="1"/>
                <a:r>
                  <a:rPr lang="en-US" altLang="ko-KR" dirty="0"/>
                  <a:t>Frequentist’s: The long-term proportion in which a certain outcome is observed </a:t>
                </a:r>
              </a:p>
              <a:p>
                <a:pPr lvl="2"/>
                <a:r>
                  <a:rPr lang="en-US" altLang="ko-KR" dirty="0"/>
                  <a:t>The Law of Large Numbers : As the number of repetitions of a probability experiment increases, the proportion with which a certain outcome is observed gets closer to the probability of the outcome.</a:t>
                </a:r>
              </a:p>
              <a:p>
                <a:pPr lvl="1"/>
                <a:r>
                  <a:rPr lang="en-US" altLang="ko-KR" dirty="0"/>
                  <a:t>Subjective (Bayesian’s): obtained on the basis of personal judgment.</a:t>
                </a:r>
              </a:p>
              <a:p>
                <a:pPr lvl="1"/>
                <a:r>
                  <a:rPr lang="en-US" altLang="ko-KR" dirty="0"/>
                  <a:t>Classical: for ‘equally likely outcomes’ (An experiment has equally likely outcomes when each outcome has the same probability of occurring,)</a:t>
                </a:r>
                <a:br>
                  <a:rPr lang="en-US" altLang="ko-KR" dirty="0"/>
                </a:br>
                <a14:m>
                  <m:oMath xmlns:m="http://schemas.openxmlformats.org/officeDocument/2006/math">
                    <m:r>
                      <m:rPr>
                        <m:nor/>
                      </m:rPr>
                      <a:rPr lang="en-US" altLang="ko-KR" dirty="0"/>
                      <m:t>Probability</m:t>
                    </m:r>
                    <m:r>
                      <m:rPr>
                        <m:nor/>
                      </m:rPr>
                      <a:rPr lang="en-US" altLang="ko-KR" dirty="0"/>
                      <m:t> </m:t>
                    </m:r>
                    <m:r>
                      <m:rPr>
                        <m:nor/>
                      </m:rPr>
                      <a:rPr lang="en-US" altLang="ko-KR" dirty="0"/>
                      <m:t>of</m:t>
                    </m:r>
                    <m:r>
                      <m:rPr>
                        <m:nor/>
                      </m:rPr>
                      <a:rPr lang="en-US" altLang="ko-KR" dirty="0"/>
                      <m:t> </m:t>
                    </m:r>
                    <m:r>
                      <m:rPr>
                        <m:nor/>
                      </m:rPr>
                      <a:rPr lang="en-US" altLang="ko-KR" dirty="0"/>
                      <m:t>event</m:t>
                    </m:r>
                    <m:r>
                      <m:rPr>
                        <m:nor/>
                      </m:rPr>
                      <a:rPr lang="en-US" altLang="ko-KR" dirty="0"/>
                      <m:t> </m:t>
                    </m:r>
                    <m:r>
                      <m:rPr>
                        <m:nor/>
                      </m:rPr>
                      <a:rPr lang="en-US" altLang="ko-KR" dirty="0"/>
                      <m:t>E</m:t>
                    </m:r>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m:rPr>
                            <m:nor/>
                          </m:rPr>
                          <a:rPr lang="en-US" altLang="ko-KR" dirty="0"/>
                          <m:t>number</m:t>
                        </m:r>
                        <m:r>
                          <m:rPr>
                            <m:nor/>
                          </m:rPr>
                          <a:rPr lang="en-US" altLang="ko-KR" dirty="0"/>
                          <m:t> </m:t>
                        </m:r>
                        <m:r>
                          <m:rPr>
                            <m:nor/>
                          </m:rPr>
                          <a:rPr lang="en-US" altLang="ko-KR" dirty="0"/>
                          <m:t>of</m:t>
                        </m:r>
                        <m:r>
                          <m:rPr>
                            <m:nor/>
                          </m:rPr>
                          <a:rPr lang="en-US" altLang="ko-KR" dirty="0"/>
                          <m:t> </m:t>
                        </m:r>
                        <m:r>
                          <m:rPr>
                            <m:nor/>
                          </m:rPr>
                          <a:rPr lang="en-US" altLang="ko-KR" dirty="0"/>
                          <m:t>ways</m:t>
                        </m:r>
                        <m:r>
                          <m:rPr>
                            <m:nor/>
                          </m:rPr>
                          <a:rPr lang="en-US" altLang="ko-KR" dirty="0"/>
                          <m:t> </m:t>
                        </m:r>
                        <m:r>
                          <m:rPr>
                            <m:nor/>
                          </m:rPr>
                          <a:rPr lang="en-US" altLang="ko-KR" dirty="0"/>
                          <m:t>that</m:t>
                        </m:r>
                        <m:r>
                          <m:rPr>
                            <m:nor/>
                          </m:rPr>
                          <a:rPr lang="en-US" altLang="ko-KR" dirty="0"/>
                          <m:t> </m:t>
                        </m:r>
                        <m:r>
                          <m:rPr>
                            <m:nor/>
                          </m:rPr>
                          <a:rPr lang="en-US" altLang="ko-KR" dirty="0"/>
                          <m:t>E</m:t>
                        </m:r>
                        <m:r>
                          <m:rPr>
                            <m:nor/>
                          </m:rPr>
                          <a:rPr lang="en-US" altLang="ko-KR" dirty="0"/>
                          <m:t> </m:t>
                        </m:r>
                        <m:r>
                          <m:rPr>
                            <m:nor/>
                          </m:rPr>
                          <a:rPr lang="en-US" altLang="ko-KR" dirty="0"/>
                          <m:t>can</m:t>
                        </m:r>
                        <m:r>
                          <m:rPr>
                            <m:nor/>
                          </m:rPr>
                          <a:rPr lang="en-US" altLang="ko-KR" dirty="0"/>
                          <m:t> </m:t>
                        </m:r>
                        <m:r>
                          <m:rPr>
                            <m:nor/>
                          </m:rPr>
                          <a:rPr lang="en-US" altLang="ko-KR" dirty="0"/>
                          <m:t>occur</m:t>
                        </m:r>
                      </m:num>
                      <m:den>
                        <m:r>
                          <m:rPr>
                            <m:nor/>
                          </m:rPr>
                          <a:rPr lang="en-US" altLang="ko-KR" dirty="0"/>
                          <m:t>number</m:t>
                        </m:r>
                        <m:r>
                          <m:rPr>
                            <m:nor/>
                          </m:rPr>
                          <a:rPr lang="en-US" altLang="ko-KR" dirty="0"/>
                          <m:t> </m:t>
                        </m:r>
                        <m:r>
                          <m:rPr>
                            <m:nor/>
                          </m:rPr>
                          <a:rPr lang="en-US" altLang="ko-KR" dirty="0"/>
                          <m:t>of</m:t>
                        </m:r>
                        <m:r>
                          <m:rPr>
                            <m:nor/>
                          </m:rPr>
                          <a:rPr lang="en-US" altLang="ko-KR" dirty="0"/>
                          <m:t> </m:t>
                        </m:r>
                        <m:r>
                          <m:rPr>
                            <m:nor/>
                          </m:rPr>
                          <a:rPr lang="en-US" altLang="ko-KR" dirty="0"/>
                          <m:t>possible</m:t>
                        </m:r>
                        <m:r>
                          <m:rPr>
                            <m:nor/>
                          </m:rPr>
                          <a:rPr lang="en-US" altLang="ko-KR" dirty="0"/>
                          <m:t> </m:t>
                        </m:r>
                        <m:r>
                          <m:rPr>
                            <m:nor/>
                          </m:rPr>
                          <a:rPr lang="en-US" altLang="ko-KR" dirty="0"/>
                          <m:t>outcomes</m:t>
                        </m:r>
                      </m:den>
                    </m:f>
                  </m:oMath>
                </a14:m>
                <a:endParaRPr lang="en-US" altLang="ko-KR" dirty="0"/>
              </a:p>
            </p:txBody>
          </p:sp>
        </mc:Choice>
        <mc:Fallback>
          <p:sp>
            <p:nvSpPr>
              <p:cNvPr id="2" name="내용 개체 틀 1">
                <a:extLst>
                  <a:ext uri="{FF2B5EF4-FFF2-40B4-BE49-F238E27FC236}">
                    <a16:creationId xmlns:a16="http://schemas.microsoft.com/office/drawing/2014/main" id="{A3170CE7-6006-4321-BF60-1E2755CDE5D8}"/>
                  </a:ext>
                </a:extLst>
              </p:cNvPr>
              <p:cNvSpPr>
                <a:spLocks noGrp="1" noRot="1" noChangeAspect="1" noMove="1" noResize="1" noEditPoints="1" noAdjustHandles="1" noChangeArrowheads="1" noChangeShapeType="1" noTextEdit="1"/>
              </p:cNvSpPr>
              <p:nvPr>
                <p:ph idx="1"/>
              </p:nvPr>
            </p:nvSpPr>
            <p:spPr>
              <a:blipFill>
                <a:blip r:embed="rId3"/>
                <a:stretch>
                  <a:fillRect l="-812" t="-1818" r="-1333"/>
                </a:stretch>
              </a:blipFill>
            </p:spPr>
            <p:txBody>
              <a:bodyPr/>
              <a:lstStyle/>
              <a:p>
                <a:r>
                  <a:rPr lang="ko-KR" altLang="en-US">
                    <a:noFill/>
                  </a:rPr>
                  <a:t> </a:t>
                </a:r>
              </a:p>
            </p:txBody>
          </p:sp>
        </mc:Fallback>
      </mc:AlternateContent>
      <p:sp>
        <p:nvSpPr>
          <p:cNvPr id="3" name="제목 2">
            <a:extLst>
              <a:ext uri="{FF2B5EF4-FFF2-40B4-BE49-F238E27FC236}">
                <a16:creationId xmlns:a16="http://schemas.microsoft.com/office/drawing/2014/main" id="{4DB6210F-52BF-463B-91BE-9B0C512C722F}"/>
              </a:ext>
            </a:extLst>
          </p:cNvPr>
          <p:cNvSpPr>
            <a:spLocks noGrp="1"/>
          </p:cNvSpPr>
          <p:nvPr>
            <p:ph type="title"/>
          </p:nvPr>
        </p:nvSpPr>
        <p:spPr/>
        <p:txBody>
          <a:bodyPr/>
          <a:lstStyle/>
          <a:p>
            <a:r>
              <a:rPr lang="en-US" altLang="ko-KR" dirty="0"/>
              <a:t>Chap5.1</a:t>
            </a:r>
            <a:endParaRPr lang="ko-KR" altLang="en-US" dirty="0"/>
          </a:p>
        </p:txBody>
      </p:sp>
      <p:sp>
        <p:nvSpPr>
          <p:cNvPr id="4" name="바닥글 개체 틀 3">
            <a:extLst>
              <a:ext uri="{FF2B5EF4-FFF2-40B4-BE49-F238E27FC236}">
                <a16:creationId xmlns:a16="http://schemas.microsoft.com/office/drawing/2014/main" id="{D5305AB7-62CF-47E1-9F0B-26B5E93CB429}"/>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B6276721-7E65-4F6F-967B-60003B135F68}"/>
              </a:ext>
            </a:extLst>
          </p:cNvPr>
          <p:cNvSpPr>
            <a:spLocks noGrp="1"/>
          </p:cNvSpPr>
          <p:nvPr>
            <p:ph type="sldNum" sz="quarter" idx="4"/>
          </p:nvPr>
        </p:nvSpPr>
        <p:spPr/>
        <p:txBody>
          <a:bodyPr/>
          <a:lstStyle/>
          <a:p>
            <a:fld id="{6B75397A-7516-403F-881B-84879BD0A30E}" type="slidenum">
              <a:rPr lang="ko-KR" altLang="en-US" smtClean="0"/>
              <a:t>3</a:t>
            </a:fld>
            <a:endParaRPr lang="ko-KR" altLang="en-US"/>
          </a:p>
        </p:txBody>
      </p:sp>
    </p:spTree>
    <p:extLst>
      <p:ext uri="{BB962C8B-B14F-4D97-AF65-F5344CB8AC3E}">
        <p14:creationId xmlns:p14="http://schemas.microsoft.com/office/powerpoint/2010/main" val="2657762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DDFB8A0F-4A93-49EC-8DF8-A749C674E82A}"/>
              </a:ext>
            </a:extLst>
          </p:cNvPr>
          <p:cNvSpPr>
            <a:spLocks noGrp="1"/>
          </p:cNvSpPr>
          <p:nvPr>
            <p:ph idx="1"/>
          </p:nvPr>
        </p:nvSpPr>
        <p:spPr/>
        <p:txBody>
          <a:bodyPr>
            <a:normAutofit/>
          </a:bodyPr>
          <a:lstStyle/>
          <a:p>
            <a:r>
              <a:rPr lang="en-US" altLang="ko-KR" dirty="0"/>
              <a:t>[5.1.13] According to Nate Silver, the probability of a senate candidate winning his/her election with a 5% lead in an average of polls with a week until the election is 0.89. Interpret this probability.</a:t>
            </a:r>
          </a:p>
          <a:p>
            <a:r>
              <a:rPr lang="en-US" altLang="ko-KR" dirty="0"/>
              <a:t>[5.1.15] Suppose that you toss a coin 100 times and get 95 heads and five tails. Based on these results, what is the estimated probability that the next flip results in a head?</a:t>
            </a:r>
          </a:p>
          <a:p>
            <a:r>
              <a:rPr lang="en-US" altLang="ko-KR" dirty="0"/>
              <a:t>[5.1.17] Bob is asked to construct a probability model for rolling a pair of fair dice. He lists the outcomes as 2, 3, 4, 5, 6, 7, 8, 9, 10, 11, 12. Because there are 11 outcomes, he reasoned, the probability of rolling a two must be 1/11.  </a:t>
            </a:r>
          </a:p>
          <a:p>
            <a:pPr lvl="1"/>
            <a:r>
              <a:rPr lang="en-US" altLang="ko-KR" dirty="0"/>
              <a:t>What is wrong with Bob’s reasoning?</a:t>
            </a:r>
            <a:endParaRPr lang="ko-KR" altLang="en-US" dirty="0"/>
          </a:p>
        </p:txBody>
      </p:sp>
      <p:sp>
        <p:nvSpPr>
          <p:cNvPr id="3" name="제목 2">
            <a:extLst>
              <a:ext uri="{FF2B5EF4-FFF2-40B4-BE49-F238E27FC236}">
                <a16:creationId xmlns:a16="http://schemas.microsoft.com/office/drawing/2014/main" id="{3768B3A1-F1AF-4724-BBE6-4DE06B5B2F81}"/>
              </a:ext>
            </a:extLst>
          </p:cNvPr>
          <p:cNvSpPr>
            <a:spLocks noGrp="1"/>
          </p:cNvSpPr>
          <p:nvPr>
            <p:ph type="title"/>
          </p:nvPr>
        </p:nvSpPr>
        <p:spPr/>
        <p:txBody>
          <a:bodyPr/>
          <a:lstStyle/>
          <a:p>
            <a:r>
              <a:rPr lang="en-US" altLang="ko-KR" dirty="0"/>
              <a:t>Problem: example</a:t>
            </a:r>
            <a:endParaRPr lang="ko-KR" altLang="en-US" dirty="0"/>
          </a:p>
        </p:txBody>
      </p:sp>
      <p:sp>
        <p:nvSpPr>
          <p:cNvPr id="4" name="바닥글 개체 틀 3">
            <a:extLst>
              <a:ext uri="{FF2B5EF4-FFF2-40B4-BE49-F238E27FC236}">
                <a16:creationId xmlns:a16="http://schemas.microsoft.com/office/drawing/2014/main" id="{D2EA3066-B2FE-49E8-9FDC-69EEC3046128}"/>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CE69D7F1-2E12-43A5-B002-E81849B203B0}"/>
              </a:ext>
            </a:extLst>
          </p:cNvPr>
          <p:cNvSpPr>
            <a:spLocks noGrp="1"/>
          </p:cNvSpPr>
          <p:nvPr>
            <p:ph type="sldNum" sz="quarter" idx="4"/>
          </p:nvPr>
        </p:nvSpPr>
        <p:spPr/>
        <p:txBody>
          <a:bodyPr/>
          <a:lstStyle/>
          <a:p>
            <a:fld id="{6B75397A-7516-403F-881B-84879BD0A30E}" type="slidenum">
              <a:rPr lang="ko-KR" altLang="en-US" smtClean="0"/>
              <a:t>4</a:t>
            </a:fld>
            <a:endParaRPr lang="ko-KR" altLang="en-US"/>
          </a:p>
        </p:txBody>
      </p:sp>
    </p:spTree>
    <p:extLst>
      <p:ext uri="{BB962C8B-B14F-4D97-AF65-F5344CB8AC3E}">
        <p14:creationId xmlns:p14="http://schemas.microsoft.com/office/powerpoint/2010/main" val="271909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D8631C21-2536-4EA7-95FA-E904FFD1E90C}"/>
              </a:ext>
            </a:extLst>
          </p:cNvPr>
          <p:cNvSpPr>
            <a:spLocks noGrp="1"/>
          </p:cNvSpPr>
          <p:nvPr>
            <p:ph idx="1"/>
          </p:nvPr>
        </p:nvSpPr>
        <p:spPr/>
        <p:txBody>
          <a:bodyPr>
            <a:normAutofit/>
          </a:bodyPr>
          <a:lstStyle/>
          <a:p>
            <a:r>
              <a:rPr lang="en-US" altLang="ko-KR" dirty="0"/>
              <a:t>[5.1.48] Determine whether the probabilities below are computed using </a:t>
            </a:r>
            <a:r>
              <a:rPr lang="en-US" altLang="ko-KR" dirty="0">
                <a:solidFill>
                  <a:schemeClr val="accent6"/>
                </a:solidFill>
              </a:rPr>
              <a:t>classical methods</a:t>
            </a:r>
            <a:r>
              <a:rPr lang="en-US" altLang="ko-KR" dirty="0"/>
              <a:t>, </a:t>
            </a:r>
            <a:r>
              <a:rPr lang="en-US" altLang="ko-KR" dirty="0">
                <a:solidFill>
                  <a:schemeClr val="accent6"/>
                </a:solidFill>
              </a:rPr>
              <a:t>empirical methods</a:t>
            </a:r>
            <a:r>
              <a:rPr lang="en-US" altLang="ko-KR" dirty="0"/>
              <a:t>, or </a:t>
            </a:r>
            <a:r>
              <a:rPr lang="en-US" altLang="ko-KR" dirty="0">
                <a:solidFill>
                  <a:schemeClr val="accent6"/>
                </a:solidFill>
              </a:rPr>
              <a:t>subjective methods</a:t>
            </a:r>
            <a:r>
              <a:rPr lang="en-US" altLang="ko-KR" dirty="0"/>
              <a:t>.</a:t>
            </a:r>
          </a:p>
          <a:p>
            <a:pPr lvl="1"/>
            <a:r>
              <a:rPr lang="en-US" altLang="ko-KR" dirty="0"/>
              <a:t>The probability of having eight girls in an eight-child family is 0.00390625.</a:t>
            </a:r>
          </a:p>
          <a:p>
            <a:pPr lvl="1"/>
            <a:r>
              <a:rPr lang="en-US" altLang="ko-KR" dirty="0"/>
              <a:t>On the basis of a survey of 1000 families with eight children, the probability of a family having eight girls is 0.0054.</a:t>
            </a:r>
          </a:p>
          <a:p>
            <a:pPr lvl="1"/>
            <a:r>
              <a:rPr lang="en-US" altLang="ko-KR" dirty="0"/>
              <a:t>According to a sports analyst, the probability that the Chicago Bears will win their next game is about 0.30.</a:t>
            </a:r>
          </a:p>
          <a:p>
            <a:pPr lvl="1"/>
            <a:r>
              <a:rPr lang="en-US" altLang="ko-KR" dirty="0"/>
              <a:t>On the basis of clinical trials, the probability of efficacy of a new drug is 0.75.</a:t>
            </a:r>
            <a:endParaRPr lang="ko-KR" altLang="en-US" dirty="0"/>
          </a:p>
        </p:txBody>
      </p:sp>
      <p:sp>
        <p:nvSpPr>
          <p:cNvPr id="3" name="제목 2">
            <a:extLst>
              <a:ext uri="{FF2B5EF4-FFF2-40B4-BE49-F238E27FC236}">
                <a16:creationId xmlns:a16="http://schemas.microsoft.com/office/drawing/2014/main" id="{BE314325-3508-46EF-BBF3-72154C691915}"/>
              </a:ext>
            </a:extLst>
          </p:cNvPr>
          <p:cNvSpPr>
            <a:spLocks noGrp="1"/>
          </p:cNvSpPr>
          <p:nvPr>
            <p:ph type="title"/>
          </p:nvPr>
        </p:nvSpPr>
        <p:spPr/>
        <p:txBody>
          <a:bodyPr/>
          <a:lstStyle/>
          <a:p>
            <a:r>
              <a:rPr lang="en-US" altLang="ko-KR" dirty="0"/>
              <a:t>Problem</a:t>
            </a:r>
            <a:endParaRPr lang="ko-KR" altLang="en-US" dirty="0"/>
          </a:p>
        </p:txBody>
      </p:sp>
      <p:sp>
        <p:nvSpPr>
          <p:cNvPr id="4" name="바닥글 개체 틀 3">
            <a:extLst>
              <a:ext uri="{FF2B5EF4-FFF2-40B4-BE49-F238E27FC236}">
                <a16:creationId xmlns:a16="http://schemas.microsoft.com/office/drawing/2014/main" id="{0457B172-2A81-44C9-98B7-59E550DCADC9}"/>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59EBBBD2-4A2F-4C2E-9715-E55F777C8A29}"/>
              </a:ext>
            </a:extLst>
          </p:cNvPr>
          <p:cNvSpPr>
            <a:spLocks noGrp="1"/>
          </p:cNvSpPr>
          <p:nvPr>
            <p:ph type="sldNum" sz="quarter" idx="4"/>
          </p:nvPr>
        </p:nvSpPr>
        <p:spPr/>
        <p:txBody>
          <a:bodyPr/>
          <a:lstStyle/>
          <a:p>
            <a:fld id="{6B75397A-7516-403F-881B-84879BD0A30E}" type="slidenum">
              <a:rPr lang="ko-KR" altLang="en-US" smtClean="0"/>
              <a:t>5</a:t>
            </a:fld>
            <a:endParaRPr lang="ko-KR" altLang="en-US"/>
          </a:p>
        </p:txBody>
      </p:sp>
    </p:spTree>
    <p:extLst>
      <p:ext uri="{BB962C8B-B14F-4D97-AF65-F5344CB8AC3E}">
        <p14:creationId xmlns:p14="http://schemas.microsoft.com/office/powerpoint/2010/main" val="2103063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05EF52AA-67E7-4F73-B198-EA70775DA88A}"/>
                  </a:ext>
                </a:extLst>
              </p:cNvPr>
              <p:cNvSpPr>
                <a:spLocks noGrp="1"/>
              </p:cNvSpPr>
              <p:nvPr>
                <p:ph idx="1"/>
              </p:nvPr>
            </p:nvSpPr>
            <p:spPr/>
            <p:txBody>
              <a:bodyPr>
                <a:normAutofit lnSpcReduction="10000"/>
              </a:bodyPr>
              <a:lstStyle/>
              <a:p>
                <a:r>
                  <a:rPr lang="en-US" altLang="ko-KR" dirty="0"/>
                  <a:t>The </a:t>
                </a:r>
                <a:r>
                  <a:rPr lang="en-US" altLang="ko-KR" dirty="0">
                    <a:solidFill>
                      <a:schemeClr val="accent6"/>
                    </a:solidFill>
                  </a:rPr>
                  <a:t>sample space</a:t>
                </a:r>
                <a:r>
                  <a:rPr lang="en-US" altLang="ko-KR" dirty="0"/>
                  <a:t>, S, of a probability experiment is the collection of all possible outcomes.</a:t>
                </a:r>
              </a:p>
              <a:p>
                <a:pPr lvl="1"/>
                <a:r>
                  <a:rPr lang="en-US" altLang="ko-KR" dirty="0"/>
                  <a:t>a list of all possible results of a probability experiment.</a:t>
                </a:r>
              </a:p>
              <a:p>
                <a:r>
                  <a:rPr lang="en-US" altLang="ko-KR" dirty="0"/>
                  <a:t>An </a:t>
                </a:r>
                <a:r>
                  <a:rPr lang="en-US" altLang="ko-KR" dirty="0">
                    <a:solidFill>
                      <a:schemeClr val="accent6"/>
                    </a:solidFill>
                  </a:rPr>
                  <a:t>outcome</a:t>
                </a:r>
                <a:r>
                  <a:rPr lang="en-US" altLang="ko-KR" dirty="0"/>
                  <a:t> is the result of one trial of a probability experiment.</a:t>
                </a:r>
                <a:endParaRPr lang="ko-KR" altLang="en-US" dirty="0"/>
              </a:p>
              <a:p>
                <a:r>
                  <a:rPr lang="en-US" altLang="ko-KR" dirty="0"/>
                  <a:t>An </a:t>
                </a:r>
                <a:r>
                  <a:rPr lang="en-US" altLang="ko-KR" dirty="0">
                    <a:solidFill>
                      <a:schemeClr val="accent6"/>
                    </a:solidFill>
                  </a:rPr>
                  <a:t>event</a:t>
                </a:r>
                <a:r>
                  <a:rPr lang="en-US" altLang="ko-KR" dirty="0"/>
                  <a:t> is any collection of outcomes from a probability experiment. </a:t>
                </a:r>
              </a:p>
              <a:p>
                <a:pPr lvl="1"/>
                <a:r>
                  <a:rPr lang="en-US" altLang="ko-KR" dirty="0"/>
                  <a:t>An event consists of one outcome or more than one outcome. </a:t>
                </a:r>
              </a:p>
              <a:p>
                <a:pPr lvl="1"/>
                <a:r>
                  <a:rPr lang="en-US" altLang="ko-KR" dirty="0"/>
                  <a:t>Events with one outcome, sometimes called </a:t>
                </a:r>
                <a:r>
                  <a:rPr lang="en-US" altLang="ko-KR" i="1" dirty="0"/>
                  <a:t>simple events</a:t>
                </a:r>
                <a:r>
                  <a:rPr lang="en-US" altLang="ko-KR" dirty="0"/>
                  <a:t>, is denoted by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𝑒</m:t>
                        </m:r>
                      </m:e>
                      <m:sub>
                        <m:r>
                          <a:rPr lang="en-US" altLang="ko-KR" b="0" i="1" smtClean="0">
                            <a:latin typeface="Cambria Math" panose="02040503050406030204" pitchFamily="18" charset="0"/>
                          </a:rPr>
                          <m:t>𝑖</m:t>
                        </m:r>
                      </m:sub>
                    </m:sSub>
                  </m:oMath>
                </a14:m>
                <a:r>
                  <a:rPr lang="en-US" altLang="ko-KR" dirty="0"/>
                  <a:t>. </a:t>
                </a:r>
              </a:p>
              <a:p>
                <a:pPr lvl="1"/>
                <a:r>
                  <a:rPr lang="en-US" altLang="ko-KR" dirty="0"/>
                  <a:t>In general, events are denoted using capital letters such as E.</a:t>
                </a:r>
              </a:p>
              <a:p>
                <a:r>
                  <a:rPr lang="en-US" altLang="ko-KR" b="1" dirty="0">
                    <a:solidFill>
                      <a:schemeClr val="accent6"/>
                    </a:solidFill>
                  </a:rPr>
                  <a:t>Rules of probabilities</a:t>
                </a:r>
              </a:p>
              <a:p>
                <a:pPr lvl="1"/>
                <a:r>
                  <a:rPr lang="en-US" altLang="ko-KR" dirty="0"/>
                  <a:t>The probability of any event E, P(E), must be </a:t>
                </a:r>
                <a:r>
                  <a:rPr lang="en-US" altLang="ko-KR" b="1" dirty="0">
                    <a:solidFill>
                      <a:schemeClr val="accent6"/>
                    </a:solidFill>
                  </a:rPr>
                  <a:t>0 ≤ P(E) ≤ 1</a:t>
                </a:r>
                <a:r>
                  <a:rPr lang="en-US" altLang="ko-KR" dirty="0"/>
                  <a:t>.</a:t>
                </a:r>
              </a:p>
              <a:p>
                <a:pPr lvl="1"/>
                <a:r>
                  <a:rPr lang="en-US" altLang="ko-KR" dirty="0"/>
                  <a:t>The </a:t>
                </a:r>
                <a:r>
                  <a:rPr lang="en-US" altLang="ko-KR" dirty="0">
                    <a:solidFill>
                      <a:schemeClr val="accent6"/>
                    </a:solidFill>
                  </a:rPr>
                  <a:t>sum</a:t>
                </a:r>
                <a:r>
                  <a:rPr lang="en-US" altLang="ko-KR" dirty="0"/>
                  <a:t> of the probabilities of all outcomes </a:t>
                </a:r>
                <a:r>
                  <a:rPr lang="en-US" altLang="ko-KR" b="1" dirty="0">
                    <a:solidFill>
                      <a:schemeClr val="accent6"/>
                    </a:solidFill>
                  </a:rPr>
                  <a:t>must equal 1</a:t>
                </a:r>
                <a:r>
                  <a:rPr lang="en-US" altLang="ko-KR" dirty="0"/>
                  <a:t>.</a:t>
                </a:r>
              </a:p>
              <a:p>
                <a:r>
                  <a:rPr lang="en-US" altLang="ko-KR" dirty="0"/>
                  <a:t>A </a:t>
                </a:r>
                <a:r>
                  <a:rPr lang="en-US" altLang="ko-KR" dirty="0">
                    <a:solidFill>
                      <a:schemeClr val="accent6"/>
                    </a:solidFill>
                  </a:rPr>
                  <a:t>probability model </a:t>
                </a:r>
                <a:r>
                  <a:rPr lang="en-US" altLang="ko-KR" dirty="0"/>
                  <a:t>lists the possible outcomes of a probability experiment and each outcome’s probability.</a:t>
                </a:r>
              </a:p>
            </p:txBody>
          </p:sp>
        </mc:Choice>
        <mc:Fallback xmlns="">
          <p:sp>
            <p:nvSpPr>
              <p:cNvPr id="2" name="내용 개체 틀 1">
                <a:extLst>
                  <a:ext uri="{FF2B5EF4-FFF2-40B4-BE49-F238E27FC236}">
                    <a16:creationId xmlns:a16="http://schemas.microsoft.com/office/drawing/2014/main" id="{05EF52AA-67E7-4F73-B198-EA70775DA88A}"/>
                  </a:ext>
                </a:extLst>
              </p:cNvPr>
              <p:cNvSpPr>
                <a:spLocks noGrp="1" noRot="1" noChangeAspect="1" noMove="1" noResize="1" noEditPoints="1" noAdjustHandles="1" noChangeArrowheads="1" noChangeShapeType="1" noTextEdit="1"/>
              </p:cNvSpPr>
              <p:nvPr>
                <p:ph idx="1"/>
              </p:nvPr>
            </p:nvSpPr>
            <p:spPr>
              <a:blipFill>
                <a:blip r:embed="rId2"/>
                <a:stretch>
                  <a:fillRect l="-812" t="-2468"/>
                </a:stretch>
              </a:blipFill>
            </p:spPr>
            <p:txBody>
              <a:bodyPr/>
              <a:lstStyle/>
              <a:p>
                <a:r>
                  <a:rPr lang="ko-KR" altLang="en-US">
                    <a:noFill/>
                  </a:rPr>
                  <a:t> </a:t>
                </a:r>
              </a:p>
            </p:txBody>
          </p:sp>
        </mc:Fallback>
      </mc:AlternateContent>
      <p:sp>
        <p:nvSpPr>
          <p:cNvPr id="3" name="제목 2">
            <a:extLst>
              <a:ext uri="{FF2B5EF4-FFF2-40B4-BE49-F238E27FC236}">
                <a16:creationId xmlns:a16="http://schemas.microsoft.com/office/drawing/2014/main" id="{674422CB-A08C-4689-9A46-1A28DB706E94}"/>
              </a:ext>
            </a:extLst>
          </p:cNvPr>
          <p:cNvSpPr>
            <a:spLocks noGrp="1"/>
          </p:cNvSpPr>
          <p:nvPr>
            <p:ph type="title"/>
          </p:nvPr>
        </p:nvSpPr>
        <p:spPr/>
        <p:txBody>
          <a:bodyPr/>
          <a:lstStyle/>
          <a:p>
            <a:r>
              <a:rPr lang="en-US" altLang="ko-KR" dirty="0"/>
              <a:t>Chap5.1</a:t>
            </a:r>
            <a:endParaRPr lang="ko-KR" altLang="en-US" dirty="0"/>
          </a:p>
        </p:txBody>
      </p:sp>
      <p:sp>
        <p:nvSpPr>
          <p:cNvPr id="4" name="바닥글 개체 틀 3">
            <a:extLst>
              <a:ext uri="{FF2B5EF4-FFF2-40B4-BE49-F238E27FC236}">
                <a16:creationId xmlns:a16="http://schemas.microsoft.com/office/drawing/2014/main" id="{AD9F2E71-8394-4701-886D-916A350254D6}"/>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047FB719-07D5-4092-818E-55CB985C4A9F}"/>
              </a:ext>
            </a:extLst>
          </p:cNvPr>
          <p:cNvSpPr>
            <a:spLocks noGrp="1"/>
          </p:cNvSpPr>
          <p:nvPr>
            <p:ph type="sldNum" sz="quarter" idx="4"/>
          </p:nvPr>
        </p:nvSpPr>
        <p:spPr/>
        <p:txBody>
          <a:bodyPr/>
          <a:lstStyle/>
          <a:p>
            <a:fld id="{6B75397A-7516-403F-881B-84879BD0A30E}" type="slidenum">
              <a:rPr lang="ko-KR" altLang="en-US" smtClean="0"/>
              <a:t>6</a:t>
            </a:fld>
            <a:endParaRPr lang="ko-KR" altLang="en-US"/>
          </a:p>
        </p:txBody>
      </p:sp>
    </p:spTree>
    <p:extLst>
      <p:ext uri="{BB962C8B-B14F-4D97-AF65-F5344CB8AC3E}">
        <p14:creationId xmlns:p14="http://schemas.microsoft.com/office/powerpoint/2010/main" val="1052471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53C69566-BDA8-4B51-BAE3-4D36E6E4BFB5}"/>
              </a:ext>
            </a:extLst>
          </p:cNvPr>
          <p:cNvSpPr>
            <a:spLocks noGrp="1"/>
          </p:cNvSpPr>
          <p:nvPr>
            <p:ph idx="1"/>
          </p:nvPr>
        </p:nvSpPr>
        <p:spPr/>
        <p:txBody>
          <a:bodyPr>
            <a:normAutofit/>
          </a:bodyPr>
          <a:lstStyle/>
          <a:p>
            <a:r>
              <a:rPr lang="en-US" altLang="ko-KR" dirty="0"/>
              <a:t>Let the sample space be S = {1,2,3,4,5,6,7,8,9,10}. Suppose the outcomes are equally likely.</a:t>
            </a:r>
          </a:p>
          <a:p>
            <a:pPr lvl="1"/>
            <a:r>
              <a:rPr lang="en-US" altLang="ko-KR" dirty="0"/>
              <a:t>[5.1.23] Compute the probability of the event E={1,2,3}</a:t>
            </a:r>
          </a:p>
          <a:p>
            <a:pPr lvl="1"/>
            <a:r>
              <a:rPr lang="en-US" altLang="ko-KR" dirty="0"/>
              <a:t>[5.1.25] Compute the probability of the event E = "an even number less than 9.”</a:t>
            </a:r>
          </a:p>
          <a:p>
            <a:r>
              <a:rPr lang="en-US" altLang="ko-KR" dirty="0"/>
              <a:t>With the table, </a:t>
            </a:r>
            <a:br>
              <a:rPr lang="en-US" altLang="ko-KR" dirty="0"/>
            </a:br>
            <a:r>
              <a:rPr lang="en-US" altLang="ko-KR" dirty="0"/>
              <a:t>which of the assignments of probabilities- </a:t>
            </a:r>
          </a:p>
          <a:p>
            <a:pPr lvl="1"/>
            <a:r>
              <a:rPr lang="en-US" altLang="ko-KR" dirty="0"/>
              <a:t>[5.1.39] are consistent </a:t>
            </a:r>
            <a:br>
              <a:rPr lang="en-US" altLang="ko-KR" dirty="0"/>
            </a:br>
            <a:r>
              <a:rPr lang="en-US" altLang="ko-KR" dirty="0"/>
              <a:t>with the definition of a probability model?</a:t>
            </a:r>
          </a:p>
          <a:p>
            <a:pPr lvl="1"/>
            <a:r>
              <a:rPr lang="en-US" altLang="ko-KR" dirty="0"/>
              <a:t>[5.1.40] should be used </a:t>
            </a:r>
            <a:br>
              <a:rPr lang="en-US" altLang="ko-KR" dirty="0"/>
            </a:br>
            <a:r>
              <a:rPr lang="en-US" altLang="ko-KR" dirty="0"/>
              <a:t>if the coin is known to be fair?</a:t>
            </a:r>
          </a:p>
          <a:p>
            <a:pPr lvl="1"/>
            <a:r>
              <a:rPr lang="en-US" altLang="ko-KR" dirty="0"/>
              <a:t>[5.1.41] should be used </a:t>
            </a:r>
            <a:br>
              <a:rPr lang="en-US" altLang="ko-KR" dirty="0"/>
            </a:br>
            <a:r>
              <a:rPr lang="en-US" altLang="ko-KR" dirty="0"/>
              <a:t>if the coin is known to always come up tails?</a:t>
            </a:r>
          </a:p>
          <a:p>
            <a:pPr lvl="1"/>
            <a:r>
              <a:rPr lang="en-US" altLang="ko-KR" dirty="0"/>
              <a:t>[5.1.42] should be used </a:t>
            </a:r>
            <a:br>
              <a:rPr lang="en-US" altLang="ko-KR" dirty="0"/>
            </a:br>
            <a:r>
              <a:rPr lang="en-US" altLang="ko-KR" dirty="0"/>
              <a:t>if tails is twice as likely to occur as heads?</a:t>
            </a:r>
            <a:endParaRPr lang="ko-KR" altLang="en-US" dirty="0"/>
          </a:p>
        </p:txBody>
      </p:sp>
      <p:sp>
        <p:nvSpPr>
          <p:cNvPr id="3" name="제목 2">
            <a:extLst>
              <a:ext uri="{FF2B5EF4-FFF2-40B4-BE49-F238E27FC236}">
                <a16:creationId xmlns:a16="http://schemas.microsoft.com/office/drawing/2014/main" id="{0FF4DEC1-6C87-4ECB-9087-DF15C5A1641C}"/>
              </a:ext>
            </a:extLst>
          </p:cNvPr>
          <p:cNvSpPr>
            <a:spLocks noGrp="1"/>
          </p:cNvSpPr>
          <p:nvPr>
            <p:ph type="title"/>
          </p:nvPr>
        </p:nvSpPr>
        <p:spPr/>
        <p:txBody>
          <a:bodyPr/>
          <a:lstStyle/>
          <a:p>
            <a:r>
              <a:rPr lang="en-US" altLang="ko-KR" dirty="0"/>
              <a:t>Problem: Example</a:t>
            </a:r>
            <a:endParaRPr lang="ko-KR" altLang="en-US" dirty="0"/>
          </a:p>
        </p:txBody>
      </p:sp>
      <p:sp>
        <p:nvSpPr>
          <p:cNvPr id="4" name="바닥글 개체 틀 3">
            <a:extLst>
              <a:ext uri="{FF2B5EF4-FFF2-40B4-BE49-F238E27FC236}">
                <a16:creationId xmlns:a16="http://schemas.microsoft.com/office/drawing/2014/main" id="{3A57013E-FF8E-4905-BED5-F9CEEA81CB9C}"/>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1D7653A4-9660-4686-AE7A-11A6BFE54681}"/>
              </a:ext>
            </a:extLst>
          </p:cNvPr>
          <p:cNvSpPr>
            <a:spLocks noGrp="1"/>
          </p:cNvSpPr>
          <p:nvPr>
            <p:ph type="sldNum" sz="quarter" idx="4"/>
          </p:nvPr>
        </p:nvSpPr>
        <p:spPr/>
        <p:txBody>
          <a:bodyPr/>
          <a:lstStyle/>
          <a:p>
            <a:fld id="{6B75397A-7516-403F-881B-84879BD0A30E}" type="slidenum">
              <a:rPr lang="ko-KR" altLang="en-US" smtClean="0"/>
              <a:t>7</a:t>
            </a:fld>
            <a:endParaRPr lang="ko-KR" altLang="en-US"/>
          </a:p>
        </p:txBody>
      </p:sp>
      <p:graphicFrame>
        <p:nvGraphicFramePr>
          <p:cNvPr id="6" name="표 6">
            <a:extLst>
              <a:ext uri="{FF2B5EF4-FFF2-40B4-BE49-F238E27FC236}">
                <a16:creationId xmlns:a16="http://schemas.microsoft.com/office/drawing/2014/main" id="{D4F20FE2-3947-4828-8DAD-B4D00B10D09B}"/>
              </a:ext>
            </a:extLst>
          </p:cNvPr>
          <p:cNvGraphicFramePr>
            <a:graphicFrameLocks noGrp="1"/>
          </p:cNvGraphicFramePr>
          <p:nvPr>
            <p:extLst>
              <p:ext uri="{D42A27DB-BD31-4B8C-83A1-F6EECF244321}">
                <p14:modId xmlns:p14="http://schemas.microsoft.com/office/powerpoint/2010/main" val="704364201"/>
              </p:ext>
            </p:extLst>
          </p:nvPr>
        </p:nvGraphicFramePr>
        <p:xfrm>
          <a:off x="6943807" y="3048832"/>
          <a:ext cx="4879225" cy="2865120"/>
        </p:xfrm>
        <a:graphic>
          <a:graphicData uri="http://schemas.openxmlformats.org/drawingml/2006/table">
            <a:tbl>
              <a:tblPr firstRow="1" bandRow="1">
                <a:tableStyleId>{5C22544A-7EE6-4342-B048-85BDC9FD1C3A}</a:tableStyleId>
              </a:tblPr>
              <a:tblGrid>
                <a:gridCol w="975845">
                  <a:extLst>
                    <a:ext uri="{9D8B030D-6E8A-4147-A177-3AD203B41FA5}">
                      <a16:colId xmlns:a16="http://schemas.microsoft.com/office/drawing/2014/main" val="1014939446"/>
                    </a:ext>
                  </a:extLst>
                </a:gridCol>
                <a:gridCol w="975845">
                  <a:extLst>
                    <a:ext uri="{9D8B030D-6E8A-4147-A177-3AD203B41FA5}">
                      <a16:colId xmlns:a16="http://schemas.microsoft.com/office/drawing/2014/main" val="2466448991"/>
                    </a:ext>
                  </a:extLst>
                </a:gridCol>
                <a:gridCol w="975845">
                  <a:extLst>
                    <a:ext uri="{9D8B030D-6E8A-4147-A177-3AD203B41FA5}">
                      <a16:colId xmlns:a16="http://schemas.microsoft.com/office/drawing/2014/main" val="2323297281"/>
                    </a:ext>
                  </a:extLst>
                </a:gridCol>
                <a:gridCol w="975845">
                  <a:extLst>
                    <a:ext uri="{9D8B030D-6E8A-4147-A177-3AD203B41FA5}">
                      <a16:colId xmlns:a16="http://schemas.microsoft.com/office/drawing/2014/main" val="3358022900"/>
                    </a:ext>
                  </a:extLst>
                </a:gridCol>
                <a:gridCol w="975845">
                  <a:extLst>
                    <a:ext uri="{9D8B030D-6E8A-4147-A177-3AD203B41FA5}">
                      <a16:colId xmlns:a16="http://schemas.microsoft.com/office/drawing/2014/main" val="4086009141"/>
                    </a:ext>
                  </a:extLst>
                </a:gridCol>
              </a:tblGrid>
              <a:tr h="370840">
                <a:tc>
                  <a:txBody>
                    <a:bodyPr/>
                    <a:lstStyle/>
                    <a:p>
                      <a:pPr latinLnBrk="1"/>
                      <a:r>
                        <a:rPr lang="en-US" altLang="ko-KR" dirty="0"/>
                        <a:t>Assignments</a:t>
                      </a:r>
                      <a:endParaRPr lang="ko-KR" altLang="en-US" dirty="0"/>
                    </a:p>
                  </a:txBody>
                  <a:tcPr/>
                </a:tc>
                <a:tc>
                  <a:txBody>
                    <a:bodyPr/>
                    <a:lstStyle/>
                    <a:p>
                      <a:pPr latinLnBrk="1"/>
                      <a:r>
                        <a:rPr lang="en-US" altLang="ko-KR" dirty="0"/>
                        <a:t>HH</a:t>
                      </a:r>
                      <a:endParaRPr lang="ko-KR" altLang="en-US" dirty="0"/>
                    </a:p>
                  </a:txBody>
                  <a:tcPr/>
                </a:tc>
                <a:tc>
                  <a:txBody>
                    <a:bodyPr/>
                    <a:lstStyle/>
                    <a:p>
                      <a:pPr latinLnBrk="1"/>
                      <a:r>
                        <a:rPr lang="en-US" altLang="ko-KR" dirty="0"/>
                        <a:t>HY</a:t>
                      </a:r>
                      <a:endParaRPr lang="ko-KR" altLang="en-US" dirty="0"/>
                    </a:p>
                  </a:txBody>
                  <a:tcPr/>
                </a:tc>
                <a:tc>
                  <a:txBody>
                    <a:bodyPr/>
                    <a:lstStyle/>
                    <a:p>
                      <a:pPr latinLnBrk="1"/>
                      <a:r>
                        <a:rPr lang="en-US" altLang="ko-KR" dirty="0"/>
                        <a:t>TH</a:t>
                      </a:r>
                      <a:endParaRPr lang="ko-KR" altLang="en-US" dirty="0"/>
                    </a:p>
                  </a:txBody>
                  <a:tcPr/>
                </a:tc>
                <a:tc>
                  <a:txBody>
                    <a:bodyPr/>
                    <a:lstStyle/>
                    <a:p>
                      <a:pPr latinLnBrk="1"/>
                      <a:r>
                        <a:rPr lang="en-US" altLang="ko-KR" dirty="0"/>
                        <a:t>TT</a:t>
                      </a:r>
                      <a:endParaRPr lang="ko-KR" altLang="en-US" dirty="0"/>
                    </a:p>
                  </a:txBody>
                  <a:tcPr/>
                </a:tc>
                <a:extLst>
                  <a:ext uri="{0D108BD9-81ED-4DB2-BD59-A6C34878D82A}">
                    <a16:rowId xmlns:a16="http://schemas.microsoft.com/office/drawing/2014/main" val="3342579113"/>
                  </a:ext>
                </a:extLst>
              </a:tr>
              <a:tr h="370840">
                <a:tc>
                  <a:txBody>
                    <a:bodyPr/>
                    <a:lstStyle/>
                    <a:p>
                      <a:pPr latinLnBrk="1"/>
                      <a:r>
                        <a:rPr lang="en-US" altLang="ko-KR" dirty="0"/>
                        <a:t>A</a:t>
                      </a:r>
                      <a:endParaRPr lang="ko-KR" altLang="en-US" dirty="0"/>
                    </a:p>
                  </a:txBody>
                  <a:tcPr/>
                </a:tc>
                <a:tc>
                  <a:txBody>
                    <a:bodyPr/>
                    <a:lstStyle/>
                    <a:p>
                      <a:pPr latinLnBrk="1"/>
                      <a:r>
                        <a:rPr lang="en-US" altLang="ko-KR" dirty="0"/>
                        <a:t>1/4</a:t>
                      </a:r>
                      <a:endParaRPr lang="ko-KR" altLang="en-US" dirty="0"/>
                    </a:p>
                  </a:txBody>
                  <a:tcPr/>
                </a:tc>
                <a:tc>
                  <a:txBody>
                    <a:bodyPr/>
                    <a:lstStyle/>
                    <a:p>
                      <a:pPr latinLnBrk="1"/>
                      <a:r>
                        <a:rPr lang="en-US" altLang="ko-KR" dirty="0"/>
                        <a:t>1/4</a:t>
                      </a:r>
                      <a:endParaRPr lang="ko-KR" altLang="en-US" dirty="0"/>
                    </a:p>
                  </a:txBody>
                  <a:tcPr/>
                </a:tc>
                <a:tc>
                  <a:txBody>
                    <a:bodyPr/>
                    <a:lstStyle/>
                    <a:p>
                      <a:pPr latinLnBrk="1"/>
                      <a:r>
                        <a:rPr lang="en-US" altLang="ko-KR" dirty="0"/>
                        <a:t>1/4</a:t>
                      </a:r>
                      <a:endParaRPr lang="ko-KR" altLang="en-US" dirty="0"/>
                    </a:p>
                  </a:txBody>
                  <a:tcPr/>
                </a:tc>
                <a:tc>
                  <a:txBody>
                    <a:bodyPr/>
                    <a:lstStyle/>
                    <a:p>
                      <a:pPr latinLnBrk="1"/>
                      <a:r>
                        <a:rPr lang="en-US" altLang="ko-KR" dirty="0"/>
                        <a:t>1/4</a:t>
                      </a:r>
                      <a:endParaRPr lang="ko-KR" altLang="en-US" dirty="0"/>
                    </a:p>
                  </a:txBody>
                  <a:tcPr/>
                </a:tc>
                <a:extLst>
                  <a:ext uri="{0D108BD9-81ED-4DB2-BD59-A6C34878D82A}">
                    <a16:rowId xmlns:a16="http://schemas.microsoft.com/office/drawing/2014/main" val="587361025"/>
                  </a:ext>
                </a:extLst>
              </a:tr>
              <a:tr h="370840">
                <a:tc>
                  <a:txBody>
                    <a:bodyPr/>
                    <a:lstStyle/>
                    <a:p>
                      <a:pPr latinLnBrk="1"/>
                      <a:r>
                        <a:rPr lang="en-US" altLang="ko-KR" dirty="0"/>
                        <a:t>B</a:t>
                      </a:r>
                      <a:endParaRPr lang="ko-KR" altLang="en-US" dirty="0"/>
                    </a:p>
                  </a:txBody>
                  <a:tcPr/>
                </a:tc>
                <a:tc>
                  <a:txBody>
                    <a:bodyPr/>
                    <a:lstStyle/>
                    <a:p>
                      <a:pPr latinLnBrk="1"/>
                      <a:r>
                        <a:rPr lang="en-US" altLang="ko-KR" dirty="0"/>
                        <a:t>0</a:t>
                      </a:r>
                      <a:endParaRPr lang="ko-KR" altLang="en-US" dirty="0"/>
                    </a:p>
                  </a:txBody>
                  <a:tcPr/>
                </a:tc>
                <a:tc>
                  <a:txBody>
                    <a:bodyPr/>
                    <a:lstStyle/>
                    <a:p>
                      <a:pPr latinLnBrk="1"/>
                      <a:r>
                        <a:rPr lang="en-US" altLang="ko-KR" dirty="0"/>
                        <a:t>0</a:t>
                      </a:r>
                      <a:endParaRPr lang="ko-KR" altLang="en-US" dirty="0"/>
                    </a:p>
                  </a:txBody>
                  <a:tcPr/>
                </a:tc>
                <a:tc>
                  <a:txBody>
                    <a:bodyPr/>
                    <a:lstStyle/>
                    <a:p>
                      <a:pPr latinLnBrk="1"/>
                      <a:r>
                        <a:rPr lang="en-US" altLang="ko-KR" dirty="0"/>
                        <a:t>0</a:t>
                      </a:r>
                      <a:endParaRPr lang="ko-KR" altLang="en-US" dirty="0"/>
                    </a:p>
                  </a:txBody>
                  <a:tcPr/>
                </a:tc>
                <a:tc>
                  <a:txBody>
                    <a:bodyPr/>
                    <a:lstStyle/>
                    <a:p>
                      <a:pPr latinLnBrk="1"/>
                      <a:r>
                        <a:rPr lang="en-US" altLang="ko-KR" dirty="0"/>
                        <a:t>1</a:t>
                      </a:r>
                      <a:endParaRPr lang="ko-KR" altLang="en-US" dirty="0"/>
                    </a:p>
                  </a:txBody>
                  <a:tcPr/>
                </a:tc>
                <a:extLst>
                  <a:ext uri="{0D108BD9-81ED-4DB2-BD59-A6C34878D82A}">
                    <a16:rowId xmlns:a16="http://schemas.microsoft.com/office/drawing/2014/main" val="535747029"/>
                  </a:ext>
                </a:extLst>
              </a:tr>
              <a:tr h="370840">
                <a:tc>
                  <a:txBody>
                    <a:bodyPr/>
                    <a:lstStyle/>
                    <a:p>
                      <a:pPr latinLnBrk="1"/>
                      <a:r>
                        <a:rPr lang="en-US" altLang="ko-KR" dirty="0"/>
                        <a:t>C</a:t>
                      </a:r>
                      <a:endParaRPr lang="ko-KR" altLang="en-US" dirty="0"/>
                    </a:p>
                  </a:txBody>
                  <a:tcPr/>
                </a:tc>
                <a:tc>
                  <a:txBody>
                    <a:bodyPr/>
                    <a:lstStyle/>
                    <a:p>
                      <a:pPr latinLnBrk="1"/>
                      <a:r>
                        <a:rPr lang="en-US" altLang="ko-KR" dirty="0"/>
                        <a:t>3/16</a:t>
                      </a:r>
                      <a:endParaRPr lang="ko-KR" altLang="en-US" dirty="0"/>
                    </a:p>
                  </a:txBody>
                  <a:tcPr/>
                </a:tc>
                <a:tc>
                  <a:txBody>
                    <a:bodyPr/>
                    <a:lstStyle/>
                    <a:p>
                      <a:pPr latinLnBrk="1"/>
                      <a:r>
                        <a:rPr lang="en-US" altLang="ko-KR" dirty="0"/>
                        <a:t>5/16</a:t>
                      </a:r>
                      <a:endParaRPr lang="ko-KR" altLang="en-US" dirty="0"/>
                    </a:p>
                  </a:txBody>
                  <a:tcPr/>
                </a:tc>
                <a:tc>
                  <a:txBody>
                    <a:bodyPr/>
                    <a:lstStyle/>
                    <a:p>
                      <a:pPr latinLnBrk="1"/>
                      <a:r>
                        <a:rPr lang="en-US" altLang="ko-KR" dirty="0"/>
                        <a:t>5/16</a:t>
                      </a:r>
                      <a:endParaRPr lang="ko-KR" altLang="en-US" dirty="0"/>
                    </a:p>
                  </a:txBody>
                  <a:tcPr/>
                </a:tc>
                <a:tc>
                  <a:txBody>
                    <a:bodyPr/>
                    <a:lstStyle/>
                    <a:p>
                      <a:pPr latinLnBrk="1"/>
                      <a:r>
                        <a:rPr lang="en-US" altLang="ko-KR" dirty="0"/>
                        <a:t>3/16</a:t>
                      </a:r>
                      <a:endParaRPr lang="ko-KR" altLang="en-US" dirty="0"/>
                    </a:p>
                  </a:txBody>
                  <a:tcPr/>
                </a:tc>
                <a:extLst>
                  <a:ext uri="{0D108BD9-81ED-4DB2-BD59-A6C34878D82A}">
                    <a16:rowId xmlns:a16="http://schemas.microsoft.com/office/drawing/2014/main" val="721008124"/>
                  </a:ext>
                </a:extLst>
              </a:tr>
              <a:tr h="370840">
                <a:tc>
                  <a:txBody>
                    <a:bodyPr/>
                    <a:lstStyle/>
                    <a:p>
                      <a:pPr latinLnBrk="1"/>
                      <a:r>
                        <a:rPr lang="en-US" altLang="ko-KR" dirty="0"/>
                        <a:t>D</a:t>
                      </a:r>
                      <a:endParaRPr lang="ko-KR" altLang="en-US" dirty="0"/>
                    </a:p>
                  </a:txBody>
                  <a:tcPr/>
                </a:tc>
                <a:tc>
                  <a:txBody>
                    <a:bodyPr/>
                    <a:lstStyle/>
                    <a:p>
                      <a:pPr latinLnBrk="1"/>
                      <a:r>
                        <a:rPr lang="en-US" altLang="ko-KR" dirty="0"/>
                        <a:t>1/2</a:t>
                      </a:r>
                      <a:endParaRPr lang="ko-KR" altLang="en-US" dirty="0"/>
                    </a:p>
                  </a:txBody>
                  <a:tcPr/>
                </a:tc>
                <a:tc>
                  <a:txBody>
                    <a:bodyPr/>
                    <a:lstStyle/>
                    <a:p>
                      <a:pPr latinLnBrk="1"/>
                      <a:r>
                        <a:rPr lang="en-US" altLang="ko-KR" dirty="0"/>
                        <a:t>1/2</a:t>
                      </a:r>
                      <a:endParaRPr lang="ko-KR" altLang="en-US" dirty="0"/>
                    </a:p>
                  </a:txBody>
                  <a:tcPr/>
                </a:tc>
                <a:tc>
                  <a:txBody>
                    <a:bodyPr/>
                    <a:lstStyle/>
                    <a:p>
                      <a:pPr latinLnBrk="1"/>
                      <a:r>
                        <a:rPr lang="en-US" altLang="ko-KR" dirty="0"/>
                        <a:t>-1/2</a:t>
                      </a:r>
                      <a:endParaRPr lang="ko-KR" altLang="en-US" dirty="0"/>
                    </a:p>
                  </a:txBody>
                  <a:tcPr/>
                </a:tc>
                <a:tc>
                  <a:txBody>
                    <a:bodyPr/>
                    <a:lstStyle/>
                    <a:p>
                      <a:pPr latinLnBrk="1"/>
                      <a:r>
                        <a:rPr lang="en-US" altLang="ko-KR" dirty="0"/>
                        <a:t>1/2</a:t>
                      </a:r>
                      <a:endParaRPr lang="ko-KR" altLang="en-US" dirty="0"/>
                    </a:p>
                  </a:txBody>
                  <a:tcPr/>
                </a:tc>
                <a:extLst>
                  <a:ext uri="{0D108BD9-81ED-4DB2-BD59-A6C34878D82A}">
                    <a16:rowId xmlns:a16="http://schemas.microsoft.com/office/drawing/2014/main" val="1556016240"/>
                  </a:ext>
                </a:extLst>
              </a:tr>
              <a:tr h="370840">
                <a:tc>
                  <a:txBody>
                    <a:bodyPr/>
                    <a:lstStyle/>
                    <a:p>
                      <a:pPr latinLnBrk="1"/>
                      <a:r>
                        <a:rPr lang="en-US" altLang="ko-KR" dirty="0"/>
                        <a:t>E</a:t>
                      </a:r>
                      <a:endParaRPr lang="ko-KR" altLang="en-US" dirty="0"/>
                    </a:p>
                  </a:txBody>
                  <a:tcPr/>
                </a:tc>
                <a:tc>
                  <a:txBody>
                    <a:bodyPr/>
                    <a:lstStyle/>
                    <a:p>
                      <a:pPr latinLnBrk="1"/>
                      <a:r>
                        <a:rPr lang="en-US" altLang="ko-KR" dirty="0"/>
                        <a:t>1/4</a:t>
                      </a:r>
                      <a:endParaRPr lang="ko-KR" altLang="en-US" dirty="0"/>
                    </a:p>
                  </a:txBody>
                  <a:tcPr/>
                </a:tc>
                <a:tc>
                  <a:txBody>
                    <a:bodyPr/>
                    <a:lstStyle/>
                    <a:p>
                      <a:pPr latinLnBrk="1"/>
                      <a:r>
                        <a:rPr lang="en-US" altLang="ko-KR" dirty="0"/>
                        <a:t>1/4</a:t>
                      </a:r>
                      <a:endParaRPr lang="ko-KR" altLang="en-US" dirty="0"/>
                    </a:p>
                  </a:txBody>
                  <a:tcPr/>
                </a:tc>
                <a:tc>
                  <a:txBody>
                    <a:bodyPr/>
                    <a:lstStyle/>
                    <a:p>
                      <a:pPr latinLnBrk="1"/>
                      <a:r>
                        <a:rPr lang="en-US" altLang="ko-KR" dirty="0"/>
                        <a:t>1/4</a:t>
                      </a:r>
                      <a:endParaRPr lang="ko-KR" altLang="en-US" dirty="0"/>
                    </a:p>
                  </a:txBody>
                  <a:tcPr/>
                </a:tc>
                <a:tc>
                  <a:txBody>
                    <a:bodyPr/>
                    <a:lstStyle/>
                    <a:p>
                      <a:pPr latinLnBrk="1"/>
                      <a:r>
                        <a:rPr lang="en-US" altLang="ko-KR" dirty="0"/>
                        <a:t>1/8</a:t>
                      </a:r>
                      <a:endParaRPr lang="ko-KR" altLang="en-US" dirty="0"/>
                    </a:p>
                  </a:txBody>
                  <a:tcPr/>
                </a:tc>
                <a:extLst>
                  <a:ext uri="{0D108BD9-81ED-4DB2-BD59-A6C34878D82A}">
                    <a16:rowId xmlns:a16="http://schemas.microsoft.com/office/drawing/2014/main" val="3419467931"/>
                  </a:ext>
                </a:extLst>
              </a:tr>
              <a:tr h="370840">
                <a:tc>
                  <a:txBody>
                    <a:bodyPr/>
                    <a:lstStyle/>
                    <a:p>
                      <a:pPr latinLnBrk="1"/>
                      <a:r>
                        <a:rPr lang="en-US" altLang="ko-KR" dirty="0"/>
                        <a:t>F</a:t>
                      </a:r>
                      <a:endParaRPr lang="ko-KR" altLang="en-US" dirty="0"/>
                    </a:p>
                  </a:txBody>
                  <a:tcPr/>
                </a:tc>
                <a:tc>
                  <a:txBody>
                    <a:bodyPr/>
                    <a:lstStyle/>
                    <a:p>
                      <a:pPr latinLnBrk="1"/>
                      <a:r>
                        <a:rPr lang="en-US" altLang="ko-KR" dirty="0"/>
                        <a:t>1/9</a:t>
                      </a:r>
                      <a:endParaRPr lang="ko-KR" altLang="en-US" dirty="0"/>
                    </a:p>
                  </a:txBody>
                  <a:tcPr/>
                </a:tc>
                <a:tc>
                  <a:txBody>
                    <a:bodyPr/>
                    <a:lstStyle/>
                    <a:p>
                      <a:pPr latinLnBrk="1"/>
                      <a:r>
                        <a:rPr lang="en-US" altLang="ko-KR" dirty="0"/>
                        <a:t>2/9</a:t>
                      </a:r>
                      <a:endParaRPr lang="ko-KR" altLang="en-US" dirty="0"/>
                    </a:p>
                  </a:txBody>
                  <a:tcPr/>
                </a:tc>
                <a:tc>
                  <a:txBody>
                    <a:bodyPr/>
                    <a:lstStyle/>
                    <a:p>
                      <a:pPr latinLnBrk="1"/>
                      <a:r>
                        <a:rPr lang="en-US" altLang="ko-KR" dirty="0"/>
                        <a:t>2/9</a:t>
                      </a:r>
                      <a:endParaRPr lang="ko-KR" altLang="en-US" dirty="0"/>
                    </a:p>
                  </a:txBody>
                  <a:tcPr/>
                </a:tc>
                <a:tc>
                  <a:txBody>
                    <a:bodyPr/>
                    <a:lstStyle/>
                    <a:p>
                      <a:pPr latinLnBrk="1"/>
                      <a:r>
                        <a:rPr lang="en-US" altLang="ko-KR" dirty="0"/>
                        <a:t>4/9</a:t>
                      </a:r>
                      <a:endParaRPr lang="ko-KR" altLang="en-US" dirty="0"/>
                    </a:p>
                  </a:txBody>
                  <a:tcPr/>
                </a:tc>
                <a:extLst>
                  <a:ext uri="{0D108BD9-81ED-4DB2-BD59-A6C34878D82A}">
                    <a16:rowId xmlns:a16="http://schemas.microsoft.com/office/drawing/2014/main" val="1948707380"/>
                  </a:ext>
                </a:extLst>
              </a:tr>
            </a:tbl>
          </a:graphicData>
        </a:graphic>
      </p:graphicFrame>
    </p:spTree>
    <p:extLst>
      <p:ext uri="{BB962C8B-B14F-4D97-AF65-F5344CB8AC3E}">
        <p14:creationId xmlns:p14="http://schemas.microsoft.com/office/powerpoint/2010/main" val="957500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53C69566-BDA8-4B51-BAE3-4D36E6E4BFB5}"/>
              </a:ext>
            </a:extLst>
          </p:cNvPr>
          <p:cNvSpPr>
            <a:spLocks noGrp="1"/>
          </p:cNvSpPr>
          <p:nvPr>
            <p:ph idx="1"/>
          </p:nvPr>
        </p:nvSpPr>
        <p:spPr/>
        <p:txBody>
          <a:bodyPr>
            <a:normAutofit/>
          </a:bodyPr>
          <a:lstStyle/>
          <a:p>
            <a:r>
              <a:rPr lang="en-US" altLang="ko-KR" dirty="0"/>
              <a:t>Let the sample space be S = {1,2,3,4,5,6,7,8,9,10}. Suppose the outcomes are equally likely.</a:t>
            </a:r>
          </a:p>
          <a:p>
            <a:pPr lvl="1"/>
            <a:r>
              <a:rPr lang="en-US" altLang="ko-KR" dirty="0"/>
              <a:t>[5.1.24] Compute the probability of the event E={3,5,9,10}</a:t>
            </a:r>
          </a:p>
          <a:p>
            <a:pPr lvl="1"/>
            <a:r>
              <a:rPr lang="en-US" altLang="ko-KR" dirty="0"/>
              <a:t>[5.1.26] Compute the probability of the event E = "an odd number.”</a:t>
            </a:r>
          </a:p>
          <a:p>
            <a:r>
              <a:rPr lang="en-US" altLang="ko-KR" dirty="0"/>
              <a:t>[5.1.36] In a national survey conducted by the Centers for Disease Control to determine college students’ health-risk behaviors, college students were asked, “How often do you wear a seatbelt when driving a car?” The frequencies appear in the following table:</a:t>
            </a:r>
          </a:p>
          <a:p>
            <a:pPr lvl="1"/>
            <a:r>
              <a:rPr lang="en-US" altLang="ko-KR" dirty="0"/>
              <a:t>Construct a probability model for seatbelt use by a driver.</a:t>
            </a:r>
          </a:p>
          <a:p>
            <a:pPr lvl="1"/>
            <a:r>
              <a:rPr lang="en-US" altLang="ko-KR" dirty="0"/>
              <a:t>Is it unusual for a college student to never wear a seatbelt</a:t>
            </a:r>
            <a:br>
              <a:rPr lang="en-US" altLang="ko-KR" dirty="0"/>
            </a:br>
            <a:r>
              <a:rPr lang="en-US" altLang="ko-KR" dirty="0"/>
              <a:t>when driving a car? Why?</a:t>
            </a:r>
          </a:p>
        </p:txBody>
      </p:sp>
      <p:sp>
        <p:nvSpPr>
          <p:cNvPr id="3" name="제목 2">
            <a:extLst>
              <a:ext uri="{FF2B5EF4-FFF2-40B4-BE49-F238E27FC236}">
                <a16:creationId xmlns:a16="http://schemas.microsoft.com/office/drawing/2014/main" id="{0FF4DEC1-6C87-4ECB-9087-DF15C5A1641C}"/>
              </a:ext>
            </a:extLst>
          </p:cNvPr>
          <p:cNvSpPr>
            <a:spLocks noGrp="1"/>
          </p:cNvSpPr>
          <p:nvPr>
            <p:ph type="title"/>
          </p:nvPr>
        </p:nvSpPr>
        <p:spPr/>
        <p:txBody>
          <a:bodyPr/>
          <a:lstStyle/>
          <a:p>
            <a:r>
              <a:rPr lang="en-US" altLang="ko-KR" dirty="0"/>
              <a:t>Problem</a:t>
            </a:r>
            <a:endParaRPr lang="ko-KR" altLang="en-US" dirty="0"/>
          </a:p>
        </p:txBody>
      </p:sp>
      <p:sp>
        <p:nvSpPr>
          <p:cNvPr id="4" name="바닥글 개체 틀 3">
            <a:extLst>
              <a:ext uri="{FF2B5EF4-FFF2-40B4-BE49-F238E27FC236}">
                <a16:creationId xmlns:a16="http://schemas.microsoft.com/office/drawing/2014/main" id="{3A57013E-FF8E-4905-BED5-F9CEEA81CB9C}"/>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1D7653A4-9660-4686-AE7A-11A6BFE54681}"/>
              </a:ext>
            </a:extLst>
          </p:cNvPr>
          <p:cNvSpPr>
            <a:spLocks noGrp="1"/>
          </p:cNvSpPr>
          <p:nvPr>
            <p:ph type="sldNum" sz="quarter" idx="4"/>
          </p:nvPr>
        </p:nvSpPr>
        <p:spPr/>
        <p:txBody>
          <a:bodyPr/>
          <a:lstStyle/>
          <a:p>
            <a:fld id="{6B75397A-7516-403F-881B-84879BD0A30E}" type="slidenum">
              <a:rPr lang="ko-KR" altLang="en-US" smtClean="0"/>
              <a:t>8</a:t>
            </a:fld>
            <a:endParaRPr lang="ko-KR" altLang="en-US"/>
          </a:p>
        </p:txBody>
      </p:sp>
      <p:graphicFrame>
        <p:nvGraphicFramePr>
          <p:cNvPr id="7" name="표 7">
            <a:extLst>
              <a:ext uri="{FF2B5EF4-FFF2-40B4-BE49-F238E27FC236}">
                <a16:creationId xmlns:a16="http://schemas.microsoft.com/office/drawing/2014/main" id="{2670321B-36FB-4265-A258-F00957CF3E48}"/>
              </a:ext>
            </a:extLst>
          </p:cNvPr>
          <p:cNvGraphicFramePr>
            <a:graphicFrameLocks noGrp="1"/>
          </p:cNvGraphicFramePr>
          <p:nvPr>
            <p:extLst>
              <p:ext uri="{D42A27DB-BD31-4B8C-83A1-F6EECF244321}">
                <p14:modId xmlns:p14="http://schemas.microsoft.com/office/powerpoint/2010/main" val="190440987"/>
              </p:ext>
            </p:extLst>
          </p:nvPr>
        </p:nvGraphicFramePr>
        <p:xfrm>
          <a:off x="8069179" y="3690474"/>
          <a:ext cx="3887538" cy="2225040"/>
        </p:xfrm>
        <a:graphic>
          <a:graphicData uri="http://schemas.openxmlformats.org/drawingml/2006/table">
            <a:tbl>
              <a:tblPr firstRow="1" bandRow="1">
                <a:tableStyleId>{5C22544A-7EE6-4342-B048-85BDC9FD1C3A}</a:tableStyleId>
              </a:tblPr>
              <a:tblGrid>
                <a:gridCol w="1943769">
                  <a:extLst>
                    <a:ext uri="{9D8B030D-6E8A-4147-A177-3AD203B41FA5}">
                      <a16:colId xmlns:a16="http://schemas.microsoft.com/office/drawing/2014/main" val="1497280213"/>
                    </a:ext>
                  </a:extLst>
                </a:gridCol>
                <a:gridCol w="1943769">
                  <a:extLst>
                    <a:ext uri="{9D8B030D-6E8A-4147-A177-3AD203B41FA5}">
                      <a16:colId xmlns:a16="http://schemas.microsoft.com/office/drawing/2014/main" val="124874989"/>
                    </a:ext>
                  </a:extLst>
                </a:gridCol>
              </a:tblGrid>
              <a:tr h="370840">
                <a:tc>
                  <a:txBody>
                    <a:bodyPr/>
                    <a:lstStyle/>
                    <a:p>
                      <a:pPr latinLnBrk="1"/>
                      <a:r>
                        <a:rPr lang="en-US" altLang="ko-KR" dirty="0"/>
                        <a:t>Response</a:t>
                      </a:r>
                      <a:endParaRPr lang="ko-KR" altLang="en-US" dirty="0"/>
                    </a:p>
                  </a:txBody>
                  <a:tcPr/>
                </a:tc>
                <a:tc>
                  <a:txBody>
                    <a:bodyPr/>
                    <a:lstStyle/>
                    <a:p>
                      <a:pPr latinLnBrk="1"/>
                      <a:r>
                        <a:rPr lang="en-US" altLang="ko-KR" dirty="0"/>
                        <a:t>Frequency</a:t>
                      </a:r>
                      <a:endParaRPr lang="ko-KR" altLang="en-US" dirty="0"/>
                    </a:p>
                  </a:txBody>
                  <a:tcPr/>
                </a:tc>
                <a:extLst>
                  <a:ext uri="{0D108BD9-81ED-4DB2-BD59-A6C34878D82A}">
                    <a16:rowId xmlns:a16="http://schemas.microsoft.com/office/drawing/2014/main" val="787816493"/>
                  </a:ext>
                </a:extLst>
              </a:tr>
              <a:tr h="370840">
                <a:tc>
                  <a:txBody>
                    <a:bodyPr/>
                    <a:lstStyle/>
                    <a:p>
                      <a:pPr latinLnBrk="1"/>
                      <a:r>
                        <a:rPr lang="en-US" altLang="ko-KR" dirty="0"/>
                        <a:t>Never</a:t>
                      </a:r>
                      <a:endParaRPr lang="ko-KR" altLang="en-US" dirty="0"/>
                    </a:p>
                  </a:txBody>
                  <a:tcPr/>
                </a:tc>
                <a:tc>
                  <a:txBody>
                    <a:bodyPr/>
                    <a:lstStyle/>
                    <a:p>
                      <a:pPr latinLnBrk="1"/>
                      <a:r>
                        <a:rPr lang="en-US" altLang="ko-KR" dirty="0"/>
                        <a:t>118</a:t>
                      </a:r>
                      <a:endParaRPr lang="ko-KR" altLang="en-US" dirty="0"/>
                    </a:p>
                  </a:txBody>
                  <a:tcPr/>
                </a:tc>
                <a:extLst>
                  <a:ext uri="{0D108BD9-81ED-4DB2-BD59-A6C34878D82A}">
                    <a16:rowId xmlns:a16="http://schemas.microsoft.com/office/drawing/2014/main" val="2525957570"/>
                  </a:ext>
                </a:extLst>
              </a:tr>
              <a:tr h="370840">
                <a:tc>
                  <a:txBody>
                    <a:bodyPr/>
                    <a:lstStyle/>
                    <a:p>
                      <a:pPr latinLnBrk="1"/>
                      <a:r>
                        <a:rPr lang="en-US" altLang="ko-KR" dirty="0"/>
                        <a:t>Rarely</a:t>
                      </a:r>
                      <a:endParaRPr lang="ko-KR" altLang="en-US" dirty="0"/>
                    </a:p>
                  </a:txBody>
                  <a:tcPr/>
                </a:tc>
                <a:tc>
                  <a:txBody>
                    <a:bodyPr/>
                    <a:lstStyle/>
                    <a:p>
                      <a:pPr latinLnBrk="1"/>
                      <a:r>
                        <a:rPr lang="en-US" altLang="ko-KR" dirty="0"/>
                        <a:t>249</a:t>
                      </a:r>
                      <a:endParaRPr lang="ko-KR" altLang="en-US" dirty="0"/>
                    </a:p>
                  </a:txBody>
                  <a:tcPr/>
                </a:tc>
                <a:extLst>
                  <a:ext uri="{0D108BD9-81ED-4DB2-BD59-A6C34878D82A}">
                    <a16:rowId xmlns:a16="http://schemas.microsoft.com/office/drawing/2014/main" val="684236959"/>
                  </a:ext>
                </a:extLst>
              </a:tr>
              <a:tr h="370840">
                <a:tc>
                  <a:txBody>
                    <a:bodyPr/>
                    <a:lstStyle/>
                    <a:p>
                      <a:pPr latinLnBrk="1"/>
                      <a:r>
                        <a:rPr lang="en-US" altLang="ko-KR" dirty="0"/>
                        <a:t>Sometimes</a:t>
                      </a:r>
                      <a:endParaRPr lang="ko-KR" altLang="en-US" dirty="0"/>
                    </a:p>
                  </a:txBody>
                  <a:tcPr/>
                </a:tc>
                <a:tc>
                  <a:txBody>
                    <a:bodyPr/>
                    <a:lstStyle/>
                    <a:p>
                      <a:pPr latinLnBrk="1"/>
                      <a:r>
                        <a:rPr lang="en-US" altLang="ko-KR" dirty="0"/>
                        <a:t>345</a:t>
                      </a:r>
                      <a:endParaRPr lang="ko-KR" altLang="en-US" dirty="0"/>
                    </a:p>
                  </a:txBody>
                  <a:tcPr/>
                </a:tc>
                <a:extLst>
                  <a:ext uri="{0D108BD9-81ED-4DB2-BD59-A6C34878D82A}">
                    <a16:rowId xmlns:a16="http://schemas.microsoft.com/office/drawing/2014/main" val="412240133"/>
                  </a:ext>
                </a:extLst>
              </a:tr>
              <a:tr h="370840">
                <a:tc>
                  <a:txBody>
                    <a:bodyPr/>
                    <a:lstStyle/>
                    <a:p>
                      <a:pPr latinLnBrk="1"/>
                      <a:r>
                        <a:rPr lang="en-US" altLang="ko-KR" dirty="0"/>
                        <a:t>Most of the time</a:t>
                      </a:r>
                      <a:endParaRPr lang="ko-KR" altLang="en-US" dirty="0"/>
                    </a:p>
                  </a:txBody>
                  <a:tcPr/>
                </a:tc>
                <a:tc>
                  <a:txBody>
                    <a:bodyPr/>
                    <a:lstStyle/>
                    <a:p>
                      <a:pPr latinLnBrk="1"/>
                      <a:r>
                        <a:rPr lang="en-US" altLang="ko-KR" dirty="0"/>
                        <a:t>716</a:t>
                      </a:r>
                      <a:endParaRPr lang="ko-KR" altLang="en-US" dirty="0"/>
                    </a:p>
                  </a:txBody>
                  <a:tcPr/>
                </a:tc>
                <a:extLst>
                  <a:ext uri="{0D108BD9-81ED-4DB2-BD59-A6C34878D82A}">
                    <a16:rowId xmlns:a16="http://schemas.microsoft.com/office/drawing/2014/main" val="1444238598"/>
                  </a:ext>
                </a:extLst>
              </a:tr>
              <a:tr h="370840">
                <a:tc>
                  <a:txBody>
                    <a:bodyPr/>
                    <a:lstStyle/>
                    <a:p>
                      <a:pPr latinLnBrk="1"/>
                      <a:r>
                        <a:rPr lang="en-US" altLang="ko-KR" dirty="0"/>
                        <a:t>Always</a:t>
                      </a:r>
                      <a:endParaRPr lang="ko-KR" altLang="en-US" dirty="0"/>
                    </a:p>
                  </a:txBody>
                  <a:tcPr/>
                </a:tc>
                <a:tc>
                  <a:txBody>
                    <a:bodyPr/>
                    <a:lstStyle/>
                    <a:p>
                      <a:pPr latinLnBrk="1"/>
                      <a:r>
                        <a:rPr lang="en-US" altLang="ko-KR" dirty="0"/>
                        <a:t>3093</a:t>
                      </a:r>
                      <a:endParaRPr lang="ko-KR" altLang="en-US" dirty="0"/>
                    </a:p>
                  </a:txBody>
                  <a:tcPr/>
                </a:tc>
                <a:extLst>
                  <a:ext uri="{0D108BD9-81ED-4DB2-BD59-A6C34878D82A}">
                    <a16:rowId xmlns:a16="http://schemas.microsoft.com/office/drawing/2014/main" val="3613787035"/>
                  </a:ext>
                </a:extLst>
              </a:tr>
            </a:tbl>
          </a:graphicData>
        </a:graphic>
      </p:graphicFrame>
    </p:spTree>
    <p:extLst>
      <p:ext uri="{BB962C8B-B14F-4D97-AF65-F5344CB8AC3E}">
        <p14:creationId xmlns:p14="http://schemas.microsoft.com/office/powerpoint/2010/main" val="4084000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462D23D2-3417-48DD-A9E9-A58BB058C139}"/>
                  </a:ext>
                </a:extLst>
              </p:cNvPr>
              <p:cNvSpPr>
                <a:spLocks noGrp="1"/>
              </p:cNvSpPr>
              <p:nvPr>
                <p:ph idx="1"/>
              </p:nvPr>
            </p:nvSpPr>
            <p:spPr/>
            <p:txBody>
              <a:bodyPr>
                <a:normAutofit/>
              </a:bodyPr>
              <a:lstStyle/>
              <a:p>
                <a:r>
                  <a:rPr lang="en-US" altLang="ko-KR" dirty="0"/>
                  <a:t>Two events are </a:t>
                </a:r>
                <a:r>
                  <a:rPr lang="en-US" altLang="ko-KR" dirty="0">
                    <a:solidFill>
                      <a:schemeClr val="accent6"/>
                    </a:solidFill>
                  </a:rPr>
                  <a:t>disjoint</a:t>
                </a:r>
                <a:r>
                  <a:rPr lang="en-US" altLang="ko-KR" dirty="0"/>
                  <a:t> (or </a:t>
                </a:r>
                <a:r>
                  <a:rPr lang="en-US" altLang="ko-KR" dirty="0">
                    <a:solidFill>
                      <a:schemeClr val="accent6"/>
                    </a:solidFill>
                  </a:rPr>
                  <a:t>mutually exclusive</a:t>
                </a:r>
                <a:r>
                  <a:rPr lang="en-US" altLang="ko-KR" dirty="0"/>
                  <a:t>) </a:t>
                </a:r>
                <a:br>
                  <a:rPr lang="en-US" altLang="ko-KR" dirty="0"/>
                </a:br>
                <a:r>
                  <a:rPr lang="en-US" altLang="ko-KR" dirty="0"/>
                  <a:t>if they have no outcomes in common.</a:t>
                </a:r>
              </a:p>
              <a:p>
                <a:pPr lvl="1"/>
                <a:r>
                  <a:rPr lang="en-US" altLang="ko-KR" dirty="0"/>
                  <a:t>Two events are disjoint if they cannot occur at the same time.</a:t>
                </a:r>
              </a:p>
              <a:p>
                <a:r>
                  <a:rPr lang="en-US" altLang="ko-KR" b="1" dirty="0">
                    <a:solidFill>
                      <a:schemeClr val="accent6"/>
                    </a:solidFill>
                  </a:rPr>
                  <a:t>Addition Rule </a:t>
                </a:r>
              </a:p>
              <a:p>
                <a:pPr lvl="1"/>
                <a:r>
                  <a:rPr lang="en-US" altLang="ko-KR" dirty="0"/>
                  <a:t>For disjoint event, </a:t>
                </a:r>
                <a14:m>
                  <m:oMath xmlns:m="http://schemas.openxmlformats.org/officeDocument/2006/math">
                    <m:r>
                      <m:rPr>
                        <m:sty m:val="p"/>
                      </m:rPr>
                      <a:rPr lang="en-US" altLang="ko-KR" b="0" i="0" smtClean="0">
                        <a:latin typeface="Cambria Math" panose="02040503050406030204" pitchFamily="18" charset="0"/>
                      </a:rPr>
                      <m:t>P</m:t>
                    </m:r>
                    <m:d>
                      <m:dPr>
                        <m:ctrlPr>
                          <a:rPr lang="en-US" altLang="ko-KR" b="0" i="1" smtClean="0">
                            <a:latin typeface="Cambria Math" panose="02040503050406030204" pitchFamily="18" charset="0"/>
                          </a:rPr>
                        </m:ctrlPr>
                      </m:dPr>
                      <m:e>
                        <m:r>
                          <m:rPr>
                            <m:sty m:val="p"/>
                          </m:rPr>
                          <a:rPr lang="en-US" altLang="ko-KR" b="0" i="0" smtClean="0">
                            <a:latin typeface="Cambria Math" panose="02040503050406030204" pitchFamily="18" charset="0"/>
                          </a:rPr>
                          <m:t>E</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or</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F</m:t>
                        </m:r>
                      </m:e>
                    </m:d>
                    <m:r>
                      <a:rPr lang="en-US" altLang="ko-KR" b="0" i="0" smtClean="0">
                        <a:latin typeface="Cambria Math" panose="02040503050406030204" pitchFamily="18" charset="0"/>
                      </a:rPr>
                      <m:t>=</m:t>
                    </m:r>
                    <m:r>
                      <m:rPr>
                        <m:sty m:val="p"/>
                      </m:rPr>
                      <a:rPr lang="en-US" altLang="ko-KR" b="0" i="0" smtClean="0">
                        <a:latin typeface="Cambria Math" panose="02040503050406030204" pitchFamily="18" charset="0"/>
                      </a:rPr>
                      <m:t>P</m:t>
                    </m:r>
                    <m:d>
                      <m:dPr>
                        <m:ctrlPr>
                          <a:rPr lang="en-US" altLang="ko-KR" b="0" i="1" smtClean="0">
                            <a:latin typeface="Cambria Math" panose="02040503050406030204" pitchFamily="18" charset="0"/>
                          </a:rPr>
                        </m:ctrlPr>
                      </m:dPr>
                      <m:e>
                        <m:r>
                          <m:rPr>
                            <m:sty m:val="p"/>
                          </m:rPr>
                          <a:rPr lang="en-US" altLang="ko-KR" b="0" i="0" smtClean="0">
                            <a:latin typeface="Cambria Math" panose="02040503050406030204" pitchFamily="18" charset="0"/>
                          </a:rPr>
                          <m:t>E</m:t>
                        </m:r>
                      </m:e>
                    </m:d>
                    <m:r>
                      <a:rPr lang="en-US" altLang="ko-KR" b="0" i="0" smtClean="0">
                        <a:latin typeface="Cambria Math" panose="02040503050406030204" pitchFamily="18" charset="0"/>
                      </a:rPr>
                      <m:t>+</m:t>
                    </m:r>
                    <m:r>
                      <m:rPr>
                        <m:sty m:val="p"/>
                      </m:rPr>
                      <a:rPr lang="en-US" altLang="ko-KR" b="0" i="0" smtClean="0">
                        <a:latin typeface="Cambria Math" panose="02040503050406030204" pitchFamily="18" charset="0"/>
                      </a:rPr>
                      <m:t>P</m:t>
                    </m:r>
                    <m:r>
                      <a:rPr lang="en-US" altLang="ko-KR" b="0" i="0" smtClean="0">
                        <a:latin typeface="Cambria Math" panose="02040503050406030204" pitchFamily="18" charset="0"/>
                      </a:rPr>
                      <m:t>(</m:t>
                    </m:r>
                    <m:r>
                      <m:rPr>
                        <m:sty m:val="p"/>
                      </m:rPr>
                      <a:rPr lang="en-US" altLang="ko-KR" b="0" i="0" smtClean="0">
                        <a:latin typeface="Cambria Math" panose="02040503050406030204" pitchFamily="18" charset="0"/>
                      </a:rPr>
                      <m:t>F</m:t>
                    </m:r>
                    <m:r>
                      <a:rPr lang="en-US" altLang="ko-KR" b="0" i="0" smtClean="0">
                        <a:latin typeface="Cambria Math" panose="02040503050406030204" pitchFamily="18" charset="0"/>
                      </a:rPr>
                      <m:t>)</m:t>
                    </m:r>
                  </m:oMath>
                </a14:m>
                <a:endParaRPr lang="en-US" altLang="ko-KR" dirty="0"/>
              </a:p>
              <a:p>
                <a:pPr lvl="1"/>
                <a:r>
                  <a:rPr lang="en-US" altLang="ko-KR" dirty="0"/>
                  <a:t>In general, </a:t>
                </a:r>
                <a14:m>
                  <m:oMath xmlns:m="http://schemas.openxmlformats.org/officeDocument/2006/math">
                    <m:r>
                      <m:rPr>
                        <m:sty m:val="p"/>
                      </m:rPr>
                      <a:rPr lang="en-US" altLang="ko-KR" b="0" i="0" smtClean="0">
                        <a:latin typeface="Cambria Math" panose="02040503050406030204" pitchFamily="18" charset="0"/>
                      </a:rPr>
                      <m:t>P</m:t>
                    </m:r>
                    <m:d>
                      <m:dPr>
                        <m:ctrlPr>
                          <a:rPr lang="en-US" altLang="ko-KR" b="0" i="1" smtClean="0">
                            <a:latin typeface="Cambria Math" panose="02040503050406030204" pitchFamily="18" charset="0"/>
                          </a:rPr>
                        </m:ctrlPr>
                      </m:dPr>
                      <m:e>
                        <m:r>
                          <m:rPr>
                            <m:sty m:val="p"/>
                          </m:rPr>
                          <a:rPr lang="en-US" altLang="ko-KR" b="0" i="0" smtClean="0">
                            <a:latin typeface="Cambria Math" panose="02040503050406030204" pitchFamily="18" charset="0"/>
                          </a:rPr>
                          <m:t>E</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or</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F</m:t>
                        </m:r>
                      </m:e>
                    </m:d>
                    <m:r>
                      <a:rPr lang="en-US" altLang="ko-KR" b="0" i="0" smtClean="0">
                        <a:latin typeface="Cambria Math" panose="02040503050406030204" pitchFamily="18" charset="0"/>
                      </a:rPr>
                      <m:t>=</m:t>
                    </m:r>
                    <m:r>
                      <m:rPr>
                        <m:sty m:val="p"/>
                      </m:rPr>
                      <a:rPr lang="en-US" altLang="ko-KR" b="0" i="0" smtClean="0">
                        <a:latin typeface="Cambria Math" panose="02040503050406030204" pitchFamily="18" charset="0"/>
                      </a:rPr>
                      <m:t>P</m:t>
                    </m:r>
                    <m:d>
                      <m:dPr>
                        <m:ctrlPr>
                          <a:rPr lang="en-US" altLang="ko-KR" b="0" i="1" smtClean="0">
                            <a:latin typeface="Cambria Math" panose="02040503050406030204" pitchFamily="18" charset="0"/>
                          </a:rPr>
                        </m:ctrlPr>
                      </m:dPr>
                      <m:e>
                        <m:r>
                          <m:rPr>
                            <m:sty m:val="p"/>
                          </m:rPr>
                          <a:rPr lang="en-US" altLang="ko-KR" b="0" i="0" smtClean="0">
                            <a:latin typeface="Cambria Math" panose="02040503050406030204" pitchFamily="18" charset="0"/>
                          </a:rPr>
                          <m:t>E</m:t>
                        </m:r>
                      </m:e>
                    </m:d>
                    <m:r>
                      <a:rPr lang="en-US" altLang="ko-KR" b="0" i="0" smtClean="0">
                        <a:latin typeface="Cambria Math" panose="02040503050406030204" pitchFamily="18" charset="0"/>
                      </a:rPr>
                      <m:t>+</m:t>
                    </m:r>
                    <m:r>
                      <m:rPr>
                        <m:sty m:val="p"/>
                      </m:rPr>
                      <a:rPr lang="en-US" altLang="ko-KR" b="0" i="0" smtClean="0">
                        <a:latin typeface="Cambria Math" panose="02040503050406030204" pitchFamily="18" charset="0"/>
                      </a:rPr>
                      <m:t>P</m:t>
                    </m:r>
                    <m:d>
                      <m:dPr>
                        <m:ctrlPr>
                          <a:rPr lang="en-US" altLang="ko-KR" b="0" i="1" smtClean="0">
                            <a:latin typeface="Cambria Math" panose="02040503050406030204" pitchFamily="18" charset="0"/>
                          </a:rPr>
                        </m:ctrlPr>
                      </m:dPr>
                      <m:e>
                        <m:r>
                          <m:rPr>
                            <m:sty m:val="p"/>
                          </m:rPr>
                          <a:rPr lang="en-US" altLang="ko-KR" b="0" i="0" smtClean="0">
                            <a:latin typeface="Cambria Math" panose="02040503050406030204" pitchFamily="18" charset="0"/>
                          </a:rPr>
                          <m:t>F</m:t>
                        </m:r>
                      </m:e>
                    </m:d>
                    <m:r>
                      <a:rPr lang="en-US" altLang="ko-KR" b="0" i="0" smtClean="0">
                        <a:latin typeface="Cambria Math" panose="02040503050406030204" pitchFamily="18" charset="0"/>
                      </a:rPr>
                      <m:t>−</m:t>
                    </m:r>
                    <m:r>
                      <m:rPr>
                        <m:sty m:val="p"/>
                      </m:rPr>
                      <a:rPr lang="en-US" altLang="ko-KR" b="0" i="0" smtClean="0">
                        <a:latin typeface="Cambria Math" panose="02040503050406030204" pitchFamily="18" charset="0"/>
                      </a:rPr>
                      <m:t>P</m:t>
                    </m:r>
                    <m:r>
                      <a:rPr lang="en-US" altLang="ko-KR" b="0" i="0" smtClean="0">
                        <a:latin typeface="Cambria Math" panose="02040503050406030204" pitchFamily="18" charset="0"/>
                      </a:rPr>
                      <m:t>(</m:t>
                    </m:r>
                    <m:r>
                      <m:rPr>
                        <m:sty m:val="p"/>
                      </m:rPr>
                      <a:rPr lang="en-US" altLang="ko-KR" b="0" i="0" smtClean="0">
                        <a:latin typeface="Cambria Math" panose="02040503050406030204" pitchFamily="18" charset="0"/>
                      </a:rPr>
                      <m:t>E</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and</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F</m:t>
                    </m:r>
                    <m:r>
                      <a:rPr lang="en-US" altLang="ko-KR" b="0" i="0" smtClean="0">
                        <a:latin typeface="Cambria Math" panose="02040503050406030204" pitchFamily="18" charset="0"/>
                      </a:rPr>
                      <m:t>)</m:t>
                    </m:r>
                  </m:oMath>
                </a14:m>
                <a:endParaRPr lang="en-US" altLang="ko-KR" dirty="0"/>
              </a:p>
              <a:p>
                <a:r>
                  <a:rPr lang="en-US" altLang="ko-KR" dirty="0"/>
                  <a:t>The </a:t>
                </a:r>
                <a:r>
                  <a:rPr lang="en-US" altLang="ko-KR" dirty="0">
                    <a:solidFill>
                      <a:schemeClr val="accent6"/>
                    </a:solidFill>
                  </a:rPr>
                  <a:t>complement</a:t>
                </a:r>
                <a:r>
                  <a:rPr lang="en-US" altLang="ko-KR" dirty="0"/>
                  <a:t> of E, denoted </a:t>
                </a:r>
                <a14:m>
                  <m:oMath xmlns:m="http://schemas.openxmlformats.org/officeDocument/2006/math">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𝐸</m:t>
                        </m:r>
                      </m:e>
                      <m:sup>
                        <m:r>
                          <a:rPr lang="en-US" altLang="ko-KR" b="0" i="1" smtClean="0">
                            <a:latin typeface="Cambria Math" panose="02040503050406030204" pitchFamily="18" charset="0"/>
                          </a:rPr>
                          <m:t>𝑐</m:t>
                        </m:r>
                      </m:sup>
                    </m:sSup>
                  </m:oMath>
                </a14:m>
                <a:r>
                  <a:rPr lang="en-US" altLang="ko-KR" dirty="0"/>
                  <a:t> is </a:t>
                </a:r>
                <a:br>
                  <a:rPr lang="en-US" altLang="ko-KR" dirty="0"/>
                </a:br>
                <a:r>
                  <a:rPr lang="en-US" altLang="ko-KR" dirty="0"/>
                  <a:t>all outcomes in the sample space S that are not outcomes in the event E.</a:t>
                </a:r>
              </a:p>
              <a:p>
                <a:pPr lvl="1"/>
                <a14:m>
                  <m:oMath xmlns:m="http://schemas.openxmlformats.org/officeDocument/2006/math">
                    <m:r>
                      <m:rPr>
                        <m:sty m:val="p"/>
                      </m:rPr>
                      <a:rPr lang="en-US" altLang="ko-KR" b="0" i="0" smtClean="0">
                        <a:latin typeface="Cambria Math" panose="02040503050406030204" pitchFamily="18" charset="0"/>
                      </a:rPr>
                      <m:t>E</m:t>
                    </m:r>
                    <m:r>
                      <a:rPr lang="en-US" altLang="ko-KR" b="0" i="0" smtClean="0">
                        <a:latin typeface="Cambria Math" panose="02040503050406030204" pitchFamily="18" charset="0"/>
                      </a:rPr>
                      <m:t>,</m:t>
                    </m:r>
                    <m:sSup>
                      <m:sSupPr>
                        <m:ctrlPr>
                          <a:rPr lang="en-US" altLang="ko-KR" b="0" i="1" smtClean="0">
                            <a:latin typeface="Cambria Math" panose="02040503050406030204" pitchFamily="18" charset="0"/>
                          </a:rPr>
                        </m:ctrlPr>
                      </m:sSupPr>
                      <m:e>
                        <m:r>
                          <m:rPr>
                            <m:sty m:val="p"/>
                          </m:rPr>
                          <a:rPr lang="en-US" altLang="ko-KR" b="0" i="0" smtClean="0">
                            <a:latin typeface="Cambria Math" panose="02040503050406030204" pitchFamily="18" charset="0"/>
                          </a:rPr>
                          <m:t>E</m:t>
                        </m:r>
                      </m:e>
                      <m:sup>
                        <m:r>
                          <m:rPr>
                            <m:sty m:val="p"/>
                          </m:rPr>
                          <a:rPr lang="en-US" altLang="ko-KR" b="0" i="0" smtClean="0">
                            <a:latin typeface="Cambria Math" panose="02040503050406030204" pitchFamily="18" charset="0"/>
                          </a:rPr>
                          <m:t>c</m:t>
                        </m:r>
                      </m:sup>
                    </m:sSup>
                  </m:oMath>
                </a14:m>
                <a:r>
                  <a:rPr lang="ko-KR" altLang="en-US" dirty="0"/>
                  <a:t> </a:t>
                </a:r>
                <a:r>
                  <a:rPr lang="en-US" altLang="ko-KR" dirty="0"/>
                  <a:t>are disjoint, and separate S.</a:t>
                </a:r>
              </a:p>
              <a:p>
                <a:r>
                  <a:rPr lang="en-US" altLang="ko-KR" b="1" dirty="0">
                    <a:solidFill>
                      <a:schemeClr val="accent6"/>
                    </a:solidFill>
                  </a:rPr>
                  <a:t>Complement rule</a:t>
                </a:r>
              </a:p>
              <a:p>
                <a:pPr lvl="1"/>
                <a14:m>
                  <m:oMath xmlns:m="http://schemas.openxmlformats.org/officeDocument/2006/math">
                    <m:r>
                      <m:rPr>
                        <m:sty m:val="p"/>
                      </m:rPr>
                      <a:rPr lang="en-US" altLang="ko-KR" b="0" i="0" smtClean="0">
                        <a:latin typeface="Cambria Math" panose="02040503050406030204" pitchFamily="18" charset="0"/>
                      </a:rPr>
                      <m:t>P</m:t>
                    </m:r>
                    <m:d>
                      <m:dPr>
                        <m:ctrlPr>
                          <a:rPr lang="en-US" altLang="ko-KR" b="0" i="1" smtClean="0">
                            <a:latin typeface="Cambria Math" panose="02040503050406030204" pitchFamily="18" charset="0"/>
                          </a:rPr>
                        </m:ctrlPr>
                      </m:dPr>
                      <m:e>
                        <m:sSup>
                          <m:sSupPr>
                            <m:ctrlPr>
                              <a:rPr lang="en-US" altLang="ko-KR" b="0" i="1" smtClean="0">
                                <a:latin typeface="Cambria Math" panose="02040503050406030204" pitchFamily="18" charset="0"/>
                              </a:rPr>
                            </m:ctrlPr>
                          </m:sSupPr>
                          <m:e>
                            <m:r>
                              <m:rPr>
                                <m:sty m:val="p"/>
                              </m:rPr>
                              <a:rPr lang="en-US" altLang="ko-KR" b="0" i="0" smtClean="0">
                                <a:latin typeface="Cambria Math" panose="02040503050406030204" pitchFamily="18" charset="0"/>
                              </a:rPr>
                              <m:t>E</m:t>
                            </m:r>
                          </m:e>
                          <m:sup>
                            <m:r>
                              <m:rPr>
                                <m:sty m:val="p"/>
                              </m:rPr>
                              <a:rPr lang="en-US" altLang="ko-KR" b="0" i="0" smtClean="0">
                                <a:latin typeface="Cambria Math" panose="02040503050406030204" pitchFamily="18" charset="0"/>
                              </a:rPr>
                              <m:t>c</m:t>
                            </m:r>
                          </m:sup>
                        </m:sSup>
                      </m:e>
                    </m:d>
                    <m:r>
                      <a:rPr lang="en-US" altLang="ko-KR" b="0" i="0" smtClean="0">
                        <a:latin typeface="Cambria Math" panose="02040503050406030204" pitchFamily="18" charset="0"/>
                      </a:rPr>
                      <m:t>=1−</m:t>
                    </m:r>
                    <m:r>
                      <m:rPr>
                        <m:sty m:val="p"/>
                      </m:rPr>
                      <a:rPr lang="en-US" altLang="ko-KR" b="0" i="0" smtClean="0">
                        <a:latin typeface="Cambria Math" panose="02040503050406030204" pitchFamily="18" charset="0"/>
                      </a:rPr>
                      <m:t>P</m:t>
                    </m:r>
                    <m:r>
                      <a:rPr lang="en-US" altLang="ko-KR" b="0" i="0" smtClean="0">
                        <a:latin typeface="Cambria Math" panose="02040503050406030204" pitchFamily="18" charset="0"/>
                      </a:rPr>
                      <m:t>(</m:t>
                    </m:r>
                    <m:r>
                      <m:rPr>
                        <m:sty m:val="p"/>
                      </m:rPr>
                      <a:rPr lang="en-US" altLang="ko-KR" b="0" i="0" smtClean="0">
                        <a:latin typeface="Cambria Math" panose="02040503050406030204" pitchFamily="18" charset="0"/>
                      </a:rPr>
                      <m:t>E</m:t>
                    </m:r>
                    <m:r>
                      <a:rPr lang="en-US" altLang="ko-KR" b="0" i="0" smtClean="0">
                        <a:latin typeface="Cambria Math" panose="02040503050406030204" pitchFamily="18" charset="0"/>
                      </a:rPr>
                      <m:t>)</m:t>
                    </m:r>
                  </m:oMath>
                </a14:m>
                <a:endParaRPr lang="ko-KR" altLang="en-US" dirty="0"/>
              </a:p>
            </p:txBody>
          </p:sp>
        </mc:Choice>
        <mc:Fallback xmlns="">
          <p:sp>
            <p:nvSpPr>
              <p:cNvPr id="2" name="내용 개체 틀 1">
                <a:extLst>
                  <a:ext uri="{FF2B5EF4-FFF2-40B4-BE49-F238E27FC236}">
                    <a16:creationId xmlns:a16="http://schemas.microsoft.com/office/drawing/2014/main" id="{462D23D2-3417-48DD-A9E9-A58BB058C139}"/>
                  </a:ext>
                </a:extLst>
              </p:cNvPr>
              <p:cNvSpPr>
                <a:spLocks noGrp="1" noRot="1" noChangeAspect="1" noMove="1" noResize="1" noEditPoints="1" noAdjustHandles="1" noChangeArrowheads="1" noChangeShapeType="1" noTextEdit="1"/>
              </p:cNvSpPr>
              <p:nvPr>
                <p:ph idx="1"/>
              </p:nvPr>
            </p:nvSpPr>
            <p:spPr>
              <a:blipFill>
                <a:blip r:embed="rId3"/>
                <a:stretch>
                  <a:fillRect l="-812" t="-1818"/>
                </a:stretch>
              </a:blipFill>
            </p:spPr>
            <p:txBody>
              <a:bodyPr/>
              <a:lstStyle/>
              <a:p>
                <a:r>
                  <a:rPr lang="ko-KR" altLang="en-US">
                    <a:noFill/>
                  </a:rPr>
                  <a:t> </a:t>
                </a:r>
              </a:p>
            </p:txBody>
          </p:sp>
        </mc:Fallback>
      </mc:AlternateContent>
      <p:sp>
        <p:nvSpPr>
          <p:cNvPr id="3" name="제목 2">
            <a:extLst>
              <a:ext uri="{FF2B5EF4-FFF2-40B4-BE49-F238E27FC236}">
                <a16:creationId xmlns:a16="http://schemas.microsoft.com/office/drawing/2014/main" id="{37F9592C-F45F-4F4A-BE15-6B5877A506F5}"/>
              </a:ext>
            </a:extLst>
          </p:cNvPr>
          <p:cNvSpPr>
            <a:spLocks noGrp="1"/>
          </p:cNvSpPr>
          <p:nvPr>
            <p:ph type="title"/>
          </p:nvPr>
        </p:nvSpPr>
        <p:spPr/>
        <p:txBody>
          <a:bodyPr/>
          <a:lstStyle/>
          <a:p>
            <a:r>
              <a:rPr lang="en-US" altLang="ko-KR" dirty="0"/>
              <a:t>Chap5.2</a:t>
            </a:r>
            <a:endParaRPr lang="ko-KR" altLang="en-US" dirty="0"/>
          </a:p>
        </p:txBody>
      </p:sp>
      <p:sp>
        <p:nvSpPr>
          <p:cNvPr id="4" name="바닥글 개체 틀 3">
            <a:extLst>
              <a:ext uri="{FF2B5EF4-FFF2-40B4-BE49-F238E27FC236}">
                <a16:creationId xmlns:a16="http://schemas.microsoft.com/office/drawing/2014/main" id="{A2D8C8CF-4439-4330-AB50-44C7F3777F46}"/>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26CBCFB2-78DE-43B5-9935-D6E381B470A6}"/>
              </a:ext>
            </a:extLst>
          </p:cNvPr>
          <p:cNvSpPr>
            <a:spLocks noGrp="1"/>
          </p:cNvSpPr>
          <p:nvPr>
            <p:ph type="sldNum" sz="quarter" idx="4"/>
          </p:nvPr>
        </p:nvSpPr>
        <p:spPr/>
        <p:txBody>
          <a:bodyPr/>
          <a:lstStyle/>
          <a:p>
            <a:fld id="{6B75397A-7516-403F-881B-84879BD0A30E}" type="slidenum">
              <a:rPr lang="ko-KR" altLang="en-US" smtClean="0"/>
              <a:t>9</a:t>
            </a:fld>
            <a:endParaRPr lang="ko-KR" altLang="en-US"/>
          </a:p>
        </p:txBody>
      </p:sp>
    </p:spTree>
    <p:extLst>
      <p:ext uri="{BB962C8B-B14F-4D97-AF65-F5344CB8AC3E}">
        <p14:creationId xmlns:p14="http://schemas.microsoft.com/office/powerpoint/2010/main" val="439581931"/>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44546A"/>
      </a:dk2>
      <a:lt2>
        <a:srgbClr val="E7E6E6"/>
      </a:lt2>
      <a:accent1>
        <a:srgbClr val="003B6A"/>
      </a:accent1>
      <a:accent2>
        <a:srgbClr val="FDC701"/>
      </a:accent2>
      <a:accent3>
        <a:srgbClr val="0069AD"/>
      </a:accent3>
      <a:accent4>
        <a:srgbClr val="13A5DC"/>
      </a:accent4>
      <a:accent5>
        <a:srgbClr val="007888"/>
      </a:accent5>
      <a:accent6>
        <a:srgbClr val="FF9F15"/>
      </a:accent6>
      <a:hlink>
        <a:srgbClr val="FFC003"/>
      </a:hlink>
      <a:folHlink>
        <a:srgbClr val="DA206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SC Template (Widescreen Edition)" id="{9F8A7A27-C923-5646-822B-F56B55A0414F}" vid="{B3A8500F-76B8-0B4B-8D86-BD2EECB1A1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21263</TotalTime>
  <Words>2937</Words>
  <Application>Microsoft Office PowerPoint</Application>
  <PresentationFormat>와이드스크린</PresentationFormat>
  <Paragraphs>329</Paragraphs>
  <Slides>21</Slides>
  <Notes>11</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21</vt:i4>
      </vt:variant>
    </vt:vector>
  </HeadingPairs>
  <TitlesOfParts>
    <vt:vector size="31" baseType="lpstr">
      <vt:lpstr>Helvetica Neue</vt:lpstr>
      <vt:lpstr>inherit</vt:lpstr>
      <vt:lpstr>Lucida Grande</vt:lpstr>
      <vt:lpstr>Arial</vt:lpstr>
      <vt:lpstr>Calibri</vt:lpstr>
      <vt:lpstr>Cambria Math</vt:lpstr>
      <vt:lpstr>Kigelia</vt:lpstr>
      <vt:lpstr>Kigelia Light</vt:lpstr>
      <vt:lpstr>Wingdings</vt:lpstr>
      <vt:lpstr>Office Theme</vt:lpstr>
      <vt:lpstr>STAT7: Discussion Section #4</vt:lpstr>
      <vt:lpstr>QUIZ</vt:lpstr>
      <vt:lpstr>Chap5.1</vt:lpstr>
      <vt:lpstr>Problem: example</vt:lpstr>
      <vt:lpstr>Problem</vt:lpstr>
      <vt:lpstr>Chap5.1</vt:lpstr>
      <vt:lpstr>Problem: Example</vt:lpstr>
      <vt:lpstr>Problem</vt:lpstr>
      <vt:lpstr>Chap5.2</vt:lpstr>
      <vt:lpstr>Problem: Example</vt:lpstr>
      <vt:lpstr>Problem</vt:lpstr>
      <vt:lpstr>Problem</vt:lpstr>
      <vt:lpstr>Chap 5.3</vt:lpstr>
      <vt:lpstr>Problem: Example</vt:lpstr>
      <vt:lpstr>Problem</vt:lpstr>
      <vt:lpstr>Chap 5.4</vt:lpstr>
      <vt:lpstr>Problem: Example</vt:lpstr>
      <vt:lpstr>Problem</vt:lpstr>
      <vt:lpstr>Problem: Example</vt:lpstr>
      <vt:lpstr>Problem</vt:lpstr>
      <vt:lpstr>Q&amp;A / Announcement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oodiase@ucsc.edu</dc:creator>
  <cp:lastModifiedBy>최 석준</cp:lastModifiedBy>
  <cp:revision>8</cp:revision>
  <cp:lastPrinted>2018-05-03T22:16:03Z</cp:lastPrinted>
  <dcterms:created xsi:type="dcterms:W3CDTF">2018-05-03T19:26:35Z</dcterms:created>
  <dcterms:modified xsi:type="dcterms:W3CDTF">2022-01-28T02:03:54Z</dcterms:modified>
</cp:coreProperties>
</file>