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AB6CA-3F17-0444-80CC-606860CDE065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B683-283E-4B46-8D6D-B9BB2DA4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FB683-283E-4B46-8D6D-B9BB2DA46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Implications to designs of recommendation systems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FB683-283E-4B46-8D6D-B9BB2DA46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research.atspotify.com/algorithmic-effects-on-the-diversity-of-consumption-on-spotif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.atspotif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spotify.com/documentation/web-api/reference/#/operations/get-several-audio-fea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A8BC-6E9F-A64B-B73A-3CB199B0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03" y="580333"/>
            <a:ext cx="8345213" cy="22685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Quantify</a:t>
            </a:r>
            <a:br>
              <a:rPr lang="en-US" dirty="0"/>
            </a:br>
            <a:r>
              <a:rPr lang="en-US" dirty="0"/>
              <a:t> Music </a:t>
            </a:r>
            <a:r>
              <a:rPr lang="en-US" dirty="0" err="1"/>
              <a:t>Tasts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7539-66C9-7141-8FA9-43213946D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483" y="2731241"/>
            <a:ext cx="5980385" cy="1788207"/>
          </a:xfrm>
        </p:spPr>
        <p:txBody>
          <a:bodyPr>
            <a:normAutofit/>
          </a:bodyPr>
          <a:lstStyle/>
          <a:p>
            <a:r>
              <a:rPr lang="en-US" sz="2800" dirty="0"/>
              <a:t>An Analysis of Spotify Playlists</a:t>
            </a:r>
          </a:p>
        </p:txBody>
      </p:sp>
    </p:spTree>
    <p:extLst>
      <p:ext uri="{BB962C8B-B14F-4D97-AF65-F5344CB8AC3E}">
        <p14:creationId xmlns:p14="http://schemas.microsoft.com/office/powerpoint/2010/main" val="3686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3210-AF28-1642-89FA-ED41B935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methods were inspired by …</a:t>
            </a:r>
          </a:p>
        </p:txBody>
      </p:sp>
      <p:pic>
        <p:nvPicPr>
          <p:cNvPr id="5" name="Content Placeholder 4" descr="A picture containing ch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F5B4C92-F9DD-F54B-B856-87D43E381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9087" y="2716550"/>
            <a:ext cx="6349357" cy="33334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14AC4-3C68-E243-B67B-119E6FE73993}"/>
              </a:ext>
            </a:extLst>
          </p:cNvPr>
          <p:cNvSpPr txBox="1"/>
          <p:nvPr/>
        </p:nvSpPr>
        <p:spPr>
          <a:xfrm>
            <a:off x="4129087" y="2116251"/>
            <a:ext cx="387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Spotify R&amp;D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68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B743-1EF4-3C4A-B078-65D5F2CF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DED0-0F82-3E44-B187-5C7BB2AF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other measurements of playlist diversity</a:t>
            </a:r>
          </a:p>
          <a:p>
            <a:r>
              <a:rPr lang="en-US" dirty="0"/>
              <a:t>More on features of popular genres. </a:t>
            </a:r>
          </a:p>
        </p:txBody>
      </p:sp>
    </p:spTree>
    <p:extLst>
      <p:ext uri="{BB962C8B-B14F-4D97-AF65-F5344CB8AC3E}">
        <p14:creationId xmlns:p14="http://schemas.microsoft.com/office/powerpoint/2010/main" val="324627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6172-DE94-5A4C-B16E-4ED224D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B361-D772-2648-A5A6-8AD61BBB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My Datasets</a:t>
            </a:r>
          </a:p>
          <a:p>
            <a:r>
              <a:rPr lang="en-US" dirty="0"/>
              <a:t>Analysis Results</a:t>
            </a:r>
          </a:p>
          <a:p>
            <a:r>
              <a:rPr lang="en-US" dirty="0"/>
              <a:t>Implications and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18647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BBCF-7346-1B48-BCE9-DE04ADA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9337-5680-7F43-BD4E-8A770B11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“There are no sad music. Only sad stories. 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680D-96E7-2141-91A8-F6F7E0A3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518" y="269441"/>
            <a:ext cx="7958331" cy="1077229"/>
          </a:xfrm>
        </p:spPr>
        <p:txBody>
          <a:bodyPr/>
          <a:lstStyle/>
          <a:p>
            <a:r>
              <a:rPr lang="en-US" dirty="0"/>
              <a:t>My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9DFB-179C-6D49-9184-B644C025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Spotify: Million Playlist Dataset(2017)</a:t>
            </a:r>
          </a:p>
          <a:p>
            <a:r>
              <a:rPr lang="en-US" dirty="0"/>
              <a:t>Kaggle: multi-genre playlists data (also from </a:t>
            </a:r>
            <a:r>
              <a:rPr lang="en-US" dirty="0" err="1"/>
              <a:t>spotify</a:t>
            </a:r>
            <a:r>
              <a:rPr lang="en-US" dirty="0"/>
              <a:t>, but more recent) </a:t>
            </a:r>
          </a:p>
          <a:p>
            <a:pPr lvl="1"/>
            <a:r>
              <a:rPr lang="en-US" dirty="0"/>
              <a:t>Each has audio features used by </a:t>
            </a:r>
            <a:r>
              <a:rPr lang="en-US" dirty="0" err="1"/>
              <a:t>spotify</a:t>
            </a:r>
            <a:r>
              <a:rPr lang="en-US" dirty="0"/>
              <a:t> to describe different features of songs</a:t>
            </a:r>
          </a:p>
          <a:p>
            <a:pPr lvl="2"/>
            <a:r>
              <a:rPr lang="en-US" dirty="0"/>
              <a:t>Continuous (&gt;=0, &lt;1)</a:t>
            </a:r>
          </a:p>
          <a:p>
            <a:pPr lvl="2"/>
            <a:r>
              <a:rPr lang="en-US" dirty="0"/>
              <a:t>Categorical(I treated them as categorical)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CD0EFED-2257-3A4D-9F5D-865BE604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4297362"/>
            <a:ext cx="1562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37289-7B26-7D4A-BB7B-030844CB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A Study of Technicalities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5E6DA789-1B6B-4E1D-AD7F-475FE6A9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dirty="0"/>
              <a:t>How do I choose and assess the Myriad of different features provided by Spotify? </a:t>
            </a:r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818CE79E-2B4B-AC43-BB35-9DEBBCA0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311" y="2105202"/>
            <a:ext cx="5900856" cy="399782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5C3E-F585-784E-8752-B7D5CC09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808056"/>
            <a:ext cx="9234815" cy="9350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Principal Component Analysis of 10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4E4A6C-B695-48C1-A280-A447B086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75" y="1796162"/>
            <a:ext cx="3322787" cy="2904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Features that are closely  correlated and point to the same direction: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Loudness/Energy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Danceability/</a:t>
            </a:r>
            <a:r>
              <a:rPr lang="en-US" sz="1800" dirty="0" err="1"/>
              <a:t>Speechiness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Liveness/Tempo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/>
              <a:t>Instrumentalness</a:t>
            </a:r>
            <a:r>
              <a:rPr lang="en-US" sz="1800" dirty="0"/>
              <a:t>/Duration</a:t>
            </a:r>
          </a:p>
          <a:p>
            <a:endParaRPr lang="en-US" sz="18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C00302-C030-5F44-AD67-01A4C635B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192" y="1782896"/>
            <a:ext cx="6222381" cy="46607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F44C5-0030-4043-B5B7-D939C0FD2E57}"/>
              </a:ext>
            </a:extLst>
          </p:cNvPr>
          <p:cNvSpPr txBox="1"/>
          <p:nvPr/>
        </p:nvSpPr>
        <p:spPr>
          <a:xfrm>
            <a:off x="1289788" y="4380350"/>
            <a:ext cx="355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negative correlations: </a:t>
            </a:r>
          </a:p>
          <a:p>
            <a:r>
              <a:rPr lang="en-US" dirty="0"/>
              <a:t>Loudness/energy and </a:t>
            </a:r>
            <a:r>
              <a:rPr lang="en-US" dirty="0" err="1"/>
              <a:t>accousticness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AE49C-A291-3944-9447-4FFF1C39E36A}"/>
              </a:ext>
            </a:extLst>
          </p:cNvPr>
          <p:cNvSpPr txBox="1"/>
          <p:nvPr/>
        </p:nvSpPr>
        <p:spPr>
          <a:xfrm>
            <a:off x="1289891" y="5640332"/>
            <a:ext cx="327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arrows </a:t>
            </a:r>
            <a:r>
              <a:rPr lang="en-US" dirty="0" err="1"/>
              <a:t>indidate</a:t>
            </a:r>
            <a:r>
              <a:rPr lang="en-US" dirty="0"/>
              <a:t> stronger influence on the two principal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16422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0D54-EADD-3D43-89DC-35D43EEE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A Study of Features of a Playlists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E89B4D-77E1-5F43-B6AB-30332508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35" y="2052116"/>
            <a:ext cx="3254148" cy="39978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Diversity of consumption of music as measured by the number of unique songs in playlists.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6436AA27-E0FD-0A48-96B4-048E200D2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967" y="1614088"/>
            <a:ext cx="6634500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87F86-2393-2948-9848-FCE7775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association between popularity of songs in a playlist with many artists?</a:t>
            </a:r>
          </a:p>
        </p:txBody>
      </p:sp>
      <p:sp>
        <p:nvSpPr>
          <p:cNvPr id="51" name="Content Placeholder 27">
            <a:extLst>
              <a:ext uri="{FF2B5EF4-FFF2-40B4-BE49-F238E27FC236}">
                <a16:creationId xmlns:a16="http://schemas.microsoft.com/office/drawing/2014/main" id="{7A752C54-4BFD-4DF1-AAC7-3B515224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45" y="2052116"/>
            <a:ext cx="3017338" cy="3997828"/>
          </a:xfrm>
        </p:spPr>
        <p:txBody>
          <a:bodyPr>
            <a:normAutofit/>
          </a:bodyPr>
          <a:lstStyle/>
          <a:p>
            <a:r>
              <a:rPr lang="en-US" dirty="0"/>
              <a:t>It seems there is some pattern but a linear relationship is not strong!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976F5F52-D466-EA49-805A-E2CE7D946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69" y="2348779"/>
            <a:ext cx="4424220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2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72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2" name="Picture 74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76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78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80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82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xtBox 84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8" name="Rectangle 86">
            <a:extLst>
              <a:ext uri="{FF2B5EF4-FFF2-40B4-BE49-F238E27FC236}">
                <a16:creationId xmlns:a16="http://schemas.microsoft.com/office/drawing/2014/main" id="{948486C0-49DA-4D10-8819-B10285CD8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88">
            <a:extLst>
              <a:ext uri="{FF2B5EF4-FFF2-40B4-BE49-F238E27FC236}">
                <a16:creationId xmlns:a16="http://schemas.microsoft.com/office/drawing/2014/main" id="{B8A866DF-DE37-42DA-9FDB-F0D875D0C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0" name="Picture 90">
            <a:extLst>
              <a:ext uri="{FF2B5EF4-FFF2-40B4-BE49-F238E27FC236}">
                <a16:creationId xmlns:a16="http://schemas.microsoft.com/office/drawing/2014/main" id="{EB59A018-AA80-47D3-B6EF-EF3F8C03A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1" name="Rectangle 92">
            <a:extLst>
              <a:ext uri="{FF2B5EF4-FFF2-40B4-BE49-F238E27FC236}">
                <a16:creationId xmlns:a16="http://schemas.microsoft.com/office/drawing/2014/main" id="{5FAB0ACF-C18A-4363-AEE3-B648B3C2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94">
            <a:extLst>
              <a:ext uri="{FF2B5EF4-FFF2-40B4-BE49-F238E27FC236}">
                <a16:creationId xmlns:a16="http://schemas.microsoft.com/office/drawing/2014/main" id="{7A74C6D6-F33A-4619-8326-43FCD454A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96">
            <a:extLst>
              <a:ext uri="{FF2B5EF4-FFF2-40B4-BE49-F238E27FC236}">
                <a16:creationId xmlns:a16="http://schemas.microsoft.com/office/drawing/2014/main" id="{D249318D-70B7-4AAC-B5F2-4A9385AA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07629-C199-D949-B77A-A7141EEC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94" y="2105202"/>
            <a:ext cx="313238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Genres and Popularity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79A24C-CBD2-452C-9A82-276829F9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2268786"/>
            <a:ext cx="2977281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600" dirty="0"/>
              <a:t>Rock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CA43F8-5FC7-B04A-A96B-64AC532B5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00" r="2" b="8552"/>
          <a:stretch/>
        </p:blipFill>
        <p:spPr>
          <a:xfrm>
            <a:off x="5764159" y="860644"/>
            <a:ext cx="4977910" cy="270170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42B6A5-212C-7741-9FA1-C17425EAE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17" r="2" b="14571"/>
          <a:stretch/>
        </p:blipFill>
        <p:spPr>
          <a:xfrm>
            <a:off x="5809075" y="4071568"/>
            <a:ext cx="4977910" cy="270170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4" name="Rectangle 98">
            <a:extLst>
              <a:ext uri="{FF2B5EF4-FFF2-40B4-BE49-F238E27FC236}">
                <a16:creationId xmlns:a16="http://schemas.microsoft.com/office/drawing/2014/main" id="{961C9783-C98B-471C-BA0A-68F30239D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9566-57D9-4E4A-82E7-75E03B6CCBCF}"/>
              </a:ext>
            </a:extLst>
          </p:cNvPr>
          <p:cNvSpPr txBox="1"/>
          <p:nvPr/>
        </p:nvSpPr>
        <p:spPr>
          <a:xfrm>
            <a:off x="5480540" y="214313"/>
            <a:ext cx="58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Genres in the top most popular Playlists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75C9A-5E81-8C4E-99D0-87FE6686F6AA}"/>
              </a:ext>
            </a:extLst>
          </p:cNvPr>
          <p:cNvSpPr txBox="1"/>
          <p:nvPr/>
        </p:nvSpPr>
        <p:spPr>
          <a:xfrm>
            <a:off x="5735029" y="3620230"/>
            <a:ext cx="5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Genres in the lest popular playlists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113</TotalTime>
  <Words>265</Words>
  <Application>Microsoft Macintosh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Quantify  Music Tasts </vt:lpstr>
      <vt:lpstr>Contents</vt:lpstr>
      <vt:lpstr>Motivation</vt:lpstr>
      <vt:lpstr>My dataset</vt:lpstr>
      <vt:lpstr>A Study of Technicalities</vt:lpstr>
      <vt:lpstr>Principal Component Analysis of 10 Features</vt:lpstr>
      <vt:lpstr>A Study of Features of a Playlists </vt:lpstr>
      <vt:lpstr>The association between popularity of songs in a playlist with many artists?</vt:lpstr>
      <vt:lpstr>Genres and Popularity</vt:lpstr>
      <vt:lpstr>My methods were inspired by …</vt:lpstr>
      <vt:lpstr>Further Exploration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  Music Tasts </dc:title>
  <dc:creator>Qian Wang</dc:creator>
  <cp:lastModifiedBy>Qian Wang</cp:lastModifiedBy>
  <cp:revision>5</cp:revision>
  <dcterms:created xsi:type="dcterms:W3CDTF">2021-11-01T01:58:10Z</dcterms:created>
  <dcterms:modified xsi:type="dcterms:W3CDTF">2021-11-01T03:51:54Z</dcterms:modified>
</cp:coreProperties>
</file>