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1Ycr0qFSK/VOxcLCr1OYpRGT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night sky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4255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648832" y="3336327"/>
            <a:ext cx="4543167" cy="1729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500"/>
              <a:buFont typeface="Calibri"/>
              <a:buNone/>
            </a:pPr>
            <a:r>
              <a:rPr i="0" lang="en-US" sz="35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Predict Used Car prices-Regressions</a:t>
            </a:r>
            <a:br>
              <a:rPr i="0" lang="en-US" sz="35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DSC495(010)-Harper Wang</a:t>
            </a:r>
            <a:endParaRPr i="0" sz="16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88" name="Google Shape;88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Multiple Linear Regression Model</a:t>
            </a:r>
            <a:endParaRPr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0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042886"/>
            <a:ext cx="11496821" cy="293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1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1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Regression Model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1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946143"/>
            <a:ext cx="11496821" cy="296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655983" y="1631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Comparing three models, we get different three R^2 values, which are a. 0.4133288186368128, b. 0.7036317386914612, and c. 0.5783440369983943. Therefore, the multiple linear regression model has the largest r^2 value, which means it has the most accuracy.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Multiple Linear Regressions, we get the intercept equals -3.7569203766223502 and varies intercepts with each variable.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-182217" y="-19367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         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Conclusion</a:t>
            </a:r>
            <a:endParaRPr b="1"/>
          </a:p>
        </p:txBody>
      </p:sp>
      <p:pic>
        <p:nvPicPr>
          <p:cNvPr id="182" name="Google Shape;18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7" y="1480379"/>
            <a:ext cx="5425521" cy="57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/>
        </p:nvSpPr>
        <p:spPr>
          <a:xfrm>
            <a:off x="0" y="2266122"/>
            <a:ext cx="7980775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equation: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b_0: -3.7569203766223502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b_1,b_2,b_3….b_p: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variable: Price(Y)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'Kilometers_Driven’, 'Seats’,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‘Location_x’, ‘Year_x’, ‘Fuel_Type_x’, 'Transmission_Manual’,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'Owner_Type_x’, 'Mileage_x’, 'Engine_x’, 'Power_x’,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6641" y="0"/>
            <a:ext cx="35729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3550959" y="4049081"/>
            <a:ext cx="3369852" cy="4505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>
            <p:ph type="title"/>
          </p:nvPr>
        </p:nvSpPr>
        <p:spPr>
          <a:xfrm>
            <a:off x="523875" y="5317240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b="1" lang="en-US" sz="3600">
                <a:solidFill>
                  <a:srgbClr val="262626"/>
                </a:solidFill>
              </a:rPr>
              <a:t>Thanks for Watching!</a:t>
            </a:r>
            <a:br>
              <a:rPr b="1" lang="en-US" sz="3600">
                <a:solidFill>
                  <a:srgbClr val="262626"/>
                </a:solidFill>
              </a:rPr>
            </a:br>
            <a:r>
              <a:rPr b="1" lang="en-US" sz="3600">
                <a:solidFill>
                  <a:srgbClr val="262626"/>
                </a:solidFill>
              </a:rPr>
              <a:t>Happy Christmas!</a:t>
            </a:r>
            <a:endParaRPr/>
          </a:p>
        </p:txBody>
      </p:sp>
      <p:cxnSp>
        <p:nvCxnSpPr>
          <p:cNvPr id="193" name="Google Shape;193;p14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4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2165684"/>
            <a:ext cx="10515600" cy="2707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 am trying to compare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1. Decision Tree Regression, 2. Multiple Linear Regression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3. Random Forest Regression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prediction model and select the most accurate model to predict used car prices in the Indian market.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2image34607936" id="99" name="Google Shape;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23" y="643466"/>
            <a:ext cx="10611554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Cars.csv</a:t>
            </a:r>
            <a:endParaRPr b="1"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Description for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S.No.: Serial Number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Name: Name of the car which includes Brand name and Model name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Location: The location in which the car is being sold or is available for purchase Cities&lt;b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Year: Manufacturing year of the car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Kilometers_driven: The total kilometers driven in the car by the previous owner(s) in KM.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Fuel_Type: The type of fuel used by the car. (Petrol, Diesel, Electric, CNG, LPG)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Transmission: The type of transmission used by the car. (Automatic / Manual)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Owner: Type of ownership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 Mileage: The standard mileage offered by the car company in kmpl or km/kg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 Engine: The displacement volume of the engine in CC.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 Power: The maximum power of the engine in bhp.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12. Seats: The number of seats in the car.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13. New_Price: The price of a new car of the same model is INR Lakhs. (1 Lakh = 100, 000)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14. Price: The price of the used car is INR Lakhs (1 Lakh = 100, 000)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62110" y="331305"/>
            <a:ext cx="96300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Questions: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Does various predicting factors affect the price of the used car .?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What all independent variables affect the pricing of used cars?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How does the type of Transmission affect pricing?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Does the Location in which the car is being sold has any effect on the price?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Does kilometers Driven; Year of manufacturing have a negative correlation with the price of the car?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Does Mileage, Engine, and Power have any effect on the pricing of the car?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62110" y="2801657"/>
            <a:ext cx="10011523" cy="754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cleansing and exploring (Exploratory Data Analysis (EDA)) in Python.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10" y="3341191"/>
            <a:ext cx="4523685" cy="3302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5003182" y="3853770"/>
            <a:ext cx="697143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Therefore, we know that "Name", "Location", "Year", "Fuel_Type",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“Transmission”, “Owner_Type”, “Seats” are categorical variables.</a:t>
            </a:r>
            <a:endParaRPr sz="30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Cleansing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“Mileage”, “Engine”, and “Power”, we do have units after each number, so it is better for us to remove the units to get an accurate prediction.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 the “New_Price”, “S.No.”, and “Name” columns because 1. the missing value will affect our regressions, and 2. we do not need name and order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the category variables to Binary variables in order to fit them in the regression model.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3809" y="26574"/>
            <a:ext cx="67818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50" y="46451"/>
            <a:ext cx="2055631" cy="539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7702" y="365125"/>
            <a:ext cx="6506298" cy="179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436773"/>
            <a:ext cx="36195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07702" y="4036456"/>
            <a:ext cx="6099865" cy="280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09911" y="2071296"/>
            <a:ext cx="7738010" cy="223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463" y="3140075"/>
            <a:ext cx="3667125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850" y="3140075"/>
            <a:ext cx="3173413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4525" y="3140075"/>
            <a:ext cx="3087688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1" sz="5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Decision Tree Regression Model</a:t>
            </a:r>
            <a:endParaRPr sz="5400">
              <a:solidFill>
                <a:srgbClr val="FFFFFF"/>
              </a:solidFill>
            </a:endParaRPr>
          </a:p>
        </p:txBody>
      </p:sp>
      <p:cxnSp>
        <p:nvCxnSpPr>
          <p:cNvPr id="148" name="Google Shape;148;p9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00" y="2426818"/>
            <a:ext cx="5260050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9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3668628"/>
            <a:ext cx="5455917" cy="15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2022-12-08T20:52:12Z</dcterms:created>
  <dc:creator>Wang, Qiuyi (ext) (SI E NAM FIN P)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2022-12-08T20:59:17Z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05b51569-2906-4aff-aa2d-2d93d908a0b1</vt:lpwstr>
  </property>
  <property fmtid="{D5CDD505-2E9C-101B-9397-08002B2CF9AE}" pid="8" name="MSIP_Label_9d258917-277f-42cd-a3cd-14c4e9ee58bc_ContentBits">
    <vt:lpwstr>0</vt:lpwstr>
  </property>
</Properties>
</file>