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4" r:id="rId6"/>
    <p:sldId id="265" r:id="rId7"/>
    <p:sldId id="267" r:id="rId8"/>
    <p:sldId id="259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768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6E18F-9C51-42B1-89BE-8E09FB85C7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47FCAB-4FF8-45C1-A96D-246E7C332576}">
      <dgm:prSet/>
      <dgm:spPr/>
      <dgm:t>
        <a:bodyPr/>
        <a:lstStyle/>
        <a:p>
          <a:r>
            <a:rPr lang="en-US" dirty="0" smtClean="0"/>
            <a:t>Procedure</a:t>
          </a:r>
          <a:endParaRPr lang="en-US" dirty="0"/>
        </a:p>
      </dgm:t>
    </dgm:pt>
    <dgm:pt modelId="{11C37D42-F13C-4781-9749-2F4C964B9567}" type="parTrans" cxnId="{462E732D-662F-4F6C-A393-6748BE458617}">
      <dgm:prSet/>
      <dgm:spPr/>
      <dgm:t>
        <a:bodyPr/>
        <a:lstStyle/>
        <a:p>
          <a:endParaRPr lang="en-US"/>
        </a:p>
      </dgm:t>
    </dgm:pt>
    <dgm:pt modelId="{50BB4F69-8D1C-4D85-B7BB-204454935F71}" type="sibTrans" cxnId="{462E732D-662F-4F6C-A393-6748BE458617}">
      <dgm:prSet/>
      <dgm:spPr/>
      <dgm:t>
        <a:bodyPr/>
        <a:lstStyle/>
        <a:p>
          <a:endParaRPr lang="en-US"/>
        </a:p>
      </dgm:t>
    </dgm:pt>
    <dgm:pt modelId="{7CBE1D32-2267-485B-9469-1BD6A93632F8}" type="pres">
      <dgm:prSet presAssocID="{9066E18F-9C51-42B1-89BE-8E09FB85C7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9C3D81-B495-481B-905F-22D99DA16094}" type="pres">
      <dgm:prSet presAssocID="{0347FCAB-4FF8-45C1-A96D-246E7C3325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C94AE0-2781-4F2E-9C80-C906E6753D98}" type="presOf" srcId="{0347FCAB-4FF8-45C1-A96D-246E7C332576}" destId="{C29C3D81-B495-481B-905F-22D99DA16094}" srcOrd="0" destOrd="0" presId="urn:microsoft.com/office/officeart/2005/8/layout/vList2"/>
    <dgm:cxn modelId="{462E732D-662F-4F6C-A393-6748BE458617}" srcId="{9066E18F-9C51-42B1-89BE-8E09FB85C7F4}" destId="{0347FCAB-4FF8-45C1-A96D-246E7C332576}" srcOrd="0" destOrd="0" parTransId="{11C37D42-F13C-4781-9749-2F4C964B9567}" sibTransId="{50BB4F69-8D1C-4D85-B7BB-204454935F71}"/>
    <dgm:cxn modelId="{E942A2A7-D774-45CF-8E10-9E218150B871}" type="presOf" srcId="{9066E18F-9C51-42B1-89BE-8E09FB85C7F4}" destId="{7CBE1D32-2267-485B-9469-1BD6A93632F8}" srcOrd="0" destOrd="0" presId="urn:microsoft.com/office/officeart/2005/8/layout/vList2"/>
    <dgm:cxn modelId="{962AF46F-0712-49F4-A207-46634B9BCF46}" type="presParOf" srcId="{7CBE1D32-2267-485B-9469-1BD6A93632F8}" destId="{C29C3D81-B495-481B-905F-22D99DA160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B97BB1-3B42-46D8-83DB-79A0E11AD5B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C5FA68-FB68-46C8-8DB3-8B975C79B744}">
      <dgm:prSet/>
      <dgm:spPr/>
      <dgm:t>
        <a:bodyPr/>
        <a:lstStyle/>
        <a:p>
          <a:pPr algn="l"/>
          <a:r>
            <a:rPr lang="en-US" dirty="0" smtClean="0"/>
            <a:t>Data Analysis</a:t>
          </a:r>
          <a:endParaRPr lang="en-US" dirty="0"/>
        </a:p>
      </dgm:t>
    </dgm:pt>
    <dgm:pt modelId="{C190DE96-C385-4924-A4D8-B418B6B18F68}" type="parTrans" cxnId="{811C3F0F-6043-45F2-A770-EBA61B491BD3}">
      <dgm:prSet/>
      <dgm:spPr/>
      <dgm:t>
        <a:bodyPr/>
        <a:lstStyle/>
        <a:p>
          <a:endParaRPr lang="en-US"/>
        </a:p>
      </dgm:t>
    </dgm:pt>
    <dgm:pt modelId="{C8E3A463-2B3D-47D9-B455-6BC96E018414}" type="sibTrans" cxnId="{811C3F0F-6043-45F2-A770-EBA61B491BD3}">
      <dgm:prSet/>
      <dgm:spPr/>
      <dgm:t>
        <a:bodyPr/>
        <a:lstStyle/>
        <a:p>
          <a:endParaRPr lang="en-US"/>
        </a:p>
      </dgm:t>
    </dgm:pt>
    <dgm:pt modelId="{96A16C70-E25B-41BA-A255-3FFEE1841D06}">
      <dgm:prSet/>
      <dgm:spPr/>
      <dgm:t>
        <a:bodyPr/>
        <a:lstStyle/>
        <a:p>
          <a:pPr algn="l"/>
          <a:r>
            <a:rPr lang="en-US" dirty="0" smtClean="0"/>
            <a:t>Visualization</a:t>
          </a:r>
          <a:endParaRPr lang="en-US" dirty="0"/>
        </a:p>
      </dgm:t>
    </dgm:pt>
    <dgm:pt modelId="{C5805B42-C9C3-4BDA-81D1-CAEF2D4E5D6B}" type="parTrans" cxnId="{31E09A3F-79B3-467C-A350-A4CB86E0963D}">
      <dgm:prSet/>
      <dgm:spPr/>
      <dgm:t>
        <a:bodyPr/>
        <a:lstStyle/>
        <a:p>
          <a:endParaRPr lang="en-US"/>
        </a:p>
      </dgm:t>
    </dgm:pt>
    <dgm:pt modelId="{CD2E3AE8-213D-4BE7-9A46-117B031C047F}" type="sibTrans" cxnId="{31E09A3F-79B3-467C-A350-A4CB86E0963D}">
      <dgm:prSet/>
      <dgm:spPr/>
      <dgm:t>
        <a:bodyPr/>
        <a:lstStyle/>
        <a:p>
          <a:endParaRPr lang="en-US"/>
        </a:p>
      </dgm:t>
    </dgm:pt>
    <dgm:pt modelId="{9FE574CD-2DA5-49CA-8A15-8CE0603A466F}">
      <dgm:prSet/>
      <dgm:spPr/>
      <dgm:t>
        <a:bodyPr/>
        <a:lstStyle/>
        <a:p>
          <a:pPr algn="l"/>
          <a:r>
            <a:rPr lang="en-US" dirty="0" smtClean="0"/>
            <a:t>Web Page</a:t>
          </a:r>
          <a:endParaRPr lang="en-US" dirty="0"/>
        </a:p>
      </dgm:t>
    </dgm:pt>
    <dgm:pt modelId="{3D7126C6-EC6E-45CA-B370-92AFD8FF6EE8}" type="parTrans" cxnId="{6613DA3B-A3E0-4264-B5E8-5F2CD21B6C56}">
      <dgm:prSet/>
      <dgm:spPr/>
      <dgm:t>
        <a:bodyPr/>
        <a:lstStyle/>
        <a:p>
          <a:endParaRPr lang="en-US"/>
        </a:p>
      </dgm:t>
    </dgm:pt>
    <dgm:pt modelId="{DCFAEC93-E860-459E-98D5-9CA9AB70A19A}" type="sibTrans" cxnId="{6613DA3B-A3E0-4264-B5E8-5F2CD21B6C56}">
      <dgm:prSet/>
      <dgm:spPr/>
      <dgm:t>
        <a:bodyPr/>
        <a:lstStyle/>
        <a:p>
          <a:endParaRPr lang="en-US"/>
        </a:p>
      </dgm:t>
    </dgm:pt>
    <dgm:pt modelId="{BD704A1B-8009-4674-A1F5-E3E4BF2358BF}">
      <dgm:prSet custT="1"/>
      <dgm:spPr/>
      <dgm:t>
        <a:bodyPr/>
        <a:lstStyle/>
        <a:p>
          <a:r>
            <a:rPr lang="en-US" sz="3200" dirty="0"/>
            <a:t>Python</a:t>
          </a:r>
        </a:p>
      </dgm:t>
    </dgm:pt>
    <dgm:pt modelId="{3D67A3C7-FAAA-4543-AD54-6003C2D63AD1}" type="parTrans" cxnId="{68C9B67B-EACA-44F0-99E2-0C7EF44A6BC8}">
      <dgm:prSet/>
      <dgm:spPr/>
      <dgm:t>
        <a:bodyPr/>
        <a:lstStyle/>
        <a:p>
          <a:endParaRPr lang="en-US"/>
        </a:p>
      </dgm:t>
    </dgm:pt>
    <dgm:pt modelId="{20F89D0F-CBB0-48A8-95D2-2F7ACCD79767}" type="sibTrans" cxnId="{68C9B67B-EACA-44F0-99E2-0C7EF44A6BC8}">
      <dgm:prSet/>
      <dgm:spPr/>
      <dgm:t>
        <a:bodyPr/>
        <a:lstStyle/>
        <a:p>
          <a:endParaRPr lang="en-US"/>
        </a:p>
      </dgm:t>
    </dgm:pt>
    <dgm:pt modelId="{820C673B-E4B0-49E7-8BC4-CA84A6BFAB2C}">
      <dgm:prSet custT="1"/>
      <dgm:spPr/>
      <dgm:t>
        <a:bodyPr/>
        <a:lstStyle/>
        <a:p>
          <a:r>
            <a:rPr lang="en-US" sz="3200" dirty="0" err="1"/>
            <a:t>Plotly</a:t>
          </a:r>
          <a:endParaRPr lang="en-US" sz="3200" dirty="0"/>
        </a:p>
      </dgm:t>
    </dgm:pt>
    <dgm:pt modelId="{2EB8F658-27CA-4924-B1C4-4A72BA3CC53D}" type="parTrans" cxnId="{A5C5D643-C136-45A2-A7A8-CF837F72D33E}">
      <dgm:prSet/>
      <dgm:spPr/>
      <dgm:t>
        <a:bodyPr/>
        <a:lstStyle/>
        <a:p>
          <a:endParaRPr lang="en-US"/>
        </a:p>
      </dgm:t>
    </dgm:pt>
    <dgm:pt modelId="{86184850-3398-42C0-998D-4E391A8AC5F6}" type="sibTrans" cxnId="{A5C5D643-C136-45A2-A7A8-CF837F72D33E}">
      <dgm:prSet/>
      <dgm:spPr/>
      <dgm:t>
        <a:bodyPr/>
        <a:lstStyle/>
        <a:p>
          <a:endParaRPr lang="en-US"/>
        </a:p>
      </dgm:t>
    </dgm:pt>
    <dgm:pt modelId="{23EC7BB9-5E19-4BE8-86FE-D2A830F4A2DE}">
      <dgm:prSet custT="1"/>
      <dgm:spPr/>
      <dgm:t>
        <a:bodyPr/>
        <a:lstStyle/>
        <a:p>
          <a:r>
            <a:rPr lang="en-US" sz="3200" dirty="0" smtClean="0"/>
            <a:t>Dash</a:t>
          </a:r>
          <a:endParaRPr lang="en-US" sz="3200" dirty="0"/>
        </a:p>
      </dgm:t>
    </dgm:pt>
    <dgm:pt modelId="{187D1A9D-2E00-4FB5-A7AC-4340E09956A9}" type="parTrans" cxnId="{C70F5947-0BCA-4EFE-8C0B-A7EE2FE8752D}">
      <dgm:prSet/>
      <dgm:spPr/>
      <dgm:t>
        <a:bodyPr/>
        <a:lstStyle/>
        <a:p>
          <a:endParaRPr lang="en-US"/>
        </a:p>
      </dgm:t>
    </dgm:pt>
    <dgm:pt modelId="{C1903C87-2B66-4EB6-9292-3693CDE11B99}" type="sibTrans" cxnId="{C70F5947-0BCA-4EFE-8C0B-A7EE2FE8752D}">
      <dgm:prSet/>
      <dgm:spPr/>
      <dgm:t>
        <a:bodyPr/>
        <a:lstStyle/>
        <a:p>
          <a:endParaRPr lang="en-US"/>
        </a:p>
      </dgm:t>
    </dgm:pt>
    <dgm:pt modelId="{CFC2C59F-E6EF-4F40-BF16-1B3FD5862AE2}">
      <dgm:prSet custT="1"/>
      <dgm:spPr/>
      <dgm:t>
        <a:bodyPr/>
        <a:lstStyle/>
        <a:p>
          <a:r>
            <a:rPr lang="en-US" sz="3200" dirty="0" err="1" smtClean="0"/>
            <a:t>Heroku</a:t>
          </a:r>
          <a:endParaRPr lang="en-US" sz="3200" dirty="0"/>
        </a:p>
      </dgm:t>
    </dgm:pt>
    <dgm:pt modelId="{4CE62B2D-4EFA-4D5E-AF93-9924550E0F31}" type="parTrans" cxnId="{9A6E50F4-70E7-4B96-BA4E-E43335539AB0}">
      <dgm:prSet/>
      <dgm:spPr/>
      <dgm:t>
        <a:bodyPr/>
        <a:lstStyle/>
        <a:p>
          <a:endParaRPr lang="en-US"/>
        </a:p>
      </dgm:t>
    </dgm:pt>
    <dgm:pt modelId="{3D3D8A06-E7F3-4A86-BBF5-E2B0CFE959BF}" type="sibTrans" cxnId="{9A6E50F4-70E7-4B96-BA4E-E43335539AB0}">
      <dgm:prSet/>
      <dgm:spPr/>
      <dgm:t>
        <a:bodyPr/>
        <a:lstStyle/>
        <a:p>
          <a:endParaRPr lang="en-US"/>
        </a:p>
      </dgm:t>
    </dgm:pt>
    <dgm:pt modelId="{758CDEF3-8691-481C-94D7-ABA8EC9C2A31}" type="pres">
      <dgm:prSet presAssocID="{9FB97BB1-3B42-46D8-83DB-79A0E11AD5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4B2B0F-4C58-4006-B028-1112DC6A2150}" type="pres">
      <dgm:prSet presAssocID="{F2C5FA68-FB68-46C8-8DB3-8B975C79B744}" presName="composite" presStyleCnt="0"/>
      <dgm:spPr/>
    </dgm:pt>
    <dgm:pt modelId="{01314C5C-C12C-46E4-802B-7462B945ADAE}" type="pres">
      <dgm:prSet presAssocID="{F2C5FA68-FB68-46C8-8DB3-8B975C79B74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DD01B-CB07-4748-9952-10D50267F8EC}" type="pres">
      <dgm:prSet presAssocID="{F2C5FA68-FB68-46C8-8DB3-8B975C79B74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02E57-76B1-4249-A3A9-CDDE22FD8983}" type="pres">
      <dgm:prSet presAssocID="{C8E3A463-2B3D-47D9-B455-6BC96E018414}" presName="space" presStyleCnt="0"/>
      <dgm:spPr/>
    </dgm:pt>
    <dgm:pt modelId="{F42E7A61-E02A-48E8-B215-886EE14D2355}" type="pres">
      <dgm:prSet presAssocID="{96A16C70-E25B-41BA-A255-3FFEE1841D06}" presName="composite" presStyleCnt="0"/>
      <dgm:spPr/>
    </dgm:pt>
    <dgm:pt modelId="{DC49722D-C5C9-4677-8BC8-29EE45E78125}" type="pres">
      <dgm:prSet presAssocID="{96A16C70-E25B-41BA-A255-3FFEE1841D0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2D58E-C648-4236-814E-6ED0DB0C43B5}" type="pres">
      <dgm:prSet presAssocID="{96A16C70-E25B-41BA-A255-3FFEE1841D0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401E1-E190-4E68-9F2A-4F4DB68B5042}" type="pres">
      <dgm:prSet presAssocID="{CD2E3AE8-213D-4BE7-9A46-117B031C047F}" presName="space" presStyleCnt="0"/>
      <dgm:spPr/>
    </dgm:pt>
    <dgm:pt modelId="{C227D86F-C2A1-4B90-99EA-115E7BA3AECA}" type="pres">
      <dgm:prSet presAssocID="{9FE574CD-2DA5-49CA-8A15-8CE0603A466F}" presName="composite" presStyleCnt="0"/>
      <dgm:spPr/>
    </dgm:pt>
    <dgm:pt modelId="{4756C1B9-A98E-48B8-B132-0E94F87CAC6D}" type="pres">
      <dgm:prSet presAssocID="{9FE574CD-2DA5-49CA-8A15-8CE0603A466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CC816-0138-4AA6-9F7C-E783DE6D944B}" type="pres">
      <dgm:prSet presAssocID="{9FE574CD-2DA5-49CA-8A15-8CE0603A466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43CF4D-02EC-44C7-9E0E-7A58928B4F4B}" type="presOf" srcId="{CFC2C59F-E6EF-4F40-BF16-1B3FD5862AE2}" destId="{BA5CC816-0138-4AA6-9F7C-E783DE6D944B}" srcOrd="0" destOrd="1" presId="urn:microsoft.com/office/officeart/2005/8/layout/hList1"/>
    <dgm:cxn modelId="{23350673-3AC1-4FBB-A187-7616F9A70BE5}" type="presOf" srcId="{F2C5FA68-FB68-46C8-8DB3-8B975C79B744}" destId="{01314C5C-C12C-46E4-802B-7462B945ADAE}" srcOrd="0" destOrd="0" presId="urn:microsoft.com/office/officeart/2005/8/layout/hList1"/>
    <dgm:cxn modelId="{68C9B67B-EACA-44F0-99E2-0C7EF44A6BC8}" srcId="{F2C5FA68-FB68-46C8-8DB3-8B975C79B744}" destId="{BD704A1B-8009-4674-A1F5-E3E4BF2358BF}" srcOrd="0" destOrd="0" parTransId="{3D67A3C7-FAAA-4543-AD54-6003C2D63AD1}" sibTransId="{20F89D0F-CBB0-48A8-95D2-2F7ACCD79767}"/>
    <dgm:cxn modelId="{400B6E19-D62F-4A8A-9EAC-1D232534A250}" type="presOf" srcId="{9FB97BB1-3B42-46D8-83DB-79A0E11AD5B7}" destId="{758CDEF3-8691-481C-94D7-ABA8EC9C2A31}" srcOrd="0" destOrd="0" presId="urn:microsoft.com/office/officeart/2005/8/layout/hList1"/>
    <dgm:cxn modelId="{811C3F0F-6043-45F2-A770-EBA61B491BD3}" srcId="{9FB97BB1-3B42-46D8-83DB-79A0E11AD5B7}" destId="{F2C5FA68-FB68-46C8-8DB3-8B975C79B744}" srcOrd="0" destOrd="0" parTransId="{C190DE96-C385-4924-A4D8-B418B6B18F68}" sibTransId="{C8E3A463-2B3D-47D9-B455-6BC96E018414}"/>
    <dgm:cxn modelId="{9D86ED13-70DF-4307-BFF3-52CD1FCC2EF9}" type="presOf" srcId="{820C673B-E4B0-49E7-8BC4-CA84A6BFAB2C}" destId="{93B2D58E-C648-4236-814E-6ED0DB0C43B5}" srcOrd="0" destOrd="0" presId="urn:microsoft.com/office/officeart/2005/8/layout/hList1"/>
    <dgm:cxn modelId="{31E09A3F-79B3-467C-A350-A4CB86E0963D}" srcId="{9FB97BB1-3B42-46D8-83DB-79A0E11AD5B7}" destId="{96A16C70-E25B-41BA-A255-3FFEE1841D06}" srcOrd="1" destOrd="0" parTransId="{C5805B42-C9C3-4BDA-81D1-CAEF2D4E5D6B}" sibTransId="{CD2E3AE8-213D-4BE7-9A46-117B031C047F}"/>
    <dgm:cxn modelId="{C70F5947-0BCA-4EFE-8C0B-A7EE2FE8752D}" srcId="{9FE574CD-2DA5-49CA-8A15-8CE0603A466F}" destId="{23EC7BB9-5E19-4BE8-86FE-D2A830F4A2DE}" srcOrd="0" destOrd="0" parTransId="{187D1A9D-2E00-4FB5-A7AC-4340E09956A9}" sibTransId="{C1903C87-2B66-4EB6-9292-3693CDE11B99}"/>
    <dgm:cxn modelId="{A5C5D643-C136-45A2-A7A8-CF837F72D33E}" srcId="{96A16C70-E25B-41BA-A255-3FFEE1841D06}" destId="{820C673B-E4B0-49E7-8BC4-CA84A6BFAB2C}" srcOrd="0" destOrd="0" parTransId="{2EB8F658-27CA-4924-B1C4-4A72BA3CC53D}" sibTransId="{86184850-3398-42C0-998D-4E391A8AC5F6}"/>
    <dgm:cxn modelId="{DFC501F4-97B4-4CBD-B5F4-496F89D71453}" type="presOf" srcId="{BD704A1B-8009-4674-A1F5-E3E4BF2358BF}" destId="{484DD01B-CB07-4748-9952-10D50267F8EC}" srcOrd="0" destOrd="0" presId="urn:microsoft.com/office/officeart/2005/8/layout/hList1"/>
    <dgm:cxn modelId="{6613DA3B-A3E0-4264-B5E8-5F2CD21B6C56}" srcId="{9FB97BB1-3B42-46D8-83DB-79A0E11AD5B7}" destId="{9FE574CD-2DA5-49CA-8A15-8CE0603A466F}" srcOrd="2" destOrd="0" parTransId="{3D7126C6-EC6E-45CA-B370-92AFD8FF6EE8}" sibTransId="{DCFAEC93-E860-459E-98D5-9CA9AB70A19A}"/>
    <dgm:cxn modelId="{8021D7A0-15A4-4CB2-B7EF-840EC7B039AB}" type="presOf" srcId="{96A16C70-E25B-41BA-A255-3FFEE1841D06}" destId="{DC49722D-C5C9-4677-8BC8-29EE45E78125}" srcOrd="0" destOrd="0" presId="urn:microsoft.com/office/officeart/2005/8/layout/hList1"/>
    <dgm:cxn modelId="{BF5B3C99-917F-4A2E-A0D0-4352FE90C6C1}" type="presOf" srcId="{9FE574CD-2DA5-49CA-8A15-8CE0603A466F}" destId="{4756C1B9-A98E-48B8-B132-0E94F87CAC6D}" srcOrd="0" destOrd="0" presId="urn:microsoft.com/office/officeart/2005/8/layout/hList1"/>
    <dgm:cxn modelId="{9A6E50F4-70E7-4B96-BA4E-E43335539AB0}" srcId="{9FE574CD-2DA5-49CA-8A15-8CE0603A466F}" destId="{CFC2C59F-E6EF-4F40-BF16-1B3FD5862AE2}" srcOrd="1" destOrd="0" parTransId="{4CE62B2D-4EFA-4D5E-AF93-9924550E0F31}" sibTransId="{3D3D8A06-E7F3-4A86-BBF5-E2B0CFE959BF}"/>
    <dgm:cxn modelId="{AB4DB866-87BA-4810-B9BC-D8DE5D2080FB}" type="presOf" srcId="{23EC7BB9-5E19-4BE8-86FE-D2A830F4A2DE}" destId="{BA5CC816-0138-4AA6-9F7C-E783DE6D944B}" srcOrd="0" destOrd="0" presId="urn:microsoft.com/office/officeart/2005/8/layout/hList1"/>
    <dgm:cxn modelId="{A2E14D48-93D1-4DD6-B21B-AD1F8B94A484}" type="presParOf" srcId="{758CDEF3-8691-481C-94D7-ABA8EC9C2A31}" destId="{D14B2B0F-4C58-4006-B028-1112DC6A2150}" srcOrd="0" destOrd="0" presId="urn:microsoft.com/office/officeart/2005/8/layout/hList1"/>
    <dgm:cxn modelId="{CA67A252-DCFD-4064-AF45-3665CA3CDC9A}" type="presParOf" srcId="{D14B2B0F-4C58-4006-B028-1112DC6A2150}" destId="{01314C5C-C12C-46E4-802B-7462B945ADAE}" srcOrd="0" destOrd="0" presId="urn:microsoft.com/office/officeart/2005/8/layout/hList1"/>
    <dgm:cxn modelId="{21D753D2-B467-43B2-88C6-B9D30F3ED663}" type="presParOf" srcId="{D14B2B0F-4C58-4006-B028-1112DC6A2150}" destId="{484DD01B-CB07-4748-9952-10D50267F8EC}" srcOrd="1" destOrd="0" presId="urn:microsoft.com/office/officeart/2005/8/layout/hList1"/>
    <dgm:cxn modelId="{70A89661-BB3F-451E-8E18-066743B6D236}" type="presParOf" srcId="{758CDEF3-8691-481C-94D7-ABA8EC9C2A31}" destId="{CD802E57-76B1-4249-A3A9-CDDE22FD8983}" srcOrd="1" destOrd="0" presId="urn:microsoft.com/office/officeart/2005/8/layout/hList1"/>
    <dgm:cxn modelId="{D2499F5D-189D-4793-BC86-99AD107519A2}" type="presParOf" srcId="{758CDEF3-8691-481C-94D7-ABA8EC9C2A31}" destId="{F42E7A61-E02A-48E8-B215-886EE14D2355}" srcOrd="2" destOrd="0" presId="urn:microsoft.com/office/officeart/2005/8/layout/hList1"/>
    <dgm:cxn modelId="{BFD72572-F9E2-41C4-BDDB-D1777F24E59A}" type="presParOf" srcId="{F42E7A61-E02A-48E8-B215-886EE14D2355}" destId="{DC49722D-C5C9-4677-8BC8-29EE45E78125}" srcOrd="0" destOrd="0" presId="urn:microsoft.com/office/officeart/2005/8/layout/hList1"/>
    <dgm:cxn modelId="{00695B22-4406-47A1-BF09-FD5328DC7BBC}" type="presParOf" srcId="{F42E7A61-E02A-48E8-B215-886EE14D2355}" destId="{93B2D58E-C648-4236-814E-6ED0DB0C43B5}" srcOrd="1" destOrd="0" presId="urn:microsoft.com/office/officeart/2005/8/layout/hList1"/>
    <dgm:cxn modelId="{B96A11C4-9B62-4FEA-9711-E1227CA362B4}" type="presParOf" srcId="{758CDEF3-8691-481C-94D7-ABA8EC9C2A31}" destId="{05F401E1-E190-4E68-9F2A-4F4DB68B5042}" srcOrd="3" destOrd="0" presId="urn:microsoft.com/office/officeart/2005/8/layout/hList1"/>
    <dgm:cxn modelId="{0B608BD8-7E22-44D4-9EEF-0DCBA931E0DB}" type="presParOf" srcId="{758CDEF3-8691-481C-94D7-ABA8EC9C2A31}" destId="{C227D86F-C2A1-4B90-99EA-115E7BA3AECA}" srcOrd="4" destOrd="0" presId="urn:microsoft.com/office/officeart/2005/8/layout/hList1"/>
    <dgm:cxn modelId="{2CC4F5D2-C955-4A58-8A35-3FD2FF5F2AF3}" type="presParOf" srcId="{C227D86F-C2A1-4B90-99EA-115E7BA3AECA}" destId="{4756C1B9-A98E-48B8-B132-0E94F87CAC6D}" srcOrd="0" destOrd="0" presId="urn:microsoft.com/office/officeart/2005/8/layout/hList1"/>
    <dgm:cxn modelId="{DFA8B4C5-3804-41ED-8575-D86B64EB446D}" type="presParOf" srcId="{C227D86F-C2A1-4B90-99EA-115E7BA3AECA}" destId="{BA5CC816-0138-4AA6-9F7C-E783DE6D94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3A536D0-D25A-4352-9DC7-8933350407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FB99FC-00BA-49CF-9926-D82C79E85298}">
      <dgm:prSet custT="1"/>
      <dgm:spPr>
        <a:solidFill>
          <a:schemeClr val="accent4"/>
        </a:solidFill>
      </dgm:spPr>
      <dgm:t>
        <a:bodyPr/>
        <a:lstStyle/>
        <a:p>
          <a:pPr algn="ctr"/>
          <a:r>
            <a:rPr lang="en-US" sz="4400" dirty="0">
              <a:solidFill>
                <a:schemeClr val="bg1"/>
              </a:solidFill>
            </a:rPr>
            <a:t>Data Visualization</a:t>
          </a:r>
        </a:p>
      </dgm:t>
    </dgm:pt>
    <dgm:pt modelId="{15412C62-48C7-45CD-A4DC-A7976BA4E6CC}" type="parTrans" cxnId="{30323F40-D4B6-407E-879A-DD091BCAAB01}">
      <dgm:prSet/>
      <dgm:spPr/>
      <dgm:t>
        <a:bodyPr/>
        <a:lstStyle/>
        <a:p>
          <a:endParaRPr lang="en-US"/>
        </a:p>
      </dgm:t>
    </dgm:pt>
    <dgm:pt modelId="{6F46D1DF-4865-4927-9693-ED97C9DD7BE7}" type="sibTrans" cxnId="{30323F40-D4B6-407E-879A-DD091BCAAB01}">
      <dgm:prSet/>
      <dgm:spPr/>
      <dgm:t>
        <a:bodyPr/>
        <a:lstStyle/>
        <a:p>
          <a:endParaRPr lang="en-US"/>
        </a:p>
      </dgm:t>
    </dgm:pt>
    <dgm:pt modelId="{81B17D36-BF5E-4407-905B-800480DFDA96}" type="pres">
      <dgm:prSet presAssocID="{F3A536D0-D25A-4352-9DC7-8933350407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408113-574B-4488-BB3B-EA0E698A7F29}" type="pres">
      <dgm:prSet presAssocID="{8DFB99FC-00BA-49CF-9926-D82C79E85298}" presName="parentText" presStyleLbl="node1" presStyleIdx="0" presStyleCnt="1" custLinFactNeighborX="5305" custLinFactNeighborY="-44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23F40-D4B6-407E-879A-DD091BCAAB01}" srcId="{F3A536D0-D25A-4352-9DC7-8933350407B2}" destId="{8DFB99FC-00BA-49CF-9926-D82C79E85298}" srcOrd="0" destOrd="0" parTransId="{15412C62-48C7-45CD-A4DC-A7976BA4E6CC}" sibTransId="{6F46D1DF-4865-4927-9693-ED97C9DD7BE7}"/>
    <dgm:cxn modelId="{6663142B-BFDF-4B3E-801B-4895E6B4CC74}" type="presOf" srcId="{F3A536D0-D25A-4352-9DC7-8933350407B2}" destId="{81B17D36-BF5E-4407-905B-800480DFDA96}" srcOrd="0" destOrd="0" presId="urn:microsoft.com/office/officeart/2005/8/layout/vList2"/>
    <dgm:cxn modelId="{EF2319B2-5B26-4DE3-B316-4235D87BE8A2}" type="presOf" srcId="{8DFB99FC-00BA-49CF-9926-D82C79E85298}" destId="{7C408113-574B-4488-BB3B-EA0E698A7F29}" srcOrd="0" destOrd="0" presId="urn:microsoft.com/office/officeart/2005/8/layout/vList2"/>
    <dgm:cxn modelId="{17CA0E69-3BF7-4E0E-93DE-4761C3D66DEA}" type="presParOf" srcId="{81B17D36-BF5E-4407-905B-800480DFDA96}" destId="{7C408113-574B-4488-BB3B-EA0E698A7F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B70940A-647A-4433-8FB3-E7B4B9036FA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0404B-583C-41D3-90C8-E3567E483E26}">
      <dgm:prSet custT="1"/>
      <dgm:spPr>
        <a:solidFill>
          <a:schemeClr val="accent4">
            <a:alpha val="50000"/>
          </a:schemeClr>
        </a:solidFill>
      </dgm:spPr>
      <dgm:t>
        <a:bodyPr/>
        <a:lstStyle/>
        <a:p>
          <a:r>
            <a:rPr lang="en-US" sz="3600" dirty="0"/>
            <a:t>3</a:t>
          </a:r>
        </a:p>
      </dgm:t>
    </dgm:pt>
    <dgm:pt modelId="{8AFDBFBC-0C60-45D4-AC9C-9CA601065A50}" type="parTrans" cxnId="{5CDEA695-08EC-45E6-8F89-591D1E28320C}">
      <dgm:prSet/>
      <dgm:spPr/>
      <dgm:t>
        <a:bodyPr/>
        <a:lstStyle/>
        <a:p>
          <a:endParaRPr lang="en-US"/>
        </a:p>
      </dgm:t>
    </dgm:pt>
    <dgm:pt modelId="{6AF2FD6A-7D36-4FCF-BDB9-AD83DDFC3075}" type="sibTrans" cxnId="{5CDEA695-08EC-45E6-8F89-591D1E28320C}">
      <dgm:prSet/>
      <dgm:spPr/>
      <dgm:t>
        <a:bodyPr/>
        <a:lstStyle/>
        <a:p>
          <a:endParaRPr lang="en-US"/>
        </a:p>
      </dgm:t>
    </dgm:pt>
    <dgm:pt modelId="{8B68E6D1-390E-4DCE-B327-997075B22554}" type="pres">
      <dgm:prSet presAssocID="{3B70940A-647A-4433-8FB3-E7B4B9036FA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57F901-6EE0-4773-B02A-80B6B5949C49}" type="pres">
      <dgm:prSet presAssocID="{1F20404B-583C-41D3-90C8-E3567E483E26}" presName="circ1TxSh" presStyleLbl="vennNode1" presStyleIdx="0" presStyleCnt="1" custScaleX="104473" custLinFactNeighborX="1500"/>
      <dgm:spPr/>
      <dgm:t>
        <a:bodyPr/>
        <a:lstStyle/>
        <a:p>
          <a:endParaRPr lang="en-US"/>
        </a:p>
      </dgm:t>
    </dgm:pt>
  </dgm:ptLst>
  <dgm:cxnLst>
    <dgm:cxn modelId="{C63C5438-506C-46A5-A255-4BECA5F951B2}" type="presOf" srcId="{3B70940A-647A-4433-8FB3-E7B4B9036FA3}" destId="{8B68E6D1-390E-4DCE-B327-997075B22554}" srcOrd="0" destOrd="0" presId="urn:microsoft.com/office/officeart/2005/8/layout/venn1"/>
    <dgm:cxn modelId="{52D3BD88-A924-4BD7-9E28-750F1987CA7E}" type="presOf" srcId="{1F20404B-583C-41D3-90C8-E3567E483E26}" destId="{5957F901-6EE0-4773-B02A-80B6B5949C49}" srcOrd="0" destOrd="0" presId="urn:microsoft.com/office/officeart/2005/8/layout/venn1"/>
    <dgm:cxn modelId="{5CDEA695-08EC-45E6-8F89-591D1E28320C}" srcId="{3B70940A-647A-4433-8FB3-E7B4B9036FA3}" destId="{1F20404B-583C-41D3-90C8-E3567E483E26}" srcOrd="0" destOrd="0" parTransId="{8AFDBFBC-0C60-45D4-AC9C-9CA601065A50}" sibTransId="{6AF2FD6A-7D36-4FCF-BDB9-AD83DDFC3075}"/>
    <dgm:cxn modelId="{479A7216-4653-4210-8284-A86775F6F170}" type="presParOf" srcId="{8B68E6D1-390E-4DCE-B327-997075B22554}" destId="{5957F901-6EE0-4773-B02A-80B6B5949C4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3A536D0-D25A-4352-9DC7-8933350407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FB99FC-00BA-49CF-9926-D82C79E85298}">
      <dgm:prSet custT="1"/>
      <dgm:spPr>
        <a:solidFill>
          <a:schemeClr val="accent4"/>
        </a:solidFill>
      </dgm:spPr>
      <dgm:t>
        <a:bodyPr/>
        <a:lstStyle/>
        <a:p>
          <a:pPr algn="ctr"/>
          <a:r>
            <a:rPr lang="en-US" sz="4400" dirty="0">
              <a:solidFill>
                <a:schemeClr val="bg1"/>
              </a:solidFill>
            </a:rPr>
            <a:t>Data Visualization</a:t>
          </a:r>
        </a:p>
      </dgm:t>
    </dgm:pt>
    <dgm:pt modelId="{15412C62-48C7-45CD-A4DC-A7976BA4E6CC}" type="parTrans" cxnId="{30323F40-D4B6-407E-879A-DD091BCAAB01}">
      <dgm:prSet/>
      <dgm:spPr/>
      <dgm:t>
        <a:bodyPr/>
        <a:lstStyle/>
        <a:p>
          <a:endParaRPr lang="en-US"/>
        </a:p>
      </dgm:t>
    </dgm:pt>
    <dgm:pt modelId="{6F46D1DF-4865-4927-9693-ED97C9DD7BE7}" type="sibTrans" cxnId="{30323F40-D4B6-407E-879A-DD091BCAAB01}">
      <dgm:prSet/>
      <dgm:spPr/>
      <dgm:t>
        <a:bodyPr/>
        <a:lstStyle/>
        <a:p>
          <a:endParaRPr lang="en-US"/>
        </a:p>
      </dgm:t>
    </dgm:pt>
    <dgm:pt modelId="{81B17D36-BF5E-4407-905B-800480DFDA96}" type="pres">
      <dgm:prSet presAssocID="{F3A536D0-D25A-4352-9DC7-8933350407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408113-574B-4488-BB3B-EA0E698A7F29}" type="pres">
      <dgm:prSet presAssocID="{8DFB99FC-00BA-49CF-9926-D82C79E85298}" presName="parentText" presStyleLbl="node1" presStyleIdx="0" presStyleCnt="1" custLinFactNeighborX="5305" custLinFactNeighborY="-44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3BB757-1F06-43BB-A080-0CAACB32DCC7}" type="presOf" srcId="{8DFB99FC-00BA-49CF-9926-D82C79E85298}" destId="{7C408113-574B-4488-BB3B-EA0E698A7F29}" srcOrd="0" destOrd="0" presId="urn:microsoft.com/office/officeart/2005/8/layout/vList2"/>
    <dgm:cxn modelId="{30323F40-D4B6-407E-879A-DD091BCAAB01}" srcId="{F3A536D0-D25A-4352-9DC7-8933350407B2}" destId="{8DFB99FC-00BA-49CF-9926-D82C79E85298}" srcOrd="0" destOrd="0" parTransId="{15412C62-48C7-45CD-A4DC-A7976BA4E6CC}" sibTransId="{6F46D1DF-4865-4927-9693-ED97C9DD7BE7}"/>
    <dgm:cxn modelId="{042827EF-B826-4D4A-BA03-1703D40C507E}" type="presOf" srcId="{F3A536D0-D25A-4352-9DC7-8933350407B2}" destId="{81B17D36-BF5E-4407-905B-800480DFDA96}" srcOrd="0" destOrd="0" presId="urn:microsoft.com/office/officeart/2005/8/layout/vList2"/>
    <dgm:cxn modelId="{DCB8E500-FCD6-43FC-BDE9-9939D05D23D2}" type="presParOf" srcId="{81B17D36-BF5E-4407-905B-800480DFDA96}" destId="{7C408113-574B-4488-BB3B-EA0E698A7F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11ED9CF-9C78-4ED3-9420-77B06BF629C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6E9210-F250-4630-9900-F4D39A5A2D96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Bar chart </a:t>
          </a:r>
          <a:endParaRPr lang="en-US" dirty="0">
            <a:solidFill>
              <a:schemeClr val="bg1"/>
            </a:solidFill>
          </a:endParaRPr>
        </a:p>
      </dgm:t>
    </dgm:pt>
    <dgm:pt modelId="{BFB95097-224C-46B9-913A-B67D82D9EFC8}" type="parTrans" cxnId="{824FC72B-D5C7-43D5-8F37-5E390382B276}">
      <dgm:prSet/>
      <dgm:spPr/>
      <dgm:t>
        <a:bodyPr/>
        <a:lstStyle/>
        <a:p>
          <a:endParaRPr lang="en-US"/>
        </a:p>
      </dgm:t>
    </dgm:pt>
    <dgm:pt modelId="{89B0A93A-05E6-4FBB-841D-DF1D30DCCBF1}" type="sibTrans" cxnId="{824FC72B-D5C7-43D5-8F37-5E390382B276}">
      <dgm:prSet/>
      <dgm:spPr/>
      <dgm:t>
        <a:bodyPr/>
        <a:lstStyle/>
        <a:p>
          <a:endParaRPr lang="en-US"/>
        </a:p>
      </dgm:t>
    </dgm:pt>
    <dgm:pt modelId="{5CFDF62E-7E11-46E5-ACE2-52B7A6C27B2C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Pie chart</a:t>
          </a:r>
          <a:endParaRPr lang="en-US" dirty="0">
            <a:solidFill>
              <a:schemeClr val="bg1"/>
            </a:solidFill>
          </a:endParaRPr>
        </a:p>
      </dgm:t>
    </dgm:pt>
    <dgm:pt modelId="{84FE3C3D-1452-4EAD-B844-F28FDEF78220}" type="parTrans" cxnId="{CF55B719-B0C0-4FE1-BA36-6F4CAFB5E6D5}">
      <dgm:prSet/>
      <dgm:spPr/>
      <dgm:t>
        <a:bodyPr/>
        <a:lstStyle/>
        <a:p>
          <a:endParaRPr lang="en-US"/>
        </a:p>
      </dgm:t>
    </dgm:pt>
    <dgm:pt modelId="{90C04AF1-D07F-4353-8CF5-BC570E2807DC}" type="sibTrans" cxnId="{CF55B719-B0C0-4FE1-BA36-6F4CAFB5E6D5}">
      <dgm:prSet/>
      <dgm:spPr/>
      <dgm:t>
        <a:bodyPr/>
        <a:lstStyle/>
        <a:p>
          <a:endParaRPr lang="en-US"/>
        </a:p>
      </dgm:t>
    </dgm:pt>
    <dgm:pt modelId="{1610E4FC-815D-4C5D-9337-8218E960115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Line graph</a:t>
          </a:r>
          <a:endParaRPr lang="en-US" dirty="0">
            <a:solidFill>
              <a:schemeClr val="bg1"/>
            </a:solidFill>
          </a:endParaRPr>
        </a:p>
      </dgm:t>
    </dgm:pt>
    <dgm:pt modelId="{17513685-E0A3-4A2E-8CE6-9B2286486801}" type="parTrans" cxnId="{E82E2170-4116-4E1D-9D37-7346A0AA9746}">
      <dgm:prSet/>
      <dgm:spPr/>
      <dgm:t>
        <a:bodyPr/>
        <a:lstStyle/>
        <a:p>
          <a:endParaRPr lang="en-US"/>
        </a:p>
      </dgm:t>
    </dgm:pt>
    <dgm:pt modelId="{ECE70B42-A6BD-41CE-9D5C-A7CFAD63E537}" type="sibTrans" cxnId="{E82E2170-4116-4E1D-9D37-7346A0AA9746}">
      <dgm:prSet/>
      <dgm:spPr/>
      <dgm:t>
        <a:bodyPr/>
        <a:lstStyle/>
        <a:p>
          <a:endParaRPr lang="en-US"/>
        </a:p>
      </dgm:t>
    </dgm:pt>
    <dgm:pt modelId="{237DEADC-68BB-43FE-9C04-674BEB4927D3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Box plot</a:t>
          </a:r>
          <a:endParaRPr lang="en-US" dirty="0">
            <a:solidFill>
              <a:schemeClr val="bg1"/>
            </a:solidFill>
          </a:endParaRPr>
        </a:p>
      </dgm:t>
    </dgm:pt>
    <dgm:pt modelId="{9FED82E1-F3EE-4192-B66C-0854A9577DFA}" type="parTrans" cxnId="{A11FBBDA-8D43-4EDF-902F-50B868BF6F85}">
      <dgm:prSet/>
      <dgm:spPr/>
      <dgm:t>
        <a:bodyPr/>
        <a:lstStyle/>
        <a:p>
          <a:endParaRPr lang="en-US"/>
        </a:p>
      </dgm:t>
    </dgm:pt>
    <dgm:pt modelId="{731BE3C6-01D2-4395-846C-92F620A5107F}" type="sibTrans" cxnId="{A11FBBDA-8D43-4EDF-902F-50B868BF6F85}">
      <dgm:prSet/>
      <dgm:spPr/>
      <dgm:t>
        <a:bodyPr/>
        <a:lstStyle/>
        <a:p>
          <a:endParaRPr lang="en-US"/>
        </a:p>
      </dgm:t>
    </dgm:pt>
    <dgm:pt modelId="{29B1CFDB-49BF-46FA-9A6F-9EF632A77686}" type="pres">
      <dgm:prSet presAssocID="{C11ED9CF-9C78-4ED3-9420-77B06BF629C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35B3C8-9FFD-41C7-A3E2-7C2FFD9926CA}" type="pres">
      <dgm:prSet presAssocID="{C11ED9CF-9C78-4ED3-9420-77B06BF629CD}" presName="diamond" presStyleLbl="bgShp" presStyleIdx="0" presStyleCnt="1"/>
      <dgm:spPr/>
    </dgm:pt>
    <dgm:pt modelId="{CAF34059-9BBC-4EE8-8E96-B3C5A953A80E}" type="pres">
      <dgm:prSet presAssocID="{C11ED9CF-9C78-4ED3-9420-77B06BF629CD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47EAC-A910-48C6-B496-F392E833B66E}" type="pres">
      <dgm:prSet presAssocID="{C11ED9CF-9C78-4ED3-9420-77B06BF629CD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2845D-3DAE-442F-B8D4-FFD1DB1FDA4C}" type="pres">
      <dgm:prSet presAssocID="{C11ED9CF-9C78-4ED3-9420-77B06BF629CD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70DD2-470F-47F5-9844-B3DDF293822C}" type="pres">
      <dgm:prSet presAssocID="{C11ED9CF-9C78-4ED3-9420-77B06BF629CD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1FBBDA-8D43-4EDF-902F-50B868BF6F85}" srcId="{C11ED9CF-9C78-4ED3-9420-77B06BF629CD}" destId="{237DEADC-68BB-43FE-9C04-674BEB4927D3}" srcOrd="3" destOrd="0" parTransId="{9FED82E1-F3EE-4192-B66C-0854A9577DFA}" sibTransId="{731BE3C6-01D2-4395-846C-92F620A5107F}"/>
    <dgm:cxn modelId="{CD2F8976-B420-4748-9D2A-914DCE2BF380}" type="presOf" srcId="{1610E4FC-815D-4C5D-9337-8218E9601152}" destId="{5842845D-3DAE-442F-B8D4-FFD1DB1FDA4C}" srcOrd="0" destOrd="0" presId="urn:microsoft.com/office/officeart/2005/8/layout/matrix3"/>
    <dgm:cxn modelId="{CF55B719-B0C0-4FE1-BA36-6F4CAFB5E6D5}" srcId="{C11ED9CF-9C78-4ED3-9420-77B06BF629CD}" destId="{5CFDF62E-7E11-46E5-ACE2-52B7A6C27B2C}" srcOrd="1" destOrd="0" parTransId="{84FE3C3D-1452-4EAD-B844-F28FDEF78220}" sibTransId="{90C04AF1-D07F-4353-8CF5-BC570E2807DC}"/>
    <dgm:cxn modelId="{2CA9C6C7-7D24-4F2B-BF8C-65EDCC375C26}" type="presOf" srcId="{936E9210-F250-4630-9900-F4D39A5A2D96}" destId="{CAF34059-9BBC-4EE8-8E96-B3C5A953A80E}" srcOrd="0" destOrd="0" presId="urn:microsoft.com/office/officeart/2005/8/layout/matrix3"/>
    <dgm:cxn modelId="{824FC72B-D5C7-43D5-8F37-5E390382B276}" srcId="{C11ED9CF-9C78-4ED3-9420-77B06BF629CD}" destId="{936E9210-F250-4630-9900-F4D39A5A2D96}" srcOrd="0" destOrd="0" parTransId="{BFB95097-224C-46B9-913A-B67D82D9EFC8}" sibTransId="{89B0A93A-05E6-4FBB-841D-DF1D30DCCBF1}"/>
    <dgm:cxn modelId="{E82E2170-4116-4E1D-9D37-7346A0AA9746}" srcId="{C11ED9CF-9C78-4ED3-9420-77B06BF629CD}" destId="{1610E4FC-815D-4C5D-9337-8218E9601152}" srcOrd="2" destOrd="0" parTransId="{17513685-E0A3-4A2E-8CE6-9B2286486801}" sibTransId="{ECE70B42-A6BD-41CE-9D5C-A7CFAD63E537}"/>
    <dgm:cxn modelId="{8041E27D-317E-4D06-8798-3712510E86F7}" type="presOf" srcId="{5CFDF62E-7E11-46E5-ACE2-52B7A6C27B2C}" destId="{3CF47EAC-A910-48C6-B496-F392E833B66E}" srcOrd="0" destOrd="0" presId="urn:microsoft.com/office/officeart/2005/8/layout/matrix3"/>
    <dgm:cxn modelId="{5AD94519-BE59-4EAD-87E1-C521B6BA84E4}" type="presOf" srcId="{C11ED9CF-9C78-4ED3-9420-77B06BF629CD}" destId="{29B1CFDB-49BF-46FA-9A6F-9EF632A77686}" srcOrd="0" destOrd="0" presId="urn:microsoft.com/office/officeart/2005/8/layout/matrix3"/>
    <dgm:cxn modelId="{D0CBF5E9-3485-44C1-B63E-E826047148E0}" type="presOf" srcId="{237DEADC-68BB-43FE-9C04-674BEB4927D3}" destId="{69970DD2-470F-47F5-9844-B3DDF293822C}" srcOrd="0" destOrd="0" presId="urn:microsoft.com/office/officeart/2005/8/layout/matrix3"/>
    <dgm:cxn modelId="{9823DA9C-37B0-4CCE-8D0B-98EEBBF1A577}" type="presParOf" srcId="{29B1CFDB-49BF-46FA-9A6F-9EF632A77686}" destId="{9435B3C8-9FFD-41C7-A3E2-7C2FFD9926CA}" srcOrd="0" destOrd="0" presId="urn:microsoft.com/office/officeart/2005/8/layout/matrix3"/>
    <dgm:cxn modelId="{1DD9AC01-086F-4FF2-BFBB-2699DD924235}" type="presParOf" srcId="{29B1CFDB-49BF-46FA-9A6F-9EF632A77686}" destId="{CAF34059-9BBC-4EE8-8E96-B3C5A953A80E}" srcOrd="1" destOrd="0" presId="urn:microsoft.com/office/officeart/2005/8/layout/matrix3"/>
    <dgm:cxn modelId="{87879CDA-8750-4864-9429-6EA73EEBD4DE}" type="presParOf" srcId="{29B1CFDB-49BF-46FA-9A6F-9EF632A77686}" destId="{3CF47EAC-A910-48C6-B496-F392E833B66E}" srcOrd="2" destOrd="0" presId="urn:microsoft.com/office/officeart/2005/8/layout/matrix3"/>
    <dgm:cxn modelId="{AF0DAD76-FF2E-420D-9FAD-7CD2966182AD}" type="presParOf" srcId="{29B1CFDB-49BF-46FA-9A6F-9EF632A77686}" destId="{5842845D-3DAE-442F-B8D4-FFD1DB1FDA4C}" srcOrd="3" destOrd="0" presId="urn:microsoft.com/office/officeart/2005/8/layout/matrix3"/>
    <dgm:cxn modelId="{2D22FE77-541C-423E-B00A-603DC5E03AD2}" type="presParOf" srcId="{29B1CFDB-49BF-46FA-9A6F-9EF632A77686}" destId="{69970DD2-470F-47F5-9844-B3DDF293822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8ABAF58-6F1C-45BD-9941-F163914F7D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BDECA2-5139-4CE2-9E4C-0943BF61DA3B}">
      <dgm:prSet/>
      <dgm:spPr/>
      <dgm:t>
        <a:bodyPr/>
        <a:lstStyle/>
        <a:p>
          <a:r>
            <a:rPr lang="en-US" dirty="0" smtClean="0"/>
            <a:t>Outcome </a:t>
          </a:r>
          <a:endParaRPr lang="en-US" dirty="0"/>
        </a:p>
      </dgm:t>
    </dgm:pt>
    <dgm:pt modelId="{2194B7A9-4867-409A-A7B2-8DF64D112AF6}" type="parTrans" cxnId="{3E00C030-AF9D-4C1C-BBCC-FA33F0411D41}">
      <dgm:prSet/>
      <dgm:spPr/>
      <dgm:t>
        <a:bodyPr/>
        <a:lstStyle/>
        <a:p>
          <a:endParaRPr lang="en-US"/>
        </a:p>
      </dgm:t>
    </dgm:pt>
    <dgm:pt modelId="{CC432D7D-D711-41DE-A755-34BD09BEBB03}" type="sibTrans" cxnId="{3E00C030-AF9D-4C1C-BBCC-FA33F0411D41}">
      <dgm:prSet/>
      <dgm:spPr/>
      <dgm:t>
        <a:bodyPr/>
        <a:lstStyle/>
        <a:p>
          <a:endParaRPr lang="en-US"/>
        </a:p>
      </dgm:t>
    </dgm:pt>
    <dgm:pt modelId="{C219CD3D-77BB-4D76-9FFD-0CBB7FCA3F81}" type="pres">
      <dgm:prSet presAssocID="{E8ABAF58-6F1C-45BD-9941-F163914F7D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12E793-350D-433D-B651-35FF631CF9D1}" type="pres">
      <dgm:prSet presAssocID="{8CBDECA2-5139-4CE2-9E4C-0943BF61DA3B}" presName="parentText" presStyleLbl="node1" presStyleIdx="0" presStyleCnt="1" custLinFactNeighborX="-252" custLinFactNeighborY="-50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C254B9-8D8C-45E6-BD84-42CFBFFF2D1C}" type="presOf" srcId="{E8ABAF58-6F1C-45BD-9941-F163914F7DE3}" destId="{C219CD3D-77BB-4D76-9FFD-0CBB7FCA3F81}" srcOrd="0" destOrd="0" presId="urn:microsoft.com/office/officeart/2005/8/layout/vList2"/>
    <dgm:cxn modelId="{B149E819-849B-4998-B01B-CF28EE54B7FF}" type="presOf" srcId="{8CBDECA2-5139-4CE2-9E4C-0943BF61DA3B}" destId="{8512E793-350D-433D-B651-35FF631CF9D1}" srcOrd="0" destOrd="0" presId="urn:microsoft.com/office/officeart/2005/8/layout/vList2"/>
    <dgm:cxn modelId="{3E00C030-AF9D-4C1C-BBCC-FA33F0411D41}" srcId="{E8ABAF58-6F1C-45BD-9941-F163914F7DE3}" destId="{8CBDECA2-5139-4CE2-9E4C-0943BF61DA3B}" srcOrd="0" destOrd="0" parTransId="{2194B7A9-4867-409A-A7B2-8DF64D112AF6}" sibTransId="{CC432D7D-D711-41DE-A755-34BD09BEBB03}"/>
    <dgm:cxn modelId="{456DE942-7025-494A-A188-410A5B509215}" type="presParOf" srcId="{C219CD3D-77BB-4D76-9FFD-0CBB7FCA3F81}" destId="{8512E793-350D-433D-B651-35FF631CF9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CF58D37-97BD-46F9-A5A5-D59A9E39AC1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E91C2101-C090-4865-B660-898C2469F478}">
      <dgm:prSet custT="1"/>
      <dgm:spPr/>
      <dgm:t>
        <a:bodyPr/>
        <a:lstStyle/>
        <a:p>
          <a:r>
            <a:rPr lang="en-US" sz="2400" b="1" dirty="0"/>
            <a:t>Faculty’s Salary Range Distribution (By Department)</a:t>
          </a:r>
        </a:p>
      </dgm:t>
    </dgm:pt>
    <dgm:pt modelId="{F38E669A-5290-4965-8233-8EC1EDA1068D}" type="parTrans" cxnId="{800031AD-8F77-402B-A380-9423C202F212}">
      <dgm:prSet/>
      <dgm:spPr/>
      <dgm:t>
        <a:bodyPr/>
        <a:lstStyle/>
        <a:p>
          <a:endParaRPr lang="en-US" sz="2000" b="1"/>
        </a:p>
      </dgm:t>
    </dgm:pt>
    <dgm:pt modelId="{54457995-90B7-4E67-A2F2-B41EBA5CAB44}" type="sibTrans" cxnId="{800031AD-8F77-402B-A380-9423C202F212}">
      <dgm:prSet/>
      <dgm:spPr/>
      <dgm:t>
        <a:bodyPr/>
        <a:lstStyle/>
        <a:p>
          <a:endParaRPr lang="en-US" sz="2000" b="1"/>
        </a:p>
      </dgm:t>
    </dgm:pt>
    <dgm:pt modelId="{ED9E5176-73BF-468F-A33D-24F5964EC497}">
      <dgm:prSet custT="1"/>
      <dgm:spPr/>
      <dgm:t>
        <a:bodyPr/>
        <a:lstStyle/>
        <a:p>
          <a:r>
            <a:rPr lang="en-US" sz="2400" b="1" dirty="0"/>
            <a:t>Faculty’s Salary Distribution over 5 Years (By Department) </a:t>
          </a:r>
        </a:p>
      </dgm:t>
    </dgm:pt>
    <dgm:pt modelId="{EA6B429D-6986-4722-B704-AC453EE8293D}" type="parTrans" cxnId="{62C9793F-3576-4FC1-B212-FBADACDF2A39}">
      <dgm:prSet/>
      <dgm:spPr/>
      <dgm:t>
        <a:bodyPr/>
        <a:lstStyle/>
        <a:p>
          <a:endParaRPr lang="en-US" sz="2000" b="1"/>
        </a:p>
      </dgm:t>
    </dgm:pt>
    <dgm:pt modelId="{B7F6B6B0-B7A3-4AB9-BC8B-4F46CE43B06B}" type="sibTrans" cxnId="{62C9793F-3576-4FC1-B212-FBADACDF2A39}">
      <dgm:prSet/>
      <dgm:spPr/>
      <dgm:t>
        <a:bodyPr/>
        <a:lstStyle/>
        <a:p>
          <a:endParaRPr lang="en-US" sz="2000" b="1"/>
        </a:p>
      </dgm:t>
    </dgm:pt>
    <dgm:pt modelId="{E69C5995-ED83-41C0-9240-90AC3938301A}">
      <dgm:prSet custT="1"/>
      <dgm:spPr/>
      <dgm:t>
        <a:bodyPr/>
        <a:lstStyle/>
        <a:p>
          <a:r>
            <a:rPr lang="en-US" sz="2400" b="1" dirty="0"/>
            <a:t>Comparison of Faculty’s Salary Range (By Department)</a:t>
          </a:r>
        </a:p>
      </dgm:t>
    </dgm:pt>
    <dgm:pt modelId="{923BF1D0-DB09-42B3-B813-24669C429E6B}" type="parTrans" cxnId="{AF8A6713-0205-49F5-A258-7193662A1A73}">
      <dgm:prSet/>
      <dgm:spPr/>
      <dgm:t>
        <a:bodyPr/>
        <a:lstStyle/>
        <a:p>
          <a:endParaRPr lang="en-US" sz="2000" b="1"/>
        </a:p>
      </dgm:t>
    </dgm:pt>
    <dgm:pt modelId="{0C9BB323-C797-4964-B97D-6039322BA033}" type="sibTrans" cxnId="{AF8A6713-0205-49F5-A258-7193662A1A73}">
      <dgm:prSet/>
      <dgm:spPr/>
      <dgm:t>
        <a:bodyPr/>
        <a:lstStyle/>
        <a:p>
          <a:endParaRPr lang="en-US" sz="2000" b="1"/>
        </a:p>
      </dgm:t>
    </dgm:pt>
    <dgm:pt modelId="{440934CD-4794-4483-BF0E-8B756567E3B0}">
      <dgm:prSet custT="1"/>
      <dgm:spPr/>
      <dgm:t>
        <a:bodyPr/>
        <a:lstStyle/>
        <a:p>
          <a:r>
            <a:rPr lang="en-US" sz="2400" b="1"/>
            <a:t>Population of Faculty and Comparison of the Median Salary (By a Common Department across Campuses)</a:t>
          </a:r>
        </a:p>
      </dgm:t>
    </dgm:pt>
    <dgm:pt modelId="{51C6074B-50FE-4794-9E19-8AEA8A915B1E}" type="parTrans" cxnId="{332D9FF0-3EEF-48A1-8A1D-E33988947B6C}">
      <dgm:prSet/>
      <dgm:spPr/>
      <dgm:t>
        <a:bodyPr/>
        <a:lstStyle/>
        <a:p>
          <a:endParaRPr lang="en-US" sz="2000" b="1"/>
        </a:p>
      </dgm:t>
    </dgm:pt>
    <dgm:pt modelId="{569429AB-36FF-454B-B7CB-740909C90B22}" type="sibTrans" cxnId="{332D9FF0-3EEF-48A1-8A1D-E33988947B6C}">
      <dgm:prSet/>
      <dgm:spPr/>
      <dgm:t>
        <a:bodyPr/>
        <a:lstStyle/>
        <a:p>
          <a:endParaRPr lang="en-US" sz="2000" b="1"/>
        </a:p>
      </dgm:t>
    </dgm:pt>
    <dgm:pt modelId="{E46BBC59-8672-45A2-93DB-F802FCFB2EDA}">
      <dgm:prSet custT="1"/>
      <dgm:spPr/>
      <dgm:t>
        <a:bodyPr/>
        <a:lstStyle/>
        <a:p>
          <a:r>
            <a:rPr lang="en-US" sz="2400" b="1"/>
            <a:t>Departments with Top Ten Median Salary (By Campus)</a:t>
          </a:r>
        </a:p>
      </dgm:t>
    </dgm:pt>
    <dgm:pt modelId="{9E8D5F31-B921-4D5F-990D-822C917584F8}" type="parTrans" cxnId="{90F1C97C-A334-4B09-98F0-BC50D4EDA28B}">
      <dgm:prSet/>
      <dgm:spPr/>
      <dgm:t>
        <a:bodyPr/>
        <a:lstStyle/>
        <a:p>
          <a:endParaRPr lang="en-US" sz="2000" b="1"/>
        </a:p>
      </dgm:t>
    </dgm:pt>
    <dgm:pt modelId="{AF900A01-8334-42EF-922B-6D099249EE25}" type="sibTrans" cxnId="{90F1C97C-A334-4B09-98F0-BC50D4EDA28B}">
      <dgm:prSet/>
      <dgm:spPr/>
      <dgm:t>
        <a:bodyPr/>
        <a:lstStyle/>
        <a:p>
          <a:endParaRPr lang="en-US" sz="2000" b="1"/>
        </a:p>
      </dgm:t>
    </dgm:pt>
    <dgm:pt modelId="{EFE34F4C-189C-40F4-AAC2-A91E7918BE5C}">
      <dgm:prSet custT="1"/>
      <dgm:spPr/>
      <dgm:t>
        <a:bodyPr/>
        <a:lstStyle/>
        <a:p>
          <a:r>
            <a:rPr lang="en-US" sz="2400" b="1"/>
            <a:t>Departments with Top Ten Median Salary (By Position)</a:t>
          </a:r>
        </a:p>
      </dgm:t>
    </dgm:pt>
    <dgm:pt modelId="{BAFD7DEC-41AB-4D8F-B4F9-D5598FD2B6EA}" type="parTrans" cxnId="{8F8A781E-CC61-45AD-A87F-F01BC7D7D6CC}">
      <dgm:prSet/>
      <dgm:spPr/>
      <dgm:t>
        <a:bodyPr/>
        <a:lstStyle/>
        <a:p>
          <a:endParaRPr lang="en-US" sz="2000" b="1"/>
        </a:p>
      </dgm:t>
    </dgm:pt>
    <dgm:pt modelId="{3FC11F6E-DD2A-4E1D-AEF5-CEB174359F7B}" type="sibTrans" cxnId="{8F8A781E-CC61-45AD-A87F-F01BC7D7D6CC}">
      <dgm:prSet/>
      <dgm:spPr/>
      <dgm:t>
        <a:bodyPr/>
        <a:lstStyle/>
        <a:p>
          <a:endParaRPr lang="en-US" sz="2000" b="1"/>
        </a:p>
      </dgm:t>
    </dgm:pt>
    <dgm:pt modelId="{9B04D41D-E62F-41CD-AE77-BA4D10B23B8C}" type="pres">
      <dgm:prSet presAssocID="{5CF58D37-97BD-46F9-A5A5-D59A9E39AC1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119227D-FB30-471D-8E9C-FBE2FA7A0167}" type="pres">
      <dgm:prSet presAssocID="{5CF58D37-97BD-46F9-A5A5-D59A9E39AC13}" presName="Name1" presStyleCnt="0"/>
      <dgm:spPr/>
    </dgm:pt>
    <dgm:pt modelId="{B20D74CE-32EE-4FBF-AF55-EC6BFE542D17}" type="pres">
      <dgm:prSet presAssocID="{5CF58D37-97BD-46F9-A5A5-D59A9E39AC13}" presName="cycle" presStyleCnt="0"/>
      <dgm:spPr/>
    </dgm:pt>
    <dgm:pt modelId="{4EFB3DC4-90FD-473F-9DAE-5C1183111B7F}" type="pres">
      <dgm:prSet presAssocID="{5CF58D37-97BD-46F9-A5A5-D59A9E39AC13}" presName="srcNode" presStyleLbl="node1" presStyleIdx="0" presStyleCnt="6"/>
      <dgm:spPr/>
    </dgm:pt>
    <dgm:pt modelId="{C4657284-5E33-450C-A374-533BDE022AC3}" type="pres">
      <dgm:prSet presAssocID="{5CF58D37-97BD-46F9-A5A5-D59A9E39AC13}" presName="conn" presStyleLbl="parChTrans1D2" presStyleIdx="0" presStyleCnt="1"/>
      <dgm:spPr/>
      <dgm:t>
        <a:bodyPr/>
        <a:lstStyle/>
        <a:p>
          <a:endParaRPr lang="en-US"/>
        </a:p>
      </dgm:t>
    </dgm:pt>
    <dgm:pt modelId="{701E9454-B896-430B-B93E-2CF2C8B6EF47}" type="pres">
      <dgm:prSet presAssocID="{5CF58D37-97BD-46F9-A5A5-D59A9E39AC13}" presName="extraNode" presStyleLbl="node1" presStyleIdx="0" presStyleCnt="6"/>
      <dgm:spPr/>
    </dgm:pt>
    <dgm:pt modelId="{32861F61-E31B-403D-8D7A-839F01189BEF}" type="pres">
      <dgm:prSet presAssocID="{5CF58D37-97BD-46F9-A5A5-D59A9E39AC13}" presName="dstNode" presStyleLbl="node1" presStyleIdx="0" presStyleCnt="6"/>
      <dgm:spPr/>
    </dgm:pt>
    <dgm:pt modelId="{28EB53A5-2826-4F00-9472-F00F5D07B9A9}" type="pres">
      <dgm:prSet presAssocID="{E91C2101-C090-4865-B660-898C2469F478}" presName="text_1" presStyleLbl="node1" presStyleIdx="0" presStyleCnt="6" custScaleY="1428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B6095-EB61-4D5F-BC8A-FBF4A9E337BD}" type="pres">
      <dgm:prSet presAssocID="{E91C2101-C090-4865-B660-898C2469F478}" presName="accent_1" presStyleCnt="0"/>
      <dgm:spPr/>
    </dgm:pt>
    <dgm:pt modelId="{710F17C9-A60C-4CCC-8B2B-0DA4A42B5B8F}" type="pres">
      <dgm:prSet presAssocID="{E91C2101-C090-4865-B660-898C2469F478}" presName="accentRepeatNode" presStyleLbl="solidFgAcc1" presStyleIdx="0" presStyleCnt="6"/>
      <dgm:spPr/>
    </dgm:pt>
    <dgm:pt modelId="{55608086-643E-4913-8168-001F18764E33}" type="pres">
      <dgm:prSet presAssocID="{ED9E5176-73BF-468F-A33D-24F5964EC497}" presName="text_2" presStyleLbl="node1" presStyleIdx="1" presStyleCnt="6" custScaleY="1428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943CF-F10E-4B43-A581-C3F47DC831C3}" type="pres">
      <dgm:prSet presAssocID="{ED9E5176-73BF-468F-A33D-24F5964EC497}" presName="accent_2" presStyleCnt="0"/>
      <dgm:spPr/>
    </dgm:pt>
    <dgm:pt modelId="{61065620-4723-4E11-8271-E45D4CAFE188}" type="pres">
      <dgm:prSet presAssocID="{ED9E5176-73BF-468F-A33D-24F5964EC497}" presName="accentRepeatNode" presStyleLbl="solidFgAcc1" presStyleIdx="1" presStyleCnt="6"/>
      <dgm:spPr/>
    </dgm:pt>
    <dgm:pt modelId="{B1C40422-617D-42CD-86C9-E1884A5559DA}" type="pres">
      <dgm:prSet presAssocID="{E69C5995-ED83-41C0-9240-90AC3938301A}" presName="text_3" presStyleLbl="node1" presStyleIdx="2" presStyleCnt="6" custScaleY="1428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4A7B0-9A89-4F4A-803F-9CF08AD1174F}" type="pres">
      <dgm:prSet presAssocID="{E69C5995-ED83-41C0-9240-90AC3938301A}" presName="accent_3" presStyleCnt="0"/>
      <dgm:spPr/>
    </dgm:pt>
    <dgm:pt modelId="{5D428BF3-3C48-4963-82E6-3B66AC58F2DF}" type="pres">
      <dgm:prSet presAssocID="{E69C5995-ED83-41C0-9240-90AC3938301A}" presName="accentRepeatNode" presStyleLbl="solidFgAcc1" presStyleIdx="2" presStyleCnt="6"/>
      <dgm:spPr/>
    </dgm:pt>
    <dgm:pt modelId="{8AEC8566-051E-444C-88B1-D4159EA953DA}" type="pres">
      <dgm:prSet presAssocID="{440934CD-4794-4483-BF0E-8B756567E3B0}" presName="text_4" presStyleLbl="node1" presStyleIdx="3" presStyleCnt="6" custScaleY="1428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318A2-5A46-4DCE-B4DB-CC76DE1DA931}" type="pres">
      <dgm:prSet presAssocID="{440934CD-4794-4483-BF0E-8B756567E3B0}" presName="accent_4" presStyleCnt="0"/>
      <dgm:spPr/>
    </dgm:pt>
    <dgm:pt modelId="{39039C4A-93F1-4BB8-9442-A31C9AF26BC5}" type="pres">
      <dgm:prSet presAssocID="{440934CD-4794-4483-BF0E-8B756567E3B0}" presName="accentRepeatNode" presStyleLbl="solidFgAcc1" presStyleIdx="3" presStyleCnt="6"/>
      <dgm:spPr/>
    </dgm:pt>
    <dgm:pt modelId="{702118E0-0C20-488E-8707-0B97E72EE1CF}" type="pres">
      <dgm:prSet presAssocID="{E46BBC59-8672-45A2-93DB-F802FCFB2EDA}" presName="text_5" presStyleLbl="node1" presStyleIdx="4" presStyleCnt="6" custScaleY="1428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1A291B-478B-48DF-BCF6-C4519B0F8D0E}" type="pres">
      <dgm:prSet presAssocID="{E46BBC59-8672-45A2-93DB-F802FCFB2EDA}" presName="accent_5" presStyleCnt="0"/>
      <dgm:spPr/>
    </dgm:pt>
    <dgm:pt modelId="{29CF2337-CD89-4012-BFBB-6861D871652B}" type="pres">
      <dgm:prSet presAssocID="{E46BBC59-8672-45A2-93DB-F802FCFB2EDA}" presName="accentRepeatNode" presStyleLbl="solidFgAcc1" presStyleIdx="4" presStyleCnt="6"/>
      <dgm:spPr/>
    </dgm:pt>
    <dgm:pt modelId="{0E58284D-EED8-49E1-A993-FEB771470CE8}" type="pres">
      <dgm:prSet presAssocID="{EFE34F4C-189C-40F4-AAC2-A91E7918BE5C}" presName="text_6" presStyleLbl="node1" presStyleIdx="5" presStyleCnt="6" custScaleY="1428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304A8-7611-48D5-BA69-0E91FB82FA93}" type="pres">
      <dgm:prSet presAssocID="{EFE34F4C-189C-40F4-AAC2-A91E7918BE5C}" presName="accent_6" presStyleCnt="0"/>
      <dgm:spPr/>
    </dgm:pt>
    <dgm:pt modelId="{1186C829-7EFE-450C-880A-0E1F05A5F0BA}" type="pres">
      <dgm:prSet presAssocID="{EFE34F4C-189C-40F4-AAC2-A91E7918BE5C}" presName="accentRepeatNode" presStyleLbl="solidFgAcc1" presStyleIdx="5" presStyleCnt="6"/>
      <dgm:spPr/>
    </dgm:pt>
  </dgm:ptLst>
  <dgm:cxnLst>
    <dgm:cxn modelId="{B7C0A76A-EB45-43BC-9AF9-C4711B0F37CE}" type="presOf" srcId="{EFE34F4C-189C-40F4-AAC2-A91E7918BE5C}" destId="{0E58284D-EED8-49E1-A993-FEB771470CE8}" srcOrd="0" destOrd="0" presId="urn:microsoft.com/office/officeart/2008/layout/VerticalCurvedList"/>
    <dgm:cxn modelId="{90F1C97C-A334-4B09-98F0-BC50D4EDA28B}" srcId="{5CF58D37-97BD-46F9-A5A5-D59A9E39AC13}" destId="{E46BBC59-8672-45A2-93DB-F802FCFB2EDA}" srcOrd="4" destOrd="0" parTransId="{9E8D5F31-B921-4D5F-990D-822C917584F8}" sibTransId="{AF900A01-8334-42EF-922B-6D099249EE25}"/>
    <dgm:cxn modelId="{800031AD-8F77-402B-A380-9423C202F212}" srcId="{5CF58D37-97BD-46F9-A5A5-D59A9E39AC13}" destId="{E91C2101-C090-4865-B660-898C2469F478}" srcOrd="0" destOrd="0" parTransId="{F38E669A-5290-4965-8233-8EC1EDA1068D}" sibTransId="{54457995-90B7-4E67-A2F2-B41EBA5CAB44}"/>
    <dgm:cxn modelId="{57748CFD-B088-4CDE-A870-802A81E8AF3D}" type="presOf" srcId="{440934CD-4794-4483-BF0E-8B756567E3B0}" destId="{8AEC8566-051E-444C-88B1-D4159EA953DA}" srcOrd="0" destOrd="0" presId="urn:microsoft.com/office/officeart/2008/layout/VerticalCurvedList"/>
    <dgm:cxn modelId="{332D9FF0-3EEF-48A1-8A1D-E33988947B6C}" srcId="{5CF58D37-97BD-46F9-A5A5-D59A9E39AC13}" destId="{440934CD-4794-4483-BF0E-8B756567E3B0}" srcOrd="3" destOrd="0" parTransId="{51C6074B-50FE-4794-9E19-8AEA8A915B1E}" sibTransId="{569429AB-36FF-454B-B7CB-740909C90B22}"/>
    <dgm:cxn modelId="{8F8A781E-CC61-45AD-A87F-F01BC7D7D6CC}" srcId="{5CF58D37-97BD-46F9-A5A5-D59A9E39AC13}" destId="{EFE34F4C-189C-40F4-AAC2-A91E7918BE5C}" srcOrd="5" destOrd="0" parTransId="{BAFD7DEC-41AB-4D8F-B4F9-D5598FD2B6EA}" sibTransId="{3FC11F6E-DD2A-4E1D-AEF5-CEB174359F7B}"/>
    <dgm:cxn modelId="{AF8A6713-0205-49F5-A258-7193662A1A73}" srcId="{5CF58D37-97BD-46F9-A5A5-D59A9E39AC13}" destId="{E69C5995-ED83-41C0-9240-90AC3938301A}" srcOrd="2" destOrd="0" parTransId="{923BF1D0-DB09-42B3-B813-24669C429E6B}" sibTransId="{0C9BB323-C797-4964-B97D-6039322BA033}"/>
    <dgm:cxn modelId="{CC6E4803-6A33-4E0F-801C-D4B4DAD3A86F}" type="presOf" srcId="{ED9E5176-73BF-468F-A33D-24F5964EC497}" destId="{55608086-643E-4913-8168-001F18764E33}" srcOrd="0" destOrd="0" presId="urn:microsoft.com/office/officeart/2008/layout/VerticalCurvedList"/>
    <dgm:cxn modelId="{62C9793F-3576-4FC1-B212-FBADACDF2A39}" srcId="{5CF58D37-97BD-46F9-A5A5-D59A9E39AC13}" destId="{ED9E5176-73BF-468F-A33D-24F5964EC497}" srcOrd="1" destOrd="0" parTransId="{EA6B429D-6986-4722-B704-AC453EE8293D}" sibTransId="{B7F6B6B0-B7A3-4AB9-BC8B-4F46CE43B06B}"/>
    <dgm:cxn modelId="{3572C2E4-11D4-472A-ADBC-C7C069B9623A}" type="presOf" srcId="{5CF58D37-97BD-46F9-A5A5-D59A9E39AC13}" destId="{9B04D41D-E62F-41CD-AE77-BA4D10B23B8C}" srcOrd="0" destOrd="0" presId="urn:microsoft.com/office/officeart/2008/layout/VerticalCurvedList"/>
    <dgm:cxn modelId="{A8236036-81E3-45F8-BDB9-58C5D0D81780}" type="presOf" srcId="{E91C2101-C090-4865-B660-898C2469F478}" destId="{28EB53A5-2826-4F00-9472-F00F5D07B9A9}" srcOrd="0" destOrd="0" presId="urn:microsoft.com/office/officeart/2008/layout/VerticalCurvedList"/>
    <dgm:cxn modelId="{55DD6EC0-7A12-4597-872A-6CD2DE2A49AB}" type="presOf" srcId="{54457995-90B7-4E67-A2F2-B41EBA5CAB44}" destId="{C4657284-5E33-450C-A374-533BDE022AC3}" srcOrd="0" destOrd="0" presId="urn:microsoft.com/office/officeart/2008/layout/VerticalCurvedList"/>
    <dgm:cxn modelId="{3FD71076-CA74-4CBB-859E-4089685EC36C}" type="presOf" srcId="{E46BBC59-8672-45A2-93DB-F802FCFB2EDA}" destId="{702118E0-0C20-488E-8707-0B97E72EE1CF}" srcOrd="0" destOrd="0" presId="urn:microsoft.com/office/officeart/2008/layout/VerticalCurvedList"/>
    <dgm:cxn modelId="{AF988964-D3BC-406E-A33C-77058B26A8F3}" type="presOf" srcId="{E69C5995-ED83-41C0-9240-90AC3938301A}" destId="{B1C40422-617D-42CD-86C9-E1884A5559DA}" srcOrd="0" destOrd="0" presId="urn:microsoft.com/office/officeart/2008/layout/VerticalCurvedList"/>
    <dgm:cxn modelId="{F65A6570-6CBC-4280-9B4D-29C0ACA862F1}" type="presParOf" srcId="{9B04D41D-E62F-41CD-AE77-BA4D10B23B8C}" destId="{2119227D-FB30-471D-8E9C-FBE2FA7A0167}" srcOrd="0" destOrd="0" presId="urn:microsoft.com/office/officeart/2008/layout/VerticalCurvedList"/>
    <dgm:cxn modelId="{53796D25-045D-492F-964E-A8A3695DE797}" type="presParOf" srcId="{2119227D-FB30-471D-8E9C-FBE2FA7A0167}" destId="{B20D74CE-32EE-4FBF-AF55-EC6BFE542D17}" srcOrd="0" destOrd="0" presId="urn:microsoft.com/office/officeart/2008/layout/VerticalCurvedList"/>
    <dgm:cxn modelId="{C9B7A7DF-F938-4383-9F8D-6858A7AE4CAB}" type="presParOf" srcId="{B20D74CE-32EE-4FBF-AF55-EC6BFE542D17}" destId="{4EFB3DC4-90FD-473F-9DAE-5C1183111B7F}" srcOrd="0" destOrd="0" presId="urn:microsoft.com/office/officeart/2008/layout/VerticalCurvedList"/>
    <dgm:cxn modelId="{3CE69C6E-437E-4B9A-B6DD-B706A8167AF2}" type="presParOf" srcId="{B20D74CE-32EE-4FBF-AF55-EC6BFE542D17}" destId="{C4657284-5E33-450C-A374-533BDE022AC3}" srcOrd="1" destOrd="0" presId="urn:microsoft.com/office/officeart/2008/layout/VerticalCurvedList"/>
    <dgm:cxn modelId="{C82FB104-5410-4089-8D2D-A8D8920000AE}" type="presParOf" srcId="{B20D74CE-32EE-4FBF-AF55-EC6BFE542D17}" destId="{701E9454-B896-430B-B93E-2CF2C8B6EF47}" srcOrd="2" destOrd="0" presId="urn:microsoft.com/office/officeart/2008/layout/VerticalCurvedList"/>
    <dgm:cxn modelId="{E5F53227-E255-4CD0-8434-4752EAC096D3}" type="presParOf" srcId="{B20D74CE-32EE-4FBF-AF55-EC6BFE542D17}" destId="{32861F61-E31B-403D-8D7A-839F01189BEF}" srcOrd="3" destOrd="0" presId="urn:microsoft.com/office/officeart/2008/layout/VerticalCurvedList"/>
    <dgm:cxn modelId="{FDA47FC5-D579-45D4-B2AD-AEC25758DA21}" type="presParOf" srcId="{2119227D-FB30-471D-8E9C-FBE2FA7A0167}" destId="{28EB53A5-2826-4F00-9472-F00F5D07B9A9}" srcOrd="1" destOrd="0" presId="urn:microsoft.com/office/officeart/2008/layout/VerticalCurvedList"/>
    <dgm:cxn modelId="{D22CA6AD-E280-4CC3-8DE4-0B951397ECB0}" type="presParOf" srcId="{2119227D-FB30-471D-8E9C-FBE2FA7A0167}" destId="{502B6095-EB61-4D5F-BC8A-FBF4A9E337BD}" srcOrd="2" destOrd="0" presId="urn:microsoft.com/office/officeart/2008/layout/VerticalCurvedList"/>
    <dgm:cxn modelId="{7FC52E55-AC0B-4A91-8046-383263C32978}" type="presParOf" srcId="{502B6095-EB61-4D5F-BC8A-FBF4A9E337BD}" destId="{710F17C9-A60C-4CCC-8B2B-0DA4A42B5B8F}" srcOrd="0" destOrd="0" presId="urn:microsoft.com/office/officeart/2008/layout/VerticalCurvedList"/>
    <dgm:cxn modelId="{216B86EE-7D23-4190-B644-482AC0A5282C}" type="presParOf" srcId="{2119227D-FB30-471D-8E9C-FBE2FA7A0167}" destId="{55608086-643E-4913-8168-001F18764E33}" srcOrd="3" destOrd="0" presId="urn:microsoft.com/office/officeart/2008/layout/VerticalCurvedList"/>
    <dgm:cxn modelId="{15F14296-C114-42E4-B440-FB921662A54F}" type="presParOf" srcId="{2119227D-FB30-471D-8E9C-FBE2FA7A0167}" destId="{E1C943CF-F10E-4B43-A581-C3F47DC831C3}" srcOrd="4" destOrd="0" presId="urn:microsoft.com/office/officeart/2008/layout/VerticalCurvedList"/>
    <dgm:cxn modelId="{FA6FEE97-D05E-4AFF-8881-E65819E379A3}" type="presParOf" srcId="{E1C943CF-F10E-4B43-A581-C3F47DC831C3}" destId="{61065620-4723-4E11-8271-E45D4CAFE188}" srcOrd="0" destOrd="0" presId="urn:microsoft.com/office/officeart/2008/layout/VerticalCurvedList"/>
    <dgm:cxn modelId="{0008857A-5958-4831-ADB0-D234924BE647}" type="presParOf" srcId="{2119227D-FB30-471D-8E9C-FBE2FA7A0167}" destId="{B1C40422-617D-42CD-86C9-E1884A5559DA}" srcOrd="5" destOrd="0" presId="urn:microsoft.com/office/officeart/2008/layout/VerticalCurvedList"/>
    <dgm:cxn modelId="{A562912E-BAE2-4A98-B522-1E7F44C0303B}" type="presParOf" srcId="{2119227D-FB30-471D-8E9C-FBE2FA7A0167}" destId="{A944A7B0-9A89-4F4A-803F-9CF08AD1174F}" srcOrd="6" destOrd="0" presId="urn:microsoft.com/office/officeart/2008/layout/VerticalCurvedList"/>
    <dgm:cxn modelId="{7ED80E64-10AD-4870-BBC9-D7715DF46604}" type="presParOf" srcId="{A944A7B0-9A89-4F4A-803F-9CF08AD1174F}" destId="{5D428BF3-3C48-4963-82E6-3B66AC58F2DF}" srcOrd="0" destOrd="0" presId="urn:microsoft.com/office/officeart/2008/layout/VerticalCurvedList"/>
    <dgm:cxn modelId="{CB7D91C5-FBB5-4D20-9D20-1EFCD1B36407}" type="presParOf" srcId="{2119227D-FB30-471D-8E9C-FBE2FA7A0167}" destId="{8AEC8566-051E-444C-88B1-D4159EA953DA}" srcOrd="7" destOrd="0" presId="urn:microsoft.com/office/officeart/2008/layout/VerticalCurvedList"/>
    <dgm:cxn modelId="{CD2B81E0-9005-4A2A-A58F-41B8BC9FD117}" type="presParOf" srcId="{2119227D-FB30-471D-8E9C-FBE2FA7A0167}" destId="{5DE318A2-5A46-4DCE-B4DB-CC76DE1DA931}" srcOrd="8" destOrd="0" presId="urn:microsoft.com/office/officeart/2008/layout/VerticalCurvedList"/>
    <dgm:cxn modelId="{D848A22B-9D7A-47C2-95B8-96693D81F99E}" type="presParOf" srcId="{5DE318A2-5A46-4DCE-B4DB-CC76DE1DA931}" destId="{39039C4A-93F1-4BB8-9442-A31C9AF26BC5}" srcOrd="0" destOrd="0" presId="urn:microsoft.com/office/officeart/2008/layout/VerticalCurvedList"/>
    <dgm:cxn modelId="{FA47CE46-5EF8-43AE-852E-E6FDF95C63DE}" type="presParOf" srcId="{2119227D-FB30-471D-8E9C-FBE2FA7A0167}" destId="{702118E0-0C20-488E-8707-0B97E72EE1CF}" srcOrd="9" destOrd="0" presId="urn:microsoft.com/office/officeart/2008/layout/VerticalCurvedList"/>
    <dgm:cxn modelId="{FAC2D9A3-899D-4894-99D6-CF4DBBC124E2}" type="presParOf" srcId="{2119227D-FB30-471D-8E9C-FBE2FA7A0167}" destId="{9F1A291B-478B-48DF-BCF6-C4519B0F8D0E}" srcOrd="10" destOrd="0" presId="urn:microsoft.com/office/officeart/2008/layout/VerticalCurvedList"/>
    <dgm:cxn modelId="{4CB336D5-8E94-447D-9447-3F6DC129D97E}" type="presParOf" srcId="{9F1A291B-478B-48DF-BCF6-C4519B0F8D0E}" destId="{29CF2337-CD89-4012-BFBB-6861D871652B}" srcOrd="0" destOrd="0" presId="urn:microsoft.com/office/officeart/2008/layout/VerticalCurvedList"/>
    <dgm:cxn modelId="{F6D0B565-0C0E-40AE-AA14-9ACA41308B5C}" type="presParOf" srcId="{2119227D-FB30-471D-8E9C-FBE2FA7A0167}" destId="{0E58284D-EED8-49E1-A993-FEB771470CE8}" srcOrd="11" destOrd="0" presId="urn:microsoft.com/office/officeart/2008/layout/VerticalCurvedList"/>
    <dgm:cxn modelId="{6332E34A-0D57-415A-B5EB-B711A1C5B404}" type="presParOf" srcId="{2119227D-FB30-471D-8E9C-FBE2FA7A0167}" destId="{09D304A8-7611-48D5-BA69-0E91FB82FA93}" srcOrd="12" destOrd="0" presId="urn:microsoft.com/office/officeart/2008/layout/VerticalCurvedList"/>
    <dgm:cxn modelId="{E3159261-81EB-41BB-8EA0-301DFCFA2699}" type="presParOf" srcId="{09D304A8-7611-48D5-BA69-0E91FB82FA93}" destId="{1186C829-7EFE-450C-880A-0E1F05A5F0B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CF58D37-97BD-46F9-A5A5-D59A9E39AC1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E91C2101-C090-4865-B660-898C2469F478}">
      <dgm:prSet custT="1"/>
      <dgm:spPr/>
      <dgm:t>
        <a:bodyPr/>
        <a:lstStyle/>
        <a:p>
          <a:r>
            <a:rPr lang="en-US" sz="2800" b="1" dirty="0" smtClean="0"/>
            <a:t>Not easy to collect a set of data which is substantial but workable in three weeks</a:t>
          </a:r>
          <a:endParaRPr lang="en-US" sz="2800" b="1" dirty="0"/>
        </a:p>
      </dgm:t>
    </dgm:pt>
    <dgm:pt modelId="{F38E669A-5290-4965-8233-8EC1EDA1068D}" type="parTrans" cxnId="{800031AD-8F77-402B-A380-9423C202F212}">
      <dgm:prSet/>
      <dgm:spPr/>
      <dgm:t>
        <a:bodyPr/>
        <a:lstStyle/>
        <a:p>
          <a:endParaRPr lang="en-US" sz="2000" b="1"/>
        </a:p>
      </dgm:t>
    </dgm:pt>
    <dgm:pt modelId="{54457995-90B7-4E67-A2F2-B41EBA5CAB44}" type="sibTrans" cxnId="{800031AD-8F77-402B-A380-9423C202F212}">
      <dgm:prSet/>
      <dgm:spPr/>
      <dgm:t>
        <a:bodyPr/>
        <a:lstStyle/>
        <a:p>
          <a:endParaRPr lang="en-US" sz="2000" b="1"/>
        </a:p>
      </dgm:t>
    </dgm:pt>
    <dgm:pt modelId="{ED9E5176-73BF-468F-A33D-24F5964EC497}">
      <dgm:prSet custT="1"/>
      <dgm:spPr/>
      <dgm:t>
        <a:bodyPr/>
        <a:lstStyle/>
        <a:p>
          <a:r>
            <a:rPr lang="en-US" sz="2800" b="1" dirty="0" smtClean="0"/>
            <a:t>Visualization skills</a:t>
          </a:r>
          <a:endParaRPr lang="en-US" sz="2800" b="1" dirty="0"/>
        </a:p>
      </dgm:t>
    </dgm:pt>
    <dgm:pt modelId="{EA6B429D-6986-4722-B704-AC453EE8293D}" type="parTrans" cxnId="{62C9793F-3576-4FC1-B212-FBADACDF2A39}">
      <dgm:prSet/>
      <dgm:spPr/>
      <dgm:t>
        <a:bodyPr/>
        <a:lstStyle/>
        <a:p>
          <a:endParaRPr lang="en-US" sz="2000" b="1"/>
        </a:p>
      </dgm:t>
    </dgm:pt>
    <dgm:pt modelId="{B7F6B6B0-B7A3-4AB9-BC8B-4F46CE43B06B}" type="sibTrans" cxnId="{62C9793F-3576-4FC1-B212-FBADACDF2A39}">
      <dgm:prSet/>
      <dgm:spPr/>
      <dgm:t>
        <a:bodyPr/>
        <a:lstStyle/>
        <a:p>
          <a:endParaRPr lang="en-US" sz="2000" b="1"/>
        </a:p>
      </dgm:t>
    </dgm:pt>
    <dgm:pt modelId="{E69C5995-ED83-41C0-9240-90AC3938301A}">
      <dgm:prSet custT="1"/>
      <dgm:spPr/>
      <dgm:t>
        <a:bodyPr/>
        <a:lstStyle/>
        <a:p>
          <a:r>
            <a:rPr lang="en-US" sz="2800" b="1" dirty="0" smtClean="0"/>
            <a:t>Time limitation</a:t>
          </a:r>
          <a:endParaRPr lang="en-US" sz="2800" b="1" dirty="0"/>
        </a:p>
      </dgm:t>
    </dgm:pt>
    <dgm:pt modelId="{0C9BB323-C797-4964-B97D-6039322BA033}" type="sibTrans" cxnId="{AF8A6713-0205-49F5-A258-7193662A1A73}">
      <dgm:prSet/>
      <dgm:spPr/>
      <dgm:t>
        <a:bodyPr/>
        <a:lstStyle/>
        <a:p>
          <a:endParaRPr lang="en-US" sz="2000" b="1"/>
        </a:p>
      </dgm:t>
    </dgm:pt>
    <dgm:pt modelId="{923BF1D0-DB09-42B3-B813-24669C429E6B}" type="parTrans" cxnId="{AF8A6713-0205-49F5-A258-7193662A1A73}">
      <dgm:prSet/>
      <dgm:spPr/>
      <dgm:t>
        <a:bodyPr/>
        <a:lstStyle/>
        <a:p>
          <a:endParaRPr lang="en-US" sz="2000" b="1"/>
        </a:p>
      </dgm:t>
    </dgm:pt>
    <dgm:pt modelId="{9B04D41D-E62F-41CD-AE77-BA4D10B23B8C}" type="pres">
      <dgm:prSet presAssocID="{5CF58D37-97BD-46F9-A5A5-D59A9E39AC1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119227D-FB30-471D-8E9C-FBE2FA7A0167}" type="pres">
      <dgm:prSet presAssocID="{5CF58D37-97BD-46F9-A5A5-D59A9E39AC13}" presName="Name1" presStyleCnt="0"/>
      <dgm:spPr/>
    </dgm:pt>
    <dgm:pt modelId="{B20D74CE-32EE-4FBF-AF55-EC6BFE542D17}" type="pres">
      <dgm:prSet presAssocID="{5CF58D37-97BD-46F9-A5A5-D59A9E39AC13}" presName="cycle" presStyleCnt="0"/>
      <dgm:spPr/>
    </dgm:pt>
    <dgm:pt modelId="{4EFB3DC4-90FD-473F-9DAE-5C1183111B7F}" type="pres">
      <dgm:prSet presAssocID="{5CF58D37-97BD-46F9-A5A5-D59A9E39AC13}" presName="srcNode" presStyleLbl="node1" presStyleIdx="0" presStyleCnt="3"/>
      <dgm:spPr/>
    </dgm:pt>
    <dgm:pt modelId="{C4657284-5E33-450C-A374-533BDE022AC3}" type="pres">
      <dgm:prSet presAssocID="{5CF58D37-97BD-46F9-A5A5-D59A9E39AC13}" presName="conn" presStyleLbl="parChTrans1D2" presStyleIdx="0" presStyleCnt="1"/>
      <dgm:spPr/>
      <dgm:t>
        <a:bodyPr/>
        <a:lstStyle/>
        <a:p>
          <a:endParaRPr lang="en-US"/>
        </a:p>
      </dgm:t>
    </dgm:pt>
    <dgm:pt modelId="{701E9454-B896-430B-B93E-2CF2C8B6EF47}" type="pres">
      <dgm:prSet presAssocID="{5CF58D37-97BD-46F9-A5A5-D59A9E39AC13}" presName="extraNode" presStyleLbl="node1" presStyleIdx="0" presStyleCnt="3"/>
      <dgm:spPr/>
    </dgm:pt>
    <dgm:pt modelId="{32861F61-E31B-403D-8D7A-839F01189BEF}" type="pres">
      <dgm:prSet presAssocID="{5CF58D37-97BD-46F9-A5A5-D59A9E39AC13}" presName="dstNode" presStyleLbl="node1" presStyleIdx="0" presStyleCnt="3"/>
      <dgm:spPr/>
    </dgm:pt>
    <dgm:pt modelId="{28EB53A5-2826-4F00-9472-F00F5D07B9A9}" type="pres">
      <dgm:prSet presAssocID="{E91C2101-C090-4865-B660-898C2469F47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B6095-EB61-4D5F-BC8A-FBF4A9E337BD}" type="pres">
      <dgm:prSet presAssocID="{E91C2101-C090-4865-B660-898C2469F478}" presName="accent_1" presStyleCnt="0"/>
      <dgm:spPr/>
    </dgm:pt>
    <dgm:pt modelId="{710F17C9-A60C-4CCC-8B2B-0DA4A42B5B8F}" type="pres">
      <dgm:prSet presAssocID="{E91C2101-C090-4865-B660-898C2469F478}" presName="accentRepeatNode" presStyleLbl="solidFgAcc1" presStyleIdx="0" presStyleCnt="3"/>
      <dgm:spPr/>
    </dgm:pt>
    <dgm:pt modelId="{55608086-643E-4913-8168-001F18764E33}" type="pres">
      <dgm:prSet presAssocID="{ED9E5176-73BF-468F-A33D-24F5964EC49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943CF-F10E-4B43-A581-C3F47DC831C3}" type="pres">
      <dgm:prSet presAssocID="{ED9E5176-73BF-468F-A33D-24F5964EC497}" presName="accent_2" presStyleCnt="0"/>
      <dgm:spPr/>
    </dgm:pt>
    <dgm:pt modelId="{61065620-4723-4E11-8271-E45D4CAFE188}" type="pres">
      <dgm:prSet presAssocID="{ED9E5176-73BF-468F-A33D-24F5964EC497}" presName="accentRepeatNode" presStyleLbl="solidFgAcc1" presStyleIdx="1" presStyleCnt="3"/>
      <dgm:spPr/>
    </dgm:pt>
    <dgm:pt modelId="{B1C40422-617D-42CD-86C9-E1884A5559DA}" type="pres">
      <dgm:prSet presAssocID="{E69C5995-ED83-41C0-9240-90AC3938301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4A7B0-9A89-4F4A-803F-9CF08AD1174F}" type="pres">
      <dgm:prSet presAssocID="{E69C5995-ED83-41C0-9240-90AC3938301A}" presName="accent_3" presStyleCnt="0"/>
      <dgm:spPr/>
    </dgm:pt>
    <dgm:pt modelId="{5D428BF3-3C48-4963-82E6-3B66AC58F2DF}" type="pres">
      <dgm:prSet presAssocID="{E69C5995-ED83-41C0-9240-90AC3938301A}" presName="accentRepeatNode" presStyleLbl="solidFgAcc1" presStyleIdx="2" presStyleCnt="3"/>
      <dgm:spPr/>
    </dgm:pt>
  </dgm:ptLst>
  <dgm:cxnLst>
    <dgm:cxn modelId="{800031AD-8F77-402B-A380-9423C202F212}" srcId="{5CF58D37-97BD-46F9-A5A5-D59A9E39AC13}" destId="{E91C2101-C090-4865-B660-898C2469F478}" srcOrd="0" destOrd="0" parTransId="{F38E669A-5290-4965-8233-8EC1EDA1068D}" sibTransId="{54457995-90B7-4E67-A2F2-B41EBA5CAB44}"/>
    <dgm:cxn modelId="{62C9793F-3576-4FC1-B212-FBADACDF2A39}" srcId="{5CF58D37-97BD-46F9-A5A5-D59A9E39AC13}" destId="{ED9E5176-73BF-468F-A33D-24F5964EC497}" srcOrd="1" destOrd="0" parTransId="{EA6B429D-6986-4722-B704-AC453EE8293D}" sibTransId="{B7F6B6B0-B7A3-4AB9-BC8B-4F46CE43B06B}"/>
    <dgm:cxn modelId="{B44989F5-9676-45EA-BDB2-666F0FB844C2}" type="presOf" srcId="{ED9E5176-73BF-468F-A33D-24F5964EC497}" destId="{55608086-643E-4913-8168-001F18764E33}" srcOrd="0" destOrd="0" presId="urn:microsoft.com/office/officeart/2008/layout/VerticalCurvedList"/>
    <dgm:cxn modelId="{190EA407-6488-4B77-9A19-3BAB2A3885AC}" type="presOf" srcId="{5CF58D37-97BD-46F9-A5A5-D59A9E39AC13}" destId="{9B04D41D-E62F-41CD-AE77-BA4D10B23B8C}" srcOrd="0" destOrd="0" presId="urn:microsoft.com/office/officeart/2008/layout/VerticalCurvedList"/>
    <dgm:cxn modelId="{828F735E-5623-4274-B080-EE8011C2AFFF}" type="presOf" srcId="{54457995-90B7-4E67-A2F2-B41EBA5CAB44}" destId="{C4657284-5E33-450C-A374-533BDE022AC3}" srcOrd="0" destOrd="0" presId="urn:microsoft.com/office/officeart/2008/layout/VerticalCurvedList"/>
    <dgm:cxn modelId="{AF8A6713-0205-49F5-A258-7193662A1A73}" srcId="{5CF58D37-97BD-46F9-A5A5-D59A9E39AC13}" destId="{E69C5995-ED83-41C0-9240-90AC3938301A}" srcOrd="2" destOrd="0" parTransId="{923BF1D0-DB09-42B3-B813-24669C429E6B}" sibTransId="{0C9BB323-C797-4964-B97D-6039322BA033}"/>
    <dgm:cxn modelId="{BB989843-6A8C-4A60-BB35-EA4DEE6641DB}" type="presOf" srcId="{E69C5995-ED83-41C0-9240-90AC3938301A}" destId="{B1C40422-617D-42CD-86C9-E1884A5559DA}" srcOrd="0" destOrd="0" presId="urn:microsoft.com/office/officeart/2008/layout/VerticalCurvedList"/>
    <dgm:cxn modelId="{0ADC296D-6320-4C14-A552-C89856D1409D}" type="presOf" srcId="{E91C2101-C090-4865-B660-898C2469F478}" destId="{28EB53A5-2826-4F00-9472-F00F5D07B9A9}" srcOrd="0" destOrd="0" presId="urn:microsoft.com/office/officeart/2008/layout/VerticalCurvedList"/>
    <dgm:cxn modelId="{CB1A4EDE-895A-4A69-9B0A-863151D315D2}" type="presParOf" srcId="{9B04D41D-E62F-41CD-AE77-BA4D10B23B8C}" destId="{2119227D-FB30-471D-8E9C-FBE2FA7A0167}" srcOrd="0" destOrd="0" presId="urn:microsoft.com/office/officeart/2008/layout/VerticalCurvedList"/>
    <dgm:cxn modelId="{38397384-595A-4DDA-B5F8-DBDC1FB2FC5A}" type="presParOf" srcId="{2119227D-FB30-471D-8E9C-FBE2FA7A0167}" destId="{B20D74CE-32EE-4FBF-AF55-EC6BFE542D17}" srcOrd="0" destOrd="0" presId="urn:microsoft.com/office/officeart/2008/layout/VerticalCurvedList"/>
    <dgm:cxn modelId="{42F222D9-9864-4BFC-AAFF-DC9EFC3F471E}" type="presParOf" srcId="{B20D74CE-32EE-4FBF-AF55-EC6BFE542D17}" destId="{4EFB3DC4-90FD-473F-9DAE-5C1183111B7F}" srcOrd="0" destOrd="0" presId="urn:microsoft.com/office/officeart/2008/layout/VerticalCurvedList"/>
    <dgm:cxn modelId="{EBA141AF-114C-400B-96EA-FD114D554D4F}" type="presParOf" srcId="{B20D74CE-32EE-4FBF-AF55-EC6BFE542D17}" destId="{C4657284-5E33-450C-A374-533BDE022AC3}" srcOrd="1" destOrd="0" presId="urn:microsoft.com/office/officeart/2008/layout/VerticalCurvedList"/>
    <dgm:cxn modelId="{936C2CE9-0BE8-4BA5-8BE6-5F38D54542CE}" type="presParOf" srcId="{B20D74CE-32EE-4FBF-AF55-EC6BFE542D17}" destId="{701E9454-B896-430B-B93E-2CF2C8B6EF47}" srcOrd="2" destOrd="0" presId="urn:microsoft.com/office/officeart/2008/layout/VerticalCurvedList"/>
    <dgm:cxn modelId="{EDAC6EBC-57D1-4DEC-A455-C429C928EEE8}" type="presParOf" srcId="{B20D74CE-32EE-4FBF-AF55-EC6BFE542D17}" destId="{32861F61-E31B-403D-8D7A-839F01189BEF}" srcOrd="3" destOrd="0" presId="urn:microsoft.com/office/officeart/2008/layout/VerticalCurvedList"/>
    <dgm:cxn modelId="{B6862D46-50EB-41FA-8961-9E7A9A2552CD}" type="presParOf" srcId="{2119227D-FB30-471D-8E9C-FBE2FA7A0167}" destId="{28EB53A5-2826-4F00-9472-F00F5D07B9A9}" srcOrd="1" destOrd="0" presId="urn:microsoft.com/office/officeart/2008/layout/VerticalCurvedList"/>
    <dgm:cxn modelId="{139FE2DA-8647-4325-A6EE-A29F6F89F1A0}" type="presParOf" srcId="{2119227D-FB30-471D-8E9C-FBE2FA7A0167}" destId="{502B6095-EB61-4D5F-BC8A-FBF4A9E337BD}" srcOrd="2" destOrd="0" presId="urn:microsoft.com/office/officeart/2008/layout/VerticalCurvedList"/>
    <dgm:cxn modelId="{8858DAAD-AC5F-4C6C-A427-75DB6162F3BF}" type="presParOf" srcId="{502B6095-EB61-4D5F-BC8A-FBF4A9E337BD}" destId="{710F17C9-A60C-4CCC-8B2B-0DA4A42B5B8F}" srcOrd="0" destOrd="0" presId="urn:microsoft.com/office/officeart/2008/layout/VerticalCurvedList"/>
    <dgm:cxn modelId="{13452158-EEE9-4F70-BFFF-E2EF921CE187}" type="presParOf" srcId="{2119227D-FB30-471D-8E9C-FBE2FA7A0167}" destId="{55608086-643E-4913-8168-001F18764E33}" srcOrd="3" destOrd="0" presId="urn:microsoft.com/office/officeart/2008/layout/VerticalCurvedList"/>
    <dgm:cxn modelId="{0945E538-E6DA-419A-803F-7344D7BFB90D}" type="presParOf" srcId="{2119227D-FB30-471D-8E9C-FBE2FA7A0167}" destId="{E1C943CF-F10E-4B43-A581-C3F47DC831C3}" srcOrd="4" destOrd="0" presId="urn:microsoft.com/office/officeart/2008/layout/VerticalCurvedList"/>
    <dgm:cxn modelId="{E43DDF54-3FFF-4252-8FE7-AD4E0F6F5A21}" type="presParOf" srcId="{E1C943CF-F10E-4B43-A581-C3F47DC831C3}" destId="{61065620-4723-4E11-8271-E45D4CAFE188}" srcOrd="0" destOrd="0" presId="urn:microsoft.com/office/officeart/2008/layout/VerticalCurvedList"/>
    <dgm:cxn modelId="{5833EFA0-D728-41AA-A847-B6C20457DB77}" type="presParOf" srcId="{2119227D-FB30-471D-8E9C-FBE2FA7A0167}" destId="{B1C40422-617D-42CD-86C9-E1884A5559DA}" srcOrd="5" destOrd="0" presId="urn:microsoft.com/office/officeart/2008/layout/VerticalCurvedList"/>
    <dgm:cxn modelId="{4E28147A-01A6-4DBB-A002-87F52F6D78D8}" type="presParOf" srcId="{2119227D-FB30-471D-8E9C-FBE2FA7A0167}" destId="{A944A7B0-9A89-4F4A-803F-9CF08AD1174F}" srcOrd="6" destOrd="0" presId="urn:microsoft.com/office/officeart/2008/layout/VerticalCurvedList"/>
    <dgm:cxn modelId="{C1EC83EC-B1B2-4686-9D32-A4B30066A5F6}" type="presParOf" srcId="{A944A7B0-9A89-4F4A-803F-9CF08AD1174F}" destId="{5D428BF3-3C48-4963-82E6-3B66AC58F2D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CF58D37-97BD-46F9-A5A5-D59A9E39AC1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E91C2101-C090-4865-B660-898C2469F478}">
      <dgm:prSet custT="1"/>
      <dgm:spPr/>
      <dgm:t>
        <a:bodyPr/>
        <a:lstStyle/>
        <a:p>
          <a:r>
            <a:rPr lang="en-US" sz="2800" b="1" dirty="0" smtClean="0"/>
            <a:t>Improving the visualization</a:t>
          </a:r>
          <a:endParaRPr lang="en-US" sz="2800" b="1" dirty="0"/>
        </a:p>
      </dgm:t>
    </dgm:pt>
    <dgm:pt modelId="{F38E669A-5290-4965-8233-8EC1EDA1068D}" type="parTrans" cxnId="{800031AD-8F77-402B-A380-9423C202F212}">
      <dgm:prSet/>
      <dgm:spPr/>
      <dgm:t>
        <a:bodyPr/>
        <a:lstStyle/>
        <a:p>
          <a:endParaRPr lang="en-US" sz="2000" b="1"/>
        </a:p>
      </dgm:t>
    </dgm:pt>
    <dgm:pt modelId="{54457995-90B7-4E67-A2F2-B41EBA5CAB44}" type="sibTrans" cxnId="{800031AD-8F77-402B-A380-9423C202F212}">
      <dgm:prSet/>
      <dgm:spPr/>
      <dgm:t>
        <a:bodyPr/>
        <a:lstStyle/>
        <a:p>
          <a:endParaRPr lang="en-US" sz="2000" b="1"/>
        </a:p>
      </dgm:t>
    </dgm:pt>
    <dgm:pt modelId="{ED9E5176-73BF-468F-A33D-24F5964EC497}">
      <dgm:prSet custT="1"/>
      <dgm:spPr/>
      <dgm:t>
        <a:bodyPr/>
        <a:lstStyle/>
        <a:p>
          <a:r>
            <a:rPr lang="en-US" sz="2800" b="1" dirty="0" smtClean="0"/>
            <a:t>Data analysis</a:t>
          </a:r>
          <a:endParaRPr lang="en-US" sz="2800" b="1" dirty="0"/>
        </a:p>
      </dgm:t>
    </dgm:pt>
    <dgm:pt modelId="{EA6B429D-6986-4722-B704-AC453EE8293D}" type="parTrans" cxnId="{62C9793F-3576-4FC1-B212-FBADACDF2A39}">
      <dgm:prSet/>
      <dgm:spPr/>
      <dgm:t>
        <a:bodyPr/>
        <a:lstStyle/>
        <a:p>
          <a:endParaRPr lang="en-US" sz="2000" b="1"/>
        </a:p>
      </dgm:t>
    </dgm:pt>
    <dgm:pt modelId="{B7F6B6B0-B7A3-4AB9-BC8B-4F46CE43B06B}" type="sibTrans" cxnId="{62C9793F-3576-4FC1-B212-FBADACDF2A39}">
      <dgm:prSet/>
      <dgm:spPr/>
      <dgm:t>
        <a:bodyPr/>
        <a:lstStyle/>
        <a:p>
          <a:endParaRPr lang="en-US" sz="2000" b="1"/>
        </a:p>
      </dgm:t>
    </dgm:pt>
    <dgm:pt modelId="{E69C5995-ED83-41C0-9240-90AC3938301A}">
      <dgm:prSet custT="1"/>
      <dgm:spPr/>
      <dgm:t>
        <a:bodyPr/>
        <a:lstStyle/>
        <a:p>
          <a:r>
            <a:rPr lang="en-US" sz="2800" b="1" dirty="0" smtClean="0"/>
            <a:t>Extend the data to other universities in Illinois and in the States </a:t>
          </a:r>
          <a:endParaRPr lang="en-US" sz="2800" b="1" dirty="0"/>
        </a:p>
      </dgm:t>
    </dgm:pt>
    <dgm:pt modelId="{0C9BB323-C797-4964-B97D-6039322BA033}" type="sibTrans" cxnId="{AF8A6713-0205-49F5-A258-7193662A1A73}">
      <dgm:prSet/>
      <dgm:spPr/>
      <dgm:t>
        <a:bodyPr/>
        <a:lstStyle/>
        <a:p>
          <a:endParaRPr lang="en-US" sz="2000" b="1"/>
        </a:p>
      </dgm:t>
    </dgm:pt>
    <dgm:pt modelId="{923BF1D0-DB09-42B3-B813-24669C429E6B}" type="parTrans" cxnId="{AF8A6713-0205-49F5-A258-7193662A1A73}">
      <dgm:prSet/>
      <dgm:spPr/>
      <dgm:t>
        <a:bodyPr/>
        <a:lstStyle/>
        <a:p>
          <a:endParaRPr lang="en-US" sz="2000" b="1"/>
        </a:p>
      </dgm:t>
    </dgm:pt>
    <dgm:pt modelId="{9B04D41D-E62F-41CD-AE77-BA4D10B23B8C}" type="pres">
      <dgm:prSet presAssocID="{5CF58D37-97BD-46F9-A5A5-D59A9E39AC1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119227D-FB30-471D-8E9C-FBE2FA7A0167}" type="pres">
      <dgm:prSet presAssocID="{5CF58D37-97BD-46F9-A5A5-D59A9E39AC13}" presName="Name1" presStyleCnt="0"/>
      <dgm:spPr/>
    </dgm:pt>
    <dgm:pt modelId="{B20D74CE-32EE-4FBF-AF55-EC6BFE542D17}" type="pres">
      <dgm:prSet presAssocID="{5CF58D37-97BD-46F9-A5A5-D59A9E39AC13}" presName="cycle" presStyleCnt="0"/>
      <dgm:spPr/>
    </dgm:pt>
    <dgm:pt modelId="{4EFB3DC4-90FD-473F-9DAE-5C1183111B7F}" type="pres">
      <dgm:prSet presAssocID="{5CF58D37-97BD-46F9-A5A5-D59A9E39AC13}" presName="srcNode" presStyleLbl="node1" presStyleIdx="0" presStyleCnt="3"/>
      <dgm:spPr/>
    </dgm:pt>
    <dgm:pt modelId="{C4657284-5E33-450C-A374-533BDE022AC3}" type="pres">
      <dgm:prSet presAssocID="{5CF58D37-97BD-46F9-A5A5-D59A9E39AC13}" presName="conn" presStyleLbl="parChTrans1D2" presStyleIdx="0" presStyleCnt="1"/>
      <dgm:spPr/>
      <dgm:t>
        <a:bodyPr/>
        <a:lstStyle/>
        <a:p>
          <a:endParaRPr lang="en-US"/>
        </a:p>
      </dgm:t>
    </dgm:pt>
    <dgm:pt modelId="{701E9454-B896-430B-B93E-2CF2C8B6EF47}" type="pres">
      <dgm:prSet presAssocID="{5CF58D37-97BD-46F9-A5A5-D59A9E39AC13}" presName="extraNode" presStyleLbl="node1" presStyleIdx="0" presStyleCnt="3"/>
      <dgm:spPr/>
    </dgm:pt>
    <dgm:pt modelId="{32861F61-E31B-403D-8D7A-839F01189BEF}" type="pres">
      <dgm:prSet presAssocID="{5CF58D37-97BD-46F9-A5A5-D59A9E39AC13}" presName="dstNode" presStyleLbl="node1" presStyleIdx="0" presStyleCnt="3"/>
      <dgm:spPr/>
    </dgm:pt>
    <dgm:pt modelId="{28EB53A5-2826-4F00-9472-F00F5D07B9A9}" type="pres">
      <dgm:prSet presAssocID="{E91C2101-C090-4865-B660-898C2469F47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B6095-EB61-4D5F-BC8A-FBF4A9E337BD}" type="pres">
      <dgm:prSet presAssocID="{E91C2101-C090-4865-B660-898C2469F478}" presName="accent_1" presStyleCnt="0"/>
      <dgm:spPr/>
    </dgm:pt>
    <dgm:pt modelId="{710F17C9-A60C-4CCC-8B2B-0DA4A42B5B8F}" type="pres">
      <dgm:prSet presAssocID="{E91C2101-C090-4865-B660-898C2469F478}" presName="accentRepeatNode" presStyleLbl="solidFgAcc1" presStyleIdx="0" presStyleCnt="3"/>
      <dgm:spPr/>
    </dgm:pt>
    <dgm:pt modelId="{55608086-643E-4913-8168-001F18764E33}" type="pres">
      <dgm:prSet presAssocID="{ED9E5176-73BF-468F-A33D-24F5964EC49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943CF-F10E-4B43-A581-C3F47DC831C3}" type="pres">
      <dgm:prSet presAssocID="{ED9E5176-73BF-468F-A33D-24F5964EC497}" presName="accent_2" presStyleCnt="0"/>
      <dgm:spPr/>
    </dgm:pt>
    <dgm:pt modelId="{61065620-4723-4E11-8271-E45D4CAFE188}" type="pres">
      <dgm:prSet presAssocID="{ED9E5176-73BF-468F-A33D-24F5964EC497}" presName="accentRepeatNode" presStyleLbl="solidFgAcc1" presStyleIdx="1" presStyleCnt="3"/>
      <dgm:spPr/>
    </dgm:pt>
    <dgm:pt modelId="{B1C40422-617D-42CD-86C9-E1884A5559DA}" type="pres">
      <dgm:prSet presAssocID="{E69C5995-ED83-41C0-9240-90AC3938301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4A7B0-9A89-4F4A-803F-9CF08AD1174F}" type="pres">
      <dgm:prSet presAssocID="{E69C5995-ED83-41C0-9240-90AC3938301A}" presName="accent_3" presStyleCnt="0"/>
      <dgm:spPr/>
    </dgm:pt>
    <dgm:pt modelId="{5D428BF3-3C48-4963-82E6-3B66AC58F2DF}" type="pres">
      <dgm:prSet presAssocID="{E69C5995-ED83-41C0-9240-90AC3938301A}" presName="accentRepeatNode" presStyleLbl="solidFgAcc1" presStyleIdx="2" presStyleCnt="3"/>
      <dgm:spPr/>
    </dgm:pt>
  </dgm:ptLst>
  <dgm:cxnLst>
    <dgm:cxn modelId="{F1E6C74A-B51A-436B-9FBB-656A989D775B}" type="presOf" srcId="{ED9E5176-73BF-468F-A33D-24F5964EC497}" destId="{55608086-643E-4913-8168-001F18764E33}" srcOrd="0" destOrd="0" presId="urn:microsoft.com/office/officeart/2008/layout/VerticalCurvedList"/>
    <dgm:cxn modelId="{800031AD-8F77-402B-A380-9423C202F212}" srcId="{5CF58D37-97BD-46F9-A5A5-D59A9E39AC13}" destId="{E91C2101-C090-4865-B660-898C2469F478}" srcOrd="0" destOrd="0" parTransId="{F38E669A-5290-4965-8233-8EC1EDA1068D}" sibTransId="{54457995-90B7-4E67-A2F2-B41EBA5CAB44}"/>
    <dgm:cxn modelId="{62C9793F-3576-4FC1-B212-FBADACDF2A39}" srcId="{5CF58D37-97BD-46F9-A5A5-D59A9E39AC13}" destId="{ED9E5176-73BF-468F-A33D-24F5964EC497}" srcOrd="1" destOrd="0" parTransId="{EA6B429D-6986-4722-B704-AC453EE8293D}" sibTransId="{B7F6B6B0-B7A3-4AB9-BC8B-4F46CE43B06B}"/>
    <dgm:cxn modelId="{253223DF-D610-4638-A441-9A69D38A5D38}" type="presOf" srcId="{E91C2101-C090-4865-B660-898C2469F478}" destId="{28EB53A5-2826-4F00-9472-F00F5D07B9A9}" srcOrd="0" destOrd="0" presId="urn:microsoft.com/office/officeart/2008/layout/VerticalCurvedList"/>
    <dgm:cxn modelId="{73DC3633-A03E-4C58-B4A0-4C8B38D54D3E}" type="presOf" srcId="{5CF58D37-97BD-46F9-A5A5-D59A9E39AC13}" destId="{9B04D41D-E62F-41CD-AE77-BA4D10B23B8C}" srcOrd="0" destOrd="0" presId="urn:microsoft.com/office/officeart/2008/layout/VerticalCurvedList"/>
    <dgm:cxn modelId="{E489C71E-F5FD-4BC6-BE23-92EA20A85C2D}" type="presOf" srcId="{54457995-90B7-4E67-A2F2-B41EBA5CAB44}" destId="{C4657284-5E33-450C-A374-533BDE022AC3}" srcOrd="0" destOrd="0" presId="urn:microsoft.com/office/officeart/2008/layout/VerticalCurvedList"/>
    <dgm:cxn modelId="{AF8A6713-0205-49F5-A258-7193662A1A73}" srcId="{5CF58D37-97BD-46F9-A5A5-D59A9E39AC13}" destId="{E69C5995-ED83-41C0-9240-90AC3938301A}" srcOrd="2" destOrd="0" parTransId="{923BF1D0-DB09-42B3-B813-24669C429E6B}" sibTransId="{0C9BB323-C797-4964-B97D-6039322BA033}"/>
    <dgm:cxn modelId="{6786C4B7-4354-49DA-9677-0606552D2931}" type="presOf" srcId="{E69C5995-ED83-41C0-9240-90AC3938301A}" destId="{B1C40422-617D-42CD-86C9-E1884A5559DA}" srcOrd="0" destOrd="0" presId="urn:microsoft.com/office/officeart/2008/layout/VerticalCurvedList"/>
    <dgm:cxn modelId="{26BC4A8E-0CCA-4FD7-93A5-89C0081E1325}" type="presParOf" srcId="{9B04D41D-E62F-41CD-AE77-BA4D10B23B8C}" destId="{2119227D-FB30-471D-8E9C-FBE2FA7A0167}" srcOrd="0" destOrd="0" presId="urn:microsoft.com/office/officeart/2008/layout/VerticalCurvedList"/>
    <dgm:cxn modelId="{F9EA2D7A-B597-465B-A092-6F8BCAA2AC14}" type="presParOf" srcId="{2119227D-FB30-471D-8E9C-FBE2FA7A0167}" destId="{B20D74CE-32EE-4FBF-AF55-EC6BFE542D17}" srcOrd="0" destOrd="0" presId="urn:microsoft.com/office/officeart/2008/layout/VerticalCurvedList"/>
    <dgm:cxn modelId="{ED545583-00B3-4C75-99BE-419BE30D8DFE}" type="presParOf" srcId="{B20D74CE-32EE-4FBF-AF55-EC6BFE542D17}" destId="{4EFB3DC4-90FD-473F-9DAE-5C1183111B7F}" srcOrd="0" destOrd="0" presId="urn:microsoft.com/office/officeart/2008/layout/VerticalCurvedList"/>
    <dgm:cxn modelId="{2677A14A-8C11-4AD0-B3DB-EE0E05046376}" type="presParOf" srcId="{B20D74CE-32EE-4FBF-AF55-EC6BFE542D17}" destId="{C4657284-5E33-450C-A374-533BDE022AC3}" srcOrd="1" destOrd="0" presId="urn:microsoft.com/office/officeart/2008/layout/VerticalCurvedList"/>
    <dgm:cxn modelId="{8D70ABB3-81DF-4AB5-8D1B-1967C913206C}" type="presParOf" srcId="{B20D74CE-32EE-4FBF-AF55-EC6BFE542D17}" destId="{701E9454-B896-430B-B93E-2CF2C8B6EF47}" srcOrd="2" destOrd="0" presId="urn:microsoft.com/office/officeart/2008/layout/VerticalCurvedList"/>
    <dgm:cxn modelId="{3181491C-5043-4A98-A0CD-6671857F15A7}" type="presParOf" srcId="{B20D74CE-32EE-4FBF-AF55-EC6BFE542D17}" destId="{32861F61-E31B-403D-8D7A-839F01189BEF}" srcOrd="3" destOrd="0" presId="urn:microsoft.com/office/officeart/2008/layout/VerticalCurvedList"/>
    <dgm:cxn modelId="{D326986E-3DFD-4ED7-8F51-9AA0A1DCBAD1}" type="presParOf" srcId="{2119227D-FB30-471D-8E9C-FBE2FA7A0167}" destId="{28EB53A5-2826-4F00-9472-F00F5D07B9A9}" srcOrd="1" destOrd="0" presId="urn:microsoft.com/office/officeart/2008/layout/VerticalCurvedList"/>
    <dgm:cxn modelId="{5B58C565-5771-4E7D-8195-9A241B778FEE}" type="presParOf" srcId="{2119227D-FB30-471D-8E9C-FBE2FA7A0167}" destId="{502B6095-EB61-4D5F-BC8A-FBF4A9E337BD}" srcOrd="2" destOrd="0" presId="urn:microsoft.com/office/officeart/2008/layout/VerticalCurvedList"/>
    <dgm:cxn modelId="{3BD84035-3EC2-4CA7-BD83-1F8FCD943F83}" type="presParOf" srcId="{502B6095-EB61-4D5F-BC8A-FBF4A9E337BD}" destId="{710F17C9-A60C-4CCC-8B2B-0DA4A42B5B8F}" srcOrd="0" destOrd="0" presId="urn:microsoft.com/office/officeart/2008/layout/VerticalCurvedList"/>
    <dgm:cxn modelId="{F2625D66-64DF-45D5-AE7E-FF2BDBE47208}" type="presParOf" srcId="{2119227D-FB30-471D-8E9C-FBE2FA7A0167}" destId="{55608086-643E-4913-8168-001F18764E33}" srcOrd="3" destOrd="0" presId="urn:microsoft.com/office/officeart/2008/layout/VerticalCurvedList"/>
    <dgm:cxn modelId="{FE8EE67F-84BE-4245-AE03-74FFFBBEC302}" type="presParOf" srcId="{2119227D-FB30-471D-8E9C-FBE2FA7A0167}" destId="{E1C943CF-F10E-4B43-A581-C3F47DC831C3}" srcOrd="4" destOrd="0" presId="urn:microsoft.com/office/officeart/2008/layout/VerticalCurvedList"/>
    <dgm:cxn modelId="{9F3952C5-09CA-4955-834D-45F0D3B39E04}" type="presParOf" srcId="{E1C943CF-F10E-4B43-A581-C3F47DC831C3}" destId="{61065620-4723-4E11-8271-E45D4CAFE188}" srcOrd="0" destOrd="0" presId="urn:microsoft.com/office/officeart/2008/layout/VerticalCurvedList"/>
    <dgm:cxn modelId="{D030E10D-CE0E-4D76-839F-B4578DD9892C}" type="presParOf" srcId="{2119227D-FB30-471D-8E9C-FBE2FA7A0167}" destId="{B1C40422-617D-42CD-86C9-E1884A5559DA}" srcOrd="5" destOrd="0" presId="urn:microsoft.com/office/officeart/2008/layout/VerticalCurvedList"/>
    <dgm:cxn modelId="{74B8718C-867B-4D61-B343-3ED77F7F28E7}" type="presParOf" srcId="{2119227D-FB30-471D-8E9C-FBE2FA7A0167}" destId="{A944A7B0-9A89-4F4A-803F-9CF08AD1174F}" srcOrd="6" destOrd="0" presId="urn:microsoft.com/office/officeart/2008/layout/VerticalCurvedList"/>
    <dgm:cxn modelId="{6F35907B-47D8-42A0-ACA6-C7916CE27551}" type="presParOf" srcId="{A944A7B0-9A89-4F4A-803F-9CF08AD1174F}" destId="{5D428BF3-3C48-4963-82E6-3B66AC58F2D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044031-F4EB-44EB-91EA-BFFC95BAF14F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A80EF95E-C756-481A-8B2B-EB2B9462464B}">
      <dgm:prSet custT="1"/>
      <dgm:spPr/>
      <dgm:t>
        <a:bodyPr anchor="ctr"/>
        <a:lstStyle/>
        <a:p>
          <a:pPr algn="ctr"/>
          <a:r>
            <a:rPr lang="en-US" sz="2400" dirty="0"/>
            <a:t>Data </a:t>
          </a:r>
          <a:r>
            <a:rPr lang="en-US" sz="2400" dirty="0" smtClean="0"/>
            <a:t>Collection</a:t>
          </a:r>
          <a:endParaRPr lang="en-US" sz="2400" dirty="0"/>
        </a:p>
      </dgm:t>
    </dgm:pt>
    <dgm:pt modelId="{04C22FE4-E0D1-4B10-ADA0-1C83A00D08CD}" type="parTrans" cxnId="{E13E271B-441F-40C9-8EA5-4D130D155240}">
      <dgm:prSet/>
      <dgm:spPr/>
      <dgm:t>
        <a:bodyPr/>
        <a:lstStyle/>
        <a:p>
          <a:endParaRPr lang="en-US"/>
        </a:p>
      </dgm:t>
    </dgm:pt>
    <dgm:pt modelId="{2DEFFC35-BD22-4A41-8FD3-F290532CC007}" type="sibTrans" cxnId="{E13E271B-441F-40C9-8EA5-4D130D155240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A66C416F-ADCB-47FC-BA66-866F48F23971}">
      <dgm:prSet custT="1"/>
      <dgm:spPr/>
      <dgm:t>
        <a:bodyPr anchor="ctr"/>
        <a:lstStyle/>
        <a:p>
          <a:pPr algn="ctr"/>
          <a:r>
            <a:rPr lang="en-US" sz="2400" dirty="0"/>
            <a:t>Data Cleaning</a:t>
          </a:r>
        </a:p>
      </dgm:t>
    </dgm:pt>
    <dgm:pt modelId="{4BBA55C8-B4EF-4AD1-B558-06215DF694A2}" type="parTrans" cxnId="{DFFA1A8F-40A8-4C45-9997-B4DCFA9510D4}">
      <dgm:prSet/>
      <dgm:spPr/>
      <dgm:t>
        <a:bodyPr/>
        <a:lstStyle/>
        <a:p>
          <a:endParaRPr lang="en-US"/>
        </a:p>
      </dgm:t>
    </dgm:pt>
    <dgm:pt modelId="{B3A0CF1D-2DB7-46A8-AC16-1A07030E6A5D}" type="sibTrans" cxnId="{DFFA1A8F-40A8-4C45-9997-B4DCFA9510D4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89D4D02D-5540-48FA-AC19-20265D535E9B}">
      <dgm:prSet custT="1"/>
      <dgm:spPr/>
      <dgm:t>
        <a:bodyPr/>
        <a:lstStyle/>
        <a:p>
          <a:pPr algn="ctr"/>
          <a:r>
            <a:rPr lang="en-US" sz="2400" dirty="0"/>
            <a:t>Data Visualization</a:t>
          </a:r>
        </a:p>
      </dgm:t>
    </dgm:pt>
    <dgm:pt modelId="{C0F4A364-D399-418A-A982-A1FDE2ECFFFE}" type="parTrans" cxnId="{D8EB3906-81C4-4F35-91B4-F9E7DC6C8358}">
      <dgm:prSet/>
      <dgm:spPr/>
      <dgm:t>
        <a:bodyPr/>
        <a:lstStyle/>
        <a:p>
          <a:endParaRPr lang="en-US"/>
        </a:p>
      </dgm:t>
    </dgm:pt>
    <dgm:pt modelId="{CC6263F9-F01C-4774-96CC-119ADAC5E93B}" type="sibTrans" cxnId="{D8EB3906-81C4-4F35-91B4-F9E7DC6C835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755C6D3-0502-4F20-B824-EDF64511D0D9}" type="pres">
      <dgm:prSet presAssocID="{96044031-F4EB-44EB-91EA-BFFC95BAF14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0258C2-6867-4BA5-922D-DC8C2EEB7C12}" type="pres">
      <dgm:prSet presAssocID="{A80EF95E-C756-481A-8B2B-EB2B9462464B}" presName="compositeNode" presStyleCnt="0"/>
      <dgm:spPr/>
    </dgm:pt>
    <dgm:pt modelId="{5C7D31A6-D119-4315-8D54-DC7F6096774A}" type="pres">
      <dgm:prSet presAssocID="{A80EF95E-C756-481A-8B2B-EB2B9462464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D5816DE-7030-4EDD-B39B-A889031E15A3}" type="pres">
      <dgm:prSet presAssocID="{A80EF95E-C756-481A-8B2B-EB2B9462464B}" presName="parSh" presStyleCnt="0"/>
      <dgm:spPr/>
    </dgm:pt>
    <dgm:pt modelId="{EA33FB56-EB63-407C-8CF6-9250B47A1353}" type="pres">
      <dgm:prSet presAssocID="{A80EF95E-C756-481A-8B2B-EB2B9462464B}" presName="lineNode" presStyleLbl="alignAccFollowNode1" presStyleIdx="0" presStyleCnt="9"/>
      <dgm:spPr/>
    </dgm:pt>
    <dgm:pt modelId="{6405E02B-D864-43A9-A7BE-7BA4F939D637}" type="pres">
      <dgm:prSet presAssocID="{A80EF95E-C756-481A-8B2B-EB2B9462464B}" presName="lineArrowNode" presStyleLbl="alignAccFollowNode1" presStyleIdx="1" presStyleCnt="9"/>
      <dgm:spPr/>
    </dgm:pt>
    <dgm:pt modelId="{D6D486F1-FA6E-4675-B65F-A89F4CE93D76}" type="pres">
      <dgm:prSet presAssocID="{2DEFFC35-BD22-4A41-8FD3-F290532CC007}" presName="sibTransNodeCircle" presStyleLbl="alignNode1" presStyleIdx="0" presStyleCnt="3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94F2620E-F094-4DD8-911F-741B7A48AB58}" type="pres">
      <dgm:prSet presAssocID="{2DEFFC35-BD22-4A41-8FD3-F290532CC007}" presName="spacerBetweenCircleAndCallout" presStyleCnt="0">
        <dgm:presLayoutVars/>
      </dgm:prSet>
      <dgm:spPr/>
    </dgm:pt>
    <dgm:pt modelId="{F241D08A-682A-43F3-ABBC-B53B77849EBD}" type="pres">
      <dgm:prSet presAssocID="{A80EF95E-C756-481A-8B2B-EB2B9462464B}" presName="nodeText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966DD-BBAA-479E-AD54-C49454A1AEBA}" type="pres">
      <dgm:prSet presAssocID="{2DEFFC35-BD22-4A41-8FD3-F290532CC007}" presName="sibTransComposite" presStyleCnt="0"/>
      <dgm:spPr/>
    </dgm:pt>
    <dgm:pt modelId="{49B799F8-9056-4501-B2AD-74A73527DA0F}" type="pres">
      <dgm:prSet presAssocID="{A66C416F-ADCB-47FC-BA66-866F48F23971}" presName="compositeNode" presStyleCnt="0"/>
      <dgm:spPr/>
    </dgm:pt>
    <dgm:pt modelId="{AD16B106-F047-427C-AF42-CACD572DAB5C}" type="pres">
      <dgm:prSet presAssocID="{A66C416F-ADCB-47FC-BA66-866F48F2397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E5183A5-192A-4840-BD18-3FA870FB5559}" type="pres">
      <dgm:prSet presAssocID="{A66C416F-ADCB-47FC-BA66-866F48F23971}" presName="parSh" presStyleCnt="0"/>
      <dgm:spPr/>
    </dgm:pt>
    <dgm:pt modelId="{AF67F4BD-C7E9-4E23-B9CD-C007E93918CB}" type="pres">
      <dgm:prSet presAssocID="{A66C416F-ADCB-47FC-BA66-866F48F23971}" presName="lineNode" presStyleLbl="alignAccFollowNode1" presStyleIdx="3" presStyleCnt="9"/>
      <dgm:spPr/>
    </dgm:pt>
    <dgm:pt modelId="{0D06C3D7-4ECE-4BAC-AA97-09D68FFA7F03}" type="pres">
      <dgm:prSet presAssocID="{A66C416F-ADCB-47FC-BA66-866F48F23971}" presName="lineArrowNode" presStyleLbl="alignAccFollowNode1" presStyleIdx="4" presStyleCnt="9"/>
      <dgm:spPr/>
    </dgm:pt>
    <dgm:pt modelId="{96EA2D9B-146E-496A-A497-8484ABFC50A7}" type="pres">
      <dgm:prSet presAssocID="{B3A0CF1D-2DB7-46A8-AC16-1A07030E6A5D}" presName="sibTransNodeCircle" presStyleLbl="alignNode1" presStyleIdx="1" presStyleCnt="3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3C7E2DE6-7842-4563-B7DA-600FAA43270C}" type="pres">
      <dgm:prSet presAssocID="{B3A0CF1D-2DB7-46A8-AC16-1A07030E6A5D}" presName="spacerBetweenCircleAndCallout" presStyleCnt="0">
        <dgm:presLayoutVars/>
      </dgm:prSet>
      <dgm:spPr/>
    </dgm:pt>
    <dgm:pt modelId="{9F6DFFEB-2E54-4BC8-9622-0221AA3B88F7}" type="pres">
      <dgm:prSet presAssocID="{A66C416F-ADCB-47FC-BA66-866F48F23971}" presName="nodeText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98E098-DCA1-421A-AE34-6FC4A2CE4E5E}" type="pres">
      <dgm:prSet presAssocID="{B3A0CF1D-2DB7-46A8-AC16-1A07030E6A5D}" presName="sibTransComposite" presStyleCnt="0"/>
      <dgm:spPr/>
    </dgm:pt>
    <dgm:pt modelId="{25378A23-1C15-4525-B227-73EAC1F4DF95}" type="pres">
      <dgm:prSet presAssocID="{89D4D02D-5540-48FA-AC19-20265D535E9B}" presName="compositeNode" presStyleCnt="0"/>
      <dgm:spPr/>
    </dgm:pt>
    <dgm:pt modelId="{838D59A6-E084-4599-A33A-E08E9145F593}" type="pres">
      <dgm:prSet presAssocID="{89D4D02D-5540-48FA-AC19-20265D535E9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A3EE95E-73F7-4BBB-A24E-BF71B30341A3}" type="pres">
      <dgm:prSet presAssocID="{89D4D02D-5540-48FA-AC19-20265D535E9B}" presName="parSh" presStyleCnt="0"/>
      <dgm:spPr/>
    </dgm:pt>
    <dgm:pt modelId="{FBE47E69-4E1F-47D5-A9B2-0E142F1D89EC}" type="pres">
      <dgm:prSet presAssocID="{89D4D02D-5540-48FA-AC19-20265D535E9B}" presName="lineNode" presStyleLbl="alignAccFollowNode1" presStyleIdx="6" presStyleCnt="9"/>
      <dgm:spPr/>
    </dgm:pt>
    <dgm:pt modelId="{875059E8-181D-46B4-9678-6CE15A035F85}" type="pres">
      <dgm:prSet presAssocID="{89D4D02D-5540-48FA-AC19-20265D535E9B}" presName="lineArrowNode" presStyleLbl="alignAccFollowNode1" presStyleIdx="7" presStyleCnt="9"/>
      <dgm:spPr/>
    </dgm:pt>
    <dgm:pt modelId="{0DD9DC2F-2E90-4BE6-8EE4-C60861FF8284}" type="pres">
      <dgm:prSet presAssocID="{CC6263F9-F01C-4774-96CC-119ADAC5E93B}" presName="sibTransNodeCircle" presStyleLbl="alignNode1" presStyleIdx="2" presStyleCnt="3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F6500CF5-057D-4CEF-AB5C-C9A2C21CE5AB}" type="pres">
      <dgm:prSet presAssocID="{CC6263F9-F01C-4774-96CC-119ADAC5E93B}" presName="spacerBetweenCircleAndCallout" presStyleCnt="0">
        <dgm:presLayoutVars/>
      </dgm:prSet>
      <dgm:spPr/>
    </dgm:pt>
    <dgm:pt modelId="{486B310F-0143-471B-A62C-D5D523AF1B88}" type="pres">
      <dgm:prSet presAssocID="{89D4D02D-5540-48FA-AC19-20265D535E9B}" presName="nodeText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E9CD2F-4DFA-4C13-ADE1-E970A0882820}" type="presOf" srcId="{B3A0CF1D-2DB7-46A8-AC16-1A07030E6A5D}" destId="{96EA2D9B-146E-496A-A497-8484ABFC50A7}" srcOrd="0" destOrd="0" presId="urn:microsoft.com/office/officeart/2016/7/layout/LinearArrowProcessNumbered"/>
    <dgm:cxn modelId="{88D85164-3847-4DF9-AF32-A1BB0D0F5372}" type="presOf" srcId="{A80EF95E-C756-481A-8B2B-EB2B9462464B}" destId="{F241D08A-682A-43F3-ABBC-B53B77849EBD}" srcOrd="0" destOrd="0" presId="urn:microsoft.com/office/officeart/2016/7/layout/LinearArrowProcessNumbered"/>
    <dgm:cxn modelId="{E13E271B-441F-40C9-8EA5-4D130D155240}" srcId="{96044031-F4EB-44EB-91EA-BFFC95BAF14F}" destId="{A80EF95E-C756-481A-8B2B-EB2B9462464B}" srcOrd="0" destOrd="0" parTransId="{04C22FE4-E0D1-4B10-ADA0-1C83A00D08CD}" sibTransId="{2DEFFC35-BD22-4A41-8FD3-F290532CC007}"/>
    <dgm:cxn modelId="{1C5E2BE5-4F0D-4768-BC9E-676CDBC2893F}" type="presOf" srcId="{2DEFFC35-BD22-4A41-8FD3-F290532CC007}" destId="{D6D486F1-FA6E-4675-B65F-A89F4CE93D76}" srcOrd="0" destOrd="0" presId="urn:microsoft.com/office/officeart/2016/7/layout/LinearArrowProcessNumbered"/>
    <dgm:cxn modelId="{D8EB3906-81C4-4F35-91B4-F9E7DC6C8358}" srcId="{96044031-F4EB-44EB-91EA-BFFC95BAF14F}" destId="{89D4D02D-5540-48FA-AC19-20265D535E9B}" srcOrd="2" destOrd="0" parTransId="{C0F4A364-D399-418A-A982-A1FDE2ECFFFE}" sibTransId="{CC6263F9-F01C-4774-96CC-119ADAC5E93B}"/>
    <dgm:cxn modelId="{91C4E248-9A6F-4BAD-A12F-E6CB59539688}" type="presOf" srcId="{89D4D02D-5540-48FA-AC19-20265D535E9B}" destId="{486B310F-0143-471B-A62C-D5D523AF1B88}" srcOrd="0" destOrd="0" presId="urn:microsoft.com/office/officeart/2016/7/layout/LinearArrowProcessNumbered"/>
    <dgm:cxn modelId="{DFFA1A8F-40A8-4C45-9997-B4DCFA9510D4}" srcId="{96044031-F4EB-44EB-91EA-BFFC95BAF14F}" destId="{A66C416F-ADCB-47FC-BA66-866F48F23971}" srcOrd="1" destOrd="0" parTransId="{4BBA55C8-B4EF-4AD1-B558-06215DF694A2}" sibTransId="{B3A0CF1D-2DB7-46A8-AC16-1A07030E6A5D}"/>
    <dgm:cxn modelId="{773ECFB9-933B-4FAE-A2F7-3C504BE5B407}" type="presOf" srcId="{CC6263F9-F01C-4774-96CC-119ADAC5E93B}" destId="{0DD9DC2F-2E90-4BE6-8EE4-C60861FF8284}" srcOrd="0" destOrd="0" presId="urn:microsoft.com/office/officeart/2016/7/layout/LinearArrowProcessNumbered"/>
    <dgm:cxn modelId="{5E904100-C2D9-4123-B4B0-82EBD6ECBE44}" type="presOf" srcId="{96044031-F4EB-44EB-91EA-BFFC95BAF14F}" destId="{A755C6D3-0502-4F20-B824-EDF64511D0D9}" srcOrd="0" destOrd="0" presId="urn:microsoft.com/office/officeart/2016/7/layout/LinearArrowProcessNumbered"/>
    <dgm:cxn modelId="{2254116D-B3D0-48C2-9362-81FC021CA556}" type="presOf" srcId="{A66C416F-ADCB-47FC-BA66-866F48F23971}" destId="{9F6DFFEB-2E54-4BC8-9622-0221AA3B88F7}" srcOrd="0" destOrd="0" presId="urn:microsoft.com/office/officeart/2016/7/layout/LinearArrowProcessNumbered"/>
    <dgm:cxn modelId="{0A7C6F7B-0C1D-4927-A29C-32CDFC3B4CF5}" type="presParOf" srcId="{A755C6D3-0502-4F20-B824-EDF64511D0D9}" destId="{C50258C2-6867-4BA5-922D-DC8C2EEB7C12}" srcOrd="0" destOrd="0" presId="urn:microsoft.com/office/officeart/2016/7/layout/LinearArrowProcessNumbered"/>
    <dgm:cxn modelId="{19D3B3E4-B4DA-4D81-A16E-9BCF59B3B17D}" type="presParOf" srcId="{C50258C2-6867-4BA5-922D-DC8C2EEB7C12}" destId="{5C7D31A6-D119-4315-8D54-DC7F6096774A}" srcOrd="0" destOrd="0" presId="urn:microsoft.com/office/officeart/2016/7/layout/LinearArrowProcessNumbered"/>
    <dgm:cxn modelId="{80E17B06-CC4B-42E1-8329-99F994C905B0}" type="presParOf" srcId="{C50258C2-6867-4BA5-922D-DC8C2EEB7C12}" destId="{ED5816DE-7030-4EDD-B39B-A889031E15A3}" srcOrd="1" destOrd="0" presId="urn:microsoft.com/office/officeart/2016/7/layout/LinearArrowProcessNumbered"/>
    <dgm:cxn modelId="{14DECFC7-D507-4D64-93A3-5C186F37D17D}" type="presParOf" srcId="{ED5816DE-7030-4EDD-B39B-A889031E15A3}" destId="{EA33FB56-EB63-407C-8CF6-9250B47A1353}" srcOrd="0" destOrd="0" presId="urn:microsoft.com/office/officeart/2016/7/layout/LinearArrowProcessNumbered"/>
    <dgm:cxn modelId="{3A64C5D9-55E8-45A5-8462-CE0E7951E426}" type="presParOf" srcId="{ED5816DE-7030-4EDD-B39B-A889031E15A3}" destId="{6405E02B-D864-43A9-A7BE-7BA4F939D637}" srcOrd="1" destOrd="0" presId="urn:microsoft.com/office/officeart/2016/7/layout/LinearArrowProcessNumbered"/>
    <dgm:cxn modelId="{AD5F5F93-DBE8-415E-A9D2-17EFC1B49319}" type="presParOf" srcId="{ED5816DE-7030-4EDD-B39B-A889031E15A3}" destId="{D6D486F1-FA6E-4675-B65F-A89F4CE93D76}" srcOrd="2" destOrd="0" presId="urn:microsoft.com/office/officeart/2016/7/layout/LinearArrowProcessNumbered"/>
    <dgm:cxn modelId="{F81679A8-047E-4DF5-BE65-E0220915E0B8}" type="presParOf" srcId="{ED5816DE-7030-4EDD-B39B-A889031E15A3}" destId="{94F2620E-F094-4DD8-911F-741B7A48AB58}" srcOrd="3" destOrd="0" presId="urn:microsoft.com/office/officeart/2016/7/layout/LinearArrowProcessNumbered"/>
    <dgm:cxn modelId="{D92354AF-107E-4785-93F4-315B3AED90CD}" type="presParOf" srcId="{C50258C2-6867-4BA5-922D-DC8C2EEB7C12}" destId="{F241D08A-682A-43F3-ABBC-B53B77849EBD}" srcOrd="2" destOrd="0" presId="urn:microsoft.com/office/officeart/2016/7/layout/LinearArrowProcessNumbered"/>
    <dgm:cxn modelId="{FA193DB4-2695-4821-A639-8314DB9B763A}" type="presParOf" srcId="{A755C6D3-0502-4F20-B824-EDF64511D0D9}" destId="{7D5966DD-BBAA-479E-AD54-C49454A1AEBA}" srcOrd="1" destOrd="0" presId="urn:microsoft.com/office/officeart/2016/7/layout/LinearArrowProcessNumbered"/>
    <dgm:cxn modelId="{F475F89A-12EE-49C9-96F8-D426AE7707CF}" type="presParOf" srcId="{A755C6D3-0502-4F20-B824-EDF64511D0D9}" destId="{49B799F8-9056-4501-B2AD-74A73527DA0F}" srcOrd="2" destOrd="0" presId="urn:microsoft.com/office/officeart/2016/7/layout/LinearArrowProcessNumbered"/>
    <dgm:cxn modelId="{D0960524-91C2-43C9-B5F9-4F38D445D462}" type="presParOf" srcId="{49B799F8-9056-4501-B2AD-74A73527DA0F}" destId="{AD16B106-F047-427C-AF42-CACD572DAB5C}" srcOrd="0" destOrd="0" presId="urn:microsoft.com/office/officeart/2016/7/layout/LinearArrowProcessNumbered"/>
    <dgm:cxn modelId="{8FD9E892-93B5-480E-8313-11EA05DCC64E}" type="presParOf" srcId="{49B799F8-9056-4501-B2AD-74A73527DA0F}" destId="{BE5183A5-192A-4840-BD18-3FA870FB5559}" srcOrd="1" destOrd="0" presId="urn:microsoft.com/office/officeart/2016/7/layout/LinearArrowProcessNumbered"/>
    <dgm:cxn modelId="{97D08088-B9A4-4D89-AFE7-F9CE4FCF7D6F}" type="presParOf" srcId="{BE5183A5-192A-4840-BD18-3FA870FB5559}" destId="{AF67F4BD-C7E9-4E23-B9CD-C007E93918CB}" srcOrd="0" destOrd="0" presId="urn:microsoft.com/office/officeart/2016/7/layout/LinearArrowProcessNumbered"/>
    <dgm:cxn modelId="{BD03714E-869B-493E-B501-7534854A9D76}" type="presParOf" srcId="{BE5183A5-192A-4840-BD18-3FA870FB5559}" destId="{0D06C3D7-4ECE-4BAC-AA97-09D68FFA7F03}" srcOrd="1" destOrd="0" presId="urn:microsoft.com/office/officeart/2016/7/layout/LinearArrowProcessNumbered"/>
    <dgm:cxn modelId="{19A0B436-43B0-4BED-B804-EDF2F1D6E4D2}" type="presParOf" srcId="{BE5183A5-192A-4840-BD18-3FA870FB5559}" destId="{96EA2D9B-146E-496A-A497-8484ABFC50A7}" srcOrd="2" destOrd="0" presId="urn:microsoft.com/office/officeart/2016/7/layout/LinearArrowProcessNumbered"/>
    <dgm:cxn modelId="{20A7AFC9-26F2-4B9D-B138-5109F8FA255A}" type="presParOf" srcId="{BE5183A5-192A-4840-BD18-3FA870FB5559}" destId="{3C7E2DE6-7842-4563-B7DA-600FAA43270C}" srcOrd="3" destOrd="0" presId="urn:microsoft.com/office/officeart/2016/7/layout/LinearArrowProcessNumbered"/>
    <dgm:cxn modelId="{5BF57A5D-122A-4BBC-A7B7-89A7BA4B8911}" type="presParOf" srcId="{49B799F8-9056-4501-B2AD-74A73527DA0F}" destId="{9F6DFFEB-2E54-4BC8-9622-0221AA3B88F7}" srcOrd="2" destOrd="0" presId="urn:microsoft.com/office/officeart/2016/7/layout/LinearArrowProcessNumbered"/>
    <dgm:cxn modelId="{47F2C260-3848-499E-8733-E1CB00D77E83}" type="presParOf" srcId="{A755C6D3-0502-4F20-B824-EDF64511D0D9}" destId="{9298E098-DCA1-421A-AE34-6FC4A2CE4E5E}" srcOrd="3" destOrd="0" presId="urn:microsoft.com/office/officeart/2016/7/layout/LinearArrowProcessNumbered"/>
    <dgm:cxn modelId="{B7F91CAB-3ECA-4168-AAA3-219240366AD3}" type="presParOf" srcId="{A755C6D3-0502-4F20-B824-EDF64511D0D9}" destId="{25378A23-1C15-4525-B227-73EAC1F4DF95}" srcOrd="4" destOrd="0" presId="urn:microsoft.com/office/officeart/2016/7/layout/LinearArrowProcessNumbered"/>
    <dgm:cxn modelId="{64ED66D6-E8F6-4AA4-AC60-54A2CDB5FF90}" type="presParOf" srcId="{25378A23-1C15-4525-B227-73EAC1F4DF95}" destId="{838D59A6-E084-4599-A33A-E08E9145F593}" srcOrd="0" destOrd="0" presId="urn:microsoft.com/office/officeart/2016/7/layout/LinearArrowProcessNumbered"/>
    <dgm:cxn modelId="{6E60EEAA-B6DB-4C03-ADDD-DB5606E2FE69}" type="presParOf" srcId="{25378A23-1C15-4525-B227-73EAC1F4DF95}" destId="{6A3EE95E-73F7-4BBB-A24E-BF71B30341A3}" srcOrd="1" destOrd="0" presId="urn:microsoft.com/office/officeart/2016/7/layout/LinearArrowProcessNumbered"/>
    <dgm:cxn modelId="{529119AA-5CE5-416A-A305-8DA8EED101C7}" type="presParOf" srcId="{6A3EE95E-73F7-4BBB-A24E-BF71B30341A3}" destId="{FBE47E69-4E1F-47D5-A9B2-0E142F1D89EC}" srcOrd="0" destOrd="0" presId="urn:microsoft.com/office/officeart/2016/7/layout/LinearArrowProcessNumbered"/>
    <dgm:cxn modelId="{506B338B-4398-4787-89F8-512F9DC934DC}" type="presParOf" srcId="{6A3EE95E-73F7-4BBB-A24E-BF71B30341A3}" destId="{875059E8-181D-46B4-9678-6CE15A035F85}" srcOrd="1" destOrd="0" presId="urn:microsoft.com/office/officeart/2016/7/layout/LinearArrowProcessNumbered"/>
    <dgm:cxn modelId="{FAD63EE0-CA1E-49F4-8DBA-EBFA685FFDA4}" type="presParOf" srcId="{6A3EE95E-73F7-4BBB-A24E-BF71B30341A3}" destId="{0DD9DC2F-2E90-4BE6-8EE4-C60861FF8284}" srcOrd="2" destOrd="0" presId="urn:microsoft.com/office/officeart/2016/7/layout/LinearArrowProcessNumbered"/>
    <dgm:cxn modelId="{454A76C0-558C-47D6-8249-6E31082B8EC2}" type="presParOf" srcId="{6A3EE95E-73F7-4BBB-A24E-BF71B30341A3}" destId="{F6500CF5-057D-4CEF-AB5C-C9A2C21CE5AB}" srcOrd="3" destOrd="0" presId="urn:microsoft.com/office/officeart/2016/7/layout/LinearArrowProcessNumbered"/>
    <dgm:cxn modelId="{C897F98C-F4BC-4595-AD0E-B6412840C3B5}" type="presParOf" srcId="{25378A23-1C15-4525-B227-73EAC1F4DF95}" destId="{486B310F-0143-471B-A62C-D5D523AF1B88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70940A-647A-4433-8FB3-E7B4B9036FA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0404B-583C-41D3-90C8-E3567E483E26}">
      <dgm:prSet custT="1"/>
      <dgm:spPr>
        <a:solidFill>
          <a:schemeClr val="accent2">
            <a:lumMod val="75000"/>
            <a:alpha val="50000"/>
          </a:schemeClr>
        </a:solidFill>
      </dgm:spPr>
      <dgm:t>
        <a:bodyPr/>
        <a:lstStyle/>
        <a:p>
          <a:r>
            <a:rPr lang="en-US" sz="3600" dirty="0"/>
            <a:t>1</a:t>
          </a:r>
        </a:p>
      </dgm:t>
    </dgm:pt>
    <dgm:pt modelId="{8AFDBFBC-0C60-45D4-AC9C-9CA601065A50}" type="parTrans" cxnId="{5CDEA695-08EC-45E6-8F89-591D1E28320C}">
      <dgm:prSet/>
      <dgm:spPr/>
      <dgm:t>
        <a:bodyPr/>
        <a:lstStyle/>
        <a:p>
          <a:endParaRPr lang="en-US"/>
        </a:p>
      </dgm:t>
    </dgm:pt>
    <dgm:pt modelId="{6AF2FD6A-7D36-4FCF-BDB9-AD83DDFC3075}" type="sibTrans" cxnId="{5CDEA695-08EC-45E6-8F89-591D1E28320C}">
      <dgm:prSet/>
      <dgm:spPr/>
      <dgm:t>
        <a:bodyPr/>
        <a:lstStyle/>
        <a:p>
          <a:endParaRPr lang="en-US"/>
        </a:p>
      </dgm:t>
    </dgm:pt>
    <dgm:pt modelId="{8B68E6D1-390E-4DCE-B327-997075B22554}" type="pres">
      <dgm:prSet presAssocID="{3B70940A-647A-4433-8FB3-E7B4B9036FA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57F901-6EE0-4773-B02A-80B6B5949C49}" type="pres">
      <dgm:prSet presAssocID="{1F20404B-583C-41D3-90C8-E3567E483E26}" presName="circ1TxSh" presStyleLbl="vennNode1" presStyleIdx="0" presStyleCnt="1" custScaleX="104473" custLinFactNeighborX="1500"/>
      <dgm:spPr/>
      <dgm:t>
        <a:bodyPr/>
        <a:lstStyle/>
        <a:p>
          <a:endParaRPr lang="en-US"/>
        </a:p>
      </dgm:t>
    </dgm:pt>
  </dgm:ptLst>
  <dgm:cxnLst>
    <dgm:cxn modelId="{67ECAE9D-BC6C-4FDE-817C-62EE89426B53}" type="presOf" srcId="{3B70940A-647A-4433-8FB3-E7B4B9036FA3}" destId="{8B68E6D1-390E-4DCE-B327-997075B22554}" srcOrd="0" destOrd="0" presId="urn:microsoft.com/office/officeart/2005/8/layout/venn1"/>
    <dgm:cxn modelId="{81414953-3A1A-4E60-AB1B-10175C64180D}" type="presOf" srcId="{1F20404B-583C-41D3-90C8-E3567E483E26}" destId="{5957F901-6EE0-4773-B02A-80B6B5949C49}" srcOrd="0" destOrd="0" presId="urn:microsoft.com/office/officeart/2005/8/layout/venn1"/>
    <dgm:cxn modelId="{5CDEA695-08EC-45E6-8F89-591D1E28320C}" srcId="{3B70940A-647A-4433-8FB3-E7B4B9036FA3}" destId="{1F20404B-583C-41D3-90C8-E3567E483E26}" srcOrd="0" destOrd="0" parTransId="{8AFDBFBC-0C60-45D4-AC9C-9CA601065A50}" sibTransId="{6AF2FD6A-7D36-4FCF-BDB9-AD83DDFC3075}"/>
    <dgm:cxn modelId="{2B1C78E4-660C-410B-BDE2-D818B1CF16B4}" type="presParOf" srcId="{8B68E6D1-390E-4DCE-B327-997075B22554}" destId="{5957F901-6EE0-4773-B02A-80B6B5949C4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B97BB1-3B42-46D8-83DB-79A0E11AD5B7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F2C5FA68-FB68-46C8-8DB3-8B975C79B744}">
      <dgm:prSet/>
      <dgm:spPr/>
      <dgm:t>
        <a:bodyPr/>
        <a:lstStyle/>
        <a:p>
          <a:pPr algn="l"/>
          <a:r>
            <a:rPr lang="en-US" dirty="0"/>
            <a:t>Data </a:t>
          </a:r>
          <a:r>
            <a:rPr lang="en-US" dirty="0" smtClean="0"/>
            <a:t>collection:</a:t>
          </a:r>
        </a:p>
        <a:p>
          <a:pPr algn="l"/>
          <a:r>
            <a:rPr lang="en-US" dirty="0" smtClean="0"/>
            <a:t>- From UI </a:t>
          </a:r>
          <a:r>
            <a:rPr lang="en-US" dirty="0"/>
            <a:t>Gray Book </a:t>
          </a:r>
          <a:r>
            <a:rPr lang="en-US" dirty="0" smtClean="0"/>
            <a:t>(The </a:t>
          </a:r>
          <a:r>
            <a:rPr lang="en-US" dirty="0"/>
            <a:t>Board of Trustees </a:t>
          </a:r>
          <a:r>
            <a:rPr lang="en-US" dirty="0" smtClean="0"/>
            <a:t>Office) </a:t>
          </a:r>
        </a:p>
        <a:p>
          <a:pPr algn="l"/>
          <a:endParaRPr lang="en-US" dirty="0" smtClean="0"/>
        </a:p>
        <a:p>
          <a:pPr algn="l"/>
          <a:r>
            <a:rPr lang="en-US" dirty="0" smtClean="0"/>
            <a:t>Time span of data: </a:t>
          </a:r>
        </a:p>
        <a:p>
          <a:pPr algn="l"/>
          <a:r>
            <a:rPr lang="en-US" dirty="0" smtClean="0"/>
            <a:t>- 2013/14 – 2017/18</a:t>
          </a:r>
          <a:endParaRPr lang="en-US" dirty="0"/>
        </a:p>
      </dgm:t>
    </dgm:pt>
    <dgm:pt modelId="{C190DE96-C385-4924-A4D8-B418B6B18F68}" type="parTrans" cxnId="{811C3F0F-6043-45F2-A770-EBA61B491BD3}">
      <dgm:prSet/>
      <dgm:spPr/>
      <dgm:t>
        <a:bodyPr/>
        <a:lstStyle/>
        <a:p>
          <a:endParaRPr lang="en-US"/>
        </a:p>
      </dgm:t>
    </dgm:pt>
    <dgm:pt modelId="{C8E3A463-2B3D-47D9-B455-6BC96E018414}" type="sibTrans" cxnId="{811C3F0F-6043-45F2-A770-EBA61B491BD3}">
      <dgm:prSet/>
      <dgm:spPr/>
      <dgm:t>
        <a:bodyPr/>
        <a:lstStyle/>
        <a:p>
          <a:endParaRPr lang="en-US"/>
        </a:p>
      </dgm:t>
    </dgm:pt>
    <dgm:pt modelId="{0BB3526A-5DCA-44CB-8CC9-9C125B9B4097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F6273EFE-D91D-4D14-BE1C-9578465D8F19}" type="parTrans" cxnId="{65C621F4-FD5C-4D37-BB08-40C13BA21172}">
      <dgm:prSet/>
      <dgm:spPr/>
      <dgm:t>
        <a:bodyPr/>
        <a:lstStyle/>
        <a:p>
          <a:endParaRPr lang="en-US"/>
        </a:p>
      </dgm:t>
    </dgm:pt>
    <dgm:pt modelId="{34E342C7-EC99-464C-8774-C917CDF554C3}" type="sibTrans" cxnId="{65C621F4-FD5C-4D37-BB08-40C13BA21172}">
      <dgm:prSet/>
      <dgm:spPr/>
      <dgm:t>
        <a:bodyPr/>
        <a:lstStyle/>
        <a:p>
          <a:endParaRPr lang="en-US"/>
        </a:p>
      </dgm:t>
    </dgm:pt>
    <dgm:pt modelId="{A2A8B7F9-DA75-4FBE-B700-911D707605DC}">
      <dgm:prSet/>
      <dgm:spPr/>
      <dgm:t>
        <a:bodyPr/>
        <a:lstStyle/>
        <a:p>
          <a:r>
            <a:rPr lang="en-US"/>
            <a:t>Campus</a:t>
          </a:r>
        </a:p>
      </dgm:t>
    </dgm:pt>
    <dgm:pt modelId="{3D69DA6D-5110-4EDB-A4FE-E0D71E62185B}" type="parTrans" cxnId="{83425C32-BBB7-4BBC-8220-ABADBCDCF331}">
      <dgm:prSet/>
      <dgm:spPr/>
      <dgm:t>
        <a:bodyPr/>
        <a:lstStyle/>
        <a:p>
          <a:endParaRPr lang="en-US"/>
        </a:p>
      </dgm:t>
    </dgm:pt>
    <dgm:pt modelId="{77D72EA8-1F1A-427A-A3E8-287B3E3C2063}" type="sibTrans" cxnId="{83425C32-BBB7-4BBC-8220-ABADBCDCF331}">
      <dgm:prSet/>
      <dgm:spPr/>
      <dgm:t>
        <a:bodyPr/>
        <a:lstStyle/>
        <a:p>
          <a:endParaRPr lang="en-US"/>
        </a:p>
      </dgm:t>
    </dgm:pt>
    <dgm:pt modelId="{9A0A9251-8FCC-4997-BF68-4E324903063C}">
      <dgm:prSet/>
      <dgm:spPr/>
      <dgm:t>
        <a:bodyPr/>
        <a:lstStyle/>
        <a:p>
          <a:r>
            <a:rPr lang="en-US"/>
            <a:t>Department</a:t>
          </a:r>
        </a:p>
      </dgm:t>
    </dgm:pt>
    <dgm:pt modelId="{6F8B4427-411E-4F7F-ADCD-D39C19C19161}" type="parTrans" cxnId="{C6891581-AACC-4535-9C3B-90C8568BCC49}">
      <dgm:prSet/>
      <dgm:spPr/>
      <dgm:t>
        <a:bodyPr/>
        <a:lstStyle/>
        <a:p>
          <a:endParaRPr lang="en-US"/>
        </a:p>
      </dgm:t>
    </dgm:pt>
    <dgm:pt modelId="{82DE5527-1723-4C27-9AF8-31D4E8BF5542}" type="sibTrans" cxnId="{C6891581-AACC-4535-9C3B-90C8568BCC49}">
      <dgm:prSet/>
      <dgm:spPr/>
      <dgm:t>
        <a:bodyPr/>
        <a:lstStyle/>
        <a:p>
          <a:endParaRPr lang="en-US"/>
        </a:p>
      </dgm:t>
    </dgm:pt>
    <dgm:pt modelId="{4B0AD0AF-97CB-4AE0-87A5-9C0062B34CDD}">
      <dgm:prSet/>
      <dgm:spPr/>
      <dgm:t>
        <a:bodyPr/>
        <a:lstStyle/>
        <a:p>
          <a:r>
            <a:rPr lang="en-US"/>
            <a:t>Employee</a:t>
          </a:r>
        </a:p>
      </dgm:t>
    </dgm:pt>
    <dgm:pt modelId="{E9710B21-C828-47F7-B884-DD5C38FDEE1B}" type="parTrans" cxnId="{1DDDB0BD-79DD-41D3-A7C0-C8F776DE9C05}">
      <dgm:prSet/>
      <dgm:spPr/>
      <dgm:t>
        <a:bodyPr/>
        <a:lstStyle/>
        <a:p>
          <a:endParaRPr lang="en-US"/>
        </a:p>
      </dgm:t>
    </dgm:pt>
    <dgm:pt modelId="{74A6139C-D55C-44C1-8D74-077EA2BDF26C}" type="sibTrans" cxnId="{1DDDB0BD-79DD-41D3-A7C0-C8F776DE9C05}">
      <dgm:prSet/>
      <dgm:spPr/>
      <dgm:t>
        <a:bodyPr/>
        <a:lstStyle/>
        <a:p>
          <a:endParaRPr lang="en-US"/>
        </a:p>
      </dgm:t>
    </dgm:pt>
    <dgm:pt modelId="{D1B9F6A1-4D95-4CC6-AEFE-5556D4BD86FE}">
      <dgm:prSet/>
      <dgm:spPr/>
      <dgm:t>
        <a:bodyPr/>
        <a:lstStyle/>
        <a:p>
          <a:r>
            <a:rPr lang="en-US"/>
            <a:t>Job Title</a:t>
          </a:r>
        </a:p>
      </dgm:t>
    </dgm:pt>
    <dgm:pt modelId="{839A0B9C-4221-477C-BD3A-6DE65CF37270}" type="parTrans" cxnId="{80F3921D-7320-4A0D-9CF1-0EADBAE4E461}">
      <dgm:prSet/>
      <dgm:spPr/>
      <dgm:t>
        <a:bodyPr/>
        <a:lstStyle/>
        <a:p>
          <a:endParaRPr lang="en-US"/>
        </a:p>
      </dgm:t>
    </dgm:pt>
    <dgm:pt modelId="{8C910ABC-E2B1-4C06-979F-83E78C19BA1B}" type="sibTrans" cxnId="{80F3921D-7320-4A0D-9CF1-0EADBAE4E461}">
      <dgm:prSet/>
      <dgm:spPr/>
      <dgm:t>
        <a:bodyPr/>
        <a:lstStyle/>
        <a:p>
          <a:endParaRPr lang="en-US"/>
        </a:p>
      </dgm:t>
    </dgm:pt>
    <dgm:pt modelId="{BF23EDAF-657F-4B8F-BFA8-85D328238315}">
      <dgm:prSet/>
      <dgm:spPr/>
      <dgm:t>
        <a:bodyPr/>
        <a:lstStyle/>
        <a:p>
          <a:r>
            <a:rPr lang="en-US"/>
            <a:t>Tenure</a:t>
          </a:r>
        </a:p>
      </dgm:t>
    </dgm:pt>
    <dgm:pt modelId="{4B4C6D2F-E64F-4834-A318-23D30B614F3F}" type="parTrans" cxnId="{50AED59D-AB9A-49EF-A614-F070D5CC4452}">
      <dgm:prSet/>
      <dgm:spPr/>
      <dgm:t>
        <a:bodyPr/>
        <a:lstStyle/>
        <a:p>
          <a:endParaRPr lang="en-US"/>
        </a:p>
      </dgm:t>
    </dgm:pt>
    <dgm:pt modelId="{6BE21A15-EADF-4899-BD31-EF03E44447A2}" type="sibTrans" cxnId="{50AED59D-AB9A-49EF-A614-F070D5CC4452}">
      <dgm:prSet/>
      <dgm:spPr/>
      <dgm:t>
        <a:bodyPr/>
        <a:lstStyle/>
        <a:p>
          <a:endParaRPr lang="en-US"/>
        </a:p>
      </dgm:t>
    </dgm:pt>
    <dgm:pt modelId="{C7FF52F5-53DA-4FDA-818F-21CCA509F36A}">
      <dgm:prSet/>
      <dgm:spPr/>
      <dgm:t>
        <a:bodyPr/>
        <a:lstStyle/>
        <a:p>
          <a:r>
            <a:rPr lang="en-US"/>
            <a:t>Employment Class</a:t>
          </a:r>
        </a:p>
      </dgm:t>
    </dgm:pt>
    <dgm:pt modelId="{C20B6E77-C38D-4328-87BA-7638098F0609}" type="parTrans" cxnId="{4AE1B138-6CF3-4E52-92B6-D3BB1C1CEA6D}">
      <dgm:prSet/>
      <dgm:spPr/>
      <dgm:t>
        <a:bodyPr/>
        <a:lstStyle/>
        <a:p>
          <a:endParaRPr lang="en-US"/>
        </a:p>
      </dgm:t>
    </dgm:pt>
    <dgm:pt modelId="{32B12372-69ED-4708-B600-238C12B041E9}" type="sibTrans" cxnId="{4AE1B138-6CF3-4E52-92B6-D3BB1C1CEA6D}">
      <dgm:prSet/>
      <dgm:spPr/>
      <dgm:t>
        <a:bodyPr/>
        <a:lstStyle/>
        <a:p>
          <a:endParaRPr lang="en-US"/>
        </a:p>
      </dgm:t>
    </dgm:pt>
    <dgm:pt modelId="{D682A62E-6DFE-4F13-91AF-2A83FF29D5F8}">
      <dgm:prSet/>
      <dgm:spPr/>
      <dgm:t>
        <a:bodyPr/>
        <a:lstStyle/>
        <a:p>
          <a:r>
            <a:rPr lang="en-US"/>
            <a:t>Salary</a:t>
          </a:r>
        </a:p>
      </dgm:t>
    </dgm:pt>
    <dgm:pt modelId="{4792EFD4-E327-43A6-8094-8F6743047C30}" type="parTrans" cxnId="{A5115A89-FA74-4B6B-BC33-C154CF7206D7}">
      <dgm:prSet/>
      <dgm:spPr/>
      <dgm:t>
        <a:bodyPr/>
        <a:lstStyle/>
        <a:p>
          <a:endParaRPr lang="en-US"/>
        </a:p>
      </dgm:t>
    </dgm:pt>
    <dgm:pt modelId="{BC266A1A-3FA7-4C78-A8F1-CF2D67886A56}" type="sibTrans" cxnId="{A5115A89-FA74-4B6B-BC33-C154CF7206D7}">
      <dgm:prSet/>
      <dgm:spPr/>
      <dgm:t>
        <a:bodyPr/>
        <a:lstStyle/>
        <a:p>
          <a:endParaRPr lang="en-US"/>
        </a:p>
      </dgm:t>
    </dgm:pt>
    <dgm:pt modelId="{EF6FB383-CD71-4CE2-81E5-DFF5D6AB3CF9}" type="pres">
      <dgm:prSet presAssocID="{9FB97BB1-3B42-46D8-83DB-79A0E11AD5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AC3CBF-70AE-476E-BF96-6C6D9EB980B1}" type="pres">
      <dgm:prSet presAssocID="{F2C5FA68-FB68-46C8-8DB3-8B975C79B744}" presName="linNode" presStyleCnt="0"/>
      <dgm:spPr/>
    </dgm:pt>
    <dgm:pt modelId="{CF22141F-1DBA-4A32-ADA7-AE5B0442FC74}" type="pres">
      <dgm:prSet presAssocID="{F2C5FA68-FB68-46C8-8DB3-8B975C79B744}" presName="parentText" presStyleLbl="node1" presStyleIdx="0" presStyleCnt="1" custScaleX="14387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D9A5A-913E-4A6E-9E00-29790D6EBC19}" type="pres">
      <dgm:prSet presAssocID="{F2C5FA68-FB68-46C8-8DB3-8B975C79B74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115A89-FA74-4B6B-BC33-C154CF7206D7}" srcId="{F2C5FA68-FB68-46C8-8DB3-8B975C79B744}" destId="{D682A62E-6DFE-4F13-91AF-2A83FF29D5F8}" srcOrd="7" destOrd="0" parTransId="{4792EFD4-E327-43A6-8094-8F6743047C30}" sibTransId="{BC266A1A-3FA7-4C78-A8F1-CF2D67886A56}"/>
    <dgm:cxn modelId="{811C3F0F-6043-45F2-A770-EBA61B491BD3}" srcId="{9FB97BB1-3B42-46D8-83DB-79A0E11AD5B7}" destId="{F2C5FA68-FB68-46C8-8DB3-8B975C79B744}" srcOrd="0" destOrd="0" parTransId="{C190DE96-C385-4924-A4D8-B418B6B18F68}" sibTransId="{C8E3A463-2B3D-47D9-B455-6BC96E018414}"/>
    <dgm:cxn modelId="{6E8C15DE-24B9-4E2D-BDE5-82D6DE512219}" type="presOf" srcId="{BF23EDAF-657F-4B8F-BFA8-85D328238315}" destId="{CD7D9A5A-913E-4A6E-9E00-29790D6EBC19}" srcOrd="0" destOrd="5" presId="urn:microsoft.com/office/officeart/2005/8/layout/vList5"/>
    <dgm:cxn modelId="{1EFB3F82-0F62-4BF9-A6C1-065324C2AABA}" type="presOf" srcId="{9A0A9251-8FCC-4997-BF68-4E324903063C}" destId="{CD7D9A5A-913E-4A6E-9E00-29790D6EBC19}" srcOrd="0" destOrd="2" presId="urn:microsoft.com/office/officeart/2005/8/layout/vList5"/>
    <dgm:cxn modelId="{3FFE0A9B-6BD3-4631-988F-A1B6925E503E}" type="presOf" srcId="{0BB3526A-5DCA-44CB-8CC9-9C125B9B4097}" destId="{CD7D9A5A-913E-4A6E-9E00-29790D6EBC19}" srcOrd="0" destOrd="0" presId="urn:microsoft.com/office/officeart/2005/8/layout/vList5"/>
    <dgm:cxn modelId="{C6891581-AACC-4535-9C3B-90C8568BCC49}" srcId="{F2C5FA68-FB68-46C8-8DB3-8B975C79B744}" destId="{9A0A9251-8FCC-4997-BF68-4E324903063C}" srcOrd="2" destOrd="0" parTransId="{6F8B4427-411E-4F7F-ADCD-D39C19C19161}" sibTransId="{82DE5527-1723-4C27-9AF8-31D4E8BF5542}"/>
    <dgm:cxn modelId="{1698A427-D7A0-461A-A6B1-9AF5AD3C1339}" type="presOf" srcId="{D1B9F6A1-4D95-4CC6-AEFE-5556D4BD86FE}" destId="{CD7D9A5A-913E-4A6E-9E00-29790D6EBC19}" srcOrd="0" destOrd="4" presId="urn:microsoft.com/office/officeart/2005/8/layout/vList5"/>
    <dgm:cxn modelId="{4AE1B138-6CF3-4E52-92B6-D3BB1C1CEA6D}" srcId="{F2C5FA68-FB68-46C8-8DB3-8B975C79B744}" destId="{C7FF52F5-53DA-4FDA-818F-21CCA509F36A}" srcOrd="6" destOrd="0" parTransId="{C20B6E77-C38D-4328-87BA-7638098F0609}" sibTransId="{32B12372-69ED-4708-B600-238C12B041E9}"/>
    <dgm:cxn modelId="{2F1BA089-1C0F-4F0E-8DC9-A9B7A9711FA4}" type="presOf" srcId="{F2C5FA68-FB68-46C8-8DB3-8B975C79B744}" destId="{CF22141F-1DBA-4A32-ADA7-AE5B0442FC74}" srcOrd="0" destOrd="0" presId="urn:microsoft.com/office/officeart/2005/8/layout/vList5"/>
    <dgm:cxn modelId="{50AED59D-AB9A-49EF-A614-F070D5CC4452}" srcId="{F2C5FA68-FB68-46C8-8DB3-8B975C79B744}" destId="{BF23EDAF-657F-4B8F-BFA8-85D328238315}" srcOrd="5" destOrd="0" parTransId="{4B4C6D2F-E64F-4834-A318-23D30B614F3F}" sibTransId="{6BE21A15-EADF-4899-BD31-EF03E44447A2}"/>
    <dgm:cxn modelId="{80F3921D-7320-4A0D-9CF1-0EADBAE4E461}" srcId="{F2C5FA68-FB68-46C8-8DB3-8B975C79B744}" destId="{D1B9F6A1-4D95-4CC6-AEFE-5556D4BD86FE}" srcOrd="4" destOrd="0" parTransId="{839A0B9C-4221-477C-BD3A-6DE65CF37270}" sibTransId="{8C910ABC-E2B1-4C06-979F-83E78C19BA1B}"/>
    <dgm:cxn modelId="{AF422358-C344-473A-9A26-28371E7D8337}" type="presOf" srcId="{C7FF52F5-53DA-4FDA-818F-21CCA509F36A}" destId="{CD7D9A5A-913E-4A6E-9E00-29790D6EBC19}" srcOrd="0" destOrd="6" presId="urn:microsoft.com/office/officeart/2005/8/layout/vList5"/>
    <dgm:cxn modelId="{1DDDB0BD-79DD-41D3-A7C0-C8F776DE9C05}" srcId="{F2C5FA68-FB68-46C8-8DB3-8B975C79B744}" destId="{4B0AD0AF-97CB-4AE0-87A5-9C0062B34CDD}" srcOrd="3" destOrd="0" parTransId="{E9710B21-C828-47F7-B884-DD5C38FDEE1B}" sibTransId="{74A6139C-D55C-44C1-8D74-077EA2BDF26C}"/>
    <dgm:cxn modelId="{53FF6508-C912-41D7-ADFC-A3D80EADAE73}" type="presOf" srcId="{9FB97BB1-3B42-46D8-83DB-79A0E11AD5B7}" destId="{EF6FB383-CD71-4CE2-81E5-DFF5D6AB3CF9}" srcOrd="0" destOrd="0" presId="urn:microsoft.com/office/officeart/2005/8/layout/vList5"/>
    <dgm:cxn modelId="{9B6B54CE-1367-4B2B-B371-F5BE3EC91EE1}" type="presOf" srcId="{A2A8B7F9-DA75-4FBE-B700-911D707605DC}" destId="{CD7D9A5A-913E-4A6E-9E00-29790D6EBC19}" srcOrd="0" destOrd="1" presId="urn:microsoft.com/office/officeart/2005/8/layout/vList5"/>
    <dgm:cxn modelId="{83425C32-BBB7-4BBC-8220-ABADBCDCF331}" srcId="{F2C5FA68-FB68-46C8-8DB3-8B975C79B744}" destId="{A2A8B7F9-DA75-4FBE-B700-911D707605DC}" srcOrd="1" destOrd="0" parTransId="{3D69DA6D-5110-4EDB-A4FE-E0D71E62185B}" sibTransId="{77D72EA8-1F1A-427A-A3E8-287B3E3C2063}"/>
    <dgm:cxn modelId="{74EEA5E5-37B8-499B-B196-D517A79CFD7A}" type="presOf" srcId="{D682A62E-6DFE-4F13-91AF-2A83FF29D5F8}" destId="{CD7D9A5A-913E-4A6E-9E00-29790D6EBC19}" srcOrd="0" destOrd="7" presId="urn:microsoft.com/office/officeart/2005/8/layout/vList5"/>
    <dgm:cxn modelId="{02394015-C265-4606-B36F-D0E0BD053429}" type="presOf" srcId="{4B0AD0AF-97CB-4AE0-87A5-9C0062B34CDD}" destId="{CD7D9A5A-913E-4A6E-9E00-29790D6EBC19}" srcOrd="0" destOrd="3" presId="urn:microsoft.com/office/officeart/2005/8/layout/vList5"/>
    <dgm:cxn modelId="{65C621F4-FD5C-4D37-BB08-40C13BA21172}" srcId="{F2C5FA68-FB68-46C8-8DB3-8B975C79B744}" destId="{0BB3526A-5DCA-44CB-8CC9-9C125B9B4097}" srcOrd="0" destOrd="0" parTransId="{F6273EFE-D91D-4D14-BE1C-9578465D8F19}" sibTransId="{34E342C7-EC99-464C-8774-C917CDF554C3}"/>
    <dgm:cxn modelId="{C3AA39A5-DA61-4CA5-84F0-AEF6FCE87A1F}" type="presParOf" srcId="{EF6FB383-CD71-4CE2-81E5-DFF5D6AB3CF9}" destId="{EBAC3CBF-70AE-476E-BF96-6C6D9EB980B1}" srcOrd="0" destOrd="0" presId="urn:microsoft.com/office/officeart/2005/8/layout/vList5"/>
    <dgm:cxn modelId="{786E0763-948F-4FE5-84E2-DD1A22C4E83C}" type="presParOf" srcId="{EBAC3CBF-70AE-476E-BF96-6C6D9EB980B1}" destId="{CF22141F-1DBA-4A32-ADA7-AE5B0442FC74}" srcOrd="0" destOrd="0" presId="urn:microsoft.com/office/officeart/2005/8/layout/vList5"/>
    <dgm:cxn modelId="{9C29170B-806C-4D18-BBBD-A35D0B7BE7B3}" type="presParOf" srcId="{EBAC3CBF-70AE-476E-BF96-6C6D9EB980B1}" destId="{CD7D9A5A-913E-4A6E-9E00-29790D6EBC1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A536D0-D25A-4352-9DC7-8933350407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FB99FC-00BA-49CF-9926-D82C79E85298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4400" dirty="0">
              <a:solidFill>
                <a:schemeClr val="bg1"/>
              </a:solidFill>
            </a:rPr>
            <a:t>Data </a:t>
          </a:r>
          <a:r>
            <a:rPr lang="en-US" sz="4400" dirty="0" smtClean="0">
              <a:solidFill>
                <a:schemeClr val="bg1"/>
              </a:solidFill>
            </a:rPr>
            <a:t>Collection</a:t>
          </a:r>
          <a:endParaRPr lang="en-US" sz="4400" dirty="0">
            <a:solidFill>
              <a:schemeClr val="bg1"/>
            </a:solidFill>
          </a:endParaRPr>
        </a:p>
      </dgm:t>
    </dgm:pt>
    <dgm:pt modelId="{15412C62-48C7-45CD-A4DC-A7976BA4E6CC}" type="parTrans" cxnId="{30323F40-D4B6-407E-879A-DD091BCAAB01}">
      <dgm:prSet/>
      <dgm:spPr/>
      <dgm:t>
        <a:bodyPr/>
        <a:lstStyle/>
        <a:p>
          <a:endParaRPr lang="en-US"/>
        </a:p>
      </dgm:t>
    </dgm:pt>
    <dgm:pt modelId="{6F46D1DF-4865-4927-9693-ED97C9DD7BE7}" type="sibTrans" cxnId="{30323F40-D4B6-407E-879A-DD091BCAAB01}">
      <dgm:prSet/>
      <dgm:spPr/>
      <dgm:t>
        <a:bodyPr/>
        <a:lstStyle/>
        <a:p>
          <a:endParaRPr lang="en-US"/>
        </a:p>
      </dgm:t>
    </dgm:pt>
    <dgm:pt modelId="{81B17D36-BF5E-4407-905B-800480DFDA96}" type="pres">
      <dgm:prSet presAssocID="{F3A536D0-D25A-4352-9DC7-8933350407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408113-574B-4488-BB3B-EA0E698A7F29}" type="pres">
      <dgm:prSet presAssocID="{8DFB99FC-00BA-49CF-9926-D82C79E85298}" presName="parentText" presStyleLbl="node1" presStyleIdx="0" presStyleCnt="1" custLinFactNeighborX="5305" custLinFactNeighborY="-44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23F40-D4B6-407E-879A-DD091BCAAB01}" srcId="{F3A536D0-D25A-4352-9DC7-8933350407B2}" destId="{8DFB99FC-00BA-49CF-9926-D82C79E85298}" srcOrd="0" destOrd="0" parTransId="{15412C62-48C7-45CD-A4DC-A7976BA4E6CC}" sibTransId="{6F46D1DF-4865-4927-9693-ED97C9DD7BE7}"/>
    <dgm:cxn modelId="{6663142B-BFDF-4B3E-801B-4895E6B4CC74}" type="presOf" srcId="{F3A536D0-D25A-4352-9DC7-8933350407B2}" destId="{81B17D36-BF5E-4407-905B-800480DFDA96}" srcOrd="0" destOrd="0" presId="urn:microsoft.com/office/officeart/2005/8/layout/vList2"/>
    <dgm:cxn modelId="{EF2319B2-5B26-4DE3-B316-4235D87BE8A2}" type="presOf" srcId="{8DFB99FC-00BA-49CF-9926-D82C79E85298}" destId="{7C408113-574B-4488-BB3B-EA0E698A7F29}" srcOrd="0" destOrd="0" presId="urn:microsoft.com/office/officeart/2005/8/layout/vList2"/>
    <dgm:cxn modelId="{17CA0E69-3BF7-4E0E-93DE-4761C3D66DEA}" type="presParOf" srcId="{81B17D36-BF5E-4407-905B-800480DFDA96}" destId="{7C408113-574B-4488-BB3B-EA0E698A7F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70940A-647A-4433-8FB3-E7B4B9036FA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0404B-583C-41D3-90C8-E3567E483E26}">
      <dgm:prSet custT="1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sz="3600" dirty="0"/>
            <a:t>2</a:t>
          </a:r>
        </a:p>
      </dgm:t>
    </dgm:pt>
    <dgm:pt modelId="{8AFDBFBC-0C60-45D4-AC9C-9CA601065A50}" type="parTrans" cxnId="{5CDEA695-08EC-45E6-8F89-591D1E28320C}">
      <dgm:prSet/>
      <dgm:spPr/>
      <dgm:t>
        <a:bodyPr/>
        <a:lstStyle/>
        <a:p>
          <a:endParaRPr lang="en-US"/>
        </a:p>
      </dgm:t>
    </dgm:pt>
    <dgm:pt modelId="{6AF2FD6A-7D36-4FCF-BDB9-AD83DDFC3075}" type="sibTrans" cxnId="{5CDEA695-08EC-45E6-8F89-591D1E28320C}">
      <dgm:prSet/>
      <dgm:spPr/>
      <dgm:t>
        <a:bodyPr/>
        <a:lstStyle/>
        <a:p>
          <a:endParaRPr lang="en-US"/>
        </a:p>
      </dgm:t>
    </dgm:pt>
    <dgm:pt modelId="{8B68E6D1-390E-4DCE-B327-997075B22554}" type="pres">
      <dgm:prSet presAssocID="{3B70940A-647A-4433-8FB3-E7B4B9036FA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57F901-6EE0-4773-B02A-80B6B5949C49}" type="pres">
      <dgm:prSet presAssocID="{1F20404B-583C-41D3-90C8-E3567E483E26}" presName="circ1TxSh" presStyleLbl="vennNode1" presStyleIdx="0" presStyleCnt="1" custScaleX="104473" custLinFactNeighborX="1500"/>
      <dgm:spPr/>
      <dgm:t>
        <a:bodyPr/>
        <a:lstStyle/>
        <a:p>
          <a:endParaRPr lang="en-US"/>
        </a:p>
      </dgm:t>
    </dgm:pt>
  </dgm:ptLst>
  <dgm:cxnLst>
    <dgm:cxn modelId="{67ECAE9D-BC6C-4FDE-817C-62EE89426B53}" type="presOf" srcId="{3B70940A-647A-4433-8FB3-E7B4B9036FA3}" destId="{8B68E6D1-390E-4DCE-B327-997075B22554}" srcOrd="0" destOrd="0" presId="urn:microsoft.com/office/officeart/2005/8/layout/venn1"/>
    <dgm:cxn modelId="{81414953-3A1A-4E60-AB1B-10175C64180D}" type="presOf" srcId="{1F20404B-583C-41D3-90C8-E3567E483E26}" destId="{5957F901-6EE0-4773-B02A-80B6B5949C49}" srcOrd="0" destOrd="0" presId="urn:microsoft.com/office/officeart/2005/8/layout/venn1"/>
    <dgm:cxn modelId="{5CDEA695-08EC-45E6-8F89-591D1E28320C}" srcId="{3B70940A-647A-4433-8FB3-E7B4B9036FA3}" destId="{1F20404B-583C-41D3-90C8-E3567E483E26}" srcOrd="0" destOrd="0" parTransId="{8AFDBFBC-0C60-45D4-AC9C-9CA601065A50}" sibTransId="{6AF2FD6A-7D36-4FCF-BDB9-AD83DDFC3075}"/>
    <dgm:cxn modelId="{2B1C78E4-660C-410B-BDE2-D818B1CF16B4}" type="presParOf" srcId="{8B68E6D1-390E-4DCE-B327-997075B22554}" destId="{5957F901-6EE0-4773-B02A-80B6B5949C4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B97BB1-3B42-46D8-83DB-79A0E11AD5B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2C5FA68-FB68-46C8-8DB3-8B975C79B744}">
      <dgm:prSet custT="1"/>
      <dgm:spPr/>
      <dgm:t>
        <a:bodyPr/>
        <a:lstStyle/>
        <a:p>
          <a:pPr algn="l"/>
          <a:r>
            <a:rPr lang="en-US" sz="2800" dirty="0" smtClean="0"/>
            <a:t>Data retrieved include:</a:t>
          </a:r>
        </a:p>
        <a:p>
          <a:pPr algn="l"/>
          <a:r>
            <a:rPr lang="en-US" sz="2800" dirty="0" smtClean="0"/>
            <a:t>- Academic positions </a:t>
          </a:r>
        </a:p>
        <a:p>
          <a:pPr algn="l"/>
          <a:r>
            <a:rPr lang="en-US" sz="2800" dirty="0" smtClean="0"/>
            <a:t>- Administrative staffs</a:t>
          </a:r>
        </a:p>
        <a:p>
          <a:pPr algn="l"/>
          <a:endParaRPr lang="en-US" sz="2800" dirty="0" smtClean="0"/>
        </a:p>
        <a:p>
          <a:pPr algn="l"/>
          <a:r>
            <a:rPr lang="en-US" sz="2800" dirty="0" smtClean="0">
              <a:sym typeface="Wingdings" pitchFamily="2" charset="2"/>
            </a:rPr>
            <a:t> Data cleaned for </a:t>
          </a:r>
          <a:r>
            <a:rPr lang="en-US" sz="2800" dirty="0" smtClean="0"/>
            <a:t>studying the salary distribution of academic staffs only</a:t>
          </a:r>
          <a:endParaRPr lang="en-US" sz="2800" dirty="0"/>
        </a:p>
      </dgm:t>
    </dgm:pt>
    <dgm:pt modelId="{C190DE96-C385-4924-A4D8-B418B6B18F68}" type="parTrans" cxnId="{811C3F0F-6043-45F2-A770-EBA61B491BD3}">
      <dgm:prSet/>
      <dgm:spPr/>
      <dgm:t>
        <a:bodyPr/>
        <a:lstStyle/>
        <a:p>
          <a:endParaRPr lang="en-US"/>
        </a:p>
      </dgm:t>
    </dgm:pt>
    <dgm:pt modelId="{C8E3A463-2B3D-47D9-B455-6BC96E018414}" type="sibTrans" cxnId="{811C3F0F-6043-45F2-A770-EBA61B491BD3}">
      <dgm:prSet/>
      <dgm:spPr/>
      <dgm:t>
        <a:bodyPr/>
        <a:lstStyle/>
        <a:p>
          <a:endParaRPr lang="en-US"/>
        </a:p>
      </dgm:t>
    </dgm:pt>
    <dgm:pt modelId="{EF6FB383-CD71-4CE2-81E5-DFF5D6AB3CF9}" type="pres">
      <dgm:prSet presAssocID="{9FB97BB1-3B42-46D8-83DB-79A0E11AD5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AC3CBF-70AE-476E-BF96-6C6D9EB980B1}" type="pres">
      <dgm:prSet presAssocID="{F2C5FA68-FB68-46C8-8DB3-8B975C79B744}" presName="linNode" presStyleCnt="0"/>
      <dgm:spPr/>
    </dgm:pt>
    <dgm:pt modelId="{CF22141F-1DBA-4A32-ADA7-AE5B0442FC74}" type="pres">
      <dgm:prSet presAssocID="{F2C5FA68-FB68-46C8-8DB3-8B975C79B744}" presName="parentText" presStyleLbl="node1" presStyleIdx="0" presStyleCnt="1" custScaleX="211265" custScaleY="9528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1BA089-1C0F-4F0E-8DC9-A9B7A9711FA4}" type="presOf" srcId="{F2C5FA68-FB68-46C8-8DB3-8B975C79B744}" destId="{CF22141F-1DBA-4A32-ADA7-AE5B0442FC74}" srcOrd="0" destOrd="0" presId="urn:microsoft.com/office/officeart/2005/8/layout/vList5"/>
    <dgm:cxn modelId="{53FF6508-C912-41D7-ADFC-A3D80EADAE73}" type="presOf" srcId="{9FB97BB1-3B42-46D8-83DB-79A0E11AD5B7}" destId="{EF6FB383-CD71-4CE2-81E5-DFF5D6AB3CF9}" srcOrd="0" destOrd="0" presId="urn:microsoft.com/office/officeart/2005/8/layout/vList5"/>
    <dgm:cxn modelId="{811C3F0F-6043-45F2-A770-EBA61B491BD3}" srcId="{9FB97BB1-3B42-46D8-83DB-79A0E11AD5B7}" destId="{F2C5FA68-FB68-46C8-8DB3-8B975C79B744}" srcOrd="0" destOrd="0" parTransId="{C190DE96-C385-4924-A4D8-B418B6B18F68}" sibTransId="{C8E3A463-2B3D-47D9-B455-6BC96E018414}"/>
    <dgm:cxn modelId="{C3AA39A5-DA61-4CA5-84F0-AEF6FCE87A1F}" type="presParOf" srcId="{EF6FB383-CD71-4CE2-81E5-DFF5D6AB3CF9}" destId="{EBAC3CBF-70AE-476E-BF96-6C6D9EB980B1}" srcOrd="0" destOrd="0" presId="urn:microsoft.com/office/officeart/2005/8/layout/vList5"/>
    <dgm:cxn modelId="{786E0763-948F-4FE5-84E2-DD1A22C4E83C}" type="presParOf" srcId="{EBAC3CBF-70AE-476E-BF96-6C6D9EB980B1}" destId="{CF22141F-1DBA-4A32-ADA7-AE5B0442FC7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A536D0-D25A-4352-9DC7-8933350407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FB99FC-00BA-49CF-9926-D82C79E85298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4400" dirty="0">
              <a:solidFill>
                <a:schemeClr val="bg1"/>
              </a:solidFill>
            </a:rPr>
            <a:t>Data Cleaning</a:t>
          </a:r>
        </a:p>
      </dgm:t>
    </dgm:pt>
    <dgm:pt modelId="{15412C62-48C7-45CD-A4DC-A7976BA4E6CC}" type="parTrans" cxnId="{30323F40-D4B6-407E-879A-DD091BCAAB01}">
      <dgm:prSet/>
      <dgm:spPr/>
      <dgm:t>
        <a:bodyPr/>
        <a:lstStyle/>
        <a:p>
          <a:endParaRPr lang="en-US"/>
        </a:p>
      </dgm:t>
    </dgm:pt>
    <dgm:pt modelId="{6F46D1DF-4865-4927-9693-ED97C9DD7BE7}" type="sibTrans" cxnId="{30323F40-D4B6-407E-879A-DD091BCAAB01}">
      <dgm:prSet/>
      <dgm:spPr/>
      <dgm:t>
        <a:bodyPr/>
        <a:lstStyle/>
        <a:p>
          <a:endParaRPr lang="en-US"/>
        </a:p>
      </dgm:t>
    </dgm:pt>
    <dgm:pt modelId="{81B17D36-BF5E-4407-905B-800480DFDA96}" type="pres">
      <dgm:prSet presAssocID="{F3A536D0-D25A-4352-9DC7-8933350407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408113-574B-4488-BB3B-EA0E698A7F29}" type="pres">
      <dgm:prSet presAssocID="{8DFB99FC-00BA-49CF-9926-D82C79E85298}" presName="parentText" presStyleLbl="node1" presStyleIdx="0" presStyleCnt="1" custLinFactNeighborX="5305" custLinFactNeighborY="-44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23F40-D4B6-407E-879A-DD091BCAAB01}" srcId="{F3A536D0-D25A-4352-9DC7-8933350407B2}" destId="{8DFB99FC-00BA-49CF-9926-D82C79E85298}" srcOrd="0" destOrd="0" parTransId="{15412C62-48C7-45CD-A4DC-A7976BA4E6CC}" sibTransId="{6F46D1DF-4865-4927-9693-ED97C9DD7BE7}"/>
    <dgm:cxn modelId="{6663142B-BFDF-4B3E-801B-4895E6B4CC74}" type="presOf" srcId="{F3A536D0-D25A-4352-9DC7-8933350407B2}" destId="{81B17D36-BF5E-4407-905B-800480DFDA96}" srcOrd="0" destOrd="0" presId="urn:microsoft.com/office/officeart/2005/8/layout/vList2"/>
    <dgm:cxn modelId="{EF2319B2-5B26-4DE3-B316-4235D87BE8A2}" type="presOf" srcId="{8DFB99FC-00BA-49CF-9926-D82C79E85298}" destId="{7C408113-574B-4488-BB3B-EA0E698A7F29}" srcOrd="0" destOrd="0" presId="urn:microsoft.com/office/officeart/2005/8/layout/vList2"/>
    <dgm:cxn modelId="{17CA0E69-3BF7-4E0E-93DE-4761C3D66DEA}" type="presParOf" srcId="{81B17D36-BF5E-4407-905B-800480DFDA96}" destId="{7C408113-574B-4488-BB3B-EA0E698A7F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70940A-647A-4433-8FB3-E7B4B9036FA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0404B-583C-41D3-90C8-E3567E483E26}">
      <dgm:prSet custT="1"/>
      <dgm:spPr>
        <a:solidFill>
          <a:schemeClr val="accent4">
            <a:alpha val="50000"/>
          </a:schemeClr>
        </a:solidFill>
      </dgm:spPr>
      <dgm:t>
        <a:bodyPr/>
        <a:lstStyle/>
        <a:p>
          <a:r>
            <a:rPr lang="en-US" sz="3600" dirty="0"/>
            <a:t>3</a:t>
          </a:r>
        </a:p>
      </dgm:t>
    </dgm:pt>
    <dgm:pt modelId="{8AFDBFBC-0C60-45D4-AC9C-9CA601065A50}" type="parTrans" cxnId="{5CDEA695-08EC-45E6-8F89-591D1E28320C}">
      <dgm:prSet/>
      <dgm:spPr/>
      <dgm:t>
        <a:bodyPr/>
        <a:lstStyle/>
        <a:p>
          <a:endParaRPr lang="en-US"/>
        </a:p>
      </dgm:t>
    </dgm:pt>
    <dgm:pt modelId="{6AF2FD6A-7D36-4FCF-BDB9-AD83DDFC3075}" type="sibTrans" cxnId="{5CDEA695-08EC-45E6-8F89-591D1E28320C}">
      <dgm:prSet/>
      <dgm:spPr/>
      <dgm:t>
        <a:bodyPr/>
        <a:lstStyle/>
        <a:p>
          <a:endParaRPr lang="en-US"/>
        </a:p>
      </dgm:t>
    </dgm:pt>
    <dgm:pt modelId="{8B68E6D1-390E-4DCE-B327-997075B22554}" type="pres">
      <dgm:prSet presAssocID="{3B70940A-647A-4433-8FB3-E7B4B9036FA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57F901-6EE0-4773-B02A-80B6B5949C49}" type="pres">
      <dgm:prSet presAssocID="{1F20404B-583C-41D3-90C8-E3567E483E26}" presName="circ1TxSh" presStyleLbl="vennNode1" presStyleIdx="0" presStyleCnt="1" custScaleX="104473" custLinFactNeighborX="1500"/>
      <dgm:spPr/>
      <dgm:t>
        <a:bodyPr/>
        <a:lstStyle/>
        <a:p>
          <a:endParaRPr lang="en-US"/>
        </a:p>
      </dgm:t>
    </dgm:pt>
  </dgm:ptLst>
  <dgm:cxnLst>
    <dgm:cxn modelId="{67ECAE9D-BC6C-4FDE-817C-62EE89426B53}" type="presOf" srcId="{3B70940A-647A-4433-8FB3-E7B4B9036FA3}" destId="{8B68E6D1-390E-4DCE-B327-997075B22554}" srcOrd="0" destOrd="0" presId="urn:microsoft.com/office/officeart/2005/8/layout/venn1"/>
    <dgm:cxn modelId="{81414953-3A1A-4E60-AB1B-10175C64180D}" type="presOf" srcId="{1F20404B-583C-41D3-90C8-E3567E483E26}" destId="{5957F901-6EE0-4773-B02A-80B6B5949C49}" srcOrd="0" destOrd="0" presId="urn:microsoft.com/office/officeart/2005/8/layout/venn1"/>
    <dgm:cxn modelId="{5CDEA695-08EC-45E6-8F89-591D1E28320C}" srcId="{3B70940A-647A-4433-8FB3-E7B4B9036FA3}" destId="{1F20404B-583C-41D3-90C8-E3567E483E26}" srcOrd="0" destOrd="0" parTransId="{8AFDBFBC-0C60-45D4-AC9C-9CA601065A50}" sibTransId="{6AF2FD6A-7D36-4FCF-BDB9-AD83DDFC3075}"/>
    <dgm:cxn modelId="{2B1C78E4-660C-410B-BDE2-D818B1CF16B4}" type="presParOf" srcId="{8B68E6D1-390E-4DCE-B327-997075B22554}" destId="{5957F901-6EE0-4773-B02A-80B6B5949C4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9C3D81-B495-481B-905F-22D99DA16094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Procedure</a:t>
          </a:r>
          <a:endParaRPr lang="en-US" sz="5500" kern="1200" dirty="0"/>
        </a:p>
      </dsp:txBody>
      <dsp:txXfrm>
        <a:off x="0" y="3193"/>
        <a:ext cx="10515600" cy="131917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314C5C-C12C-46E4-802B-7462B945ADAE}">
      <dsp:nvSpPr>
        <dsp:cNvPr id="0" name=""/>
        <dsp:cNvSpPr/>
      </dsp:nvSpPr>
      <dsp:spPr>
        <a:xfrm>
          <a:off x="3286" y="839440"/>
          <a:ext cx="3203971" cy="1094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Data Analysis</a:t>
          </a:r>
          <a:endParaRPr lang="en-US" sz="3800" kern="1200" dirty="0"/>
        </a:p>
      </dsp:txBody>
      <dsp:txXfrm>
        <a:off x="3286" y="839440"/>
        <a:ext cx="3203971" cy="1094400"/>
      </dsp:txXfrm>
    </dsp:sp>
    <dsp:sp modelId="{484DD01B-CB07-4748-9952-10D50267F8EC}">
      <dsp:nvSpPr>
        <dsp:cNvPr id="0" name=""/>
        <dsp:cNvSpPr/>
      </dsp:nvSpPr>
      <dsp:spPr>
        <a:xfrm>
          <a:off x="3286" y="1933841"/>
          <a:ext cx="3203971" cy="16689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/>
            <a:t>Python</a:t>
          </a:r>
        </a:p>
      </dsp:txBody>
      <dsp:txXfrm>
        <a:off x="3286" y="1933841"/>
        <a:ext cx="3203971" cy="1668960"/>
      </dsp:txXfrm>
    </dsp:sp>
    <dsp:sp modelId="{DC49722D-C5C9-4677-8BC8-29EE45E78125}">
      <dsp:nvSpPr>
        <dsp:cNvPr id="0" name=""/>
        <dsp:cNvSpPr/>
      </dsp:nvSpPr>
      <dsp:spPr>
        <a:xfrm>
          <a:off x="3655814" y="839440"/>
          <a:ext cx="3203971" cy="1094400"/>
        </a:xfrm>
        <a:prstGeom prst="rect">
          <a:avLst/>
        </a:prstGeom>
        <a:solidFill>
          <a:schemeClr val="accent2">
            <a:hueOff val="419388"/>
            <a:satOff val="-3962"/>
            <a:lumOff val="-4118"/>
            <a:alphaOff val="0"/>
          </a:schemeClr>
        </a:solidFill>
        <a:ln w="12700" cap="flat" cmpd="sng" algn="ctr">
          <a:solidFill>
            <a:schemeClr val="accent2">
              <a:hueOff val="419388"/>
              <a:satOff val="-3962"/>
              <a:lumOff val="-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Visualization</a:t>
          </a:r>
          <a:endParaRPr lang="en-US" sz="3800" kern="1200" dirty="0"/>
        </a:p>
      </dsp:txBody>
      <dsp:txXfrm>
        <a:off x="3655814" y="839440"/>
        <a:ext cx="3203971" cy="1094400"/>
      </dsp:txXfrm>
    </dsp:sp>
    <dsp:sp modelId="{93B2D58E-C648-4236-814E-6ED0DB0C43B5}">
      <dsp:nvSpPr>
        <dsp:cNvPr id="0" name=""/>
        <dsp:cNvSpPr/>
      </dsp:nvSpPr>
      <dsp:spPr>
        <a:xfrm>
          <a:off x="3655814" y="1933841"/>
          <a:ext cx="3203971" cy="1668960"/>
        </a:xfrm>
        <a:prstGeom prst="rect">
          <a:avLst/>
        </a:prstGeom>
        <a:solidFill>
          <a:schemeClr val="accent2">
            <a:tint val="40000"/>
            <a:alpha val="90000"/>
            <a:hueOff val="443878"/>
            <a:satOff val="-6554"/>
            <a:lumOff val="-68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43878"/>
              <a:satOff val="-6554"/>
              <a:lumOff val="-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/>
            <a:t>Plotly</a:t>
          </a:r>
          <a:endParaRPr lang="en-US" sz="3200" kern="1200" dirty="0"/>
        </a:p>
      </dsp:txBody>
      <dsp:txXfrm>
        <a:off x="3655814" y="1933841"/>
        <a:ext cx="3203971" cy="1668960"/>
      </dsp:txXfrm>
    </dsp:sp>
    <dsp:sp modelId="{4756C1B9-A98E-48B8-B132-0E94F87CAC6D}">
      <dsp:nvSpPr>
        <dsp:cNvPr id="0" name=""/>
        <dsp:cNvSpPr/>
      </dsp:nvSpPr>
      <dsp:spPr>
        <a:xfrm>
          <a:off x="7308342" y="839440"/>
          <a:ext cx="3203971" cy="1094400"/>
        </a:xfrm>
        <a:prstGeom prst="rect">
          <a:avLst/>
        </a:prstGeom>
        <a:solidFill>
          <a:schemeClr val="accent2">
            <a:hueOff val="838776"/>
            <a:satOff val="-7923"/>
            <a:lumOff val="-8237"/>
            <a:alphaOff val="0"/>
          </a:schemeClr>
        </a:solidFill>
        <a:ln w="12700" cap="flat" cmpd="sng" algn="ctr">
          <a:solidFill>
            <a:schemeClr val="accent2">
              <a:hueOff val="838776"/>
              <a:satOff val="-7923"/>
              <a:lumOff val="-8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Web Page</a:t>
          </a:r>
          <a:endParaRPr lang="en-US" sz="3800" kern="1200" dirty="0"/>
        </a:p>
      </dsp:txBody>
      <dsp:txXfrm>
        <a:off x="7308342" y="839440"/>
        <a:ext cx="3203971" cy="1094400"/>
      </dsp:txXfrm>
    </dsp:sp>
    <dsp:sp modelId="{BA5CC816-0138-4AA6-9F7C-E783DE6D944B}">
      <dsp:nvSpPr>
        <dsp:cNvPr id="0" name=""/>
        <dsp:cNvSpPr/>
      </dsp:nvSpPr>
      <dsp:spPr>
        <a:xfrm>
          <a:off x="7308342" y="1933841"/>
          <a:ext cx="3203971" cy="1668960"/>
        </a:xfrm>
        <a:prstGeom prst="rect">
          <a:avLst/>
        </a:prstGeom>
        <a:solidFill>
          <a:schemeClr val="accent2">
            <a:tint val="40000"/>
            <a:alpha val="90000"/>
            <a:hueOff val="887755"/>
            <a:satOff val="-13107"/>
            <a:lumOff val="-136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87755"/>
              <a:satOff val="-13107"/>
              <a:lumOff val="-13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Dash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/>
            <a:t>Heroku</a:t>
          </a:r>
          <a:endParaRPr lang="en-US" sz="3200" kern="1200" dirty="0"/>
        </a:p>
      </dsp:txBody>
      <dsp:txXfrm>
        <a:off x="7308342" y="1933841"/>
        <a:ext cx="3203971" cy="166896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408113-574B-4488-BB3B-EA0E698A7F29}">
      <dsp:nvSpPr>
        <dsp:cNvPr id="0" name=""/>
        <dsp:cNvSpPr/>
      </dsp:nvSpPr>
      <dsp:spPr>
        <a:xfrm>
          <a:off x="0" y="0"/>
          <a:ext cx="8806069" cy="121680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>
              <a:solidFill>
                <a:schemeClr val="bg1"/>
              </a:solidFill>
            </a:rPr>
            <a:t>Data Visualization</a:t>
          </a:r>
        </a:p>
      </dsp:txBody>
      <dsp:txXfrm>
        <a:off x="0" y="0"/>
        <a:ext cx="8806069" cy="121680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57F901-6EE0-4773-B02A-80B6B5949C49}">
      <dsp:nvSpPr>
        <dsp:cNvPr id="0" name=""/>
        <dsp:cNvSpPr/>
      </dsp:nvSpPr>
      <dsp:spPr>
        <a:xfrm>
          <a:off x="407508" y="0"/>
          <a:ext cx="1384855" cy="1325563"/>
        </a:xfrm>
        <a:prstGeom prst="ellipse">
          <a:avLst/>
        </a:prstGeom>
        <a:solidFill>
          <a:schemeClr val="accent4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3</a:t>
          </a:r>
        </a:p>
      </dsp:txBody>
      <dsp:txXfrm>
        <a:off x="407508" y="0"/>
        <a:ext cx="1384855" cy="1325563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408113-574B-4488-BB3B-EA0E698A7F29}">
      <dsp:nvSpPr>
        <dsp:cNvPr id="0" name=""/>
        <dsp:cNvSpPr/>
      </dsp:nvSpPr>
      <dsp:spPr>
        <a:xfrm>
          <a:off x="0" y="0"/>
          <a:ext cx="8806069" cy="121680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>
              <a:solidFill>
                <a:schemeClr val="bg1"/>
              </a:solidFill>
            </a:rPr>
            <a:t>Data Visualization</a:t>
          </a:r>
        </a:p>
      </dsp:txBody>
      <dsp:txXfrm>
        <a:off x="0" y="0"/>
        <a:ext cx="8806069" cy="121680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35B3C8-9FFD-41C7-A3E2-7C2FFD9926CA}">
      <dsp:nvSpPr>
        <dsp:cNvPr id="0" name=""/>
        <dsp:cNvSpPr/>
      </dsp:nvSpPr>
      <dsp:spPr>
        <a:xfrm>
          <a:off x="1266976" y="0"/>
          <a:ext cx="4505477" cy="450547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34059-9BBC-4EE8-8E96-B3C5A953A80E}">
      <dsp:nvSpPr>
        <dsp:cNvPr id="0" name=""/>
        <dsp:cNvSpPr/>
      </dsp:nvSpPr>
      <dsp:spPr>
        <a:xfrm>
          <a:off x="1694996" y="428020"/>
          <a:ext cx="1757136" cy="1757136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chemeClr val="bg1"/>
              </a:solidFill>
            </a:rPr>
            <a:t>Bar chart </a:t>
          </a:r>
          <a:endParaRPr lang="en-US" sz="4200" kern="1200" dirty="0">
            <a:solidFill>
              <a:schemeClr val="bg1"/>
            </a:solidFill>
          </a:endParaRPr>
        </a:p>
      </dsp:txBody>
      <dsp:txXfrm>
        <a:off x="1694996" y="428020"/>
        <a:ext cx="1757136" cy="1757136"/>
      </dsp:txXfrm>
    </dsp:sp>
    <dsp:sp modelId="{3CF47EAC-A910-48C6-B496-F392E833B66E}">
      <dsp:nvSpPr>
        <dsp:cNvPr id="0" name=""/>
        <dsp:cNvSpPr/>
      </dsp:nvSpPr>
      <dsp:spPr>
        <a:xfrm>
          <a:off x="3587296" y="428020"/>
          <a:ext cx="1757136" cy="1757136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chemeClr val="bg1"/>
              </a:solidFill>
            </a:rPr>
            <a:t>Pie chart</a:t>
          </a:r>
          <a:endParaRPr lang="en-US" sz="4200" kern="1200" dirty="0">
            <a:solidFill>
              <a:schemeClr val="bg1"/>
            </a:solidFill>
          </a:endParaRPr>
        </a:p>
      </dsp:txBody>
      <dsp:txXfrm>
        <a:off x="3587296" y="428020"/>
        <a:ext cx="1757136" cy="1757136"/>
      </dsp:txXfrm>
    </dsp:sp>
    <dsp:sp modelId="{5842845D-3DAE-442F-B8D4-FFD1DB1FDA4C}">
      <dsp:nvSpPr>
        <dsp:cNvPr id="0" name=""/>
        <dsp:cNvSpPr/>
      </dsp:nvSpPr>
      <dsp:spPr>
        <a:xfrm>
          <a:off x="1694996" y="2320320"/>
          <a:ext cx="1757136" cy="1757136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chemeClr val="bg1"/>
              </a:solidFill>
            </a:rPr>
            <a:t>Line graph</a:t>
          </a:r>
          <a:endParaRPr lang="en-US" sz="4200" kern="1200" dirty="0">
            <a:solidFill>
              <a:schemeClr val="bg1"/>
            </a:solidFill>
          </a:endParaRPr>
        </a:p>
      </dsp:txBody>
      <dsp:txXfrm>
        <a:off x="1694996" y="2320320"/>
        <a:ext cx="1757136" cy="1757136"/>
      </dsp:txXfrm>
    </dsp:sp>
    <dsp:sp modelId="{69970DD2-470F-47F5-9844-B3DDF293822C}">
      <dsp:nvSpPr>
        <dsp:cNvPr id="0" name=""/>
        <dsp:cNvSpPr/>
      </dsp:nvSpPr>
      <dsp:spPr>
        <a:xfrm>
          <a:off x="3587296" y="2320320"/>
          <a:ext cx="1757136" cy="1757136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chemeClr val="bg1"/>
              </a:solidFill>
            </a:rPr>
            <a:t>Box plot</a:t>
          </a:r>
          <a:endParaRPr lang="en-US" sz="4200" kern="1200" dirty="0">
            <a:solidFill>
              <a:schemeClr val="bg1"/>
            </a:solidFill>
          </a:endParaRPr>
        </a:p>
      </dsp:txBody>
      <dsp:txXfrm>
        <a:off x="3587296" y="2320320"/>
        <a:ext cx="1757136" cy="1757136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12E793-350D-433D-B651-35FF631CF9D1}">
      <dsp:nvSpPr>
        <dsp:cNvPr id="0" name=""/>
        <dsp:cNvSpPr/>
      </dsp:nvSpPr>
      <dsp:spPr>
        <a:xfrm>
          <a:off x="0" y="0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Outcome </a:t>
          </a:r>
          <a:endParaRPr lang="en-US" sz="5500" kern="1200" dirty="0"/>
        </a:p>
      </dsp:txBody>
      <dsp:txXfrm>
        <a:off x="0" y="0"/>
        <a:ext cx="10515600" cy="1319175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657284-5E33-450C-A374-533BDE022AC3}">
      <dsp:nvSpPr>
        <dsp:cNvPr id="0" name=""/>
        <dsp:cNvSpPr/>
      </dsp:nvSpPr>
      <dsp:spPr>
        <a:xfrm>
          <a:off x="-5804322" y="-888358"/>
          <a:ext cx="6910193" cy="6910193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B53A5-2826-4F00-9472-F00F5D07B9A9}">
      <dsp:nvSpPr>
        <dsp:cNvPr id="0" name=""/>
        <dsp:cNvSpPr/>
      </dsp:nvSpPr>
      <dsp:spPr>
        <a:xfrm>
          <a:off x="412009" y="154545"/>
          <a:ext cx="10453153" cy="7720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98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Faculty’s Salary Range Distribution (By Department)</a:t>
          </a:r>
        </a:p>
      </dsp:txBody>
      <dsp:txXfrm>
        <a:off x="412009" y="154545"/>
        <a:ext cx="10453153" cy="772020"/>
      </dsp:txXfrm>
    </dsp:sp>
    <dsp:sp modelId="{710F17C9-A60C-4CCC-8B2B-0DA4A42B5B8F}">
      <dsp:nvSpPr>
        <dsp:cNvPr id="0" name=""/>
        <dsp:cNvSpPr/>
      </dsp:nvSpPr>
      <dsp:spPr>
        <a:xfrm>
          <a:off x="74226" y="202772"/>
          <a:ext cx="675565" cy="675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08086-643E-4913-8168-001F18764E33}">
      <dsp:nvSpPr>
        <dsp:cNvPr id="0" name=""/>
        <dsp:cNvSpPr/>
      </dsp:nvSpPr>
      <dsp:spPr>
        <a:xfrm>
          <a:off x="856568" y="965121"/>
          <a:ext cx="10008594" cy="7720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98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Faculty’s Salary Distribution over 5 Years (By Department) </a:t>
          </a:r>
        </a:p>
      </dsp:txBody>
      <dsp:txXfrm>
        <a:off x="856568" y="965121"/>
        <a:ext cx="10008594" cy="772020"/>
      </dsp:txXfrm>
    </dsp:sp>
    <dsp:sp modelId="{61065620-4723-4E11-8271-E45D4CAFE188}">
      <dsp:nvSpPr>
        <dsp:cNvPr id="0" name=""/>
        <dsp:cNvSpPr/>
      </dsp:nvSpPr>
      <dsp:spPr>
        <a:xfrm>
          <a:off x="518785" y="1013348"/>
          <a:ext cx="675565" cy="675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40422-617D-42CD-86C9-E1884A5559DA}">
      <dsp:nvSpPr>
        <dsp:cNvPr id="0" name=""/>
        <dsp:cNvSpPr/>
      </dsp:nvSpPr>
      <dsp:spPr>
        <a:xfrm>
          <a:off x="1059853" y="1775697"/>
          <a:ext cx="9805308" cy="7720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98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Comparison of Faculty’s Salary Range (By Department)</a:t>
          </a:r>
        </a:p>
      </dsp:txBody>
      <dsp:txXfrm>
        <a:off x="1059853" y="1775697"/>
        <a:ext cx="9805308" cy="772020"/>
      </dsp:txXfrm>
    </dsp:sp>
    <dsp:sp modelId="{5D428BF3-3C48-4963-82E6-3B66AC58F2DF}">
      <dsp:nvSpPr>
        <dsp:cNvPr id="0" name=""/>
        <dsp:cNvSpPr/>
      </dsp:nvSpPr>
      <dsp:spPr>
        <a:xfrm>
          <a:off x="722071" y="1823924"/>
          <a:ext cx="675565" cy="675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C8566-051E-444C-88B1-D4159EA953DA}">
      <dsp:nvSpPr>
        <dsp:cNvPr id="0" name=""/>
        <dsp:cNvSpPr/>
      </dsp:nvSpPr>
      <dsp:spPr>
        <a:xfrm>
          <a:off x="1059853" y="2585759"/>
          <a:ext cx="9805308" cy="7720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98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/>
            <a:t>Population of Faculty and Comparison of the Median Salary (By a Common Department across Campuses)</a:t>
          </a:r>
        </a:p>
      </dsp:txBody>
      <dsp:txXfrm>
        <a:off x="1059853" y="2585759"/>
        <a:ext cx="9805308" cy="772020"/>
      </dsp:txXfrm>
    </dsp:sp>
    <dsp:sp modelId="{39039C4A-93F1-4BB8-9442-A31C9AF26BC5}">
      <dsp:nvSpPr>
        <dsp:cNvPr id="0" name=""/>
        <dsp:cNvSpPr/>
      </dsp:nvSpPr>
      <dsp:spPr>
        <a:xfrm>
          <a:off x="722071" y="2633987"/>
          <a:ext cx="675565" cy="675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118E0-0C20-488E-8707-0B97E72EE1CF}">
      <dsp:nvSpPr>
        <dsp:cNvPr id="0" name=""/>
        <dsp:cNvSpPr/>
      </dsp:nvSpPr>
      <dsp:spPr>
        <a:xfrm>
          <a:off x="856568" y="3396335"/>
          <a:ext cx="10008594" cy="7720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98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/>
            <a:t>Departments with Top Ten Median Salary (By Campus)</a:t>
          </a:r>
        </a:p>
      </dsp:txBody>
      <dsp:txXfrm>
        <a:off x="856568" y="3396335"/>
        <a:ext cx="10008594" cy="772020"/>
      </dsp:txXfrm>
    </dsp:sp>
    <dsp:sp modelId="{29CF2337-CD89-4012-BFBB-6861D871652B}">
      <dsp:nvSpPr>
        <dsp:cNvPr id="0" name=""/>
        <dsp:cNvSpPr/>
      </dsp:nvSpPr>
      <dsp:spPr>
        <a:xfrm>
          <a:off x="518785" y="3444563"/>
          <a:ext cx="675565" cy="675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8284D-EED8-49E1-A993-FEB771470CE8}">
      <dsp:nvSpPr>
        <dsp:cNvPr id="0" name=""/>
        <dsp:cNvSpPr/>
      </dsp:nvSpPr>
      <dsp:spPr>
        <a:xfrm>
          <a:off x="412009" y="4206911"/>
          <a:ext cx="10453153" cy="7720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98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/>
            <a:t>Departments with Top Ten Median Salary (By Position)</a:t>
          </a:r>
        </a:p>
      </dsp:txBody>
      <dsp:txXfrm>
        <a:off x="412009" y="4206911"/>
        <a:ext cx="10453153" cy="772020"/>
      </dsp:txXfrm>
    </dsp:sp>
    <dsp:sp modelId="{1186C829-7EFE-450C-880A-0E1F05A5F0BA}">
      <dsp:nvSpPr>
        <dsp:cNvPr id="0" name=""/>
        <dsp:cNvSpPr/>
      </dsp:nvSpPr>
      <dsp:spPr>
        <a:xfrm>
          <a:off x="74226" y="4255139"/>
          <a:ext cx="675565" cy="675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657284-5E33-450C-A374-533BDE022AC3}">
      <dsp:nvSpPr>
        <dsp:cNvPr id="0" name=""/>
        <dsp:cNvSpPr/>
      </dsp:nvSpPr>
      <dsp:spPr>
        <a:xfrm>
          <a:off x="-5560516" y="-851415"/>
          <a:ext cx="6621528" cy="66215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B53A5-2826-4F00-9472-F00F5D07B9A9}">
      <dsp:nvSpPr>
        <dsp:cNvPr id="0" name=""/>
        <dsp:cNvSpPr/>
      </dsp:nvSpPr>
      <dsp:spPr>
        <a:xfrm>
          <a:off x="682715" y="491869"/>
          <a:ext cx="10186646" cy="9837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8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Not easy to collect a set of data which is substantial but workable in three weeks</a:t>
          </a:r>
          <a:endParaRPr lang="en-US" sz="2800" b="1" kern="1200" dirty="0"/>
        </a:p>
      </dsp:txBody>
      <dsp:txXfrm>
        <a:off x="682715" y="491869"/>
        <a:ext cx="10186646" cy="983739"/>
      </dsp:txXfrm>
    </dsp:sp>
    <dsp:sp modelId="{710F17C9-A60C-4CCC-8B2B-0DA4A42B5B8F}">
      <dsp:nvSpPr>
        <dsp:cNvPr id="0" name=""/>
        <dsp:cNvSpPr/>
      </dsp:nvSpPr>
      <dsp:spPr>
        <a:xfrm>
          <a:off x="67878" y="368902"/>
          <a:ext cx="1229674" cy="1229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08086-643E-4913-8168-001F18764E33}">
      <dsp:nvSpPr>
        <dsp:cNvPr id="0" name=""/>
        <dsp:cNvSpPr/>
      </dsp:nvSpPr>
      <dsp:spPr>
        <a:xfrm>
          <a:off x="1040304" y="1967478"/>
          <a:ext cx="9829057" cy="9837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8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Visualization skills</a:t>
          </a:r>
          <a:endParaRPr lang="en-US" sz="2800" b="1" kern="1200" dirty="0"/>
        </a:p>
      </dsp:txBody>
      <dsp:txXfrm>
        <a:off x="1040304" y="1967478"/>
        <a:ext cx="9829057" cy="983739"/>
      </dsp:txXfrm>
    </dsp:sp>
    <dsp:sp modelId="{61065620-4723-4E11-8271-E45D4CAFE188}">
      <dsp:nvSpPr>
        <dsp:cNvPr id="0" name=""/>
        <dsp:cNvSpPr/>
      </dsp:nvSpPr>
      <dsp:spPr>
        <a:xfrm>
          <a:off x="425467" y="1844511"/>
          <a:ext cx="1229674" cy="1229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40422-617D-42CD-86C9-E1884A5559DA}">
      <dsp:nvSpPr>
        <dsp:cNvPr id="0" name=""/>
        <dsp:cNvSpPr/>
      </dsp:nvSpPr>
      <dsp:spPr>
        <a:xfrm>
          <a:off x="682715" y="3443087"/>
          <a:ext cx="10186646" cy="9837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8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Time limitation</a:t>
          </a:r>
          <a:endParaRPr lang="en-US" sz="2800" b="1" kern="1200" dirty="0"/>
        </a:p>
      </dsp:txBody>
      <dsp:txXfrm>
        <a:off x="682715" y="3443087"/>
        <a:ext cx="10186646" cy="983739"/>
      </dsp:txXfrm>
    </dsp:sp>
    <dsp:sp modelId="{5D428BF3-3C48-4963-82E6-3B66AC58F2DF}">
      <dsp:nvSpPr>
        <dsp:cNvPr id="0" name=""/>
        <dsp:cNvSpPr/>
      </dsp:nvSpPr>
      <dsp:spPr>
        <a:xfrm>
          <a:off x="67878" y="3320120"/>
          <a:ext cx="1229674" cy="1229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657284-5E33-450C-A374-533BDE022AC3}">
      <dsp:nvSpPr>
        <dsp:cNvPr id="0" name=""/>
        <dsp:cNvSpPr/>
      </dsp:nvSpPr>
      <dsp:spPr>
        <a:xfrm>
          <a:off x="-5560516" y="-851415"/>
          <a:ext cx="6621528" cy="66215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B53A5-2826-4F00-9472-F00F5D07B9A9}">
      <dsp:nvSpPr>
        <dsp:cNvPr id="0" name=""/>
        <dsp:cNvSpPr/>
      </dsp:nvSpPr>
      <dsp:spPr>
        <a:xfrm>
          <a:off x="682715" y="491869"/>
          <a:ext cx="10186646" cy="9837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8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Improving the visualization</a:t>
          </a:r>
          <a:endParaRPr lang="en-US" sz="2800" b="1" kern="1200" dirty="0"/>
        </a:p>
      </dsp:txBody>
      <dsp:txXfrm>
        <a:off x="682715" y="491869"/>
        <a:ext cx="10186646" cy="983739"/>
      </dsp:txXfrm>
    </dsp:sp>
    <dsp:sp modelId="{710F17C9-A60C-4CCC-8B2B-0DA4A42B5B8F}">
      <dsp:nvSpPr>
        <dsp:cNvPr id="0" name=""/>
        <dsp:cNvSpPr/>
      </dsp:nvSpPr>
      <dsp:spPr>
        <a:xfrm>
          <a:off x="67878" y="368902"/>
          <a:ext cx="1229674" cy="1229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08086-643E-4913-8168-001F18764E33}">
      <dsp:nvSpPr>
        <dsp:cNvPr id="0" name=""/>
        <dsp:cNvSpPr/>
      </dsp:nvSpPr>
      <dsp:spPr>
        <a:xfrm>
          <a:off x="1040304" y="1967478"/>
          <a:ext cx="9829057" cy="9837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8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Data analysis</a:t>
          </a:r>
          <a:endParaRPr lang="en-US" sz="2800" b="1" kern="1200" dirty="0"/>
        </a:p>
      </dsp:txBody>
      <dsp:txXfrm>
        <a:off x="1040304" y="1967478"/>
        <a:ext cx="9829057" cy="983739"/>
      </dsp:txXfrm>
    </dsp:sp>
    <dsp:sp modelId="{61065620-4723-4E11-8271-E45D4CAFE188}">
      <dsp:nvSpPr>
        <dsp:cNvPr id="0" name=""/>
        <dsp:cNvSpPr/>
      </dsp:nvSpPr>
      <dsp:spPr>
        <a:xfrm>
          <a:off x="425467" y="1844511"/>
          <a:ext cx="1229674" cy="1229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40422-617D-42CD-86C9-E1884A5559DA}">
      <dsp:nvSpPr>
        <dsp:cNvPr id="0" name=""/>
        <dsp:cNvSpPr/>
      </dsp:nvSpPr>
      <dsp:spPr>
        <a:xfrm>
          <a:off x="682715" y="3443087"/>
          <a:ext cx="10186646" cy="9837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8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Extend the data to other universities in Illinois and in the States </a:t>
          </a:r>
          <a:endParaRPr lang="en-US" sz="2800" b="1" kern="1200" dirty="0"/>
        </a:p>
      </dsp:txBody>
      <dsp:txXfrm>
        <a:off x="682715" y="3443087"/>
        <a:ext cx="10186646" cy="983739"/>
      </dsp:txXfrm>
    </dsp:sp>
    <dsp:sp modelId="{5D428BF3-3C48-4963-82E6-3B66AC58F2DF}">
      <dsp:nvSpPr>
        <dsp:cNvPr id="0" name=""/>
        <dsp:cNvSpPr/>
      </dsp:nvSpPr>
      <dsp:spPr>
        <a:xfrm>
          <a:off x="67878" y="3320120"/>
          <a:ext cx="1229674" cy="1229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A33FB56-EB63-407C-8CF6-9250B47A1353}">
      <dsp:nvSpPr>
        <dsp:cNvPr id="0" name=""/>
        <dsp:cNvSpPr/>
      </dsp:nvSpPr>
      <dsp:spPr>
        <a:xfrm>
          <a:off x="1330580" y="559541"/>
          <a:ext cx="1061827" cy="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05E02B-D864-43A9-A7BE-7BA4F939D637}">
      <dsp:nvSpPr>
        <dsp:cNvPr id="0" name=""/>
        <dsp:cNvSpPr/>
      </dsp:nvSpPr>
      <dsp:spPr>
        <a:xfrm>
          <a:off x="2456541" y="470348"/>
          <a:ext cx="122110" cy="215477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D486F1-FA6E-4675-B65F-A89F4CE93D76}">
      <dsp:nvSpPr>
        <dsp:cNvPr id="0" name=""/>
        <dsp:cNvSpPr/>
      </dsp:nvSpPr>
      <dsp:spPr>
        <a:xfrm>
          <a:off x="638237" y="11"/>
          <a:ext cx="1119128" cy="11191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428" tIns="43428" rIns="43428" bIns="43428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1</a:t>
          </a:r>
          <a:endParaRPr lang="en-US" sz="4300" kern="1200" dirty="0"/>
        </a:p>
      </dsp:txBody>
      <dsp:txXfrm>
        <a:off x="638237" y="11"/>
        <a:ext cx="1119128" cy="1119128"/>
      </dsp:txXfrm>
    </dsp:sp>
    <dsp:sp modelId="{F241D08A-682A-43F3-ABBC-B53B77849EBD}">
      <dsp:nvSpPr>
        <dsp:cNvPr id="0" name=""/>
        <dsp:cNvSpPr/>
      </dsp:nvSpPr>
      <dsp:spPr>
        <a:xfrm>
          <a:off x="2295" y="1274673"/>
          <a:ext cx="2390012" cy="124531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8527" tIns="165100" rIns="188527" bIns="16510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Data </a:t>
          </a:r>
          <a:r>
            <a:rPr lang="en-US" sz="2400" kern="1200" dirty="0" smtClean="0"/>
            <a:t>Collection</a:t>
          </a:r>
          <a:endParaRPr lang="en-US" sz="2400" kern="1200" dirty="0"/>
        </a:p>
      </dsp:txBody>
      <dsp:txXfrm>
        <a:off x="2295" y="1274673"/>
        <a:ext cx="2390012" cy="1245319"/>
      </dsp:txXfrm>
    </dsp:sp>
    <dsp:sp modelId="{AF67F4BD-C7E9-4E23-B9CD-C007E93918CB}">
      <dsp:nvSpPr>
        <dsp:cNvPr id="0" name=""/>
        <dsp:cNvSpPr/>
      </dsp:nvSpPr>
      <dsp:spPr>
        <a:xfrm>
          <a:off x="2657947" y="559532"/>
          <a:ext cx="2389862" cy="6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06C3D7-4ECE-4BAC-AA97-09D68FFA7F03}">
      <dsp:nvSpPr>
        <dsp:cNvPr id="0" name=""/>
        <dsp:cNvSpPr/>
      </dsp:nvSpPr>
      <dsp:spPr>
        <a:xfrm>
          <a:off x="5111694" y="470338"/>
          <a:ext cx="122148" cy="21550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EA2D9B-146E-496A-A497-8484ABFC50A7}">
      <dsp:nvSpPr>
        <dsp:cNvPr id="0" name=""/>
        <dsp:cNvSpPr/>
      </dsp:nvSpPr>
      <dsp:spPr>
        <a:xfrm>
          <a:off x="3293389" y="1"/>
          <a:ext cx="1119128" cy="11191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428" tIns="43428" rIns="43428" bIns="43428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2</a:t>
          </a:r>
          <a:endParaRPr lang="en-US" sz="4300" kern="1200" dirty="0"/>
        </a:p>
      </dsp:txBody>
      <dsp:txXfrm>
        <a:off x="3293389" y="1"/>
        <a:ext cx="1119128" cy="1119128"/>
      </dsp:txXfrm>
    </dsp:sp>
    <dsp:sp modelId="{9F6DFFEB-2E54-4BC8-9622-0221AA3B88F7}">
      <dsp:nvSpPr>
        <dsp:cNvPr id="0" name=""/>
        <dsp:cNvSpPr/>
      </dsp:nvSpPr>
      <dsp:spPr>
        <a:xfrm>
          <a:off x="2657864" y="1274673"/>
          <a:ext cx="2392890" cy="124531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8754" tIns="165100" rIns="188754" bIns="16510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Data Cleaning</a:t>
          </a:r>
        </a:p>
      </dsp:txBody>
      <dsp:txXfrm>
        <a:off x="2657864" y="1274673"/>
        <a:ext cx="2392890" cy="1245319"/>
      </dsp:txXfrm>
    </dsp:sp>
    <dsp:sp modelId="{FBE47E69-4E1F-47D5-A9B2-0E142F1D89EC}">
      <dsp:nvSpPr>
        <dsp:cNvPr id="0" name=""/>
        <dsp:cNvSpPr/>
      </dsp:nvSpPr>
      <dsp:spPr>
        <a:xfrm>
          <a:off x="5316645" y="559530"/>
          <a:ext cx="1194993" cy="6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D9DC2F-2E90-4BE6-8EE4-C60861FF8284}">
      <dsp:nvSpPr>
        <dsp:cNvPr id="0" name=""/>
        <dsp:cNvSpPr/>
      </dsp:nvSpPr>
      <dsp:spPr>
        <a:xfrm>
          <a:off x="5952087" y="0"/>
          <a:ext cx="1119128" cy="11191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428" tIns="43428" rIns="43428" bIns="43428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3</a:t>
          </a:r>
        </a:p>
      </dsp:txBody>
      <dsp:txXfrm>
        <a:off x="5952087" y="0"/>
        <a:ext cx="1119128" cy="1119128"/>
      </dsp:txXfrm>
    </dsp:sp>
    <dsp:sp modelId="{486B310F-0143-471B-A62C-D5D523AF1B88}">
      <dsp:nvSpPr>
        <dsp:cNvPr id="0" name=""/>
        <dsp:cNvSpPr/>
      </dsp:nvSpPr>
      <dsp:spPr>
        <a:xfrm>
          <a:off x="5316631" y="1274673"/>
          <a:ext cx="2390012" cy="124531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8527" tIns="165100" rIns="188527" bIns="16510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Data Visualization</a:t>
          </a:r>
        </a:p>
      </dsp:txBody>
      <dsp:txXfrm>
        <a:off x="5316631" y="1274673"/>
        <a:ext cx="2390012" cy="124531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57F901-6EE0-4773-B02A-80B6B5949C49}">
      <dsp:nvSpPr>
        <dsp:cNvPr id="0" name=""/>
        <dsp:cNvSpPr/>
      </dsp:nvSpPr>
      <dsp:spPr>
        <a:xfrm>
          <a:off x="407508" y="0"/>
          <a:ext cx="1384855" cy="1325563"/>
        </a:xfrm>
        <a:prstGeom prst="ellipse">
          <a:avLst/>
        </a:prstGeom>
        <a:solidFill>
          <a:schemeClr val="accent2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1</a:t>
          </a:r>
        </a:p>
      </dsp:txBody>
      <dsp:txXfrm>
        <a:off x="407508" y="0"/>
        <a:ext cx="1384855" cy="132556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7D9A5A-913E-4A6E-9E00-29790D6EBC19}">
      <dsp:nvSpPr>
        <dsp:cNvPr id="0" name=""/>
        <dsp:cNvSpPr/>
      </dsp:nvSpPr>
      <dsp:spPr>
        <a:xfrm rot="5400000">
          <a:off x="5222950" y="-451345"/>
          <a:ext cx="3553793" cy="534493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College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Campus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Department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Employee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Job Title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Tenure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Employment Class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Salary</a:t>
          </a:r>
        </a:p>
      </dsp:txBody>
      <dsp:txXfrm rot="5400000">
        <a:off x="5222950" y="-451345"/>
        <a:ext cx="3553793" cy="5344933"/>
      </dsp:txXfrm>
    </dsp:sp>
    <dsp:sp modelId="{CF22141F-1DBA-4A32-ADA7-AE5B0442FC74}">
      <dsp:nvSpPr>
        <dsp:cNvPr id="0" name=""/>
        <dsp:cNvSpPr/>
      </dsp:nvSpPr>
      <dsp:spPr>
        <a:xfrm>
          <a:off x="1773" y="0"/>
          <a:ext cx="4325607" cy="444224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Data </a:t>
          </a:r>
          <a:r>
            <a:rPr lang="en-US" sz="3200" kern="1200" dirty="0" smtClean="0"/>
            <a:t>collection: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- From UI </a:t>
          </a:r>
          <a:r>
            <a:rPr lang="en-US" sz="3200" kern="1200" dirty="0"/>
            <a:t>Gray Book </a:t>
          </a:r>
          <a:r>
            <a:rPr lang="en-US" sz="3200" kern="1200" dirty="0" smtClean="0"/>
            <a:t>(The </a:t>
          </a:r>
          <a:r>
            <a:rPr lang="en-US" sz="3200" kern="1200" dirty="0"/>
            <a:t>Board of Trustees </a:t>
          </a:r>
          <a:r>
            <a:rPr lang="en-US" sz="3200" kern="1200" dirty="0" smtClean="0"/>
            <a:t>Office) 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Time span of data: 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- 2013/14 – 2017/18</a:t>
          </a:r>
          <a:endParaRPr lang="en-US" sz="3200" kern="1200" dirty="0"/>
        </a:p>
      </dsp:txBody>
      <dsp:txXfrm>
        <a:off x="1773" y="0"/>
        <a:ext cx="4325607" cy="444224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408113-574B-4488-BB3B-EA0E698A7F29}">
      <dsp:nvSpPr>
        <dsp:cNvPr id="0" name=""/>
        <dsp:cNvSpPr/>
      </dsp:nvSpPr>
      <dsp:spPr>
        <a:xfrm>
          <a:off x="0" y="0"/>
          <a:ext cx="8806069" cy="121680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>
              <a:solidFill>
                <a:schemeClr val="bg1"/>
              </a:solidFill>
            </a:rPr>
            <a:t>Data </a:t>
          </a:r>
          <a:r>
            <a:rPr lang="en-US" sz="4400" kern="1200" dirty="0" smtClean="0">
              <a:solidFill>
                <a:schemeClr val="bg1"/>
              </a:solidFill>
            </a:rPr>
            <a:t>Collection</a:t>
          </a:r>
          <a:endParaRPr lang="en-US" sz="4400" kern="1200" dirty="0">
            <a:solidFill>
              <a:schemeClr val="bg1"/>
            </a:solidFill>
          </a:endParaRPr>
        </a:p>
      </dsp:txBody>
      <dsp:txXfrm>
        <a:off x="0" y="0"/>
        <a:ext cx="8806069" cy="12168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57F901-6EE0-4773-B02A-80B6B5949C49}">
      <dsp:nvSpPr>
        <dsp:cNvPr id="0" name=""/>
        <dsp:cNvSpPr/>
      </dsp:nvSpPr>
      <dsp:spPr>
        <a:xfrm>
          <a:off x="407508" y="0"/>
          <a:ext cx="1384855" cy="1325563"/>
        </a:xfrm>
        <a:prstGeom prst="ellipse">
          <a:avLst/>
        </a:prstGeom>
        <a:solidFill>
          <a:schemeClr val="accent3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2</a:t>
          </a:r>
        </a:p>
      </dsp:txBody>
      <dsp:txXfrm>
        <a:off x="407508" y="0"/>
        <a:ext cx="1384855" cy="132556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22141F-1DBA-4A32-ADA7-AE5B0442FC74}">
      <dsp:nvSpPr>
        <dsp:cNvPr id="0" name=""/>
        <dsp:cNvSpPr/>
      </dsp:nvSpPr>
      <dsp:spPr>
        <a:xfrm>
          <a:off x="664384" y="113448"/>
          <a:ext cx="4220578" cy="449418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retrieved include: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- Academic positions 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- Administrative staffs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ym typeface="Wingdings" pitchFamily="2" charset="2"/>
            </a:rPr>
            <a:t> Data cleaned for </a:t>
          </a:r>
          <a:r>
            <a:rPr lang="en-US" sz="2800" kern="1200" dirty="0" smtClean="0"/>
            <a:t>studying the salary distribution of academic staffs only</a:t>
          </a:r>
          <a:endParaRPr lang="en-US" sz="2800" kern="1200" dirty="0"/>
        </a:p>
      </dsp:txBody>
      <dsp:txXfrm>
        <a:off x="664384" y="113448"/>
        <a:ext cx="4220578" cy="4494188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408113-574B-4488-BB3B-EA0E698A7F29}">
      <dsp:nvSpPr>
        <dsp:cNvPr id="0" name=""/>
        <dsp:cNvSpPr/>
      </dsp:nvSpPr>
      <dsp:spPr>
        <a:xfrm>
          <a:off x="0" y="0"/>
          <a:ext cx="8806069" cy="12168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>
              <a:solidFill>
                <a:schemeClr val="bg1"/>
              </a:solidFill>
            </a:rPr>
            <a:t>Data Cleaning</a:t>
          </a:r>
        </a:p>
      </dsp:txBody>
      <dsp:txXfrm>
        <a:off x="0" y="0"/>
        <a:ext cx="8806069" cy="12168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57F901-6EE0-4773-B02A-80B6B5949C49}">
      <dsp:nvSpPr>
        <dsp:cNvPr id="0" name=""/>
        <dsp:cNvSpPr/>
      </dsp:nvSpPr>
      <dsp:spPr>
        <a:xfrm>
          <a:off x="407508" y="0"/>
          <a:ext cx="1384855" cy="1325563"/>
        </a:xfrm>
        <a:prstGeom prst="ellipse">
          <a:avLst/>
        </a:prstGeom>
        <a:solidFill>
          <a:schemeClr val="accent4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3</a:t>
          </a:r>
        </a:p>
      </dsp:txBody>
      <dsp:txXfrm>
        <a:off x="407508" y="0"/>
        <a:ext cx="1384855" cy="132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39E9-B4B9-41D9-B954-B0B4C55B7E6A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FB00C-9691-46C0-9613-C814F94CF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postgraduate students seeking for jobs and faculty members looking for mobility can have their career planned accordingly.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FB00C-9691-46C0-9613-C814F94CFC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8E06-790F-4992-85FD-6AF589148B5D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97-9022-4CCF-B1CB-7C770D0B4D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54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8E06-790F-4992-85FD-6AF589148B5D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97-9022-4CCF-B1CB-7C770D0B4D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36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8E06-790F-4992-85FD-6AF589148B5D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97-9022-4CCF-B1CB-7C770D0B4D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100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8E06-790F-4992-85FD-6AF589148B5D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97-9022-4CCF-B1CB-7C770D0B4D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065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8E06-790F-4992-85FD-6AF589148B5D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97-9022-4CCF-B1CB-7C770D0B4D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226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8E06-790F-4992-85FD-6AF589148B5D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97-9022-4CCF-B1CB-7C770D0B4D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956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8E06-790F-4992-85FD-6AF589148B5D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97-9022-4CCF-B1CB-7C770D0B4D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4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8E06-790F-4992-85FD-6AF589148B5D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97-9022-4CCF-B1CB-7C770D0B4D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39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8E06-790F-4992-85FD-6AF589148B5D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97-9022-4CCF-B1CB-7C770D0B4D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193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8E06-790F-4992-85FD-6AF589148B5D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97-9022-4CCF-B1CB-7C770D0B4D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842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8E06-790F-4992-85FD-6AF589148B5D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97-9022-4CCF-B1CB-7C770D0B4D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351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8E06-790F-4992-85FD-6AF589148B5D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CE297-9022-4CCF-B1CB-7C770D0B4D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22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uiuc-salary-viz.herokuapp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image" Target="../media/image1.png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F888E6-32DC-4679-87DF-0BE61FB29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/>
              <a:t>University of Illinois Faculty’s Salary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389BCF9-C723-4A5A-926E-35045725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553702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 smtClean="0"/>
              <a:t>Shuyi</a:t>
            </a:r>
            <a:r>
              <a:rPr lang="en-US" dirty="0" smtClean="0"/>
              <a:t> Liu</a:t>
            </a:r>
          </a:p>
          <a:p>
            <a:pPr algn="l"/>
            <a:r>
              <a:rPr lang="en-US" dirty="0" err="1" smtClean="0"/>
              <a:t>Qiwen</a:t>
            </a:r>
            <a:r>
              <a:rPr lang="en-US" dirty="0" smtClean="0"/>
              <a:t> Wang</a:t>
            </a:r>
          </a:p>
          <a:p>
            <a:pPr algn="l"/>
            <a:r>
              <a:rPr lang="en-US" dirty="0" smtClean="0"/>
              <a:t>Wendy </a:t>
            </a:r>
            <a:r>
              <a:rPr lang="en-US" dirty="0" smtClean="0"/>
              <a:t>Wong</a:t>
            </a:r>
          </a:p>
          <a:p>
            <a:pPr lvl="0" algn="l"/>
            <a:r>
              <a:rPr lang="en-US" sz="1800" dirty="0" smtClean="0">
                <a:solidFill>
                  <a:srgbClr val="00B0F0"/>
                </a:solidFill>
                <a:hlinkClick r:id="rId2"/>
              </a:rPr>
              <a:t>http://</a:t>
            </a:r>
            <a:r>
              <a:rPr lang="en-US" sz="1800" dirty="0" smtClean="0">
                <a:solidFill>
                  <a:srgbClr val="00B0F0"/>
                </a:solidFill>
                <a:hlinkClick r:id="rId2"/>
              </a:rPr>
              <a:t>uiuc-salary-viz.herokuapp.com/</a:t>
            </a:r>
            <a:endParaRPr lang="en-US" sz="1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06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38200" y="360088"/>
            <a:ext cx="10515600" cy="1319175"/>
            <a:chOff x="0" y="3193"/>
            <a:chExt cx="10515600" cy="1319175"/>
          </a:xfrm>
        </p:grpSpPr>
        <p:sp>
          <p:nvSpPr>
            <p:cNvPr id="5" name="Rounded Rectangle 4"/>
            <p:cNvSpPr/>
            <p:nvPr/>
          </p:nvSpPr>
          <p:spPr>
            <a:xfrm>
              <a:off x="0" y="3193"/>
              <a:ext cx="10515600" cy="1319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64397" y="67590"/>
              <a:ext cx="10386806" cy="11903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l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500" dirty="0" smtClean="0"/>
                <a:t>Challenges</a:t>
              </a:r>
              <a:endParaRPr lang="en-US" sz="5500" kern="1200" dirty="0"/>
            </a:p>
          </p:txBody>
        </p:sp>
      </p:grpSp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6C10BA2A-A15E-4282-921E-D9BD00F1BF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169761306"/>
              </p:ext>
            </p:extLst>
          </p:nvPr>
        </p:nvGraphicFramePr>
        <p:xfrm>
          <a:off x="627380" y="1811351"/>
          <a:ext cx="10937240" cy="491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345527"/>
            <a:ext cx="10515600" cy="1319175"/>
            <a:chOff x="0" y="0"/>
            <a:chExt cx="10515600" cy="1319175"/>
          </a:xfrm>
        </p:grpSpPr>
        <p:sp>
          <p:nvSpPr>
            <p:cNvPr id="5" name="Rounded Rectangle 4"/>
            <p:cNvSpPr/>
            <p:nvPr/>
          </p:nvSpPr>
          <p:spPr>
            <a:xfrm>
              <a:off x="0" y="0"/>
              <a:ext cx="10515600" cy="1319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64397" y="64397"/>
              <a:ext cx="10386806" cy="11903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l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500" kern="1200" dirty="0" smtClean="0"/>
                <a:t>Future Plan </a:t>
              </a:r>
              <a:endParaRPr lang="en-US" sz="5500" kern="1200" dirty="0"/>
            </a:p>
          </p:txBody>
        </p:sp>
      </p:grpSp>
      <p:graphicFrame>
        <p:nvGraphicFramePr>
          <p:cNvPr id="9" name="Content Placeholder 3">
            <a:extLst>
              <a:ext uri="{FF2B5EF4-FFF2-40B4-BE49-F238E27FC236}">
                <a16:creationId xmlns="" xmlns:a16="http://schemas.microsoft.com/office/drawing/2014/main" id="{6C10BA2A-A15E-4282-921E-D9BD00F1BF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169761306"/>
              </p:ext>
            </p:extLst>
          </p:nvPr>
        </p:nvGraphicFramePr>
        <p:xfrm>
          <a:off x="627380" y="1811351"/>
          <a:ext cx="10937240" cy="491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C369EE-11C5-424D-9CE2-298CD817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647E5B-2BAE-4D66-8A6C-83E19216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201"/>
            <a:ext cx="10515600" cy="4601028"/>
          </a:xfrm>
        </p:spPr>
        <p:txBody>
          <a:bodyPr>
            <a:normAutofit/>
          </a:bodyPr>
          <a:lstStyle/>
          <a:p>
            <a:pPr marL="0" indent="0" algn="just"/>
            <a:r>
              <a:rPr lang="en-US" dirty="0" smtClean="0"/>
              <a:t> Aim: Assist postgraduate students seeking jobs and faculty members looking for mobility to understand the salary variation in different universities </a:t>
            </a:r>
          </a:p>
          <a:p>
            <a:pPr marL="0" indent="0" algn="just"/>
            <a:r>
              <a:rPr lang="en-US" dirty="0" smtClean="0"/>
              <a:t> Method: Provide an overview of salary </a:t>
            </a:r>
            <a:r>
              <a:rPr lang="en-US" dirty="0"/>
              <a:t>variation across the campuses in the University of Illinois (UI) </a:t>
            </a:r>
            <a:r>
              <a:rPr lang="en-US" dirty="0" smtClean="0"/>
              <a:t>system by data visualization</a:t>
            </a:r>
          </a:p>
          <a:p>
            <a:pPr marL="0" indent="0" algn="just"/>
            <a:r>
              <a:rPr lang="en-US" dirty="0" smtClean="0"/>
              <a:t> Data: Salary of </a:t>
            </a:r>
            <a:r>
              <a:rPr lang="en-US" dirty="0"/>
              <a:t>faculty </a:t>
            </a:r>
            <a:r>
              <a:rPr lang="en-US" dirty="0" smtClean="0"/>
              <a:t>members in 2013/14 – 2017/18 </a:t>
            </a:r>
          </a:p>
          <a:p>
            <a:pPr marL="0" indent="0" algn="just"/>
            <a:r>
              <a:rPr lang="en-US" dirty="0" smtClean="0"/>
              <a:t> Three campuses in UI system: </a:t>
            </a:r>
          </a:p>
          <a:p>
            <a:pPr marL="457200" lvl="1" indent="0" algn="just"/>
            <a:r>
              <a:rPr lang="en-US" dirty="0" smtClean="0"/>
              <a:t>Chicago</a:t>
            </a:r>
          </a:p>
          <a:p>
            <a:pPr marL="457200" lvl="1" indent="0" algn="just"/>
            <a:r>
              <a:rPr lang="en-US" dirty="0" smtClean="0"/>
              <a:t>Springfield</a:t>
            </a:r>
          </a:p>
          <a:p>
            <a:pPr marL="457200" lvl="1" indent="0" algn="just"/>
            <a:r>
              <a:rPr lang="en-US" dirty="0" smtClean="0"/>
              <a:t>Urbana-Champaign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7518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="" xmlns:a16="http://schemas.microsoft.com/office/drawing/2014/main" id="{93656166-3D40-4D83-B983-E95FC8E50560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Content Placeholder 2">
            <a:extLst>
              <a:ext uri="{FF2B5EF4-FFF2-40B4-BE49-F238E27FC236}">
                <a16:creationId xmlns="" xmlns:a16="http://schemas.microsoft.com/office/drawing/2014/main" id="{00F6A4BE-E030-4EEB-B997-C0346CE30A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37818624"/>
              </p:ext>
            </p:extLst>
          </p:nvPr>
        </p:nvGraphicFramePr>
        <p:xfrm>
          <a:off x="2108752" y="2429378"/>
          <a:ext cx="7974496" cy="2519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="" xmlns:p14="http://schemas.microsoft.com/office/powerpoint/2010/main" val="5502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5A8CE938-D8DD-4C0E-AFF4-4F8DF23B9ABA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962257721"/>
              </p:ext>
            </p:extLst>
          </p:nvPr>
        </p:nvGraphicFramePr>
        <p:xfrm>
          <a:off x="632791" y="206100"/>
          <a:ext cx="2160105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C293BFFD-48C0-47C4-92E0-6FE80CA14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08966195"/>
              </p:ext>
            </p:extLst>
          </p:nvPr>
        </p:nvGraphicFramePr>
        <p:xfrm>
          <a:off x="1139687" y="2044286"/>
          <a:ext cx="9674087" cy="4442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5135A382-A4FA-4CAD-8CE1-D92A2720C44D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618522256"/>
              </p:ext>
            </p:extLst>
          </p:nvPr>
        </p:nvGraphicFramePr>
        <p:xfrm>
          <a:off x="2454965" y="244303"/>
          <a:ext cx="8806069" cy="124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="" xmlns:p14="http://schemas.microsoft.com/office/powerpoint/2010/main" val="33471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5A8CE938-D8DD-4C0E-AFF4-4F8DF23B9ABA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382175382"/>
              </p:ext>
            </p:extLst>
          </p:nvPr>
        </p:nvGraphicFramePr>
        <p:xfrm>
          <a:off x="632791" y="206100"/>
          <a:ext cx="2160105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C293BFFD-48C0-47C4-92E0-6FE80CA14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60712938"/>
              </p:ext>
            </p:extLst>
          </p:nvPr>
        </p:nvGraphicFramePr>
        <p:xfrm>
          <a:off x="18222" y="1759228"/>
          <a:ext cx="5549348" cy="472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5135A382-A4FA-4CAD-8CE1-D92A2720C44D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712213070"/>
              </p:ext>
            </p:extLst>
          </p:nvPr>
        </p:nvGraphicFramePr>
        <p:xfrm>
          <a:off x="2454965" y="244303"/>
          <a:ext cx="8806069" cy="124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1191E24-1B51-4BD3-BF58-4C4FE864C9FD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/>
          <a:srcRect t="33624" r="48886" b="12319"/>
          <a:stretch/>
        </p:blipFill>
        <p:spPr>
          <a:xfrm>
            <a:off x="4959624" y="2156794"/>
            <a:ext cx="6916835" cy="411479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E0EAFAC-AA79-42DB-AB84-8F3155B85309}"/>
              </a:ext>
            </a:extLst>
          </p:cNvPr>
          <p:cNvSpPr/>
          <p:nvPr/>
        </p:nvSpPr>
        <p:spPr>
          <a:xfrm>
            <a:off x="7901610" y="1987828"/>
            <a:ext cx="1908313" cy="4492486"/>
          </a:xfrm>
          <a:prstGeom prst="roundRect">
            <a:avLst>
              <a:gd name="adj" fmla="val 1979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81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5A8CE938-D8DD-4C0E-AFF4-4F8DF23B9ABA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252149358"/>
              </p:ext>
            </p:extLst>
          </p:nvPr>
        </p:nvGraphicFramePr>
        <p:xfrm>
          <a:off x="632791" y="206100"/>
          <a:ext cx="2160105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C293BFFD-48C0-47C4-92E0-6FE80CA14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4220715"/>
              </p:ext>
            </p:extLst>
          </p:nvPr>
        </p:nvGraphicFramePr>
        <p:xfrm>
          <a:off x="838200" y="1716295"/>
          <a:ext cx="10515600" cy="4442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5135A382-A4FA-4CAD-8CE1-D92A2720C44D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319928265"/>
              </p:ext>
            </p:extLst>
          </p:nvPr>
        </p:nvGraphicFramePr>
        <p:xfrm>
          <a:off x="2454965" y="244303"/>
          <a:ext cx="8806069" cy="124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="" xmlns:p14="http://schemas.microsoft.com/office/powerpoint/2010/main" val="17910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5A8CE938-D8DD-4C0E-AFF4-4F8DF23B9ABA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252149358"/>
              </p:ext>
            </p:extLst>
          </p:nvPr>
        </p:nvGraphicFramePr>
        <p:xfrm>
          <a:off x="632791" y="206100"/>
          <a:ext cx="2160105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5135A382-A4FA-4CAD-8CE1-D92A2720C44D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319928265"/>
              </p:ext>
            </p:extLst>
          </p:nvPr>
        </p:nvGraphicFramePr>
        <p:xfrm>
          <a:off x="2454965" y="244303"/>
          <a:ext cx="8806069" cy="124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2481934" y="1735646"/>
          <a:ext cx="7039429" cy="4505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7FF65AB1-1055-4868-8338-5882D8C1C086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6C10BA2A-A15E-4282-921E-D9BD00F1B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9761306"/>
              </p:ext>
            </p:extLst>
          </p:nvPr>
        </p:nvGraphicFramePr>
        <p:xfrm>
          <a:off x="627380" y="1596571"/>
          <a:ext cx="10937240" cy="5133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="" xmlns:p14="http://schemas.microsoft.com/office/powerpoint/2010/main" val="1837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9350B3-F15E-4E63-9F1C-F46B2478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E232F04-49EB-425E-AF2F-4B80D5B6B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0693" t="18285" r="15457" b="6531"/>
          <a:stretch/>
        </p:blipFill>
        <p:spPr>
          <a:xfrm>
            <a:off x="440640" y="2021676"/>
            <a:ext cx="5394960" cy="4237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DBC5CA6-B96C-410E-8CD8-44541A01F4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31514" t="12963" r="12505" b="16927"/>
          <a:stretch/>
        </p:blipFill>
        <p:spPr>
          <a:xfrm>
            <a:off x="6096000" y="2021675"/>
            <a:ext cx="6014720" cy="423701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38200" y="360088"/>
            <a:ext cx="10515600" cy="1319175"/>
            <a:chOff x="0" y="0"/>
            <a:chExt cx="10515600" cy="1319175"/>
          </a:xfrm>
        </p:grpSpPr>
        <p:sp>
          <p:nvSpPr>
            <p:cNvPr id="7" name="Rounded Rectangle 6"/>
            <p:cNvSpPr/>
            <p:nvPr/>
          </p:nvSpPr>
          <p:spPr>
            <a:xfrm>
              <a:off x="0" y="0"/>
              <a:ext cx="10515600" cy="1319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64397" y="64397"/>
              <a:ext cx="10386806" cy="11903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l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500" dirty="0" smtClean="0"/>
                <a:t>Sample Graphs</a:t>
              </a:r>
              <a:endParaRPr lang="en-US" sz="55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5584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306</Words>
  <Application>Microsoft Office PowerPoint</Application>
  <PresentationFormat>Custom</PresentationFormat>
  <Paragraphs>75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University of Illinois Faculty’s Salary Survey</vt:lpstr>
      <vt:lpstr>Project Description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Illinois Faculty’s Salary Survey</dc:title>
  <dc:creator>Shuyi Liu</dc:creator>
  <cp:lastModifiedBy>whyyellowsea</cp:lastModifiedBy>
  <cp:revision>20</cp:revision>
  <dcterms:created xsi:type="dcterms:W3CDTF">2018-04-20T04:10:52Z</dcterms:created>
  <dcterms:modified xsi:type="dcterms:W3CDTF">2018-04-20T20:35:32Z</dcterms:modified>
</cp:coreProperties>
</file>