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0ec82e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0ec82e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0ec82e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0ec82e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0ec82e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0ec82e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0ec82e5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0ec82e5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0ec82e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0ec82e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0ec82e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0ec82e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0ec82e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0ec82e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0ec82e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0ec82e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0ec82e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0ec82e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0ec82e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0ec82e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0ec82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0ec82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0ec82e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0ec82e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0ec82e5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0ec82e5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0ec82e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0ec82e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0ec82e5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0ec82e5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e70a1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9e70a1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40ec82e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40ec82e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0ec82e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0ec82e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0ec82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0ec82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0ec82e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0ec82e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0ec82e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0ec82e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0ec82e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0ec82e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0ec82e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0ec82e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5150" y="2868300"/>
            <a:ext cx="57579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Проект “Кулинарная книга”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Выполнил Власов Николай Алексеевич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MyMenuWindow</a:t>
            </a:r>
            <a:endParaRPr b="1" sz="2100"/>
          </a:p>
        </p:txBody>
      </p:sp>
      <p:sp>
        <p:nvSpPr>
          <p:cNvPr id="101" name="Google Shape;101;p22"/>
          <p:cNvSpPr txBox="1"/>
          <p:nvPr/>
        </p:nvSpPr>
        <p:spPr>
          <a:xfrm>
            <a:off x="352200" y="2878025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Данный класс отвечает за меню программы. На этом окне располагаются кнопки навигации по программе.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800" y="152400"/>
            <a:ext cx="4571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MyInformation</a:t>
            </a:r>
            <a:r>
              <a:rPr b="1" lang="ru" sz="2200"/>
              <a:t>Window</a:t>
            </a:r>
            <a:endParaRPr b="1" sz="2200"/>
          </a:p>
        </p:txBody>
      </p:sp>
      <p:sp>
        <p:nvSpPr>
          <p:cNvPr id="112" name="Google Shape;112;p24"/>
          <p:cNvSpPr txBox="1"/>
          <p:nvPr/>
        </p:nvSpPr>
        <p:spPr>
          <a:xfrm>
            <a:off x="384600" y="2887750"/>
            <a:ext cx="84396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Данный класс отвечает за показ инструкции. В отдельном окне пользователь увидит разные окна программы и как с ними взаимодействовать.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52400"/>
            <a:ext cx="384535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158" y="152400"/>
            <a:ext cx="38504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/>
              <a:t>MyAddReceptWindow</a:t>
            </a:r>
            <a:endParaRPr b="1" sz="2300"/>
          </a:p>
        </p:txBody>
      </p:sp>
      <p:sp>
        <p:nvSpPr>
          <p:cNvPr id="124" name="Google Shape;124;p26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окно добавления рецепта в базу данных. Представляет из себя форму для заполнения, которая далее отправляет полученные данные в базу.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75" y="152400"/>
            <a:ext cx="4565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MyViewWindow</a:t>
            </a:r>
            <a:endParaRPr b="1" sz="2200"/>
          </a:p>
        </p:txBody>
      </p:sp>
      <p:sp>
        <p:nvSpPr>
          <p:cNvPr id="135" name="Google Shape;135;p28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окно демонстрации таблицы. Пользователь в отдельную строку вводит запрос в соответствие с выбранным режимом поиска и видит результаты поиска в этом окне.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625" y="152400"/>
            <a:ext cx="45590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MyViewRecept</a:t>
            </a:r>
            <a:r>
              <a:rPr b="1" lang="ru" sz="2200"/>
              <a:t>Window</a:t>
            </a:r>
            <a:endParaRPr b="1" sz="2200"/>
          </a:p>
        </p:txBody>
      </p:sp>
      <p:sp>
        <p:nvSpPr>
          <p:cNvPr id="146" name="Google Shape;146;p30"/>
          <p:cNvSpPr txBox="1"/>
          <p:nvPr/>
        </p:nvSpPr>
        <p:spPr>
          <a:xfrm>
            <a:off x="384600" y="2887750"/>
            <a:ext cx="8439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показ пользователю рецепта. В окне расположены виджеты для показа описания блюда, требуемых ингредиентов и этапов приготовления, а в заголовке окна - название блюда и его сложность.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375" y="152400"/>
            <a:ext cx="45662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375975" y="3594600"/>
            <a:ext cx="2390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ВВЕДЕНИЕ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6466925" y="331200"/>
            <a:ext cx="235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MyExitMessageBox</a:t>
            </a:r>
            <a:endParaRPr b="1" sz="2200"/>
          </a:p>
        </p:txBody>
      </p:sp>
      <p:sp>
        <p:nvSpPr>
          <p:cNvPr id="157" name="Google Shape;157;p32"/>
          <p:cNvSpPr txBox="1"/>
          <p:nvPr/>
        </p:nvSpPr>
        <p:spPr>
          <a:xfrm>
            <a:off x="384600" y="2887750"/>
            <a:ext cx="84396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диалоговое окно. Встроенные диалоговые окна не удовлетворяют полностью мои потребности, поэтому я на основе QMessageBox реализовал нужные мне функции этого окна.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75" y="3010938"/>
            <a:ext cx="46863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25" y="3006163"/>
            <a:ext cx="38195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6875" y="946700"/>
            <a:ext cx="47625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946700"/>
            <a:ext cx="3910175" cy="147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6471250" y="340300"/>
            <a:ext cx="2343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/>
              <a:t>ВЫВОДЫ ПО РАБОТЕ</a:t>
            </a:r>
            <a:endParaRPr b="1" sz="2900"/>
          </a:p>
        </p:txBody>
      </p:sp>
      <p:sp>
        <p:nvSpPr>
          <p:cNvPr id="171" name="Google Shape;171;p34"/>
          <p:cNvSpPr txBox="1"/>
          <p:nvPr/>
        </p:nvSpPr>
        <p:spPr>
          <a:xfrm>
            <a:off x="365150" y="2887750"/>
            <a:ext cx="84495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 ходе своей работы я создал приложение, которое решает проблему поиска и хранения рецептов. Кроме того, я получил практические навыки в проектировании архитектуры кода и написании комментариев к нему.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/>
        </p:nvSpPr>
        <p:spPr>
          <a:xfrm>
            <a:off x="6478800" y="359750"/>
            <a:ext cx="2352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ВОЗМОЖНОСТИ ДОРАБОТКИ И РАЗВИТИЯ</a:t>
            </a:r>
            <a:endParaRPr b="1" sz="2100"/>
          </a:p>
        </p:txBody>
      </p:sp>
      <p:sp>
        <p:nvSpPr>
          <p:cNvPr id="177" name="Google Shape;177;p35"/>
          <p:cNvSpPr txBox="1"/>
          <p:nvPr/>
        </p:nvSpPr>
        <p:spPr>
          <a:xfrm>
            <a:off x="343650" y="2877900"/>
            <a:ext cx="84567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улучшить систему поиска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улучшить визуальную составляющую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улучшить систему взаимодействия с пользователем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>
                <a:solidFill>
                  <a:schemeClr val="dk1"/>
                </a:solidFill>
              </a:rPr>
              <a:t>сделать базу данных глобальной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ru" sz="1900">
                <a:solidFill>
                  <a:schemeClr val="dk1"/>
                </a:solidFill>
              </a:rPr>
              <a:t>добавить возможность автозаполнения полей в форме добавления рецепта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ru" sz="1900">
                <a:solidFill>
                  <a:schemeClr val="dk1"/>
                </a:solidFill>
              </a:rPr>
              <a:t>добавить возможность добавлять в рецепт картинки, видео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975" y="152400"/>
            <a:ext cx="48232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46375" y="2893225"/>
            <a:ext cx="84651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Основной идеей проекта является создание приложения, которое заменит любителям готовить их бумажные носители.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65150" y="2878025"/>
            <a:ext cx="84396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Проект создан для упрощения поиска и хранения рецептов.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136200" y="3587800"/>
            <a:ext cx="2871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РЕАЛИЗАЦИЯ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365150" y="2887750"/>
            <a:ext cx="84591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Для реализации идеи своего проекта я использовал базу данных SQLite, язык программирования Python, в частности встроенную библиотеку sqlite3 для работы с базой данных и PyQt для создания графического интерфейса.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3025950" y="3587800"/>
            <a:ext cx="3092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АРХИТЕКТУРА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365150" y="2878025"/>
            <a:ext cx="84495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Архитектурно код состоит из главного файла main.py, файла с константами constants.py и модуля MyWidgets, содержимого которого рассмотрим далее.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MyMainWindow</a:t>
            </a:r>
            <a:endParaRPr b="1" sz="2200"/>
          </a:p>
        </p:txBody>
      </p:sp>
      <p:sp>
        <p:nvSpPr>
          <p:cNvPr id="95" name="Google Shape;95;p21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главное окно моего приложения. По своей сути он управляет открытием и закрытием других виджетов, которые несут конкретную информацию пользователю.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