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40ec82e5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40ec82e5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40ec82e5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40ec82e5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40ec82e5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40ec82e5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40ec82e5b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40ec82e5b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40ec82e5b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40ec82e5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40ec82e5b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40ec82e5b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40ec82e5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40ec82e5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40ec82e5b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40ec82e5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40ec82e5b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40ec82e5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40ec82e5b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40ec82e5b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40ec82e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540ec82e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40ec82e5b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40ec82e5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40ec82e5b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40ec82e5b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40ec82e5b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40ec82e5b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40ec82e5b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40ec82e5b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40ec82e5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40ec82e5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40ec82e5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40ec82e5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40ec82e5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40ec82e5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40ec82e5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40ec82e5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40ec82e5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40ec82e5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40ec82e5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40ec82e5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40ec82e5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40ec82e5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65150" y="2868300"/>
            <a:ext cx="5757900" cy="14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Проект “Кулинарная книга”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Выполнил Власов Николай Алексеевич</a:t>
            </a:r>
            <a:endParaRPr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/>
          <p:nvPr/>
        </p:nvSpPr>
        <p:spPr>
          <a:xfrm>
            <a:off x="6466925" y="301425"/>
            <a:ext cx="23574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00"/>
              <a:t>MyMenuWindow</a:t>
            </a:r>
            <a:endParaRPr b="1" sz="2100"/>
          </a:p>
        </p:txBody>
      </p:sp>
      <p:sp>
        <p:nvSpPr>
          <p:cNvPr id="101" name="Google Shape;101;p22"/>
          <p:cNvSpPr txBox="1"/>
          <p:nvPr/>
        </p:nvSpPr>
        <p:spPr>
          <a:xfrm>
            <a:off x="384600" y="2887750"/>
            <a:ext cx="8439600" cy="16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Данный класс отвечает за меню программы. На этом окне располагаются кнопки навигации по программе.</a:t>
            </a:r>
            <a:endParaRPr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0800" y="152400"/>
            <a:ext cx="4571331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4"/>
          <p:cNvSpPr txBox="1"/>
          <p:nvPr/>
        </p:nvSpPr>
        <p:spPr>
          <a:xfrm>
            <a:off x="6466925" y="301425"/>
            <a:ext cx="23574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/>
              <a:t>MyInformation</a:t>
            </a:r>
            <a:r>
              <a:rPr b="1" lang="ru" sz="2200"/>
              <a:t>Window</a:t>
            </a:r>
            <a:endParaRPr b="1" sz="2200"/>
          </a:p>
        </p:txBody>
      </p:sp>
      <p:sp>
        <p:nvSpPr>
          <p:cNvPr id="112" name="Google Shape;112;p24"/>
          <p:cNvSpPr txBox="1"/>
          <p:nvPr/>
        </p:nvSpPr>
        <p:spPr>
          <a:xfrm>
            <a:off x="384600" y="2887750"/>
            <a:ext cx="8439600" cy="21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Данный класс отвечает за показ инструкции. В отдельном окне пользователь увидит разные окна программы и как с ними взаимодействовать.</a:t>
            </a:r>
            <a:endParaRPr sz="3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300" y="152400"/>
            <a:ext cx="3845358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7158" y="152400"/>
            <a:ext cx="385047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6"/>
          <p:cNvSpPr txBox="1"/>
          <p:nvPr/>
        </p:nvSpPr>
        <p:spPr>
          <a:xfrm>
            <a:off x="6466925" y="301425"/>
            <a:ext cx="23574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300"/>
              <a:t>MyAddReceptWindow</a:t>
            </a:r>
            <a:endParaRPr b="1" sz="2300"/>
          </a:p>
        </p:txBody>
      </p:sp>
      <p:sp>
        <p:nvSpPr>
          <p:cNvPr id="124" name="Google Shape;124;p26"/>
          <p:cNvSpPr txBox="1"/>
          <p:nvPr/>
        </p:nvSpPr>
        <p:spPr>
          <a:xfrm>
            <a:off x="384600" y="2887750"/>
            <a:ext cx="8439600" cy="16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/>
              <a:t>Данный класс отвечает за окно добавления рецепта в базу данных. Представляет из себя форму для заполнения, которая далее отправляет полученные данные в базу.</a:t>
            </a:r>
            <a:endParaRPr sz="2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1675" y="152400"/>
            <a:ext cx="456518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8"/>
          <p:cNvSpPr txBox="1"/>
          <p:nvPr/>
        </p:nvSpPr>
        <p:spPr>
          <a:xfrm>
            <a:off x="6466925" y="301425"/>
            <a:ext cx="23574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/>
              <a:t>MyViewWindow</a:t>
            </a:r>
            <a:endParaRPr b="1" sz="2200"/>
          </a:p>
        </p:txBody>
      </p:sp>
      <p:sp>
        <p:nvSpPr>
          <p:cNvPr id="135" name="Google Shape;135;p28"/>
          <p:cNvSpPr txBox="1"/>
          <p:nvPr/>
        </p:nvSpPr>
        <p:spPr>
          <a:xfrm>
            <a:off x="384600" y="2887750"/>
            <a:ext cx="8439600" cy="16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/>
              <a:t>Данный класс отвечает за окно демонстрации таблицы. Пользователь в отдельную строку вводит запрос в соответствие с выбранным режимом поиска и видит результаты поиска в этом окне.</a:t>
            </a:r>
            <a:endParaRPr sz="2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4625" y="152400"/>
            <a:ext cx="455904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0"/>
          <p:cNvSpPr txBox="1"/>
          <p:nvPr/>
        </p:nvSpPr>
        <p:spPr>
          <a:xfrm>
            <a:off x="6466925" y="301425"/>
            <a:ext cx="23574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/>
              <a:t>MyViewRecept</a:t>
            </a:r>
            <a:r>
              <a:rPr b="1" lang="ru" sz="2200"/>
              <a:t>Window</a:t>
            </a:r>
            <a:endParaRPr b="1" sz="2200"/>
          </a:p>
        </p:txBody>
      </p:sp>
      <p:sp>
        <p:nvSpPr>
          <p:cNvPr id="146" name="Google Shape;146;p30"/>
          <p:cNvSpPr txBox="1"/>
          <p:nvPr/>
        </p:nvSpPr>
        <p:spPr>
          <a:xfrm>
            <a:off x="384600" y="2887750"/>
            <a:ext cx="8439600" cy="20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/>
              <a:t>Данный класс отвечает за показ пользователю рецепта. В окне расположены виджеты для показа описания блюда, требуемых ингредиентов и этапов приготовления, а в заголовке окна - название блюда и его сложность</a:t>
            </a:r>
            <a:endParaRPr sz="2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0375" y="152400"/>
            <a:ext cx="456628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3375975" y="3594600"/>
            <a:ext cx="2390400" cy="6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/>
              <a:t>ВВЕДЕНИЕ</a:t>
            </a:r>
            <a:endParaRPr b="1" sz="3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2"/>
          <p:cNvSpPr txBox="1"/>
          <p:nvPr/>
        </p:nvSpPr>
        <p:spPr>
          <a:xfrm>
            <a:off x="6466925" y="331200"/>
            <a:ext cx="23574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/>
              <a:t>MyExitMessageBox</a:t>
            </a:r>
            <a:endParaRPr b="1" sz="2200"/>
          </a:p>
        </p:txBody>
      </p:sp>
      <p:sp>
        <p:nvSpPr>
          <p:cNvPr id="157" name="Google Shape;157;p32"/>
          <p:cNvSpPr txBox="1"/>
          <p:nvPr/>
        </p:nvSpPr>
        <p:spPr>
          <a:xfrm>
            <a:off x="384600" y="2887750"/>
            <a:ext cx="8439600" cy="20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/>
              <a:t>Данный класс отвечает за диалоговое окно. Встроенные диалоговые окна не удовлетворяют полностью мои потребности, поэтому я на основе QMessageBox реализовал нужные мне функции этого окна.</a:t>
            </a:r>
            <a:endParaRPr sz="25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4975" y="3010938"/>
            <a:ext cx="4686300" cy="15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725" y="3006163"/>
            <a:ext cx="3819525" cy="15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76875" y="946700"/>
            <a:ext cx="4762500" cy="17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946700"/>
            <a:ext cx="3910175" cy="1476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"/>
          <p:cNvSpPr txBox="1"/>
          <p:nvPr/>
        </p:nvSpPr>
        <p:spPr>
          <a:xfrm>
            <a:off x="6471250" y="340300"/>
            <a:ext cx="23433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900"/>
              <a:t>ВЫВОДЫ ПО РАБОТЕ</a:t>
            </a:r>
            <a:endParaRPr b="1" sz="2900"/>
          </a:p>
        </p:txBody>
      </p:sp>
      <p:sp>
        <p:nvSpPr>
          <p:cNvPr id="171" name="Google Shape;171;p34"/>
          <p:cNvSpPr txBox="1"/>
          <p:nvPr/>
        </p:nvSpPr>
        <p:spPr>
          <a:xfrm>
            <a:off x="365150" y="2887750"/>
            <a:ext cx="8449500" cy="17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/>
              <a:t>В ходе своей работы я создал приложение, которое решает проблему поиска и хранения рецептов. Кроме того, я получил практические навыки в проектировании архитектуры кода и написании комментариев к нему.</a:t>
            </a:r>
            <a:endParaRPr sz="25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 txBox="1"/>
          <p:nvPr/>
        </p:nvSpPr>
        <p:spPr>
          <a:xfrm>
            <a:off x="6478800" y="359750"/>
            <a:ext cx="2352900" cy="11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00"/>
              <a:t>ВОЗМОЖНОСТИ ДОРАБОТКИ И РАЗВИТИЯ</a:t>
            </a:r>
            <a:endParaRPr b="1" sz="2100"/>
          </a:p>
        </p:txBody>
      </p:sp>
      <p:sp>
        <p:nvSpPr>
          <p:cNvPr id="177" name="Google Shape;177;p35"/>
          <p:cNvSpPr txBox="1"/>
          <p:nvPr/>
        </p:nvSpPr>
        <p:spPr>
          <a:xfrm>
            <a:off x="343650" y="2877900"/>
            <a:ext cx="8456700" cy="19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arenR"/>
            </a:pPr>
            <a:r>
              <a:rPr lang="ru" sz="1900"/>
              <a:t>улучшить систему поиска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arenR"/>
            </a:pPr>
            <a:r>
              <a:rPr lang="ru" sz="1900"/>
              <a:t>улучшить визуальную составляющую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arenR"/>
            </a:pPr>
            <a:r>
              <a:rPr lang="ru" sz="1900"/>
              <a:t>улучшить систему взаимодействия с пользователем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arenR"/>
            </a:pPr>
            <a:r>
              <a:rPr lang="ru" sz="1900">
                <a:solidFill>
                  <a:schemeClr val="dk1"/>
                </a:solidFill>
              </a:rPr>
              <a:t>сделать базу данных глобальной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arenR"/>
            </a:pPr>
            <a:r>
              <a:rPr lang="ru" sz="1900">
                <a:solidFill>
                  <a:schemeClr val="dk1"/>
                </a:solidFill>
              </a:rPr>
              <a:t>добавить возможность автозаполнения полей в форме добавления рецепта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arenR"/>
            </a:pPr>
            <a:r>
              <a:rPr lang="ru" sz="1900">
                <a:solidFill>
                  <a:schemeClr val="dk1"/>
                </a:solidFill>
              </a:rPr>
              <a:t>добавить возможность добавлять в рецепт картинки, видео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346375" y="2893225"/>
            <a:ext cx="8465100" cy="16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Основной идеей проекта является создание приложения, которое заменит любителям готовить их бумажные носители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365150" y="2878025"/>
            <a:ext cx="8439600" cy="18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Проект создан для упрощения поиска и хранения рецептов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/>
        </p:nvSpPr>
        <p:spPr>
          <a:xfrm>
            <a:off x="3136200" y="3587800"/>
            <a:ext cx="2871600" cy="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/>
              <a:t>РЕАЛИЗАЦИЯ</a:t>
            </a:r>
            <a:endParaRPr b="1"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/>
        </p:nvSpPr>
        <p:spPr>
          <a:xfrm>
            <a:off x="365150" y="2887750"/>
            <a:ext cx="8459100" cy="20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/>
              <a:t>Для реализации идеи своего проекта я использовал базу данных SQLite, язык программирования Python, в частности встроенную библиотеку sqlite3 для работы с базой данных и PyQt для создания графического интерфейса.</a:t>
            </a:r>
            <a:endParaRPr sz="2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/>
        </p:nvSpPr>
        <p:spPr>
          <a:xfrm>
            <a:off x="3025950" y="3587800"/>
            <a:ext cx="3092100" cy="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/>
              <a:t>АРХИТЕКТУРА</a:t>
            </a:r>
            <a:endParaRPr b="1"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/>
        </p:nvSpPr>
        <p:spPr>
          <a:xfrm>
            <a:off x="365150" y="2878025"/>
            <a:ext cx="8449500" cy="19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Архитектурно код состоит из главного файла main.py, файла с константами constants.py и модуля MyWidgets, содержимого которого рассмотрим далее</a:t>
            </a:r>
            <a:endParaRPr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/>
        </p:nvSpPr>
        <p:spPr>
          <a:xfrm>
            <a:off x="6466925" y="301425"/>
            <a:ext cx="23574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/>
              <a:t>MyMainWindow</a:t>
            </a:r>
            <a:endParaRPr b="1" sz="2200"/>
          </a:p>
        </p:txBody>
      </p:sp>
      <p:sp>
        <p:nvSpPr>
          <p:cNvPr id="95" name="Google Shape;95;p21"/>
          <p:cNvSpPr txBox="1"/>
          <p:nvPr/>
        </p:nvSpPr>
        <p:spPr>
          <a:xfrm>
            <a:off x="384600" y="2887750"/>
            <a:ext cx="8439600" cy="16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/>
              <a:t>Данный класс отвечает за главное окно моего приложения. По своей сути он управляет открытием и закрытием других виджетов, которые несут конкретную информацию пользователю.</a:t>
            </a:r>
            <a:endParaRPr sz="2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