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e0216155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e0216155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021615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021615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52ea772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52ea772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0216155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e0216155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e0216155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e0216155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e021615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e021615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021615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e021615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e021615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e021615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021615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021615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021615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e021615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021615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e021615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0216155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0216155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2ea772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52ea772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363825" y="2866525"/>
            <a:ext cx="845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WebSite + RestAPI + TelegramBot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Выполнил Власов Николай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50" y="1423675"/>
            <a:ext cx="16478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725" y="3290575"/>
            <a:ext cx="16097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8125" y="933125"/>
            <a:ext cx="21145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9450" y="933125"/>
            <a:ext cx="2085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/>
        </p:nvSpPr>
        <p:spPr>
          <a:xfrm>
            <a:off x="3465300" y="3839625"/>
            <a:ext cx="221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КОД БОТА</a:t>
            </a:r>
            <a:endParaRPr b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066" y="1261275"/>
            <a:ext cx="2749871" cy="17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6"/>
          <p:cNvSpPr txBox="1"/>
          <p:nvPr/>
        </p:nvSpPr>
        <p:spPr>
          <a:xfrm>
            <a:off x="443925" y="1261275"/>
            <a:ext cx="303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Файл bot.py содержит в себе объекты бота и диспетчера, а также регистрацию </a:t>
            </a:r>
            <a:r>
              <a:rPr lang="ru" sz="2000"/>
              <a:t>хендлеров</a:t>
            </a:r>
            <a:endParaRPr sz="2000"/>
          </a:p>
        </p:txBody>
      </p:sp>
      <p:sp>
        <p:nvSpPr>
          <p:cNvPr id="159" name="Google Shape;159;p36"/>
          <p:cNvSpPr txBox="1"/>
          <p:nvPr/>
        </p:nvSpPr>
        <p:spPr>
          <a:xfrm>
            <a:off x="443925" y="2985075"/>
            <a:ext cx="522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Файл handlers.py содержит непосредственно сами хендлеры для работы с сообщениями, а также элементы, отвечающие за реализацию конечного автомата</a:t>
            </a:r>
            <a:endParaRPr sz="2000"/>
          </a:p>
        </p:txBody>
      </p:sp>
      <p:sp>
        <p:nvSpPr>
          <p:cNvPr id="160" name="Google Shape;160;p36"/>
          <p:cNvSpPr txBox="1"/>
          <p:nvPr/>
        </p:nvSpPr>
        <p:spPr>
          <a:xfrm>
            <a:off x="5945100" y="3107525"/>
            <a:ext cx="2749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 файле keyboards.py инициализируются используемые клавиатуры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/>
        </p:nvSpPr>
        <p:spPr>
          <a:xfrm>
            <a:off x="6471250" y="340300"/>
            <a:ext cx="2343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/>
              <a:t>ВЫВОДЫ ПО РАБОТЕ</a:t>
            </a:r>
            <a:endParaRPr b="1" sz="2900"/>
          </a:p>
        </p:txBody>
      </p:sp>
      <p:sp>
        <p:nvSpPr>
          <p:cNvPr id="166" name="Google Shape;166;p37"/>
          <p:cNvSpPr txBox="1"/>
          <p:nvPr/>
        </p:nvSpPr>
        <p:spPr>
          <a:xfrm>
            <a:off x="365150" y="2571750"/>
            <a:ext cx="8449500" cy="23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В ходе своей работы я создали сайт и чат-бота в качестве учебного проекта. Это дало мне попробовать себя в качестве веб-разработчика и разработчика вспомогательного сервиса, понять все сложности данного процесса и у</a:t>
            </a:r>
            <a:r>
              <a:rPr lang="ru" sz="2300"/>
              <a:t>совершенствовать</a:t>
            </a:r>
            <a:r>
              <a:rPr lang="ru" sz="2300"/>
              <a:t> моинавыки программирования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/>
        </p:nvSpPr>
        <p:spPr>
          <a:xfrm>
            <a:off x="6478800" y="359750"/>
            <a:ext cx="2352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ВОЗМОЖНОСТИ ДОРАБОТКИ И РАЗВИТИЯ</a:t>
            </a:r>
            <a:endParaRPr b="1" sz="2100"/>
          </a:p>
        </p:txBody>
      </p:sp>
      <p:sp>
        <p:nvSpPr>
          <p:cNvPr id="172" name="Google Shape;172;p38"/>
          <p:cNvSpPr txBox="1"/>
          <p:nvPr/>
        </p:nvSpPr>
        <p:spPr>
          <a:xfrm>
            <a:off x="343650" y="2877900"/>
            <a:ext cx="84567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ru" sz="1900"/>
              <a:t>добавить возможность вести переписку с другими пользователями на сайте и в чат-боте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усовершествовать REST-API составляющую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ru" sz="1900"/>
              <a:t>создать полноценный python-модуль для работы с API своего сайта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3320850" y="3775475"/>
            <a:ext cx="250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ВВЕДЕНИЕ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/>
        </p:nvSpPr>
        <p:spPr>
          <a:xfrm>
            <a:off x="524225" y="2898600"/>
            <a:ext cx="8276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Основной идеей проекта является создание сайта и телеграмм бота для удобного использования сайта на мобильных устройства, которые позволят людям делиться своими фотографиями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/>
        </p:nvSpPr>
        <p:spPr>
          <a:xfrm>
            <a:off x="534925" y="2866525"/>
            <a:ext cx="8212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Проект создан в учебных целях: он помог мне получить практику в создании сайтов с бэкэндом и улучшить свои умения в написании чат-ботов.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/>
        </p:nvSpPr>
        <p:spPr>
          <a:xfrm>
            <a:off x="3048150" y="3647125"/>
            <a:ext cx="304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РЕАЛИЗАЦИЯ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/>
        </p:nvSpPr>
        <p:spPr>
          <a:xfrm>
            <a:off x="545600" y="2866525"/>
            <a:ext cx="8233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Для реализации идеи моего проекта я использовал язык программирования Python 3, в частности библиотеки flask для создания WebServer и aiogram для взаимодействия с TelegramBotAPI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/>
        </p:nvSpPr>
        <p:spPr>
          <a:xfrm>
            <a:off x="3090900" y="3711300"/>
            <a:ext cx="296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АРХИТЕКТУРА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/>
        </p:nvSpPr>
        <p:spPr>
          <a:xfrm>
            <a:off x="438675" y="2748875"/>
            <a:ext cx="838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Архитектурно код из двух больших блоков: код сайта, в который входят все элементы паттерна MVC (MTV), и код бота.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/>
        </p:nvSpPr>
        <p:spPr>
          <a:xfrm>
            <a:off x="3355050" y="3367775"/>
            <a:ext cx="243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КОД САЙТА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