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933A-95F2-9A47-8853-A4EEC60937A3}" type="datetimeFigureOut">
              <a:rPr lang="fr-FR" smtClean="0"/>
              <a:t>11/11/14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F469-0B92-4E48-81AB-F0902367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0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933A-95F2-9A47-8853-A4EEC60937A3}" type="datetimeFigureOut">
              <a:rPr lang="fr-FR" smtClean="0"/>
              <a:t>11/11/14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F469-0B92-4E48-81AB-F0902367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933A-95F2-9A47-8853-A4EEC60937A3}" type="datetimeFigureOut">
              <a:rPr lang="fr-FR" smtClean="0"/>
              <a:t>11/11/14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F469-0B92-4E48-81AB-F0902367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0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933A-95F2-9A47-8853-A4EEC60937A3}" type="datetimeFigureOut">
              <a:rPr lang="fr-FR" smtClean="0"/>
              <a:t>11/11/14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F469-0B92-4E48-81AB-F0902367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1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933A-95F2-9A47-8853-A4EEC60937A3}" type="datetimeFigureOut">
              <a:rPr lang="fr-FR" smtClean="0"/>
              <a:t>11/11/14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F469-0B92-4E48-81AB-F0902367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3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933A-95F2-9A47-8853-A4EEC60937A3}" type="datetimeFigureOut">
              <a:rPr lang="fr-FR" smtClean="0"/>
              <a:t>11/11/14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F469-0B92-4E48-81AB-F0902367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6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933A-95F2-9A47-8853-A4EEC60937A3}" type="datetimeFigureOut">
              <a:rPr lang="fr-FR" smtClean="0"/>
              <a:t>11/11/14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F469-0B92-4E48-81AB-F0902367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0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933A-95F2-9A47-8853-A4EEC60937A3}" type="datetimeFigureOut">
              <a:rPr lang="fr-FR" smtClean="0"/>
              <a:t>11/11/14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F469-0B92-4E48-81AB-F0902367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1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933A-95F2-9A47-8853-A4EEC60937A3}" type="datetimeFigureOut">
              <a:rPr lang="fr-FR" smtClean="0"/>
              <a:t>11/11/14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F469-0B92-4E48-81AB-F0902367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2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933A-95F2-9A47-8853-A4EEC60937A3}" type="datetimeFigureOut">
              <a:rPr lang="fr-FR" smtClean="0"/>
              <a:t>11/11/14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F469-0B92-4E48-81AB-F0902367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3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933A-95F2-9A47-8853-A4EEC60937A3}" type="datetimeFigureOut">
              <a:rPr lang="fr-FR" smtClean="0"/>
              <a:t>11/11/14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F469-0B92-4E48-81AB-F0902367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5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0933A-95F2-9A47-8853-A4EEC60937A3}" type="datetimeFigureOut">
              <a:rPr lang="fr-FR" smtClean="0"/>
              <a:t>11/11/14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3F469-0B92-4E48-81AB-F0902367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0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osstextextractor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pptx </a:t>
            </a:r>
            <a:r>
              <a:rPr lang="en-US" dirty="0" smtClean="0"/>
              <a:t>parser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87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Macintosh PowerPoint</Application>
  <PresentationFormat>Présentation à l'écran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osstextextractor</vt:lpstr>
    </vt:vector>
  </TitlesOfParts>
  <Manager/>
  <Company>Jaeksoft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osstextextractor</dc:title>
  <dc:creator>Emmanuel Keller</dc:creator>
  <cp:lastModifiedBy>Emmanuel Keller</cp:lastModifiedBy>
  <cp:revision>4</cp:revision>
  <dcterms:created xsi:type="dcterms:W3CDTF">2014-11-10T13:57:57Z</dcterms:created>
  <dcterms:modified xsi:type="dcterms:W3CDTF">2014-11-11T14:13:04Z</dcterms:modified>
</cp:coreProperties>
</file>