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49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BA92-6917-8670-43F2-EB98BFCA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C73A5-CAE0-4E55-C9DC-3F896274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965BC-B295-12AB-64B4-3121C70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6268-3DC8-8899-09D8-D44E6704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7147-F7E9-C8F5-AFC8-F8D47BFA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0091-4189-1C97-AC16-BA062555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A91DE-73D1-D1B5-5A7C-FC19342B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D4D8C-D023-EBCE-59F5-D1DA3CD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FAEA6-4FB4-8F94-E539-59DA500A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DCFE1-701D-D8D1-8FE4-B256E254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644B6-4453-D86D-338A-FBAEF6C4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68D4B-C6A7-AD84-728A-BB8858FF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B9AFE-4B27-6BBD-B9BD-77964B98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7AEC9-B135-1E23-2196-3793F596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51D9-1FBE-E45D-30C2-9D2FD7BA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D6CF1-D567-DA4F-0595-7CA9174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7C55A-6094-0C28-9880-0DFCDEA1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B63F7-B6C6-530C-4679-C175A074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3C65-AFA2-DDC7-9F6E-FE3C2A46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FF83-A919-8B09-D1AE-24B613F0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DFE6-496F-048D-2D43-96F730B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7C28E-4677-7BB5-62CC-5569DE7B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A6AFA-10DF-F101-7A49-A1D0A25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3CA86-0DEF-C367-F96E-EFF88117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0FA05-3138-C2CC-CB29-DE50858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5B7C0-CC0F-A15E-E8FF-AF50D5A0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8FFFC-AD96-B512-BCF0-7FC8E26F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B6CD4-8394-7CE3-1DF5-33B6AFB5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4DB60-3CA2-C8C8-71A6-5F36C826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86BEA-88AC-50EE-1F3E-385CA4BF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0E431-32B6-8237-B4D9-8EE237CD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1607-AB14-B950-FB4D-ECAEBB2A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14BE2-18FE-C139-4489-F0626516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FC0DB-71C7-9D32-308B-2AECE131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91192-3E85-8CB8-6F8B-F87FE39B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254EF-8227-13E2-7192-98A5AC8B3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AE8FE5-C026-033F-BF45-00F4198D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00301F-EA1A-B4C3-284E-EB9E1495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90D18-5E2C-E3E6-1096-83AF27A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6982-567C-2374-51F1-1028F54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505B0D-2A27-D68D-6F10-9EFDBAB4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8142E-64CA-86A4-7D34-15F367E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DC405-2B92-5A28-6126-72E645D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46FA1-8A4B-AAE5-88BE-2B8091A4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A5A42-88B1-776D-1DA5-D2AB593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52602-BC1C-1379-1D34-A615704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79C9-EF0E-7EAA-D75D-A3E998D7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CF580-F0CF-3D2B-54E0-81612695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7D7B8-56BC-BA06-2E38-006F769B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BD336-E13D-85ED-C80B-AC462E5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C60EC-8C8E-A4FC-512F-DC455AE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1A5CB-2404-09E3-70F9-52C0CE1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872D3-A52B-DD8E-9653-E78B1AB7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C767A-A2D4-E84C-6B7F-C4E0AF2C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6F4FA-51AA-6897-FCD6-1E9CD796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78132-7586-CB3B-BF59-1A9F06F2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C4651-6929-1818-89DF-31A167ED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70859-7CA9-0982-993B-EC715FE2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2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9FAF-6344-8D7E-92CA-06A68BC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F2F36-2375-371F-611D-E1E3DAAC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621E-5A62-2834-A98F-4534BAF6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30E7-7D0C-4A25-9C1E-94B959B17AAC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4187B-E424-592B-CAD2-D87890DB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DB9FD-6E2C-D643-3529-F1D72042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image" Target="../media/image1.emf"/><Relationship Id="rId21" Type="http://schemas.openxmlformats.org/officeDocument/2006/relationships/image" Target="../media/image12.svg"/><Relationship Id="rId7" Type="http://schemas.openxmlformats.org/officeDocument/2006/relationships/image" Target="../media/image3.emf"/><Relationship Id="rId12" Type="http://schemas.openxmlformats.org/officeDocument/2006/relationships/package" Target="../embeddings/Microsoft_Word_Document5.docx"/><Relationship Id="rId17" Type="http://schemas.openxmlformats.org/officeDocument/2006/relationships/image" Target="../media/image8.emf"/><Relationship Id="rId25" Type="http://schemas.openxmlformats.org/officeDocument/2006/relationships/image" Target="../media/image16.svg"/><Relationship Id="rId33" Type="http://schemas.openxmlformats.org/officeDocument/2006/relationships/image" Target="../media/image24.svg"/><Relationship Id="rId2" Type="http://schemas.openxmlformats.org/officeDocument/2006/relationships/package" Target="../embeddings/Microsoft_Word_Document.docx"/><Relationship Id="rId16" Type="http://schemas.openxmlformats.org/officeDocument/2006/relationships/package" Target="../embeddings/Microsoft_Word_Document7.docx"/><Relationship Id="rId20" Type="http://schemas.openxmlformats.org/officeDocument/2006/relationships/image" Target="../media/image11.png"/><Relationship Id="rId29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Word_Document2.docx"/><Relationship Id="rId11" Type="http://schemas.openxmlformats.org/officeDocument/2006/relationships/image" Target="../media/image5.emf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4.svg"/><Relationship Id="rId28" Type="http://schemas.openxmlformats.org/officeDocument/2006/relationships/image" Target="../media/image19.png"/><Relationship Id="rId10" Type="http://schemas.openxmlformats.org/officeDocument/2006/relationships/package" Target="../embeddings/Microsoft_Word_Document4.docx"/><Relationship Id="rId19" Type="http://schemas.openxmlformats.org/officeDocument/2006/relationships/image" Target="../media/image10.svg"/><Relationship Id="rId31" Type="http://schemas.openxmlformats.org/officeDocument/2006/relationships/image" Target="../media/image22.svg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4.emf"/><Relationship Id="rId14" Type="http://schemas.openxmlformats.org/officeDocument/2006/relationships/package" Target="../embeddings/Microsoft_Word_Document6.docx"/><Relationship Id="rId22" Type="http://schemas.openxmlformats.org/officeDocument/2006/relationships/image" Target="../media/image13.png"/><Relationship Id="rId27" Type="http://schemas.openxmlformats.org/officeDocument/2006/relationships/image" Target="../media/image18.svg"/><Relationship Id="rId30" Type="http://schemas.openxmlformats.org/officeDocument/2006/relationships/image" Target="../media/image21.png"/><Relationship Id="rId8" Type="http://schemas.openxmlformats.org/officeDocument/2006/relationships/package" Target="../embeddings/Microsoft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3F984CE-E005-6584-E77F-63AE49BAF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15898"/>
              </p:ext>
            </p:extLst>
          </p:nvPr>
        </p:nvGraphicFramePr>
        <p:xfrm>
          <a:off x="2422525" y="2020888"/>
          <a:ext cx="19700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994190" imgH="410488" progId="Word.Document.12">
                  <p:embed/>
                </p:oleObj>
              </mc:Choice>
              <mc:Fallback>
                <p:oleObj name="Document" r:id="rId2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2525" y="2020888"/>
                        <a:ext cx="1970088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E2BB77C-66C4-18C6-A5DE-CB586F2AB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43594"/>
              </p:ext>
            </p:extLst>
          </p:nvPr>
        </p:nvGraphicFramePr>
        <p:xfrm>
          <a:off x="4121150" y="2008188"/>
          <a:ext cx="20145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994190" imgH="410488" progId="Word.Document.12">
                  <p:embed/>
                </p:oleObj>
              </mc:Choice>
              <mc:Fallback>
                <p:oleObj name="Document" r:id="rId4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1150" y="2008188"/>
                        <a:ext cx="2014538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165E30A-6474-64A3-F94E-DA3837DC7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376029"/>
              </p:ext>
            </p:extLst>
          </p:nvPr>
        </p:nvGraphicFramePr>
        <p:xfrm>
          <a:off x="5832475" y="2020888"/>
          <a:ext cx="19700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994190" imgH="410488" progId="Word.Document.12">
                  <p:embed/>
                </p:oleObj>
              </mc:Choice>
              <mc:Fallback>
                <p:oleObj name="Document" r:id="rId6" imgW="1994190" imgH="410488" progId="Word.Document.12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046C4A5A-751F-F478-EEDB-AEC74A75A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32475" y="2020888"/>
                        <a:ext cx="1970088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FD90C57-4ACA-E35F-D6A7-6231D1FEA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868753"/>
              </p:ext>
            </p:extLst>
          </p:nvPr>
        </p:nvGraphicFramePr>
        <p:xfrm>
          <a:off x="7680325" y="2032000"/>
          <a:ext cx="1970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994190" imgH="410488" progId="Word.Document.12">
                  <p:embed/>
                </p:oleObj>
              </mc:Choice>
              <mc:Fallback>
                <p:oleObj name="Document" r:id="rId8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0325" y="2032000"/>
                        <a:ext cx="197008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461FA13-A09A-5C3D-0E44-8EC526251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03396"/>
              </p:ext>
            </p:extLst>
          </p:nvPr>
        </p:nvGraphicFramePr>
        <p:xfrm>
          <a:off x="2520950" y="3577021"/>
          <a:ext cx="1970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1994190" imgH="410488" progId="Word.Document.12">
                  <p:embed/>
                </p:oleObj>
              </mc:Choice>
              <mc:Fallback>
                <p:oleObj name="Document" r:id="rId10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20950" y="3577021"/>
                        <a:ext cx="197008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F3B2B8A-5EE9-190C-65CA-F96F65589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590143"/>
              </p:ext>
            </p:extLst>
          </p:nvPr>
        </p:nvGraphicFramePr>
        <p:xfrm>
          <a:off x="4287838" y="3583543"/>
          <a:ext cx="19827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1994190" imgH="410488" progId="Word.Document.12">
                  <p:embed/>
                </p:oleObj>
              </mc:Choice>
              <mc:Fallback>
                <p:oleObj name="Document" r:id="rId12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403F99D-C081-31FB-F4CB-DA16D15AB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87838" y="3583543"/>
                        <a:ext cx="1982787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247446D-54B1-59DA-8884-58AD7BC2D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15390"/>
              </p:ext>
            </p:extLst>
          </p:nvPr>
        </p:nvGraphicFramePr>
        <p:xfrm>
          <a:off x="7805477" y="3590671"/>
          <a:ext cx="1979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1994190" imgH="410488" progId="Word.Document.12">
                  <p:embed/>
                </p:oleObj>
              </mc:Choice>
              <mc:Fallback>
                <p:oleObj name="Document" r:id="rId14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05477" y="3590671"/>
                        <a:ext cx="197961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8330CB2-3BF3-69C9-8CED-4A8D8B2F2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989572"/>
              </p:ext>
            </p:extLst>
          </p:nvPr>
        </p:nvGraphicFramePr>
        <p:xfrm>
          <a:off x="5980113" y="3602421"/>
          <a:ext cx="19034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1994190" imgH="410488" progId="Word.Document.12">
                  <p:embed/>
                </p:oleObj>
              </mc:Choice>
              <mc:Fallback>
                <p:oleObj name="Document" r:id="rId16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7247446D-54B1-59DA-8884-58AD7BC2D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80113" y="3602421"/>
                        <a:ext cx="1903412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形 4">
            <a:extLst>
              <a:ext uri="{FF2B5EF4-FFF2-40B4-BE49-F238E27FC236}">
                <a16:creationId xmlns:a16="http://schemas.microsoft.com/office/drawing/2014/main" id="{CAAE1316-9615-B433-9C09-D1E5A12240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71876" y="2242527"/>
            <a:ext cx="1800225" cy="142875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39BE528-0BB3-6935-680F-16ED871B95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74332" y="682253"/>
            <a:ext cx="1800225" cy="142875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078110E-B70E-F446-89F6-34BFA2E97C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06316" y="2234810"/>
            <a:ext cx="1800225" cy="142875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08E7FA02-1758-0FDC-9530-45B7D6B8DD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15392" y="677490"/>
            <a:ext cx="1800225" cy="142875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7D6D7B90-D747-EF38-EF9F-21BD17DFBB6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479351" y="2234810"/>
            <a:ext cx="1800225" cy="142875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4BF3D05B-B81E-645B-8A5F-B1645279469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456060" y="677490"/>
            <a:ext cx="1838325" cy="142875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1AEE43A3-7EA0-8F60-9333-304C67968D8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87428" y="2234810"/>
            <a:ext cx="1857375" cy="142875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9384D8E0-626E-3FB5-4CB9-1C6F47731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87429" y="677490"/>
            <a:ext cx="1857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Word 文档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8618885643637</dc:creator>
  <cp:lastModifiedBy>8618885643637</cp:lastModifiedBy>
  <cp:revision>11</cp:revision>
  <dcterms:created xsi:type="dcterms:W3CDTF">2023-11-14T09:30:29Z</dcterms:created>
  <dcterms:modified xsi:type="dcterms:W3CDTF">2024-03-09T09:15:26Z</dcterms:modified>
</cp:coreProperties>
</file>