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1.emf"/><Relationship Id="rId21" Type="http://schemas.openxmlformats.org/officeDocument/2006/relationships/image" Target="../media/image12.svg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5.docx"/><Relationship Id="rId17" Type="http://schemas.openxmlformats.org/officeDocument/2006/relationships/image" Target="../media/image8.emf"/><Relationship Id="rId25" Type="http://schemas.openxmlformats.org/officeDocument/2006/relationships/image" Target="../media/image16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7.docx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5.emf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package" Target="../embeddings/Microsoft_Word_Document4.docx"/><Relationship Id="rId19" Type="http://schemas.openxmlformats.org/officeDocument/2006/relationships/image" Target="../media/image10.svg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6.docx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3F984CE-E005-6584-E77F-63AE49BAF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76051"/>
              </p:ext>
            </p:extLst>
          </p:nvPr>
        </p:nvGraphicFramePr>
        <p:xfrm>
          <a:off x="2420938" y="2019300"/>
          <a:ext cx="19796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0938" y="2019300"/>
                        <a:ext cx="197961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2BB77C-66C4-18C6-A5DE-CB586F2AB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27706"/>
              </p:ext>
            </p:extLst>
          </p:nvPr>
        </p:nvGraphicFramePr>
        <p:xfrm>
          <a:off x="4117763" y="2008855"/>
          <a:ext cx="2024119" cy="41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94190" imgH="410488" progId="Word.Document.12">
                  <p:embed/>
                </p:oleObj>
              </mc:Choice>
              <mc:Fallback>
                <p:oleObj name="Document" r:id="rId4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7763" y="2008855"/>
                        <a:ext cx="2024119" cy="41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165E30A-6474-64A3-F94E-DA3837DC7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554922"/>
              </p:ext>
            </p:extLst>
          </p:nvPr>
        </p:nvGraphicFramePr>
        <p:xfrm>
          <a:off x="5831495" y="2019300"/>
          <a:ext cx="19796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1495" y="2019300"/>
                        <a:ext cx="197961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90C57-4ACA-E35F-D6A7-6231D1FEA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43568"/>
              </p:ext>
            </p:extLst>
          </p:nvPr>
        </p:nvGraphicFramePr>
        <p:xfrm>
          <a:off x="7678966" y="2030413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8966" y="2030413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61FA13-A09A-5C3D-0E44-8EC52625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47017"/>
              </p:ext>
            </p:extLst>
          </p:nvPr>
        </p:nvGraphicFramePr>
        <p:xfrm>
          <a:off x="2522538" y="3536950"/>
          <a:ext cx="19796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994190" imgH="410488" progId="Word.Document.12">
                  <p:embed/>
                </p:oleObj>
              </mc:Choice>
              <mc:Fallback>
                <p:oleObj name="Document" r:id="rId10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2538" y="3536950"/>
                        <a:ext cx="197961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F3B2B8A-5EE9-190C-65CA-F96F65589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402909"/>
              </p:ext>
            </p:extLst>
          </p:nvPr>
        </p:nvGraphicFramePr>
        <p:xfrm>
          <a:off x="4288934" y="3542810"/>
          <a:ext cx="1990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1994190" imgH="410488" progId="Word.Document.12">
                  <p:embed/>
                </p:oleObj>
              </mc:Choice>
              <mc:Fallback>
                <p:oleObj name="Document" r:id="rId12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8934" y="3542810"/>
                        <a:ext cx="199072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7446D-54B1-59DA-8884-58AD7BC2D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46117"/>
              </p:ext>
            </p:extLst>
          </p:nvPr>
        </p:nvGraphicFramePr>
        <p:xfrm>
          <a:off x="7805477" y="3535069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05477" y="3535069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8330CB2-3BF3-69C9-8CED-4A8D8B2F2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42954"/>
              </p:ext>
            </p:extLst>
          </p:nvPr>
        </p:nvGraphicFramePr>
        <p:xfrm>
          <a:off x="5978525" y="3557588"/>
          <a:ext cx="1918576" cy="39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7247446D-54B1-59DA-8884-58AD7BC2D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78525" y="3557588"/>
                        <a:ext cx="1918576" cy="39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形 4">
            <a:extLst>
              <a:ext uri="{FF2B5EF4-FFF2-40B4-BE49-F238E27FC236}">
                <a16:creationId xmlns:a16="http://schemas.microsoft.com/office/drawing/2014/main" id="{CAAE1316-9615-B433-9C09-D1E5A12240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71876" y="2223993"/>
            <a:ext cx="1800225" cy="142875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39BE528-0BB3-6935-680F-16ED871B95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74332" y="700787"/>
            <a:ext cx="1800225" cy="142875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078110E-B70E-F446-89F6-34BFA2E97C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06316" y="2216276"/>
            <a:ext cx="1800225" cy="142875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08E7FA02-1758-0FDC-9530-45B7D6B8DD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15392" y="696024"/>
            <a:ext cx="1800225" cy="142875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D6D7B90-D747-EF38-EF9F-21BD17DFBB6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79351" y="2216276"/>
            <a:ext cx="1800225" cy="14287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4BF3D05B-B81E-645B-8A5F-B164527946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456060" y="696024"/>
            <a:ext cx="1838325" cy="142875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1AEE43A3-7EA0-8F60-9333-304C67968D8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87428" y="2216276"/>
            <a:ext cx="1857375" cy="142875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9384D8E0-626E-3FB5-4CB9-1C6F47731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87429" y="696024"/>
            <a:ext cx="1857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10</cp:revision>
  <dcterms:created xsi:type="dcterms:W3CDTF">2023-11-14T09:30:29Z</dcterms:created>
  <dcterms:modified xsi:type="dcterms:W3CDTF">2024-02-07T16:47:38Z</dcterms:modified>
</cp:coreProperties>
</file>