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87" y="-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svg"/><Relationship Id="rId18" Type="http://schemas.openxmlformats.org/officeDocument/2006/relationships/package" Target="../embeddings/Microsoft_Word_Document6.docx"/><Relationship Id="rId26" Type="http://schemas.openxmlformats.org/officeDocument/2006/relationships/image" Target="../media/image18.png"/><Relationship Id="rId3" Type="http://schemas.openxmlformats.org/officeDocument/2006/relationships/image" Target="../media/image1.emf"/><Relationship Id="rId21" Type="http://schemas.openxmlformats.org/officeDocument/2006/relationships/image" Target="../media/image13.svg"/><Relationship Id="rId7" Type="http://schemas.openxmlformats.org/officeDocument/2006/relationships/image" Target="../media/image3.emf"/><Relationship Id="rId12" Type="http://schemas.openxmlformats.org/officeDocument/2006/relationships/image" Target="../media/image7.png"/><Relationship Id="rId17" Type="http://schemas.openxmlformats.org/officeDocument/2006/relationships/image" Target="../media/image10.emf"/><Relationship Id="rId25" Type="http://schemas.openxmlformats.org/officeDocument/2006/relationships/image" Target="../media/image17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5.docx"/><Relationship Id="rId20" Type="http://schemas.openxmlformats.org/officeDocument/2006/relationships/image" Target="../media/image12.png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6.svg"/><Relationship Id="rId24" Type="http://schemas.openxmlformats.org/officeDocument/2006/relationships/image" Target="../media/image16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9.emf"/><Relationship Id="rId23" Type="http://schemas.openxmlformats.org/officeDocument/2006/relationships/image" Target="../media/image15.svg"/><Relationship Id="rId28" Type="http://schemas.openxmlformats.org/officeDocument/2006/relationships/package" Target="../embeddings/Microsoft_Word_Document7.docx"/><Relationship Id="rId10" Type="http://schemas.openxmlformats.org/officeDocument/2006/relationships/image" Target="../media/image5.png"/><Relationship Id="rId19" Type="http://schemas.openxmlformats.org/officeDocument/2006/relationships/image" Target="../media/image11.emf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4.docx"/><Relationship Id="rId22" Type="http://schemas.openxmlformats.org/officeDocument/2006/relationships/image" Target="../media/image14.png"/><Relationship Id="rId27" Type="http://schemas.openxmlformats.org/officeDocument/2006/relationships/image" Target="../media/image19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4345413-CDBA-8441-E75B-4CDC3DCE2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562918"/>
              </p:ext>
            </p:extLst>
          </p:nvPr>
        </p:nvGraphicFramePr>
        <p:xfrm>
          <a:off x="2465388" y="2020888"/>
          <a:ext cx="20145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E2BB77C-66C4-18C6-A5DE-CB586F2AB4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5388" y="2020888"/>
                        <a:ext cx="201453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B198D8F-A33F-DF5C-305F-712D18DF4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78973"/>
              </p:ext>
            </p:extLst>
          </p:nvPr>
        </p:nvGraphicFramePr>
        <p:xfrm>
          <a:off x="4232275" y="2020888"/>
          <a:ext cx="19700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165E30A-6474-64A3-F94E-DA3837DC7B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2275" y="2020888"/>
                        <a:ext cx="197008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1679FAA-9884-3D84-B98F-A529D4302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70983"/>
              </p:ext>
            </p:extLst>
          </p:nvPr>
        </p:nvGraphicFramePr>
        <p:xfrm>
          <a:off x="2584765" y="3546475"/>
          <a:ext cx="1979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CF3B2B8A-5EE9-190C-65CA-F96F655896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4765" y="3546475"/>
                        <a:ext cx="19796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4021CD01-86A9-7DCB-B16F-F23311555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92840"/>
              </p:ext>
            </p:extLst>
          </p:nvPr>
        </p:nvGraphicFramePr>
        <p:xfrm>
          <a:off x="4313238" y="3546475"/>
          <a:ext cx="19700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61B4757A-C6C1-906F-B28A-94C642A68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3238" y="3546475"/>
                        <a:ext cx="19700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形 19">
            <a:extLst>
              <a:ext uri="{FF2B5EF4-FFF2-40B4-BE49-F238E27FC236}">
                <a16:creationId xmlns:a16="http://schemas.microsoft.com/office/drawing/2014/main" id="{08AC05B8-8361-E590-C60B-CAA45A71D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68845" y="2217861"/>
            <a:ext cx="1819275" cy="142875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F940B0ED-C09A-D228-22FB-A659D742E7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3021" y="687303"/>
            <a:ext cx="1819275" cy="142875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8C77EEE-39F9-926A-25E7-511751DE2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03121"/>
              </p:ext>
            </p:extLst>
          </p:nvPr>
        </p:nvGraphicFramePr>
        <p:xfrm>
          <a:off x="5861727" y="2019300"/>
          <a:ext cx="19796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3F984CE-E005-6584-E77F-63AE49BAF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1727" y="2019300"/>
                        <a:ext cx="197961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175859F-7B42-EDC0-83F0-D7492CE99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91936"/>
              </p:ext>
            </p:extLst>
          </p:nvPr>
        </p:nvGraphicFramePr>
        <p:xfrm>
          <a:off x="5969000" y="3533775"/>
          <a:ext cx="1970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461FA13-A09A-5C3D-0E44-8EC526251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69000" y="3533775"/>
                        <a:ext cx="1970088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343ADAD-1BD1-9761-9F9A-CF71668CE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85415"/>
              </p:ext>
            </p:extLst>
          </p:nvPr>
        </p:nvGraphicFramePr>
        <p:xfrm>
          <a:off x="7711493" y="3532042"/>
          <a:ext cx="1990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8" imgW="1994190" imgH="410488" progId="Word.Document.12">
                  <p:embed/>
                </p:oleObj>
              </mc:Choice>
              <mc:Fallback>
                <p:oleObj name="Document" r:id="rId18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CF3B2B8A-5EE9-190C-65CA-F96F655896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11493" y="3532042"/>
                        <a:ext cx="1990725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形 25">
            <a:extLst>
              <a:ext uri="{FF2B5EF4-FFF2-40B4-BE49-F238E27FC236}">
                <a16:creationId xmlns:a16="http://schemas.microsoft.com/office/drawing/2014/main" id="{B086B18B-9F97-4C31-7F90-D5F5D27C5E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12665" y="2223993"/>
            <a:ext cx="1800225" cy="142875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0876C6C5-8394-0690-9BD3-48B12CC5D7D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415121" y="700787"/>
            <a:ext cx="1800225" cy="142875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006075EF-A78F-EACE-AE3A-AF312239BC8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25870" y="2216276"/>
            <a:ext cx="1800225" cy="142875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755598C-C99D-0040-3418-8E6C8943E1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54748" y="682253"/>
            <a:ext cx="1800225" cy="142875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D39F9AB-D23A-A675-6941-67D25B5AD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0959"/>
              </p:ext>
            </p:extLst>
          </p:nvPr>
        </p:nvGraphicFramePr>
        <p:xfrm>
          <a:off x="7611203" y="2020888"/>
          <a:ext cx="19716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8" imgW="1994190" imgH="410488" progId="Word.Document.12">
                  <p:embed/>
                </p:oleObj>
              </mc:Choice>
              <mc:Fallback>
                <p:oleObj name="Document" r:id="rId28" imgW="1994190" imgH="410488" progId="Word.Document.12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8C77EEE-39F9-926A-25E7-511751DE2B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611203" y="2020888"/>
                        <a:ext cx="19716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形 8">
            <a:extLst>
              <a:ext uri="{FF2B5EF4-FFF2-40B4-BE49-F238E27FC236}">
                <a16:creationId xmlns:a16="http://schemas.microsoft.com/office/drawing/2014/main" id="{B12C25D7-BD9A-A9F4-F8F2-35BD7E7985C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35165" y="2217861"/>
            <a:ext cx="1828800" cy="14287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941E470D-B80B-9377-712D-E8ABC988E7B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54805" y="696170"/>
            <a:ext cx="1828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14</cp:revision>
  <dcterms:created xsi:type="dcterms:W3CDTF">2023-11-14T09:30:29Z</dcterms:created>
  <dcterms:modified xsi:type="dcterms:W3CDTF">2024-02-09T02:59:43Z</dcterms:modified>
</cp:coreProperties>
</file>