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1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5BA92-6917-8670-43F2-EB98BFCA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C73A5-CAE0-4E55-C9DC-3F896274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965BC-B295-12AB-64B4-3121C70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A6268-3DC8-8899-09D8-D44E6704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7147-F7E9-C8F5-AFC8-F8D47BFA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1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0091-4189-1C97-AC16-BA062555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7A91DE-73D1-D1B5-5A7C-FC19342B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D4D8C-D023-EBCE-59F5-D1DA3CD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FAEA6-4FB4-8F94-E539-59DA500A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DCFE1-701D-D8D1-8FE4-B256E254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1644B6-4453-D86D-338A-FBAEF6C42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068D4B-C6A7-AD84-728A-BB8858FF7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B9AFE-4B27-6BBD-B9BD-77964B98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7AEC9-B135-1E23-2196-3793F596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251D9-1FBE-E45D-30C2-9D2FD7BA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D6CF1-D567-DA4F-0595-7CA91742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7C55A-6094-0C28-9880-0DFCDEA1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B63F7-B6C6-530C-4679-C175A074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03C65-AFA2-DDC7-9F6E-FE3C2A46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DFF83-A919-8B09-D1AE-24B613F0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9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9DFE6-496F-048D-2D43-96F730B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F7C28E-4677-7BB5-62CC-5569DE7B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A6AFA-10DF-F101-7A49-A1D0A25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3CA86-0DEF-C367-F96E-EFF88117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0FA05-3138-C2CC-CB29-DE50858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5B7C0-CC0F-A15E-E8FF-AF50D5A0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8FFFC-AD96-B512-BCF0-7FC8E26F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DB6CD4-8394-7CE3-1DF5-33B6AFB5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4DB60-3CA2-C8C8-71A6-5F36C826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86BEA-88AC-50EE-1F3E-385CA4BF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0E431-32B6-8237-B4D9-8EE237CD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1607-AB14-B950-FB4D-ECAEBB2A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14BE2-18FE-C139-4489-F0626516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FC0DB-71C7-9D32-308B-2AECE1314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691192-3E85-8CB8-6F8B-F87FE39B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254EF-8227-13E2-7192-98A5AC8B3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AE8FE5-C026-033F-BF45-00F4198D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00301F-EA1A-B4C3-284E-EB9E1495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F90D18-5E2C-E3E6-1096-83AF27A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7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6982-567C-2374-51F1-1028F54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505B0D-2A27-D68D-6F10-9EFDBAB4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B8142E-64CA-86A4-7D34-15F367E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DC405-2B92-5A28-6126-72E645D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C46FA1-8A4B-AAE5-88BE-2B8091A4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A5A42-88B1-776D-1DA5-D2AB593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52602-BC1C-1379-1D34-A615704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52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479C9-EF0E-7EAA-D75D-A3E998D7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CF580-F0CF-3D2B-54E0-81612695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7D7B8-56BC-BA06-2E38-006F769B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BD336-E13D-85ED-C80B-AC462E54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C60EC-8C8E-A4FC-512F-DC455AE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1A5CB-2404-09E3-70F9-52C0CE1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872D3-A52B-DD8E-9653-E78B1AB7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C767A-A2D4-E84C-6B7F-C4E0AF2C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6F4FA-51AA-6897-FCD6-1E9CD796B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78132-7586-CB3B-BF59-1A9F06F2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C4651-6929-1818-89DF-31A167ED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170859-7CA9-0982-993B-EC715FE2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2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1F9FAF-6344-8D7E-92CA-06A68BC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F2F36-2375-371F-611D-E1E3DAAC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9621E-5A62-2834-A98F-4534BAF6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730E7-7D0C-4A25-9C1E-94B959B17AAC}" type="datetimeFigureOut">
              <a:rPr lang="zh-CN" altLang="en-US" smtClean="0"/>
              <a:t>2024/2/9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4187B-E424-592B-CAD2-D87890DB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DB9FD-6E2C-D643-3529-F1D72042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125B-5776-417D-AF3E-EFAF29A02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emf"/><Relationship Id="rId18" Type="http://schemas.openxmlformats.org/officeDocument/2006/relationships/package" Target="../embeddings/Microsoft_Word_Document7.docx"/><Relationship Id="rId26" Type="http://schemas.openxmlformats.org/officeDocument/2006/relationships/image" Target="../media/image17.png"/><Relationship Id="rId3" Type="http://schemas.openxmlformats.org/officeDocument/2006/relationships/image" Target="../media/image1.emf"/><Relationship Id="rId21" Type="http://schemas.openxmlformats.org/officeDocument/2006/relationships/image" Target="../media/image12.svg"/><Relationship Id="rId7" Type="http://schemas.openxmlformats.org/officeDocument/2006/relationships/image" Target="../media/image3.emf"/><Relationship Id="rId12" Type="http://schemas.openxmlformats.org/officeDocument/2006/relationships/package" Target="../embeddings/Microsoft_Word_Document4.docx"/><Relationship Id="rId17" Type="http://schemas.openxmlformats.org/officeDocument/2006/relationships/image" Target="../media/image9.emf"/><Relationship Id="rId25" Type="http://schemas.openxmlformats.org/officeDocument/2006/relationships/image" Target="../media/image16.svg"/><Relationship Id="rId33" Type="http://schemas.openxmlformats.org/officeDocument/2006/relationships/image" Target="../media/image24.svg"/><Relationship Id="rId2" Type="http://schemas.openxmlformats.org/officeDocument/2006/relationships/package" Target="../embeddings/Microsoft_Word_Document.docx"/><Relationship Id="rId16" Type="http://schemas.openxmlformats.org/officeDocument/2006/relationships/package" Target="../embeddings/Microsoft_Word_Document6.docx"/><Relationship Id="rId20" Type="http://schemas.openxmlformats.org/officeDocument/2006/relationships/image" Target="../media/image11.png"/><Relationship Id="rId29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Word_Document2.docx"/><Relationship Id="rId11" Type="http://schemas.openxmlformats.org/officeDocument/2006/relationships/image" Target="../media/image6.svg"/><Relationship Id="rId24" Type="http://schemas.openxmlformats.org/officeDocument/2006/relationships/image" Target="../media/image15.png"/><Relationship Id="rId32" Type="http://schemas.openxmlformats.org/officeDocument/2006/relationships/image" Target="../media/image23.png"/><Relationship Id="rId5" Type="http://schemas.openxmlformats.org/officeDocument/2006/relationships/image" Target="../media/image2.emf"/><Relationship Id="rId15" Type="http://schemas.openxmlformats.org/officeDocument/2006/relationships/image" Target="../media/image8.emf"/><Relationship Id="rId23" Type="http://schemas.openxmlformats.org/officeDocument/2006/relationships/image" Target="../media/image14.svg"/><Relationship Id="rId28" Type="http://schemas.openxmlformats.org/officeDocument/2006/relationships/image" Target="../media/image19.png"/><Relationship Id="rId10" Type="http://schemas.openxmlformats.org/officeDocument/2006/relationships/image" Target="../media/image5.png"/><Relationship Id="rId19" Type="http://schemas.openxmlformats.org/officeDocument/2006/relationships/image" Target="../media/image10.emf"/><Relationship Id="rId31" Type="http://schemas.openxmlformats.org/officeDocument/2006/relationships/image" Target="../media/image22.svg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4.emf"/><Relationship Id="rId14" Type="http://schemas.openxmlformats.org/officeDocument/2006/relationships/package" Target="../embeddings/Microsoft_Word_Document5.docx"/><Relationship Id="rId22" Type="http://schemas.openxmlformats.org/officeDocument/2006/relationships/image" Target="../media/image13.png"/><Relationship Id="rId27" Type="http://schemas.openxmlformats.org/officeDocument/2006/relationships/image" Target="../media/image18.svg"/><Relationship Id="rId30" Type="http://schemas.openxmlformats.org/officeDocument/2006/relationships/image" Target="../media/image21.png"/><Relationship Id="rId8" Type="http://schemas.openxmlformats.org/officeDocument/2006/relationships/package" Target="../embeddings/Microsoft_Word_Document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3F984CE-E005-6584-E77F-63AE49BAF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659075"/>
              </p:ext>
            </p:extLst>
          </p:nvPr>
        </p:nvGraphicFramePr>
        <p:xfrm>
          <a:off x="2420938" y="2019300"/>
          <a:ext cx="2000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994190" imgH="410488" progId="Word.Document.12">
                  <p:embed/>
                </p:oleObj>
              </mc:Choice>
              <mc:Fallback>
                <p:oleObj name="Document" r:id="rId2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0938" y="2019300"/>
                        <a:ext cx="200025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FD90C57-4ACA-E35F-D6A7-6231D1FEA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603633"/>
              </p:ext>
            </p:extLst>
          </p:nvPr>
        </p:nvGraphicFramePr>
        <p:xfrm>
          <a:off x="4183063" y="2032000"/>
          <a:ext cx="19700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994190" imgH="410488" progId="Word.Document.12">
                  <p:embed/>
                </p:oleObj>
              </mc:Choice>
              <mc:Fallback>
                <p:oleObj name="Document" r:id="rId4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3063" y="2032000"/>
                        <a:ext cx="19700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461FA13-A09A-5C3D-0E44-8EC526251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3461"/>
              </p:ext>
            </p:extLst>
          </p:nvPr>
        </p:nvGraphicFramePr>
        <p:xfrm>
          <a:off x="2522538" y="3536950"/>
          <a:ext cx="2130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994190" imgH="410488" progId="Word.Document.12">
                  <p:embed/>
                </p:oleObj>
              </mc:Choice>
              <mc:Fallback>
                <p:oleObj name="Document" r:id="rId6" imgW="1994190" imgH="410488" progId="Word.Document.12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9FFA3B8-226F-C56B-C9D3-ED5D31FF3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22538" y="3536950"/>
                        <a:ext cx="213042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247446D-54B1-59DA-8884-58AD7BC2D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288406"/>
              </p:ext>
            </p:extLst>
          </p:nvPr>
        </p:nvGraphicFramePr>
        <p:xfrm>
          <a:off x="4260996" y="3535069"/>
          <a:ext cx="1979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994190" imgH="410488" progId="Word.Document.12">
                  <p:embed/>
                </p:oleObj>
              </mc:Choice>
              <mc:Fallback>
                <p:oleObj name="Document" r:id="rId8" imgW="1994190" imgH="410488" progId="Word.Document.12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066DA2EB-D512-8A3E-BA99-FB1FD0986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0996" y="3535069"/>
                        <a:ext cx="197961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形 2">
            <a:extLst>
              <a:ext uri="{FF2B5EF4-FFF2-40B4-BE49-F238E27FC236}">
                <a16:creationId xmlns:a16="http://schemas.microsoft.com/office/drawing/2014/main" id="{371B344D-08FC-B35C-C344-A23545B20B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18166" y="2217861"/>
            <a:ext cx="1828800" cy="1428750"/>
          </a:xfrm>
          <a:prstGeom prst="rect">
            <a:avLst/>
          </a:prstGeom>
        </p:spPr>
      </p:pic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C242A72-1207-B1F1-560E-FC792A61A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324748"/>
              </p:ext>
            </p:extLst>
          </p:nvPr>
        </p:nvGraphicFramePr>
        <p:xfrm>
          <a:off x="5765506" y="2019300"/>
          <a:ext cx="19796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1994190" imgH="410488" progId="Word.Document.12">
                  <p:embed/>
                </p:oleObj>
              </mc:Choice>
              <mc:Fallback>
                <p:oleObj name="Document" r:id="rId12" imgW="1994190" imgH="410488" progId="Word.Document.12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165E30A-6474-64A3-F94E-DA3837DC7B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65506" y="2019300"/>
                        <a:ext cx="1979613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D8E432ED-AE5D-0B86-4846-FB7F01A7C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036174"/>
              </p:ext>
            </p:extLst>
          </p:nvPr>
        </p:nvGraphicFramePr>
        <p:xfrm>
          <a:off x="7612977" y="2030413"/>
          <a:ext cx="1979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1994190" imgH="410488" progId="Word.Document.12">
                  <p:embed/>
                </p:oleObj>
              </mc:Choice>
              <mc:Fallback>
                <p:oleObj name="Document" r:id="rId14" imgW="1994190" imgH="410488" progId="Word.Document.12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4FD90C57-4ACA-E35F-D6A7-6231D1FEA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12977" y="2030413"/>
                        <a:ext cx="197961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D7A96B6-6B52-4D25-0AC8-808D49122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90593"/>
              </p:ext>
            </p:extLst>
          </p:nvPr>
        </p:nvGraphicFramePr>
        <p:xfrm>
          <a:off x="7739488" y="3535069"/>
          <a:ext cx="1979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1994190" imgH="410488" progId="Word.Document.12">
                  <p:embed/>
                </p:oleObj>
              </mc:Choice>
              <mc:Fallback>
                <p:oleObj name="Document" r:id="rId16" imgW="1994190" imgH="410488" progId="Word.Document.12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7247446D-54B1-59DA-8884-58AD7BC2D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39488" y="3535069"/>
                        <a:ext cx="197961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2351528E-1BB0-AC76-0D5F-DCFEB3F01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036905"/>
              </p:ext>
            </p:extLst>
          </p:nvPr>
        </p:nvGraphicFramePr>
        <p:xfrm>
          <a:off x="5912536" y="3557588"/>
          <a:ext cx="1918576" cy="39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8" imgW="1994190" imgH="410488" progId="Word.Document.12">
                  <p:embed/>
                </p:oleObj>
              </mc:Choice>
              <mc:Fallback>
                <p:oleObj name="Document" r:id="rId18" imgW="1994190" imgH="410488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8330CB2-3BF3-69C9-8CED-4A8D8B2F2C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12536" y="3557588"/>
                        <a:ext cx="1918576" cy="393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图形 34">
            <a:extLst>
              <a:ext uri="{FF2B5EF4-FFF2-40B4-BE49-F238E27FC236}">
                <a16:creationId xmlns:a16="http://schemas.microsoft.com/office/drawing/2014/main" id="{6601C968-921F-3CB7-33E8-76876051B5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13362" y="2216276"/>
            <a:ext cx="1800225" cy="1428750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C35AD7D7-32DB-0CF6-7279-41FA398CB6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90071" y="696024"/>
            <a:ext cx="1838325" cy="1428750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F589EDA4-12B2-5E83-49C0-BE9F8D3DC98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21439" y="2216276"/>
            <a:ext cx="1857375" cy="1428750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A81C8EBB-D8FE-EFE1-61FB-90511B3A427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21440" y="696024"/>
            <a:ext cx="1857375" cy="1428750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32A9091C-3289-B649-8238-855F26A5F3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25516" y="687499"/>
            <a:ext cx="1828800" cy="142875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8B8057C6-82C8-CED3-9C24-956D6D6B0DE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665413" y="2223322"/>
            <a:ext cx="1828800" cy="1428750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FB9A1C2-EBDF-B1B4-E4FA-B466F524B8D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56866" y="687499"/>
            <a:ext cx="18288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Document</vt:lpstr>
      <vt:lpstr>Microsoft Word 文档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8618885643637</dc:creator>
  <cp:lastModifiedBy>8618885643637</cp:lastModifiedBy>
  <cp:revision>15</cp:revision>
  <dcterms:created xsi:type="dcterms:W3CDTF">2023-11-14T09:30:29Z</dcterms:created>
  <dcterms:modified xsi:type="dcterms:W3CDTF">2024-02-09T02:59:38Z</dcterms:modified>
</cp:coreProperties>
</file>