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1.emf"/><Relationship Id="rId21" Type="http://schemas.openxmlformats.org/officeDocument/2006/relationships/image" Target="../media/image12.svg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5.docx"/><Relationship Id="rId17" Type="http://schemas.openxmlformats.org/officeDocument/2006/relationships/image" Target="../media/image8.emf"/><Relationship Id="rId25" Type="http://schemas.openxmlformats.org/officeDocument/2006/relationships/image" Target="../media/image16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7.docx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5.emf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package" Target="../embeddings/Microsoft_Word_Document4.docx"/><Relationship Id="rId19" Type="http://schemas.openxmlformats.org/officeDocument/2006/relationships/image" Target="../media/image10.svg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6.docx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3F984CE-E005-6584-E77F-63AE49BAF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36418"/>
              </p:ext>
            </p:extLst>
          </p:nvPr>
        </p:nvGraphicFramePr>
        <p:xfrm>
          <a:off x="2420938" y="2019300"/>
          <a:ext cx="2000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0938" y="2019300"/>
                        <a:ext cx="2000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2BB77C-66C4-18C6-A5DE-CB586F2AB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35981"/>
              </p:ext>
            </p:extLst>
          </p:nvPr>
        </p:nvGraphicFramePr>
        <p:xfrm>
          <a:off x="4200525" y="2019301"/>
          <a:ext cx="202165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94190" imgH="410488" progId="Word.Document.12">
                  <p:embed/>
                </p:oleObj>
              </mc:Choice>
              <mc:Fallback>
                <p:oleObj name="Document" r:id="rId4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0525" y="2019301"/>
                        <a:ext cx="2021653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165E30A-6474-64A3-F94E-DA3837DC7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24965"/>
              </p:ext>
            </p:extLst>
          </p:nvPr>
        </p:nvGraphicFramePr>
        <p:xfrm>
          <a:off x="5969000" y="2019300"/>
          <a:ext cx="19796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9000" y="2019300"/>
                        <a:ext cx="197961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90C57-4ACA-E35F-D6A7-6231D1FEA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54672"/>
              </p:ext>
            </p:extLst>
          </p:nvPr>
        </p:nvGraphicFramePr>
        <p:xfrm>
          <a:off x="7678966" y="2030413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8966" y="2030413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61FA13-A09A-5C3D-0E44-8EC52625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3461"/>
              </p:ext>
            </p:extLst>
          </p:nvPr>
        </p:nvGraphicFramePr>
        <p:xfrm>
          <a:off x="2522538" y="3536950"/>
          <a:ext cx="2130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994190" imgH="410488" progId="Word.Document.12">
                  <p:embed/>
                </p:oleObj>
              </mc:Choice>
              <mc:Fallback>
                <p:oleObj name="Document" r:id="rId10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2538" y="3536950"/>
                        <a:ext cx="21304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F3B2B8A-5EE9-190C-65CA-F96F65589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36734"/>
              </p:ext>
            </p:extLst>
          </p:nvPr>
        </p:nvGraphicFramePr>
        <p:xfrm>
          <a:off x="4319294" y="3546475"/>
          <a:ext cx="1979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1994190" imgH="410488" progId="Word.Document.12">
                  <p:embed/>
                </p:oleObj>
              </mc:Choice>
              <mc:Fallback>
                <p:oleObj name="Document" r:id="rId12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19294" y="3546475"/>
                        <a:ext cx="197961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1B4757A-C6C1-906F-B28A-94C642A68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496060"/>
              </p:ext>
            </p:extLst>
          </p:nvPr>
        </p:nvGraphicFramePr>
        <p:xfrm>
          <a:off x="6044335" y="3544398"/>
          <a:ext cx="19780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44335" y="3544398"/>
                        <a:ext cx="197802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7446D-54B1-59DA-8884-58AD7BC2D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5900"/>
              </p:ext>
            </p:extLst>
          </p:nvPr>
        </p:nvGraphicFramePr>
        <p:xfrm>
          <a:off x="7758342" y="3535069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58342" y="3535069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形 2">
            <a:extLst>
              <a:ext uri="{FF2B5EF4-FFF2-40B4-BE49-F238E27FC236}">
                <a16:creationId xmlns:a16="http://schemas.microsoft.com/office/drawing/2014/main" id="{371B344D-08FC-B35C-C344-A23545B20B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18166" y="2217861"/>
            <a:ext cx="1828800" cy="142875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0A93F6A1-BC2F-69D2-9A99-B8E5CFCF11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37314" y="695203"/>
            <a:ext cx="1800225" cy="142875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3090EC4-FBF9-60AE-CBAC-3F2AB7A268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36494" y="2208238"/>
            <a:ext cx="1800225" cy="142875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D5D1584-0DFF-4D9D-7088-A64738CCEC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56545" y="687499"/>
            <a:ext cx="1800225" cy="142875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20EEC2C-F55F-1B09-76D8-6F440D0CB9A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03374" y="2217861"/>
            <a:ext cx="1819275" cy="14287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8F2C630-DA49-6F22-0FC0-C36CDD736F8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77519" y="2217042"/>
            <a:ext cx="1800225" cy="142875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49E82733-BF74-EF18-DB92-754E351F40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52214" y="687499"/>
            <a:ext cx="1800225" cy="142875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1219D79C-3670-EEA8-31FD-0ACE0DFDD07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17550" y="687303"/>
            <a:ext cx="1819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Microsoft Word 文档</vt:lpstr>
      <vt:lpstr>Document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12</cp:revision>
  <dcterms:created xsi:type="dcterms:W3CDTF">2023-11-14T09:30:29Z</dcterms:created>
  <dcterms:modified xsi:type="dcterms:W3CDTF">2024-03-09T09:12:00Z</dcterms:modified>
</cp:coreProperties>
</file>