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910" y="-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85BA92-6917-8670-43F2-EB98BFCAA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5C73A5-CAE0-4E55-C9DC-3F8962744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2965BC-B295-12AB-64B4-3121C7037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30E7-7D0C-4A25-9C1E-94B959B17AAC}" type="datetimeFigureOut">
              <a:rPr lang="zh-CN" altLang="en-US" smtClean="0"/>
              <a:t>2024/2/24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FA6268-3DC8-8899-09D8-D44E67048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827147-F7E9-C8F5-AFC8-F8D47BFAF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125B-5776-417D-AF3E-EFAF29A02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513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10091-4189-1C97-AC16-BA0625555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7A91DE-73D1-D1B5-5A7C-FC19342BA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CD4D8C-D023-EBCE-59F5-D1DA3CD34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30E7-7D0C-4A25-9C1E-94B959B17AAC}" type="datetimeFigureOut">
              <a:rPr lang="zh-CN" altLang="en-US" smtClean="0"/>
              <a:t>2024/2/24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FFAEA6-4FB4-8F94-E539-59DA500A3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4DCFE1-701D-D8D1-8FE4-B256E254F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125B-5776-417D-AF3E-EFAF29A02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18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D1644B6-4453-D86D-338A-FBAEF6C42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068D4B-C6A7-AD84-728A-BB8858FF7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6B9AFE-4B27-6BBD-B9BD-77964B98C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30E7-7D0C-4A25-9C1E-94B959B17AAC}" type="datetimeFigureOut">
              <a:rPr lang="zh-CN" altLang="en-US" smtClean="0"/>
              <a:t>2024/2/24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87AEC9-B135-1E23-2196-3793F596C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4251D9-1FBE-E45D-30C2-9D2FD7BA4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125B-5776-417D-AF3E-EFAF29A02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07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CD6CF1-D567-DA4F-0595-7CA91742C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67C55A-6094-0C28-9880-0DFCDEA19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6B63F7-B6C6-530C-4679-C175A0741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30E7-7D0C-4A25-9C1E-94B959B17AAC}" type="datetimeFigureOut">
              <a:rPr lang="zh-CN" altLang="en-US" smtClean="0"/>
              <a:t>2024/2/24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803C65-AFA2-DDC7-9F6E-FE3C2A469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1DFF83-A919-8B09-D1AE-24B613F06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125B-5776-417D-AF3E-EFAF29A02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198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9DFE6-496F-048D-2D43-96F730B53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F7C28E-4677-7BB5-62CC-5569DE7B2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4A6AFA-10DF-F101-7A49-A1D0A2583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30E7-7D0C-4A25-9C1E-94B959B17AAC}" type="datetimeFigureOut">
              <a:rPr lang="zh-CN" altLang="en-US" smtClean="0"/>
              <a:t>2024/2/24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93CA86-0DEF-C367-F96E-EFF881172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80FA05-3138-C2CC-CB29-DE5085840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125B-5776-417D-AF3E-EFAF29A02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834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5B7C0-CC0F-A15E-E8FF-AF50D5A01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88FFFC-AD96-B512-BCF0-7FC8E26F1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DB6CD4-8394-7CE3-1DF5-33B6AFB52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24DB60-3CA2-C8C8-71A6-5F36C8264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30E7-7D0C-4A25-9C1E-94B959B17AAC}" type="datetimeFigureOut">
              <a:rPr lang="zh-CN" altLang="en-US" smtClean="0"/>
              <a:t>2024/2/24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D86BEA-88AC-50EE-1F3E-385CA4BFC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10E431-32B6-8237-B4D9-8EE237CD9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125B-5776-417D-AF3E-EFAF29A02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762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01607-AB14-B950-FB4D-ECAEBB2AA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614BE2-18FE-C139-4489-F06265168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6FC0DB-71C7-9D32-308B-2AECE1314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691192-3E85-8CB8-6F8B-F87FE39B9E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4254EF-8227-13E2-7192-98A5AC8B3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AE8FE5-C026-033F-BF45-00F4198DA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30E7-7D0C-4A25-9C1E-94B959B17AAC}" type="datetimeFigureOut">
              <a:rPr lang="zh-CN" altLang="en-US" smtClean="0"/>
              <a:t>2024/2/24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00301F-EA1A-B4C3-284E-EB9E14959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EF90D18-5E2C-E3E6-1096-83AF27A1E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125B-5776-417D-AF3E-EFAF29A02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972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56982-567C-2374-51F1-1028F54A0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505B0D-2A27-D68D-6F10-9EFDBAB49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30E7-7D0C-4A25-9C1E-94B959B17AAC}" type="datetimeFigureOut">
              <a:rPr lang="zh-CN" altLang="en-US" smtClean="0"/>
              <a:t>2024/2/24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B8142E-64CA-86A4-7D34-15F367EDF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45DC405-2B92-5A28-6126-72E645DD3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125B-5776-417D-AF3E-EFAF29A02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05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C46FA1-8A4B-AAE5-88BE-2B8091A41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30E7-7D0C-4A25-9C1E-94B959B17AAC}" type="datetimeFigureOut">
              <a:rPr lang="zh-CN" altLang="en-US" smtClean="0"/>
              <a:t>2024/2/24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BA5A42-88B1-776D-1DA5-D2AB59336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452602-BC1C-1379-1D34-A61570414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125B-5776-417D-AF3E-EFAF29A02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525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8479C9-EF0E-7EAA-D75D-A3E998D74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0CF580-F0CF-3D2B-54E0-816126953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87D7B8-56BC-BA06-2E38-006F769B6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0BD336-E13D-85ED-C80B-AC462E540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30E7-7D0C-4A25-9C1E-94B959B17AAC}" type="datetimeFigureOut">
              <a:rPr lang="zh-CN" altLang="en-US" smtClean="0"/>
              <a:t>2024/2/24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FC60EC-8C8E-A4FC-512F-DC455AE0B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A1A5CB-2404-09E3-70F9-52C0CE162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125B-5776-417D-AF3E-EFAF29A02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194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872D3-A52B-DD8E-9653-E78B1AB73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7C767A-A2D4-E84C-6B7F-C4E0AF2CD2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46F4FA-51AA-6897-FCD6-1E9CD796B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E78132-7586-CB3B-BF59-1A9F06F26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30E7-7D0C-4A25-9C1E-94B959B17AAC}" type="datetimeFigureOut">
              <a:rPr lang="zh-CN" altLang="en-US" smtClean="0"/>
              <a:t>2024/2/24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6C4651-6929-1818-89DF-31A167ED3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170859-7CA9-0982-993B-EC715FE26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125B-5776-417D-AF3E-EFAF29A02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22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1F9FAF-6344-8D7E-92CA-06A68BC78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DF2F36-2375-371F-611D-E1E3DAAC9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49621E-5A62-2834-A98F-4534BAF67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730E7-7D0C-4A25-9C1E-94B959B17AAC}" type="datetimeFigureOut">
              <a:rPr lang="zh-CN" altLang="en-US" smtClean="0"/>
              <a:t>2024/2/24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84187B-E424-592B-CAD2-D87890DB5E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4DB9FD-6E2C-D643-3529-F1D72042D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E125B-5776-417D-AF3E-EFAF29A02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901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emf"/><Relationship Id="rId18" Type="http://schemas.openxmlformats.org/officeDocument/2006/relationships/image" Target="../media/image9.png"/><Relationship Id="rId26" Type="http://schemas.openxmlformats.org/officeDocument/2006/relationships/image" Target="../media/image17.png"/><Relationship Id="rId3" Type="http://schemas.openxmlformats.org/officeDocument/2006/relationships/image" Target="../media/image1.emf"/><Relationship Id="rId21" Type="http://schemas.openxmlformats.org/officeDocument/2006/relationships/image" Target="../media/image12.svg"/><Relationship Id="rId7" Type="http://schemas.openxmlformats.org/officeDocument/2006/relationships/image" Target="../media/image3.emf"/><Relationship Id="rId12" Type="http://schemas.openxmlformats.org/officeDocument/2006/relationships/package" Target="../embeddings/Microsoft_Word_Document5.docx"/><Relationship Id="rId17" Type="http://schemas.openxmlformats.org/officeDocument/2006/relationships/image" Target="../media/image8.emf"/><Relationship Id="rId25" Type="http://schemas.openxmlformats.org/officeDocument/2006/relationships/image" Target="../media/image16.svg"/><Relationship Id="rId33" Type="http://schemas.openxmlformats.org/officeDocument/2006/relationships/image" Target="../media/image24.svg"/><Relationship Id="rId2" Type="http://schemas.openxmlformats.org/officeDocument/2006/relationships/package" Target="../embeddings/Microsoft_Word_Document.docx"/><Relationship Id="rId16" Type="http://schemas.openxmlformats.org/officeDocument/2006/relationships/package" Target="../embeddings/Microsoft_Word_Document7.docx"/><Relationship Id="rId20" Type="http://schemas.openxmlformats.org/officeDocument/2006/relationships/image" Target="../media/image11.png"/><Relationship Id="rId29" Type="http://schemas.openxmlformats.org/officeDocument/2006/relationships/image" Target="../media/image20.svg"/><Relationship Id="rId1" Type="http://schemas.openxmlformats.org/officeDocument/2006/relationships/slideLayout" Target="../slideLayouts/slideLayout1.xml"/><Relationship Id="rId6" Type="http://schemas.openxmlformats.org/officeDocument/2006/relationships/package" Target="../embeddings/Microsoft_Word_Document2.docx"/><Relationship Id="rId11" Type="http://schemas.openxmlformats.org/officeDocument/2006/relationships/image" Target="../media/image5.emf"/><Relationship Id="rId24" Type="http://schemas.openxmlformats.org/officeDocument/2006/relationships/image" Target="../media/image15.png"/><Relationship Id="rId32" Type="http://schemas.openxmlformats.org/officeDocument/2006/relationships/image" Target="../media/image23.png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23" Type="http://schemas.openxmlformats.org/officeDocument/2006/relationships/image" Target="../media/image14.svg"/><Relationship Id="rId28" Type="http://schemas.openxmlformats.org/officeDocument/2006/relationships/image" Target="../media/image19.png"/><Relationship Id="rId10" Type="http://schemas.openxmlformats.org/officeDocument/2006/relationships/package" Target="../embeddings/Microsoft_Word_Document4.docx"/><Relationship Id="rId19" Type="http://schemas.openxmlformats.org/officeDocument/2006/relationships/image" Target="../media/image10.svg"/><Relationship Id="rId31" Type="http://schemas.openxmlformats.org/officeDocument/2006/relationships/image" Target="../media/image22.svg"/><Relationship Id="rId4" Type="http://schemas.openxmlformats.org/officeDocument/2006/relationships/package" Target="../embeddings/Microsoft_Word_Document1.docx"/><Relationship Id="rId9" Type="http://schemas.openxmlformats.org/officeDocument/2006/relationships/image" Target="../media/image4.emf"/><Relationship Id="rId14" Type="http://schemas.openxmlformats.org/officeDocument/2006/relationships/package" Target="../embeddings/Microsoft_Word_Document6.docx"/><Relationship Id="rId22" Type="http://schemas.openxmlformats.org/officeDocument/2006/relationships/image" Target="../media/image13.png"/><Relationship Id="rId27" Type="http://schemas.openxmlformats.org/officeDocument/2006/relationships/image" Target="../media/image18.svg"/><Relationship Id="rId30" Type="http://schemas.openxmlformats.org/officeDocument/2006/relationships/image" Target="../media/image21.png"/><Relationship Id="rId8" Type="http://schemas.openxmlformats.org/officeDocument/2006/relationships/package" Target="../embeddings/Microsoft_Word_Document3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33F984CE-E005-6584-E77F-63AE49BAF0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8116016"/>
              </p:ext>
            </p:extLst>
          </p:nvPr>
        </p:nvGraphicFramePr>
        <p:xfrm>
          <a:off x="2420938" y="2019300"/>
          <a:ext cx="1979612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994190" imgH="410488" progId="Word.Document.12">
                  <p:embed/>
                </p:oleObj>
              </mc:Choice>
              <mc:Fallback>
                <p:oleObj name="Document" r:id="rId2" imgW="1994190" imgH="410488" progId="Word.Document.12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59FFA3B8-226F-C56B-C9D3-ED5D31FF3C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20938" y="2019300"/>
                        <a:ext cx="1979612" cy="401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9E2BB77C-66C4-18C6-A5DE-CB586F2AB4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1273248"/>
              </p:ext>
            </p:extLst>
          </p:nvPr>
        </p:nvGraphicFramePr>
        <p:xfrm>
          <a:off x="4195557" y="2020888"/>
          <a:ext cx="1989137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1994190" imgH="410488" progId="Word.Document.12">
                  <p:embed/>
                </p:oleObj>
              </mc:Choice>
              <mc:Fallback>
                <p:oleObj name="Document" r:id="rId4" imgW="1994190" imgH="410488" progId="Word.Document.12">
                  <p:embed/>
                  <p:pic>
                    <p:nvPicPr>
                      <p:cNvPr id="32" name="对象 31">
                        <a:extLst>
                          <a:ext uri="{FF2B5EF4-FFF2-40B4-BE49-F238E27FC236}">
                            <a16:creationId xmlns:a16="http://schemas.microsoft.com/office/drawing/2014/main" id="{8403F99D-C081-31FB-F4CB-DA16D15ABB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95557" y="2020888"/>
                        <a:ext cx="1989137" cy="407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6165E30A-6474-64A3-F94E-DA3837DC7B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0039214"/>
              </p:ext>
            </p:extLst>
          </p:nvPr>
        </p:nvGraphicFramePr>
        <p:xfrm>
          <a:off x="5972181" y="2020888"/>
          <a:ext cx="1989137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1994190" imgH="410488" progId="Word.Document.12">
                  <p:embed/>
                </p:oleObj>
              </mc:Choice>
              <mc:Fallback>
                <p:oleObj name="Document" r:id="rId6" imgW="1994190" imgH="410488" progId="Word.Document.12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046C4A5A-751F-F478-EEDB-AEC74A75AF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72181" y="2020888"/>
                        <a:ext cx="1989137" cy="407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4FD90C57-4ACA-E35F-D6A7-6231D1FEA3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3020558"/>
              </p:ext>
            </p:extLst>
          </p:nvPr>
        </p:nvGraphicFramePr>
        <p:xfrm>
          <a:off x="7703678" y="2024235"/>
          <a:ext cx="1979612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8" imgW="1994190" imgH="410488" progId="Word.Document.12">
                  <p:embed/>
                </p:oleObj>
              </mc:Choice>
              <mc:Fallback>
                <p:oleObj name="Document" r:id="rId8" imgW="1994190" imgH="410488" progId="Word.Document.12">
                  <p:embed/>
                  <p:pic>
                    <p:nvPicPr>
                      <p:cNvPr id="36" name="对象 35">
                        <a:extLst>
                          <a:ext uri="{FF2B5EF4-FFF2-40B4-BE49-F238E27FC236}">
                            <a16:creationId xmlns:a16="http://schemas.microsoft.com/office/drawing/2014/main" id="{066DA2EB-D512-8A3E-BA99-FB1FD09863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703678" y="2024235"/>
                        <a:ext cx="1979612" cy="401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3461FA13-A09A-5C3D-0E44-8EC5262512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7606853"/>
              </p:ext>
            </p:extLst>
          </p:nvPr>
        </p:nvGraphicFramePr>
        <p:xfrm>
          <a:off x="2521106" y="3536954"/>
          <a:ext cx="1995487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0" imgW="1994190" imgH="410488" progId="Word.Document.12">
                  <p:embed/>
                </p:oleObj>
              </mc:Choice>
              <mc:Fallback>
                <p:oleObj name="Document" r:id="rId10" imgW="1994190" imgH="410488" progId="Word.Document.12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59FFA3B8-226F-C56B-C9D3-ED5D31FF3C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521106" y="3536954"/>
                        <a:ext cx="1995487" cy="411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CF3B2B8A-5EE9-190C-65CA-F96F655896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1568558"/>
              </p:ext>
            </p:extLst>
          </p:nvPr>
        </p:nvGraphicFramePr>
        <p:xfrm>
          <a:off x="4288934" y="3542810"/>
          <a:ext cx="199072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2" imgW="1994190" imgH="410488" progId="Word.Document.12">
                  <p:embed/>
                </p:oleObj>
              </mc:Choice>
              <mc:Fallback>
                <p:oleObj name="Document" r:id="rId12" imgW="1994190" imgH="410488" progId="Word.Document.12">
                  <p:embed/>
                  <p:pic>
                    <p:nvPicPr>
                      <p:cNvPr id="32" name="对象 31">
                        <a:extLst>
                          <a:ext uri="{FF2B5EF4-FFF2-40B4-BE49-F238E27FC236}">
                            <a16:creationId xmlns:a16="http://schemas.microsoft.com/office/drawing/2014/main" id="{8403F99D-C081-31FB-F4CB-DA16D15ABB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288934" y="3542810"/>
                        <a:ext cx="1990725" cy="407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61B4757A-C6C1-906F-B28A-94C642A685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1018573"/>
              </p:ext>
            </p:extLst>
          </p:nvPr>
        </p:nvGraphicFramePr>
        <p:xfrm>
          <a:off x="6044335" y="3544398"/>
          <a:ext cx="1978025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4" imgW="1994190" imgH="410488" progId="Word.Document.12">
                  <p:embed/>
                </p:oleObj>
              </mc:Choice>
              <mc:Fallback>
                <p:oleObj name="Document" r:id="rId14" imgW="1994190" imgH="410488" progId="Word.Document.12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046C4A5A-751F-F478-EEDB-AEC74A75AF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044335" y="3544398"/>
                        <a:ext cx="1978025" cy="401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7247446D-54B1-59DA-8884-58AD7BC2D1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9978404"/>
              </p:ext>
            </p:extLst>
          </p:nvPr>
        </p:nvGraphicFramePr>
        <p:xfrm>
          <a:off x="7795410" y="3535069"/>
          <a:ext cx="1979612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6" imgW="1994190" imgH="410488" progId="Word.Document.12">
                  <p:embed/>
                </p:oleObj>
              </mc:Choice>
              <mc:Fallback>
                <p:oleObj name="Document" r:id="rId16" imgW="1994190" imgH="410488" progId="Word.Document.12">
                  <p:embed/>
                  <p:pic>
                    <p:nvPicPr>
                      <p:cNvPr id="36" name="对象 35">
                        <a:extLst>
                          <a:ext uri="{FF2B5EF4-FFF2-40B4-BE49-F238E27FC236}">
                            <a16:creationId xmlns:a16="http://schemas.microsoft.com/office/drawing/2014/main" id="{066DA2EB-D512-8A3E-BA99-FB1FD09863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795410" y="3535069"/>
                        <a:ext cx="1979612" cy="401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图形 19">
            <a:extLst>
              <a:ext uri="{FF2B5EF4-FFF2-40B4-BE49-F238E27FC236}">
                <a16:creationId xmlns:a16="http://schemas.microsoft.com/office/drawing/2014/main" id="{EDE8D44B-B8B3-52C0-FAFC-6A88D995975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903603" y="2213197"/>
            <a:ext cx="1876425" cy="1428750"/>
          </a:xfrm>
          <a:prstGeom prst="rect">
            <a:avLst/>
          </a:prstGeom>
        </p:spPr>
      </p:pic>
      <p:pic>
        <p:nvPicPr>
          <p:cNvPr id="24" name="图形 23">
            <a:extLst>
              <a:ext uri="{FF2B5EF4-FFF2-40B4-BE49-F238E27FC236}">
                <a16:creationId xmlns:a16="http://schemas.microsoft.com/office/drawing/2014/main" id="{433F3A62-3B32-0C47-3768-EFF9147E41E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911020" y="705550"/>
            <a:ext cx="1876425" cy="1428750"/>
          </a:xfrm>
          <a:prstGeom prst="rect">
            <a:avLst/>
          </a:prstGeom>
        </p:spPr>
      </p:pic>
      <p:pic>
        <p:nvPicPr>
          <p:cNvPr id="27" name="图形 26">
            <a:extLst>
              <a:ext uri="{FF2B5EF4-FFF2-40B4-BE49-F238E27FC236}">
                <a16:creationId xmlns:a16="http://schemas.microsoft.com/office/drawing/2014/main" id="{0B0850B0-8E2E-3065-AB8B-E876B66355E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678127" y="2213197"/>
            <a:ext cx="1857375" cy="1428750"/>
          </a:xfrm>
          <a:prstGeom prst="rect">
            <a:avLst/>
          </a:prstGeom>
        </p:spPr>
      </p:pic>
      <p:pic>
        <p:nvPicPr>
          <p:cNvPr id="34" name="图形 33">
            <a:extLst>
              <a:ext uri="{FF2B5EF4-FFF2-40B4-BE49-F238E27FC236}">
                <a16:creationId xmlns:a16="http://schemas.microsoft.com/office/drawing/2014/main" id="{CDC878EC-A9EF-1EF7-51B1-2205DF41097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695965" y="705550"/>
            <a:ext cx="1857375" cy="1428750"/>
          </a:xfrm>
          <a:prstGeom prst="rect">
            <a:avLst/>
          </a:prstGeom>
        </p:spPr>
      </p:pic>
      <p:pic>
        <p:nvPicPr>
          <p:cNvPr id="36" name="图形 35">
            <a:extLst>
              <a:ext uri="{FF2B5EF4-FFF2-40B4-BE49-F238E27FC236}">
                <a16:creationId xmlns:a16="http://schemas.microsoft.com/office/drawing/2014/main" id="{6849BF13-7428-B6AF-8C8E-E4BB46490C9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440755" y="2213197"/>
            <a:ext cx="1800225" cy="1428750"/>
          </a:xfrm>
          <a:prstGeom prst="rect">
            <a:avLst/>
          </a:prstGeom>
        </p:spPr>
      </p:pic>
      <p:pic>
        <p:nvPicPr>
          <p:cNvPr id="40" name="图形 39">
            <a:extLst>
              <a:ext uri="{FF2B5EF4-FFF2-40B4-BE49-F238E27FC236}">
                <a16:creationId xmlns:a16="http://schemas.microsoft.com/office/drawing/2014/main" id="{D26693C8-B8FE-A0F7-3411-973D99DE167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203286" y="2214612"/>
            <a:ext cx="1800225" cy="1428750"/>
          </a:xfrm>
          <a:prstGeom prst="rect">
            <a:avLst/>
          </a:prstGeom>
        </p:spPr>
      </p:pic>
      <p:pic>
        <p:nvPicPr>
          <p:cNvPr id="42" name="图形 41">
            <a:extLst>
              <a:ext uri="{FF2B5EF4-FFF2-40B4-BE49-F238E27FC236}">
                <a16:creationId xmlns:a16="http://schemas.microsoft.com/office/drawing/2014/main" id="{121E6123-3F97-4472-83BF-2A553E1C5E81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7209570" y="705550"/>
            <a:ext cx="1800225" cy="1428750"/>
          </a:xfrm>
          <a:prstGeom prst="rect">
            <a:avLst/>
          </a:prstGeom>
        </p:spPr>
      </p:pic>
      <p:pic>
        <p:nvPicPr>
          <p:cNvPr id="4" name="图形 3">
            <a:extLst>
              <a:ext uri="{FF2B5EF4-FFF2-40B4-BE49-F238E27FC236}">
                <a16:creationId xmlns:a16="http://schemas.microsoft.com/office/drawing/2014/main" id="{1825439A-E05F-26EC-488C-8C9E74CAEC80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5459608" y="700787"/>
            <a:ext cx="18002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1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Document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8618885643637</dc:creator>
  <cp:lastModifiedBy>8618885643637</cp:lastModifiedBy>
  <cp:revision>13</cp:revision>
  <dcterms:created xsi:type="dcterms:W3CDTF">2023-11-14T09:30:29Z</dcterms:created>
  <dcterms:modified xsi:type="dcterms:W3CDTF">2024-02-24T14:56:45Z</dcterms:modified>
</cp:coreProperties>
</file>