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299_5A1E2902.xml" ContentType="application/vnd.ms-powerpoint.comments+xml"/>
  <Override PartName="/ppt/comments/modernComment_29A_52110D8C.xml" ContentType="application/vnd.ms-powerpoint.comments+xml"/>
  <Override PartName="/ppt/comments/modernComment_216_825EBD11.xml" ContentType="application/vnd.ms-powerpoint.comments+xml"/>
  <Override PartName="/ppt/comments/modernComment_291_EE2FE0EA.xml" ContentType="application/vnd.ms-powerpoint.comments+xml"/>
  <Override PartName="/ppt/comments/modernComment_28B_918A367D.xml" ContentType="application/vnd.ms-powerpoint.comments+xml"/>
  <Override PartName="/ppt/comments/modernComment_28C_7FF17669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6"/>
  </p:notesMasterIdLst>
  <p:sldIdLst>
    <p:sldId id="325" r:id="rId2"/>
    <p:sldId id="665" r:id="rId3"/>
    <p:sldId id="666" r:id="rId4"/>
    <p:sldId id="667" r:id="rId5"/>
    <p:sldId id="534" r:id="rId6"/>
    <p:sldId id="535" r:id="rId7"/>
    <p:sldId id="662" r:id="rId8"/>
    <p:sldId id="663" r:id="rId9"/>
    <p:sldId id="654" r:id="rId10"/>
    <p:sldId id="672" r:id="rId11"/>
    <p:sldId id="671" r:id="rId12"/>
    <p:sldId id="655" r:id="rId13"/>
    <p:sldId id="657" r:id="rId14"/>
    <p:sldId id="650" r:id="rId15"/>
    <p:sldId id="651" r:id="rId16"/>
    <p:sldId id="653" r:id="rId17"/>
    <p:sldId id="670" r:id="rId18"/>
    <p:sldId id="652" r:id="rId19"/>
    <p:sldId id="658" r:id="rId20"/>
    <p:sldId id="659" r:id="rId21"/>
    <p:sldId id="660" r:id="rId22"/>
    <p:sldId id="661" r:id="rId23"/>
    <p:sldId id="669" r:id="rId24"/>
    <p:sldId id="664" r:id="rId25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229F05-F9AA-8020-50B1-59BEED3ED0D9}" name="宏傑 楊" initials="宏楊" userId="ee57404c450d34c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FD2E8-3BFD-40E1-BC13-EDA0053A6315}" v="385" dt="2025-01-22T07:31:15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5" autoAdjust="0"/>
    <p:restoredTop sz="95332" autoAdjust="0"/>
  </p:normalViewPr>
  <p:slideViewPr>
    <p:cSldViewPr snapToGrid="0">
      <p:cViewPr>
        <p:scale>
          <a:sx n="100" d="100"/>
          <a:sy n="100" d="100"/>
        </p:scale>
        <p:origin x="2800" y="131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宏傑 楊" userId="ee57404c450d34c3" providerId="LiveId" clId="{8F1FD2E8-3BFD-40E1-BC13-EDA0053A6315}"/>
    <pc:docChg chg="undo redo custSel addSld delSld modSld sldOrd">
      <pc:chgData name="宏傑 楊" userId="ee57404c450d34c3" providerId="LiveId" clId="{8F1FD2E8-3BFD-40E1-BC13-EDA0053A6315}" dt="2025-01-22T08:10:10.511" v="4650" actId="20577"/>
      <pc:docMkLst>
        <pc:docMk/>
      </pc:docMkLst>
      <pc:sldChg chg="addSp modSp mod">
        <pc:chgData name="宏傑 楊" userId="ee57404c450d34c3" providerId="LiveId" clId="{8F1FD2E8-3BFD-40E1-BC13-EDA0053A6315}" dt="2025-01-20T13:06:09.615" v="2130" actId="20577"/>
        <pc:sldMkLst>
          <pc:docMk/>
          <pc:sldMk cId="0" sldId="325"/>
        </pc:sldMkLst>
        <pc:spChg chg="mod">
          <ac:chgData name="宏傑 楊" userId="ee57404c450d34c3" providerId="LiveId" clId="{8F1FD2E8-3BFD-40E1-BC13-EDA0053A6315}" dt="2025-01-20T13:06:09.615" v="2130" actId="20577"/>
          <ac:spMkLst>
            <pc:docMk/>
            <pc:sldMk cId="0" sldId="325"/>
            <ac:spMk id="3074" creationId="{00000000-0000-0000-0000-000000000000}"/>
          </ac:spMkLst>
        </pc:spChg>
      </pc:sldChg>
      <pc:sldChg chg="del">
        <pc:chgData name="宏傑 楊" userId="ee57404c450d34c3" providerId="LiveId" clId="{8F1FD2E8-3BFD-40E1-BC13-EDA0053A6315}" dt="2025-01-20T12:56:56.091" v="1807" actId="47"/>
        <pc:sldMkLst>
          <pc:docMk/>
          <pc:sldMk cId="0" sldId="326"/>
        </pc:sldMkLst>
      </pc:sldChg>
      <pc:sldChg chg="modSp mod ord">
        <pc:chgData name="宏傑 楊" userId="ee57404c450d34c3" providerId="LiveId" clId="{8F1FD2E8-3BFD-40E1-BC13-EDA0053A6315}" dt="2025-01-20T12:56:01.167" v="1806" actId="20577"/>
        <pc:sldMkLst>
          <pc:docMk/>
          <pc:sldMk cId="2187246865" sldId="534"/>
        </pc:sldMkLst>
        <pc:spChg chg="mod">
          <ac:chgData name="宏傑 楊" userId="ee57404c450d34c3" providerId="LiveId" clId="{8F1FD2E8-3BFD-40E1-BC13-EDA0053A6315}" dt="2025-01-20T12:56:01.167" v="1806" actId="20577"/>
          <ac:spMkLst>
            <pc:docMk/>
            <pc:sldMk cId="2187246865" sldId="534"/>
            <ac:spMk id="2" creationId="{3225E4D0-4489-478F-9050-E2A7045BB590}"/>
          </ac:spMkLst>
        </pc:spChg>
      </pc:sldChg>
      <pc:sldChg chg="modSp mod modShow">
        <pc:chgData name="宏傑 楊" userId="ee57404c450d34c3" providerId="LiveId" clId="{8F1FD2E8-3BFD-40E1-BC13-EDA0053A6315}" dt="2025-01-20T15:51:33.903" v="2410" actId="15"/>
        <pc:sldMkLst>
          <pc:docMk/>
          <pc:sldMk cId="1506133576" sldId="535"/>
        </pc:sldMkLst>
        <pc:spChg chg="mod">
          <ac:chgData name="宏傑 楊" userId="ee57404c450d34c3" providerId="LiveId" clId="{8F1FD2E8-3BFD-40E1-BC13-EDA0053A6315}" dt="2025-01-20T11:45:29.103" v="1272" actId="20577"/>
          <ac:spMkLst>
            <pc:docMk/>
            <pc:sldMk cId="1506133576" sldId="535"/>
            <ac:spMk id="2" creationId="{7D30B95E-1BB7-462A-ABB7-547B633DB579}"/>
          </ac:spMkLst>
        </pc:spChg>
        <pc:spChg chg="mod">
          <ac:chgData name="宏傑 楊" userId="ee57404c450d34c3" providerId="LiveId" clId="{8F1FD2E8-3BFD-40E1-BC13-EDA0053A6315}" dt="2025-01-20T15:51:33.903" v="2410" actId="15"/>
          <ac:spMkLst>
            <pc:docMk/>
            <pc:sldMk cId="1506133576" sldId="535"/>
            <ac:spMk id="3" creationId="{0E15B4F7-D67D-4C4F-8F76-CB740816DC0E}"/>
          </ac:spMkLst>
        </pc:spChg>
      </pc:sldChg>
      <pc:sldChg chg="del">
        <pc:chgData name="宏傑 楊" userId="ee57404c450d34c3" providerId="LiveId" clId="{8F1FD2E8-3BFD-40E1-BC13-EDA0053A6315}" dt="2025-01-20T12:57:07.268" v="1841" actId="47"/>
        <pc:sldMkLst>
          <pc:docMk/>
          <pc:sldMk cId="3145611668" sldId="536"/>
        </pc:sldMkLst>
      </pc:sldChg>
      <pc:sldChg chg="del">
        <pc:chgData name="宏傑 楊" userId="ee57404c450d34c3" providerId="LiveId" clId="{8F1FD2E8-3BFD-40E1-BC13-EDA0053A6315}" dt="2025-01-20T12:56:57.226" v="1808" actId="47"/>
        <pc:sldMkLst>
          <pc:docMk/>
          <pc:sldMk cId="327793257" sldId="537"/>
        </pc:sldMkLst>
      </pc:sldChg>
      <pc:sldChg chg="del">
        <pc:chgData name="宏傑 楊" userId="ee57404c450d34c3" providerId="LiveId" clId="{8F1FD2E8-3BFD-40E1-BC13-EDA0053A6315}" dt="2025-01-20T12:56:58.088" v="1809" actId="47"/>
        <pc:sldMkLst>
          <pc:docMk/>
          <pc:sldMk cId="240495491" sldId="538"/>
        </pc:sldMkLst>
      </pc:sldChg>
      <pc:sldChg chg="del">
        <pc:chgData name="宏傑 楊" userId="ee57404c450d34c3" providerId="LiveId" clId="{8F1FD2E8-3BFD-40E1-BC13-EDA0053A6315}" dt="2025-01-20T12:56:58.706" v="1810" actId="47"/>
        <pc:sldMkLst>
          <pc:docMk/>
          <pc:sldMk cId="712239555" sldId="539"/>
        </pc:sldMkLst>
      </pc:sldChg>
      <pc:sldChg chg="del">
        <pc:chgData name="宏傑 楊" userId="ee57404c450d34c3" providerId="LiveId" clId="{8F1FD2E8-3BFD-40E1-BC13-EDA0053A6315}" dt="2025-01-20T12:56:59.171" v="1811" actId="47"/>
        <pc:sldMkLst>
          <pc:docMk/>
          <pc:sldMk cId="3837854890" sldId="540"/>
        </pc:sldMkLst>
      </pc:sldChg>
      <pc:sldChg chg="del">
        <pc:chgData name="宏傑 楊" userId="ee57404c450d34c3" providerId="LiveId" clId="{8F1FD2E8-3BFD-40E1-BC13-EDA0053A6315}" dt="2025-01-20T12:57:00.048" v="1813" actId="47"/>
        <pc:sldMkLst>
          <pc:docMk/>
          <pc:sldMk cId="3261330825" sldId="541"/>
        </pc:sldMkLst>
      </pc:sldChg>
      <pc:sldChg chg="del">
        <pc:chgData name="宏傑 楊" userId="ee57404c450d34c3" providerId="LiveId" clId="{8F1FD2E8-3BFD-40E1-BC13-EDA0053A6315}" dt="2025-01-20T12:57:02.345" v="1818" actId="47"/>
        <pc:sldMkLst>
          <pc:docMk/>
          <pc:sldMk cId="2628134908" sldId="542"/>
        </pc:sldMkLst>
      </pc:sldChg>
      <pc:sldChg chg="del">
        <pc:chgData name="宏傑 楊" userId="ee57404c450d34c3" providerId="LiveId" clId="{8F1FD2E8-3BFD-40E1-BC13-EDA0053A6315}" dt="2025-01-20T12:57:02.498" v="1819" actId="47"/>
        <pc:sldMkLst>
          <pc:docMk/>
          <pc:sldMk cId="2929625057" sldId="543"/>
        </pc:sldMkLst>
      </pc:sldChg>
      <pc:sldChg chg="del">
        <pc:chgData name="宏傑 楊" userId="ee57404c450d34c3" providerId="LiveId" clId="{8F1FD2E8-3BFD-40E1-BC13-EDA0053A6315}" dt="2025-01-20T12:57:00.798" v="1814" actId="47"/>
        <pc:sldMkLst>
          <pc:docMk/>
          <pc:sldMk cId="3577042910" sldId="545"/>
        </pc:sldMkLst>
      </pc:sldChg>
      <pc:sldChg chg="del">
        <pc:chgData name="宏傑 楊" userId="ee57404c450d34c3" providerId="LiveId" clId="{8F1FD2E8-3BFD-40E1-BC13-EDA0053A6315}" dt="2025-01-20T12:57:01.390" v="1815" actId="47"/>
        <pc:sldMkLst>
          <pc:docMk/>
          <pc:sldMk cId="3967757706" sldId="546"/>
        </pc:sldMkLst>
      </pc:sldChg>
      <pc:sldChg chg="del">
        <pc:chgData name="宏傑 楊" userId="ee57404c450d34c3" providerId="LiveId" clId="{8F1FD2E8-3BFD-40E1-BC13-EDA0053A6315}" dt="2025-01-20T12:57:01.836" v="1816" actId="47"/>
        <pc:sldMkLst>
          <pc:docMk/>
          <pc:sldMk cId="849360195" sldId="547"/>
        </pc:sldMkLst>
      </pc:sldChg>
      <pc:sldChg chg="del">
        <pc:chgData name="宏傑 楊" userId="ee57404c450d34c3" providerId="LiveId" clId="{8F1FD2E8-3BFD-40E1-BC13-EDA0053A6315}" dt="2025-01-20T12:57:02.112" v="1817" actId="47"/>
        <pc:sldMkLst>
          <pc:docMk/>
          <pc:sldMk cId="1506781371" sldId="548"/>
        </pc:sldMkLst>
      </pc:sldChg>
      <pc:sldChg chg="del">
        <pc:chgData name="宏傑 楊" userId="ee57404c450d34c3" providerId="LiveId" clId="{8F1FD2E8-3BFD-40E1-BC13-EDA0053A6315}" dt="2025-01-20T12:57:02.674" v="1820" actId="47"/>
        <pc:sldMkLst>
          <pc:docMk/>
          <pc:sldMk cId="1163109032" sldId="549"/>
        </pc:sldMkLst>
      </pc:sldChg>
      <pc:sldChg chg="del">
        <pc:chgData name="宏傑 楊" userId="ee57404c450d34c3" providerId="LiveId" clId="{8F1FD2E8-3BFD-40E1-BC13-EDA0053A6315}" dt="2025-01-20T12:57:03.066" v="1822" actId="47"/>
        <pc:sldMkLst>
          <pc:docMk/>
          <pc:sldMk cId="3070397058" sldId="551"/>
        </pc:sldMkLst>
      </pc:sldChg>
      <pc:sldChg chg="del">
        <pc:chgData name="宏傑 楊" userId="ee57404c450d34c3" providerId="LiveId" clId="{8F1FD2E8-3BFD-40E1-BC13-EDA0053A6315}" dt="2025-01-20T12:57:02.874" v="1821" actId="47"/>
        <pc:sldMkLst>
          <pc:docMk/>
          <pc:sldMk cId="1632537679" sldId="552"/>
        </pc:sldMkLst>
      </pc:sldChg>
      <pc:sldChg chg="del">
        <pc:chgData name="宏傑 楊" userId="ee57404c450d34c3" providerId="LiveId" clId="{8F1FD2E8-3BFD-40E1-BC13-EDA0053A6315}" dt="2025-01-20T12:57:03.272" v="1823" actId="47"/>
        <pc:sldMkLst>
          <pc:docMk/>
          <pc:sldMk cId="3881676382" sldId="553"/>
        </pc:sldMkLst>
      </pc:sldChg>
      <pc:sldChg chg="del">
        <pc:chgData name="宏傑 楊" userId="ee57404c450d34c3" providerId="LiveId" clId="{8F1FD2E8-3BFD-40E1-BC13-EDA0053A6315}" dt="2025-01-20T12:57:03.450" v="1824" actId="47"/>
        <pc:sldMkLst>
          <pc:docMk/>
          <pc:sldMk cId="530399722" sldId="554"/>
        </pc:sldMkLst>
      </pc:sldChg>
      <pc:sldChg chg="del">
        <pc:chgData name="宏傑 楊" userId="ee57404c450d34c3" providerId="LiveId" clId="{8F1FD2E8-3BFD-40E1-BC13-EDA0053A6315}" dt="2025-01-20T12:57:03.641" v="1825" actId="47"/>
        <pc:sldMkLst>
          <pc:docMk/>
          <pc:sldMk cId="3723532831" sldId="555"/>
        </pc:sldMkLst>
      </pc:sldChg>
      <pc:sldChg chg="del">
        <pc:chgData name="宏傑 楊" userId="ee57404c450d34c3" providerId="LiveId" clId="{8F1FD2E8-3BFD-40E1-BC13-EDA0053A6315}" dt="2025-01-20T12:57:03.846" v="1826" actId="47"/>
        <pc:sldMkLst>
          <pc:docMk/>
          <pc:sldMk cId="2992086889" sldId="556"/>
        </pc:sldMkLst>
      </pc:sldChg>
      <pc:sldChg chg="del">
        <pc:chgData name="宏傑 楊" userId="ee57404c450d34c3" providerId="LiveId" clId="{8F1FD2E8-3BFD-40E1-BC13-EDA0053A6315}" dt="2025-01-20T12:57:04.203" v="1828" actId="47"/>
        <pc:sldMkLst>
          <pc:docMk/>
          <pc:sldMk cId="2809485002" sldId="557"/>
        </pc:sldMkLst>
      </pc:sldChg>
      <pc:sldChg chg="del">
        <pc:chgData name="宏傑 楊" userId="ee57404c450d34c3" providerId="LiveId" clId="{8F1FD2E8-3BFD-40E1-BC13-EDA0053A6315}" dt="2025-01-20T12:57:04.398" v="1829" actId="47"/>
        <pc:sldMkLst>
          <pc:docMk/>
          <pc:sldMk cId="2236442610" sldId="559"/>
        </pc:sldMkLst>
      </pc:sldChg>
      <pc:sldChg chg="del">
        <pc:chgData name="宏傑 楊" userId="ee57404c450d34c3" providerId="LiveId" clId="{8F1FD2E8-3BFD-40E1-BC13-EDA0053A6315}" dt="2025-01-20T12:57:04.595" v="1830" actId="47"/>
        <pc:sldMkLst>
          <pc:docMk/>
          <pc:sldMk cId="2896984395" sldId="560"/>
        </pc:sldMkLst>
      </pc:sldChg>
      <pc:sldChg chg="del">
        <pc:chgData name="宏傑 楊" userId="ee57404c450d34c3" providerId="LiveId" clId="{8F1FD2E8-3BFD-40E1-BC13-EDA0053A6315}" dt="2025-01-20T12:57:05.090" v="1831" actId="47"/>
        <pc:sldMkLst>
          <pc:docMk/>
          <pc:sldMk cId="1495328687" sldId="561"/>
        </pc:sldMkLst>
      </pc:sldChg>
      <pc:sldChg chg="del">
        <pc:chgData name="宏傑 楊" userId="ee57404c450d34c3" providerId="LiveId" clId="{8F1FD2E8-3BFD-40E1-BC13-EDA0053A6315}" dt="2025-01-20T12:57:05.443" v="1832" actId="47"/>
        <pc:sldMkLst>
          <pc:docMk/>
          <pc:sldMk cId="2150553373" sldId="562"/>
        </pc:sldMkLst>
      </pc:sldChg>
      <pc:sldChg chg="del">
        <pc:chgData name="宏傑 楊" userId="ee57404c450d34c3" providerId="LiveId" clId="{8F1FD2E8-3BFD-40E1-BC13-EDA0053A6315}" dt="2025-01-20T12:57:05.741" v="1833" actId="47"/>
        <pc:sldMkLst>
          <pc:docMk/>
          <pc:sldMk cId="869555696" sldId="563"/>
        </pc:sldMkLst>
      </pc:sldChg>
      <pc:sldChg chg="del">
        <pc:chgData name="宏傑 楊" userId="ee57404c450d34c3" providerId="LiveId" clId="{8F1FD2E8-3BFD-40E1-BC13-EDA0053A6315}" dt="2025-01-20T12:56:59.683" v="1812" actId="47"/>
        <pc:sldMkLst>
          <pc:docMk/>
          <pc:sldMk cId="751155243" sldId="565"/>
        </pc:sldMkLst>
      </pc:sldChg>
      <pc:sldChg chg="del">
        <pc:chgData name="宏傑 楊" userId="ee57404c450d34c3" providerId="LiveId" clId="{8F1FD2E8-3BFD-40E1-BC13-EDA0053A6315}" dt="2025-01-20T12:57:06.055" v="1834" actId="47"/>
        <pc:sldMkLst>
          <pc:docMk/>
          <pc:sldMk cId="972860168" sldId="566"/>
        </pc:sldMkLst>
      </pc:sldChg>
      <pc:sldChg chg="del">
        <pc:chgData name="宏傑 楊" userId="ee57404c450d34c3" providerId="LiveId" clId="{8F1FD2E8-3BFD-40E1-BC13-EDA0053A6315}" dt="2025-01-20T12:57:07.124" v="1840" actId="47"/>
        <pc:sldMkLst>
          <pc:docMk/>
          <pc:sldMk cId="3595173324" sldId="567"/>
        </pc:sldMkLst>
      </pc:sldChg>
      <pc:sldChg chg="del">
        <pc:chgData name="宏傑 楊" userId="ee57404c450d34c3" providerId="LiveId" clId="{8F1FD2E8-3BFD-40E1-BC13-EDA0053A6315}" dt="2025-01-20T12:57:06.283" v="1835" actId="47"/>
        <pc:sldMkLst>
          <pc:docMk/>
          <pc:sldMk cId="2181873583" sldId="568"/>
        </pc:sldMkLst>
      </pc:sldChg>
      <pc:sldChg chg="del">
        <pc:chgData name="宏傑 楊" userId="ee57404c450d34c3" providerId="LiveId" clId="{8F1FD2E8-3BFD-40E1-BC13-EDA0053A6315}" dt="2025-01-20T12:57:06.939" v="1839" actId="47"/>
        <pc:sldMkLst>
          <pc:docMk/>
          <pc:sldMk cId="3519205739" sldId="571"/>
        </pc:sldMkLst>
      </pc:sldChg>
      <pc:sldChg chg="del">
        <pc:chgData name="宏傑 楊" userId="ee57404c450d34c3" providerId="LiveId" clId="{8F1FD2E8-3BFD-40E1-BC13-EDA0053A6315}" dt="2025-01-20T12:57:06.782" v="1838" actId="47"/>
        <pc:sldMkLst>
          <pc:docMk/>
          <pc:sldMk cId="2952733549" sldId="572"/>
        </pc:sldMkLst>
      </pc:sldChg>
      <pc:sldChg chg="del">
        <pc:chgData name="宏傑 楊" userId="ee57404c450d34c3" providerId="LiveId" clId="{8F1FD2E8-3BFD-40E1-BC13-EDA0053A6315}" dt="2025-01-20T12:57:06.623" v="1837" actId="47"/>
        <pc:sldMkLst>
          <pc:docMk/>
          <pc:sldMk cId="803187756" sldId="574"/>
        </pc:sldMkLst>
      </pc:sldChg>
      <pc:sldChg chg="del">
        <pc:chgData name="宏傑 楊" userId="ee57404c450d34c3" providerId="LiveId" clId="{8F1FD2E8-3BFD-40E1-BC13-EDA0053A6315}" dt="2025-01-20T12:57:06.469" v="1836" actId="47"/>
        <pc:sldMkLst>
          <pc:docMk/>
          <pc:sldMk cId="2134352540" sldId="575"/>
        </pc:sldMkLst>
      </pc:sldChg>
      <pc:sldChg chg="del">
        <pc:chgData name="宏傑 楊" userId="ee57404c450d34c3" providerId="LiveId" clId="{8F1FD2E8-3BFD-40E1-BC13-EDA0053A6315}" dt="2025-01-20T12:57:09.133" v="1851" actId="47"/>
        <pc:sldMkLst>
          <pc:docMk/>
          <pc:sldMk cId="65365991" sldId="576"/>
        </pc:sldMkLst>
      </pc:sldChg>
      <pc:sldChg chg="del">
        <pc:chgData name="宏傑 楊" userId="ee57404c450d34c3" providerId="LiveId" clId="{8F1FD2E8-3BFD-40E1-BC13-EDA0053A6315}" dt="2025-01-20T12:57:07.581" v="1843" actId="47"/>
        <pc:sldMkLst>
          <pc:docMk/>
          <pc:sldMk cId="1934085639" sldId="578"/>
        </pc:sldMkLst>
      </pc:sldChg>
      <pc:sldChg chg="del">
        <pc:chgData name="宏傑 楊" userId="ee57404c450d34c3" providerId="LiveId" clId="{8F1FD2E8-3BFD-40E1-BC13-EDA0053A6315}" dt="2025-01-20T12:57:13.782" v="1902" actId="47"/>
        <pc:sldMkLst>
          <pc:docMk/>
          <pc:sldMk cId="81569247" sldId="580"/>
        </pc:sldMkLst>
      </pc:sldChg>
      <pc:sldChg chg="del">
        <pc:chgData name="宏傑 楊" userId="ee57404c450d34c3" providerId="LiveId" clId="{8F1FD2E8-3BFD-40E1-BC13-EDA0053A6315}" dt="2025-01-20T12:57:11.605" v="1901" actId="47"/>
        <pc:sldMkLst>
          <pc:docMk/>
          <pc:sldMk cId="1534945601" sldId="582"/>
        </pc:sldMkLst>
      </pc:sldChg>
      <pc:sldChg chg="del">
        <pc:chgData name="宏傑 楊" userId="ee57404c450d34c3" providerId="LiveId" clId="{8F1FD2E8-3BFD-40E1-BC13-EDA0053A6315}" dt="2025-01-20T12:57:08.253" v="1847" actId="47"/>
        <pc:sldMkLst>
          <pc:docMk/>
          <pc:sldMk cId="2912241229" sldId="585"/>
        </pc:sldMkLst>
      </pc:sldChg>
      <pc:sldChg chg="del">
        <pc:chgData name="宏傑 楊" userId="ee57404c450d34c3" providerId="LiveId" clId="{8F1FD2E8-3BFD-40E1-BC13-EDA0053A6315}" dt="2025-01-20T12:57:08.073" v="1846" actId="47"/>
        <pc:sldMkLst>
          <pc:docMk/>
          <pc:sldMk cId="3432284329" sldId="586"/>
        </pc:sldMkLst>
      </pc:sldChg>
      <pc:sldChg chg="del">
        <pc:chgData name="宏傑 楊" userId="ee57404c450d34c3" providerId="LiveId" clId="{8F1FD2E8-3BFD-40E1-BC13-EDA0053A6315}" dt="2025-01-20T12:57:07.915" v="1845" actId="47"/>
        <pc:sldMkLst>
          <pc:docMk/>
          <pc:sldMk cId="2713170606" sldId="587"/>
        </pc:sldMkLst>
      </pc:sldChg>
      <pc:sldChg chg="del">
        <pc:chgData name="宏傑 楊" userId="ee57404c450d34c3" providerId="LiveId" clId="{8F1FD2E8-3BFD-40E1-BC13-EDA0053A6315}" dt="2025-01-20T12:57:07.758" v="1844" actId="47"/>
        <pc:sldMkLst>
          <pc:docMk/>
          <pc:sldMk cId="2570474947" sldId="588"/>
        </pc:sldMkLst>
      </pc:sldChg>
      <pc:sldChg chg="del">
        <pc:chgData name="宏傑 楊" userId="ee57404c450d34c3" providerId="LiveId" clId="{8F1FD2E8-3BFD-40E1-BC13-EDA0053A6315}" dt="2025-01-20T12:57:08.424" v="1848" actId="47"/>
        <pc:sldMkLst>
          <pc:docMk/>
          <pc:sldMk cId="4062678389" sldId="589"/>
        </pc:sldMkLst>
      </pc:sldChg>
      <pc:sldChg chg="del">
        <pc:chgData name="宏傑 楊" userId="ee57404c450d34c3" providerId="LiveId" clId="{8F1FD2E8-3BFD-40E1-BC13-EDA0053A6315}" dt="2025-01-20T12:57:08.573" v="1849" actId="47"/>
        <pc:sldMkLst>
          <pc:docMk/>
          <pc:sldMk cId="3714969566" sldId="591"/>
        </pc:sldMkLst>
      </pc:sldChg>
      <pc:sldChg chg="del">
        <pc:chgData name="宏傑 楊" userId="ee57404c450d34c3" providerId="LiveId" clId="{8F1FD2E8-3BFD-40E1-BC13-EDA0053A6315}" dt="2025-01-20T12:57:09.083" v="1850" actId="47"/>
        <pc:sldMkLst>
          <pc:docMk/>
          <pc:sldMk cId="3514442948" sldId="592"/>
        </pc:sldMkLst>
      </pc:sldChg>
      <pc:sldChg chg="del">
        <pc:chgData name="宏傑 楊" userId="ee57404c450d34c3" providerId="LiveId" clId="{8F1FD2E8-3BFD-40E1-BC13-EDA0053A6315}" dt="2025-01-20T12:57:09.156" v="1852" actId="47"/>
        <pc:sldMkLst>
          <pc:docMk/>
          <pc:sldMk cId="4211015318" sldId="593"/>
        </pc:sldMkLst>
      </pc:sldChg>
      <pc:sldChg chg="del">
        <pc:chgData name="宏傑 楊" userId="ee57404c450d34c3" providerId="LiveId" clId="{8F1FD2E8-3BFD-40E1-BC13-EDA0053A6315}" dt="2025-01-20T12:57:09.288" v="1856" actId="47"/>
        <pc:sldMkLst>
          <pc:docMk/>
          <pc:sldMk cId="2032973695" sldId="595"/>
        </pc:sldMkLst>
      </pc:sldChg>
      <pc:sldChg chg="del">
        <pc:chgData name="宏傑 楊" userId="ee57404c450d34c3" providerId="LiveId" clId="{8F1FD2E8-3BFD-40E1-BC13-EDA0053A6315}" dt="2025-01-20T12:57:09.321" v="1857" actId="47"/>
        <pc:sldMkLst>
          <pc:docMk/>
          <pc:sldMk cId="4201305519" sldId="597"/>
        </pc:sldMkLst>
      </pc:sldChg>
      <pc:sldChg chg="del">
        <pc:chgData name="宏傑 楊" userId="ee57404c450d34c3" providerId="LiveId" clId="{8F1FD2E8-3BFD-40E1-BC13-EDA0053A6315}" dt="2025-01-20T12:57:09.350" v="1858" actId="47"/>
        <pc:sldMkLst>
          <pc:docMk/>
          <pc:sldMk cId="1119711296" sldId="598"/>
        </pc:sldMkLst>
      </pc:sldChg>
      <pc:sldChg chg="del">
        <pc:chgData name="宏傑 楊" userId="ee57404c450d34c3" providerId="LiveId" clId="{8F1FD2E8-3BFD-40E1-BC13-EDA0053A6315}" dt="2025-01-20T12:57:09.415" v="1860" actId="47"/>
        <pc:sldMkLst>
          <pc:docMk/>
          <pc:sldMk cId="1583220491" sldId="601"/>
        </pc:sldMkLst>
      </pc:sldChg>
      <pc:sldChg chg="del">
        <pc:chgData name="宏傑 楊" userId="ee57404c450d34c3" providerId="LiveId" clId="{8F1FD2E8-3BFD-40E1-BC13-EDA0053A6315}" dt="2025-01-20T12:57:09.449" v="1861" actId="47"/>
        <pc:sldMkLst>
          <pc:docMk/>
          <pc:sldMk cId="1423799272" sldId="602"/>
        </pc:sldMkLst>
      </pc:sldChg>
      <pc:sldChg chg="del">
        <pc:chgData name="宏傑 楊" userId="ee57404c450d34c3" providerId="LiveId" clId="{8F1FD2E8-3BFD-40E1-BC13-EDA0053A6315}" dt="2025-01-20T12:57:09.384" v="1859" actId="47"/>
        <pc:sldMkLst>
          <pc:docMk/>
          <pc:sldMk cId="3328737421" sldId="603"/>
        </pc:sldMkLst>
      </pc:sldChg>
      <pc:sldChg chg="del">
        <pc:chgData name="宏傑 楊" userId="ee57404c450d34c3" providerId="LiveId" clId="{8F1FD2E8-3BFD-40E1-BC13-EDA0053A6315}" dt="2025-01-20T12:57:09.480" v="1862" actId="47"/>
        <pc:sldMkLst>
          <pc:docMk/>
          <pc:sldMk cId="2270449653" sldId="604"/>
        </pc:sldMkLst>
      </pc:sldChg>
      <pc:sldChg chg="del">
        <pc:chgData name="宏傑 楊" userId="ee57404c450d34c3" providerId="LiveId" clId="{8F1FD2E8-3BFD-40E1-BC13-EDA0053A6315}" dt="2025-01-20T12:57:09.506" v="1863" actId="47"/>
        <pc:sldMkLst>
          <pc:docMk/>
          <pc:sldMk cId="2690383648" sldId="606"/>
        </pc:sldMkLst>
      </pc:sldChg>
      <pc:sldChg chg="del">
        <pc:chgData name="宏傑 楊" userId="ee57404c450d34c3" providerId="LiveId" clId="{8F1FD2E8-3BFD-40E1-BC13-EDA0053A6315}" dt="2025-01-20T12:57:09.549" v="1864" actId="47"/>
        <pc:sldMkLst>
          <pc:docMk/>
          <pc:sldMk cId="2521711756" sldId="607"/>
        </pc:sldMkLst>
      </pc:sldChg>
      <pc:sldChg chg="del">
        <pc:chgData name="宏傑 楊" userId="ee57404c450d34c3" providerId="LiveId" clId="{8F1FD2E8-3BFD-40E1-BC13-EDA0053A6315}" dt="2025-01-20T12:57:09.575" v="1865" actId="47"/>
        <pc:sldMkLst>
          <pc:docMk/>
          <pc:sldMk cId="2036448568" sldId="608"/>
        </pc:sldMkLst>
      </pc:sldChg>
      <pc:sldChg chg="del">
        <pc:chgData name="宏傑 楊" userId="ee57404c450d34c3" providerId="LiveId" clId="{8F1FD2E8-3BFD-40E1-BC13-EDA0053A6315}" dt="2025-01-20T12:57:09.598" v="1866" actId="47"/>
        <pc:sldMkLst>
          <pc:docMk/>
          <pc:sldMk cId="3737496017" sldId="609"/>
        </pc:sldMkLst>
      </pc:sldChg>
      <pc:sldChg chg="del">
        <pc:chgData name="宏傑 楊" userId="ee57404c450d34c3" providerId="LiveId" clId="{8F1FD2E8-3BFD-40E1-BC13-EDA0053A6315}" dt="2025-01-20T12:57:09.630" v="1867" actId="47"/>
        <pc:sldMkLst>
          <pc:docMk/>
          <pc:sldMk cId="581545207" sldId="610"/>
        </pc:sldMkLst>
      </pc:sldChg>
      <pc:sldChg chg="del">
        <pc:chgData name="宏傑 楊" userId="ee57404c450d34c3" providerId="LiveId" clId="{8F1FD2E8-3BFD-40E1-BC13-EDA0053A6315}" dt="2025-01-20T12:57:09.676" v="1868" actId="47"/>
        <pc:sldMkLst>
          <pc:docMk/>
          <pc:sldMk cId="3144405120" sldId="611"/>
        </pc:sldMkLst>
      </pc:sldChg>
      <pc:sldChg chg="del">
        <pc:chgData name="宏傑 楊" userId="ee57404c450d34c3" providerId="LiveId" clId="{8F1FD2E8-3BFD-40E1-BC13-EDA0053A6315}" dt="2025-01-20T12:57:09.705" v="1869" actId="47"/>
        <pc:sldMkLst>
          <pc:docMk/>
          <pc:sldMk cId="730196745" sldId="612"/>
        </pc:sldMkLst>
      </pc:sldChg>
      <pc:sldChg chg="del">
        <pc:chgData name="宏傑 楊" userId="ee57404c450d34c3" providerId="LiveId" clId="{8F1FD2E8-3BFD-40E1-BC13-EDA0053A6315}" dt="2025-01-20T12:57:09.735" v="1870" actId="47"/>
        <pc:sldMkLst>
          <pc:docMk/>
          <pc:sldMk cId="28808853" sldId="613"/>
        </pc:sldMkLst>
      </pc:sldChg>
      <pc:sldChg chg="del">
        <pc:chgData name="宏傑 楊" userId="ee57404c450d34c3" providerId="LiveId" clId="{8F1FD2E8-3BFD-40E1-BC13-EDA0053A6315}" dt="2025-01-20T12:57:09.769" v="1871" actId="47"/>
        <pc:sldMkLst>
          <pc:docMk/>
          <pc:sldMk cId="1627007307" sldId="614"/>
        </pc:sldMkLst>
      </pc:sldChg>
      <pc:sldChg chg="del">
        <pc:chgData name="宏傑 楊" userId="ee57404c450d34c3" providerId="LiveId" clId="{8F1FD2E8-3BFD-40E1-BC13-EDA0053A6315}" dt="2025-01-20T12:57:09.799" v="1872" actId="47"/>
        <pc:sldMkLst>
          <pc:docMk/>
          <pc:sldMk cId="3762645648" sldId="615"/>
        </pc:sldMkLst>
      </pc:sldChg>
      <pc:sldChg chg="del">
        <pc:chgData name="宏傑 楊" userId="ee57404c450d34c3" providerId="LiveId" clId="{8F1FD2E8-3BFD-40E1-BC13-EDA0053A6315}" dt="2025-01-20T12:57:09.826" v="1873" actId="47"/>
        <pc:sldMkLst>
          <pc:docMk/>
          <pc:sldMk cId="3123766549" sldId="616"/>
        </pc:sldMkLst>
      </pc:sldChg>
      <pc:sldChg chg="del">
        <pc:chgData name="宏傑 楊" userId="ee57404c450d34c3" providerId="LiveId" clId="{8F1FD2E8-3BFD-40E1-BC13-EDA0053A6315}" dt="2025-01-20T12:57:09.865" v="1874" actId="47"/>
        <pc:sldMkLst>
          <pc:docMk/>
          <pc:sldMk cId="1469754396" sldId="617"/>
        </pc:sldMkLst>
      </pc:sldChg>
      <pc:sldChg chg="del">
        <pc:chgData name="宏傑 楊" userId="ee57404c450d34c3" providerId="LiveId" clId="{8F1FD2E8-3BFD-40E1-BC13-EDA0053A6315}" dt="2025-01-20T12:57:09.914" v="1875" actId="47"/>
        <pc:sldMkLst>
          <pc:docMk/>
          <pc:sldMk cId="424344860" sldId="618"/>
        </pc:sldMkLst>
      </pc:sldChg>
      <pc:sldChg chg="del">
        <pc:chgData name="宏傑 楊" userId="ee57404c450d34c3" providerId="LiveId" clId="{8F1FD2E8-3BFD-40E1-BC13-EDA0053A6315}" dt="2025-01-20T12:57:09.935" v="1876" actId="47"/>
        <pc:sldMkLst>
          <pc:docMk/>
          <pc:sldMk cId="527347514" sldId="619"/>
        </pc:sldMkLst>
      </pc:sldChg>
      <pc:sldChg chg="del">
        <pc:chgData name="宏傑 楊" userId="ee57404c450d34c3" providerId="LiveId" clId="{8F1FD2E8-3BFD-40E1-BC13-EDA0053A6315}" dt="2025-01-20T12:57:09.964" v="1877" actId="47"/>
        <pc:sldMkLst>
          <pc:docMk/>
          <pc:sldMk cId="1250650628" sldId="620"/>
        </pc:sldMkLst>
      </pc:sldChg>
      <pc:sldChg chg="del">
        <pc:chgData name="宏傑 楊" userId="ee57404c450d34c3" providerId="LiveId" clId="{8F1FD2E8-3BFD-40E1-BC13-EDA0053A6315}" dt="2025-01-20T12:57:10.006" v="1878" actId="47"/>
        <pc:sldMkLst>
          <pc:docMk/>
          <pc:sldMk cId="1573855522" sldId="621"/>
        </pc:sldMkLst>
      </pc:sldChg>
      <pc:sldChg chg="del">
        <pc:chgData name="宏傑 楊" userId="ee57404c450d34c3" providerId="LiveId" clId="{8F1FD2E8-3BFD-40E1-BC13-EDA0053A6315}" dt="2025-01-20T12:57:10.065" v="1879" actId="47"/>
        <pc:sldMkLst>
          <pc:docMk/>
          <pc:sldMk cId="3888630696" sldId="622"/>
        </pc:sldMkLst>
      </pc:sldChg>
      <pc:sldChg chg="del">
        <pc:chgData name="宏傑 楊" userId="ee57404c450d34c3" providerId="LiveId" clId="{8F1FD2E8-3BFD-40E1-BC13-EDA0053A6315}" dt="2025-01-20T12:57:10.131" v="1880" actId="47"/>
        <pc:sldMkLst>
          <pc:docMk/>
          <pc:sldMk cId="3599258655" sldId="623"/>
        </pc:sldMkLst>
      </pc:sldChg>
      <pc:sldChg chg="del">
        <pc:chgData name="宏傑 楊" userId="ee57404c450d34c3" providerId="LiveId" clId="{8F1FD2E8-3BFD-40E1-BC13-EDA0053A6315}" dt="2025-01-20T12:57:10.143" v="1881" actId="47"/>
        <pc:sldMkLst>
          <pc:docMk/>
          <pc:sldMk cId="863876999" sldId="624"/>
        </pc:sldMkLst>
      </pc:sldChg>
      <pc:sldChg chg="del">
        <pc:chgData name="宏傑 楊" userId="ee57404c450d34c3" providerId="LiveId" clId="{8F1FD2E8-3BFD-40E1-BC13-EDA0053A6315}" dt="2025-01-20T12:57:10.165" v="1882" actId="47"/>
        <pc:sldMkLst>
          <pc:docMk/>
          <pc:sldMk cId="3001658453" sldId="625"/>
        </pc:sldMkLst>
      </pc:sldChg>
      <pc:sldChg chg="del">
        <pc:chgData name="宏傑 楊" userId="ee57404c450d34c3" providerId="LiveId" clId="{8F1FD2E8-3BFD-40E1-BC13-EDA0053A6315}" dt="2025-01-20T12:57:10.196" v="1883" actId="47"/>
        <pc:sldMkLst>
          <pc:docMk/>
          <pc:sldMk cId="3052802982" sldId="626"/>
        </pc:sldMkLst>
      </pc:sldChg>
      <pc:sldChg chg="del">
        <pc:chgData name="宏傑 楊" userId="ee57404c450d34c3" providerId="LiveId" clId="{8F1FD2E8-3BFD-40E1-BC13-EDA0053A6315}" dt="2025-01-20T12:57:10.229" v="1884" actId="47"/>
        <pc:sldMkLst>
          <pc:docMk/>
          <pc:sldMk cId="1453588171" sldId="627"/>
        </pc:sldMkLst>
      </pc:sldChg>
      <pc:sldChg chg="del">
        <pc:chgData name="宏傑 楊" userId="ee57404c450d34c3" providerId="LiveId" clId="{8F1FD2E8-3BFD-40E1-BC13-EDA0053A6315}" dt="2025-01-20T12:57:10.261" v="1885" actId="47"/>
        <pc:sldMkLst>
          <pc:docMk/>
          <pc:sldMk cId="2665180659" sldId="628"/>
        </pc:sldMkLst>
      </pc:sldChg>
      <pc:sldChg chg="del">
        <pc:chgData name="宏傑 楊" userId="ee57404c450d34c3" providerId="LiveId" clId="{8F1FD2E8-3BFD-40E1-BC13-EDA0053A6315}" dt="2025-01-20T12:57:10.293" v="1886" actId="47"/>
        <pc:sldMkLst>
          <pc:docMk/>
          <pc:sldMk cId="223587731" sldId="629"/>
        </pc:sldMkLst>
      </pc:sldChg>
      <pc:sldChg chg="del">
        <pc:chgData name="宏傑 楊" userId="ee57404c450d34c3" providerId="LiveId" clId="{8F1FD2E8-3BFD-40E1-BC13-EDA0053A6315}" dt="2025-01-20T12:57:10.335" v="1887" actId="47"/>
        <pc:sldMkLst>
          <pc:docMk/>
          <pc:sldMk cId="1360037509" sldId="630"/>
        </pc:sldMkLst>
      </pc:sldChg>
      <pc:sldChg chg="del">
        <pc:chgData name="宏傑 楊" userId="ee57404c450d34c3" providerId="LiveId" clId="{8F1FD2E8-3BFD-40E1-BC13-EDA0053A6315}" dt="2025-01-20T12:57:10.365" v="1888" actId="47"/>
        <pc:sldMkLst>
          <pc:docMk/>
          <pc:sldMk cId="387652260" sldId="631"/>
        </pc:sldMkLst>
      </pc:sldChg>
      <pc:sldChg chg="del">
        <pc:chgData name="宏傑 楊" userId="ee57404c450d34c3" providerId="LiveId" clId="{8F1FD2E8-3BFD-40E1-BC13-EDA0053A6315}" dt="2025-01-20T12:57:10.397" v="1889" actId="47"/>
        <pc:sldMkLst>
          <pc:docMk/>
          <pc:sldMk cId="3354903850" sldId="632"/>
        </pc:sldMkLst>
      </pc:sldChg>
      <pc:sldChg chg="del">
        <pc:chgData name="宏傑 楊" userId="ee57404c450d34c3" providerId="LiveId" clId="{8F1FD2E8-3BFD-40E1-BC13-EDA0053A6315}" dt="2025-01-20T12:57:10.519" v="1893" actId="47"/>
        <pc:sldMkLst>
          <pc:docMk/>
          <pc:sldMk cId="1587411985" sldId="633"/>
        </pc:sldMkLst>
      </pc:sldChg>
      <pc:sldChg chg="del">
        <pc:chgData name="宏傑 楊" userId="ee57404c450d34c3" providerId="LiveId" clId="{8F1FD2E8-3BFD-40E1-BC13-EDA0053A6315}" dt="2025-01-20T12:57:10.755" v="1900" actId="47"/>
        <pc:sldMkLst>
          <pc:docMk/>
          <pc:sldMk cId="1641812069" sldId="634"/>
        </pc:sldMkLst>
      </pc:sldChg>
      <pc:sldChg chg="del">
        <pc:chgData name="宏傑 楊" userId="ee57404c450d34c3" providerId="LiveId" clId="{8F1FD2E8-3BFD-40E1-BC13-EDA0053A6315}" dt="2025-01-20T12:57:10.565" v="1894" actId="47"/>
        <pc:sldMkLst>
          <pc:docMk/>
          <pc:sldMk cId="1135001526" sldId="635"/>
        </pc:sldMkLst>
      </pc:sldChg>
      <pc:sldChg chg="del">
        <pc:chgData name="宏傑 楊" userId="ee57404c450d34c3" providerId="LiveId" clId="{8F1FD2E8-3BFD-40E1-BC13-EDA0053A6315}" dt="2025-01-20T12:57:10.614" v="1895" actId="47"/>
        <pc:sldMkLst>
          <pc:docMk/>
          <pc:sldMk cId="1529581390" sldId="636"/>
        </pc:sldMkLst>
      </pc:sldChg>
      <pc:sldChg chg="del">
        <pc:chgData name="宏傑 楊" userId="ee57404c450d34c3" providerId="LiveId" clId="{8F1FD2E8-3BFD-40E1-BC13-EDA0053A6315}" dt="2025-01-20T12:57:10.725" v="1899" actId="47"/>
        <pc:sldMkLst>
          <pc:docMk/>
          <pc:sldMk cId="700773359" sldId="637"/>
        </pc:sldMkLst>
      </pc:sldChg>
      <pc:sldChg chg="del">
        <pc:chgData name="宏傑 楊" userId="ee57404c450d34c3" providerId="LiveId" clId="{8F1FD2E8-3BFD-40E1-BC13-EDA0053A6315}" dt="2025-01-20T12:57:10.489" v="1892" actId="47"/>
        <pc:sldMkLst>
          <pc:docMk/>
          <pc:sldMk cId="4203296117" sldId="638"/>
        </pc:sldMkLst>
      </pc:sldChg>
      <pc:sldChg chg="del">
        <pc:chgData name="宏傑 楊" userId="ee57404c450d34c3" providerId="LiveId" clId="{8F1FD2E8-3BFD-40E1-BC13-EDA0053A6315}" dt="2025-01-20T12:57:10.456" v="1891" actId="47"/>
        <pc:sldMkLst>
          <pc:docMk/>
          <pc:sldMk cId="243930202" sldId="639"/>
        </pc:sldMkLst>
      </pc:sldChg>
      <pc:sldChg chg="del">
        <pc:chgData name="宏傑 楊" userId="ee57404c450d34c3" providerId="LiveId" clId="{8F1FD2E8-3BFD-40E1-BC13-EDA0053A6315}" dt="2025-01-20T12:57:10.425" v="1890" actId="47"/>
        <pc:sldMkLst>
          <pc:docMk/>
          <pc:sldMk cId="3777565046" sldId="640"/>
        </pc:sldMkLst>
      </pc:sldChg>
      <pc:sldChg chg="del">
        <pc:chgData name="宏傑 楊" userId="ee57404c450d34c3" providerId="LiveId" clId="{8F1FD2E8-3BFD-40E1-BC13-EDA0053A6315}" dt="2025-01-20T12:57:09.226" v="1854" actId="47"/>
        <pc:sldMkLst>
          <pc:docMk/>
          <pc:sldMk cId="3921648908" sldId="641"/>
        </pc:sldMkLst>
      </pc:sldChg>
      <pc:sldChg chg="del">
        <pc:chgData name="宏傑 楊" userId="ee57404c450d34c3" providerId="LiveId" clId="{8F1FD2E8-3BFD-40E1-BC13-EDA0053A6315}" dt="2025-01-20T12:57:07.445" v="1842" actId="47"/>
        <pc:sldMkLst>
          <pc:docMk/>
          <pc:sldMk cId="865693893" sldId="643"/>
        </pc:sldMkLst>
      </pc:sldChg>
      <pc:sldChg chg="del">
        <pc:chgData name="宏傑 楊" userId="ee57404c450d34c3" providerId="LiveId" clId="{8F1FD2E8-3BFD-40E1-BC13-EDA0053A6315}" dt="2025-01-20T12:57:09.260" v="1855" actId="47"/>
        <pc:sldMkLst>
          <pc:docMk/>
          <pc:sldMk cId="2512251315" sldId="644"/>
        </pc:sldMkLst>
      </pc:sldChg>
      <pc:sldChg chg="del">
        <pc:chgData name="宏傑 楊" userId="ee57404c450d34c3" providerId="LiveId" clId="{8F1FD2E8-3BFD-40E1-BC13-EDA0053A6315}" dt="2025-01-20T12:57:10.650" v="1896" actId="47"/>
        <pc:sldMkLst>
          <pc:docMk/>
          <pc:sldMk cId="4175796628" sldId="645"/>
        </pc:sldMkLst>
      </pc:sldChg>
      <pc:sldChg chg="del">
        <pc:chgData name="宏傑 楊" userId="ee57404c450d34c3" providerId="LiveId" clId="{8F1FD2E8-3BFD-40E1-BC13-EDA0053A6315}" dt="2025-01-20T12:57:10.670" v="1897" actId="47"/>
        <pc:sldMkLst>
          <pc:docMk/>
          <pc:sldMk cId="523004455" sldId="646"/>
        </pc:sldMkLst>
      </pc:sldChg>
      <pc:sldChg chg="del">
        <pc:chgData name="宏傑 楊" userId="ee57404c450d34c3" providerId="LiveId" clId="{8F1FD2E8-3BFD-40E1-BC13-EDA0053A6315}" dt="2025-01-20T12:57:10.698" v="1898" actId="47"/>
        <pc:sldMkLst>
          <pc:docMk/>
          <pc:sldMk cId="3923227845" sldId="647"/>
        </pc:sldMkLst>
      </pc:sldChg>
      <pc:sldChg chg="del">
        <pc:chgData name="宏傑 楊" userId="ee57404c450d34c3" providerId="LiveId" clId="{8F1FD2E8-3BFD-40E1-BC13-EDA0053A6315}" dt="2025-01-20T12:57:09.181" v="1853" actId="47"/>
        <pc:sldMkLst>
          <pc:docMk/>
          <pc:sldMk cId="3851709075" sldId="648"/>
        </pc:sldMkLst>
      </pc:sldChg>
      <pc:sldChg chg="del">
        <pc:chgData name="宏傑 楊" userId="ee57404c450d34c3" providerId="LiveId" clId="{8F1FD2E8-3BFD-40E1-BC13-EDA0053A6315}" dt="2025-01-20T12:57:04.037" v="1827" actId="47"/>
        <pc:sldMkLst>
          <pc:docMk/>
          <pc:sldMk cId="2206950601" sldId="649"/>
        </pc:sldMkLst>
      </pc:sldChg>
      <pc:sldChg chg="modSp">
        <pc:chgData name="宏傑 楊" userId="ee57404c450d34c3" providerId="LiveId" clId="{8F1FD2E8-3BFD-40E1-BC13-EDA0053A6315}" dt="2025-01-20T17:26:04.206" v="2603" actId="20577"/>
        <pc:sldMkLst>
          <pc:docMk/>
          <pc:sldMk cId="1703231603" sldId="650"/>
        </pc:sldMkLst>
        <pc:spChg chg="mod">
          <ac:chgData name="宏傑 楊" userId="ee57404c450d34c3" providerId="LiveId" clId="{8F1FD2E8-3BFD-40E1-BC13-EDA0053A6315}" dt="2025-01-20T17:26:04.206" v="2603" actId="20577"/>
          <ac:spMkLst>
            <pc:docMk/>
            <pc:sldMk cId="1703231603" sldId="650"/>
            <ac:spMk id="3" creationId="{55E6D94C-742B-7029-CF02-80C39298AED5}"/>
          </ac:spMkLst>
        </pc:spChg>
      </pc:sldChg>
      <pc:sldChg chg="modSp">
        <pc:chgData name="宏傑 楊" userId="ee57404c450d34c3" providerId="LiveId" clId="{8F1FD2E8-3BFD-40E1-BC13-EDA0053A6315}" dt="2025-01-22T07:31:15.119" v="3972" actId="20577"/>
        <pc:sldMkLst>
          <pc:docMk/>
          <pc:sldMk cId="2441754237" sldId="651"/>
        </pc:sldMkLst>
        <pc:spChg chg="mod">
          <ac:chgData name="宏傑 楊" userId="ee57404c450d34c3" providerId="LiveId" clId="{8F1FD2E8-3BFD-40E1-BC13-EDA0053A6315}" dt="2025-01-22T07:31:15.119" v="3972" actId="20577"/>
          <ac:spMkLst>
            <pc:docMk/>
            <pc:sldMk cId="2441754237" sldId="651"/>
            <ac:spMk id="3" creationId="{5DADF3B3-2E3C-BCBF-0963-EDE932670406}"/>
          </ac:spMkLst>
        </pc:spChg>
      </pc:sldChg>
      <pc:sldChg chg="modSp ord">
        <pc:chgData name="宏傑 楊" userId="ee57404c450d34c3" providerId="LiveId" clId="{8F1FD2E8-3BFD-40E1-BC13-EDA0053A6315}" dt="2025-01-20T17:12:47.560" v="2496"/>
        <pc:sldMkLst>
          <pc:docMk/>
          <pc:sldMk cId="2146530921" sldId="652"/>
        </pc:sldMkLst>
        <pc:spChg chg="mod">
          <ac:chgData name="宏傑 楊" userId="ee57404c450d34c3" providerId="LiveId" clId="{8F1FD2E8-3BFD-40E1-BC13-EDA0053A6315}" dt="2025-01-20T09:48:39.510" v="993" actId="20577"/>
          <ac:spMkLst>
            <pc:docMk/>
            <pc:sldMk cId="2146530921" sldId="652"/>
            <ac:spMk id="3" creationId="{190C959A-766C-5196-9D56-599234AE20B3}"/>
          </ac:spMkLst>
        </pc:spChg>
      </pc:sldChg>
      <pc:sldChg chg="modSp mod ord">
        <pc:chgData name="宏傑 楊" userId="ee57404c450d34c3" providerId="LiveId" clId="{8F1FD2E8-3BFD-40E1-BC13-EDA0053A6315}" dt="2025-01-22T07:17:10.641" v="3908" actId="20577"/>
        <pc:sldMkLst>
          <pc:docMk/>
          <pc:sldMk cId="2947699185" sldId="653"/>
        </pc:sldMkLst>
        <pc:spChg chg="mod">
          <ac:chgData name="宏傑 楊" userId="ee57404c450d34c3" providerId="LiveId" clId="{8F1FD2E8-3BFD-40E1-BC13-EDA0053A6315}" dt="2025-01-22T07:17:10.641" v="3908" actId="20577"/>
          <ac:spMkLst>
            <pc:docMk/>
            <pc:sldMk cId="2947699185" sldId="653"/>
            <ac:spMk id="3" creationId="{A7C21ED4-B7E5-8263-C9D8-991032AD7D35}"/>
          </ac:spMkLst>
        </pc:spChg>
      </pc:sldChg>
      <pc:sldChg chg="addSp delSp modSp mod">
        <pc:chgData name="宏傑 楊" userId="ee57404c450d34c3" providerId="LiveId" clId="{8F1FD2E8-3BFD-40E1-BC13-EDA0053A6315}" dt="2025-01-21T08:09:19.730" v="3042" actId="20577"/>
        <pc:sldMkLst>
          <pc:docMk/>
          <pc:sldMk cId="3906397005" sldId="654"/>
        </pc:sldMkLst>
        <pc:spChg chg="mod">
          <ac:chgData name="宏傑 楊" userId="ee57404c450d34c3" providerId="LiveId" clId="{8F1FD2E8-3BFD-40E1-BC13-EDA0053A6315}" dt="2025-01-20T15:54:58.914" v="2468" actId="20577"/>
          <ac:spMkLst>
            <pc:docMk/>
            <pc:sldMk cId="3906397005" sldId="654"/>
            <ac:spMk id="2" creationId="{AC0C127F-D4EB-C6CC-48D7-BD0649257ADA}"/>
          </ac:spMkLst>
        </pc:spChg>
        <pc:spChg chg="mod">
          <ac:chgData name="宏傑 楊" userId="ee57404c450d34c3" providerId="LiveId" clId="{8F1FD2E8-3BFD-40E1-BC13-EDA0053A6315}" dt="2025-01-21T08:09:19.730" v="3042" actId="20577"/>
          <ac:spMkLst>
            <pc:docMk/>
            <pc:sldMk cId="3906397005" sldId="654"/>
            <ac:spMk id="3" creationId="{D5CD9F10-B8F2-ABD1-8853-51219E6CACA2}"/>
          </ac:spMkLst>
        </pc:spChg>
      </pc:sldChg>
      <pc:sldChg chg="addSp delSp modSp mod ord">
        <pc:chgData name="宏傑 楊" userId="ee57404c450d34c3" providerId="LiveId" clId="{8F1FD2E8-3BFD-40E1-BC13-EDA0053A6315}" dt="2025-01-20T17:50:07.198" v="2717"/>
        <pc:sldMkLst>
          <pc:docMk/>
          <pc:sldMk cId="3487919004" sldId="655"/>
        </pc:sldMkLst>
        <pc:spChg chg="mod">
          <ac:chgData name="宏傑 楊" userId="ee57404c450d34c3" providerId="LiveId" clId="{8F1FD2E8-3BFD-40E1-BC13-EDA0053A6315}" dt="2025-01-20T13:09:12.181" v="2169" actId="20577"/>
          <ac:spMkLst>
            <pc:docMk/>
            <pc:sldMk cId="3487919004" sldId="655"/>
            <ac:spMk id="3" creationId="{77454722-3EB3-840F-4B13-3DBEDDBD18E3}"/>
          </ac:spMkLst>
        </pc:spChg>
        <pc:picChg chg="mod">
          <ac:chgData name="宏傑 楊" userId="ee57404c450d34c3" providerId="LiveId" clId="{8F1FD2E8-3BFD-40E1-BC13-EDA0053A6315}" dt="2025-01-20T13:09:09.540" v="2165" actId="1076"/>
          <ac:picMkLst>
            <pc:docMk/>
            <pc:sldMk cId="3487919004" sldId="655"/>
            <ac:picMk id="1036" creationId="{693CC161-7989-AE79-CE6B-0F8A35429CBB}"/>
          </ac:picMkLst>
        </pc:picChg>
      </pc:sldChg>
      <pc:sldChg chg="del">
        <pc:chgData name="宏傑 楊" userId="ee57404c450d34c3" providerId="LiveId" clId="{8F1FD2E8-3BFD-40E1-BC13-EDA0053A6315}" dt="2025-01-20T08:24:17.129" v="731" actId="47"/>
        <pc:sldMkLst>
          <pc:docMk/>
          <pc:sldMk cId="777998181" sldId="656"/>
        </pc:sldMkLst>
      </pc:sldChg>
      <pc:sldChg chg="modSp mod ord">
        <pc:chgData name="宏傑 楊" userId="ee57404c450d34c3" providerId="LiveId" clId="{8F1FD2E8-3BFD-40E1-BC13-EDA0053A6315}" dt="2025-01-20T17:07:16.257" v="2493" actId="20577"/>
        <pc:sldMkLst>
          <pc:docMk/>
          <pc:sldMk cId="3996115178" sldId="657"/>
        </pc:sldMkLst>
        <pc:spChg chg="mod">
          <ac:chgData name="宏傑 楊" userId="ee57404c450d34c3" providerId="LiveId" clId="{8F1FD2E8-3BFD-40E1-BC13-EDA0053A6315}" dt="2025-01-20T17:07:16.257" v="2493" actId="20577"/>
          <ac:spMkLst>
            <pc:docMk/>
            <pc:sldMk cId="3996115178" sldId="657"/>
            <ac:spMk id="3" creationId="{A8CA5072-C963-074D-721C-33E595C1C6AC}"/>
          </ac:spMkLst>
        </pc:spChg>
      </pc:sldChg>
      <pc:sldChg chg="modSp">
        <pc:chgData name="宏傑 楊" userId="ee57404c450d34c3" providerId="LiveId" clId="{8F1FD2E8-3BFD-40E1-BC13-EDA0053A6315}" dt="2025-01-20T17:25:32.456" v="2587" actId="20577"/>
        <pc:sldMkLst>
          <pc:docMk/>
          <pc:sldMk cId="248023613" sldId="658"/>
        </pc:sldMkLst>
        <pc:spChg chg="mod">
          <ac:chgData name="宏傑 楊" userId="ee57404c450d34c3" providerId="LiveId" clId="{8F1FD2E8-3BFD-40E1-BC13-EDA0053A6315}" dt="2025-01-20T17:25:32.456" v="2587" actId="20577"/>
          <ac:spMkLst>
            <pc:docMk/>
            <pc:sldMk cId="248023613" sldId="658"/>
            <ac:spMk id="3" creationId="{243BD79B-DCF3-DE49-AA28-A71EC0B6FB61}"/>
          </ac:spMkLst>
        </pc:spChg>
      </pc:sldChg>
      <pc:sldChg chg="modSp">
        <pc:chgData name="宏傑 楊" userId="ee57404c450d34c3" providerId="LiveId" clId="{8F1FD2E8-3BFD-40E1-BC13-EDA0053A6315}" dt="2025-01-20T11:49:36.927" v="1290" actId="207"/>
        <pc:sldMkLst>
          <pc:docMk/>
          <pc:sldMk cId="1104067161" sldId="659"/>
        </pc:sldMkLst>
        <pc:spChg chg="mod">
          <ac:chgData name="宏傑 楊" userId="ee57404c450d34c3" providerId="LiveId" clId="{8F1FD2E8-3BFD-40E1-BC13-EDA0053A6315}" dt="2025-01-20T11:49:36.927" v="1290" actId="207"/>
          <ac:spMkLst>
            <pc:docMk/>
            <pc:sldMk cId="1104067161" sldId="659"/>
            <ac:spMk id="3" creationId="{C1114BFA-7194-01A6-77E2-19018DF253A1}"/>
          </ac:spMkLst>
        </pc:spChg>
      </pc:sldChg>
      <pc:sldChg chg="modSp mod">
        <pc:chgData name="宏傑 楊" userId="ee57404c450d34c3" providerId="LiveId" clId="{8F1FD2E8-3BFD-40E1-BC13-EDA0053A6315}" dt="2025-01-20T17:25:50.988" v="2595" actId="20577"/>
        <pc:sldMkLst>
          <pc:docMk/>
          <pc:sldMk cId="355417806" sldId="660"/>
        </pc:sldMkLst>
        <pc:spChg chg="mod">
          <ac:chgData name="宏傑 楊" userId="ee57404c450d34c3" providerId="LiveId" clId="{8F1FD2E8-3BFD-40E1-BC13-EDA0053A6315}" dt="2025-01-20T17:25:50.988" v="2595" actId="20577"/>
          <ac:spMkLst>
            <pc:docMk/>
            <pc:sldMk cId="355417806" sldId="660"/>
            <ac:spMk id="3" creationId="{76A5912C-F955-476D-1307-44AAC6A51878}"/>
          </ac:spMkLst>
        </pc:spChg>
      </pc:sldChg>
      <pc:sldChg chg="modSp">
        <pc:chgData name="宏傑 楊" userId="ee57404c450d34c3" providerId="LiveId" clId="{8F1FD2E8-3BFD-40E1-BC13-EDA0053A6315}" dt="2025-01-20T17:45:03.029" v="2674" actId="20577"/>
        <pc:sldMkLst>
          <pc:docMk/>
          <pc:sldMk cId="1242546388" sldId="661"/>
        </pc:sldMkLst>
        <pc:spChg chg="mod">
          <ac:chgData name="宏傑 楊" userId="ee57404c450d34c3" providerId="LiveId" clId="{8F1FD2E8-3BFD-40E1-BC13-EDA0053A6315}" dt="2025-01-20T17:45:03.029" v="2674" actId="20577"/>
          <ac:spMkLst>
            <pc:docMk/>
            <pc:sldMk cId="1242546388" sldId="661"/>
            <ac:spMk id="3" creationId="{9D1BCE2F-AACF-F563-795A-11564263AC01}"/>
          </ac:spMkLst>
        </pc:spChg>
      </pc:sldChg>
      <pc:sldChg chg="addSp delSp modSp new mod">
        <pc:chgData name="宏傑 楊" userId="ee57404c450d34c3" providerId="LiveId" clId="{8F1FD2E8-3BFD-40E1-BC13-EDA0053A6315}" dt="2025-01-20T11:47:19.385" v="1282" actId="207"/>
        <pc:sldMkLst>
          <pc:docMk/>
          <pc:sldMk cId="3601949279" sldId="662"/>
        </pc:sldMkLst>
        <pc:spChg chg="mod">
          <ac:chgData name="宏傑 楊" userId="ee57404c450d34c3" providerId="LiveId" clId="{8F1FD2E8-3BFD-40E1-BC13-EDA0053A6315}" dt="2025-01-19T15:35:25.206" v="646"/>
          <ac:spMkLst>
            <pc:docMk/>
            <pc:sldMk cId="3601949279" sldId="662"/>
            <ac:spMk id="2" creationId="{DD25BC4E-FBD3-9A2C-1849-123FD6CCCCA9}"/>
          </ac:spMkLst>
        </pc:spChg>
        <pc:spChg chg="add del mod">
          <ac:chgData name="宏傑 楊" userId="ee57404c450d34c3" providerId="LiveId" clId="{8F1FD2E8-3BFD-40E1-BC13-EDA0053A6315}" dt="2025-01-20T11:47:19.385" v="1282" actId="207"/>
          <ac:spMkLst>
            <pc:docMk/>
            <pc:sldMk cId="3601949279" sldId="662"/>
            <ac:spMk id="3" creationId="{FB6353A9-0D48-6B78-C293-40C491E554FF}"/>
          </ac:spMkLst>
        </pc:spChg>
        <pc:picChg chg="add mod">
          <ac:chgData name="宏傑 楊" userId="ee57404c450d34c3" providerId="LiveId" clId="{8F1FD2E8-3BFD-40E1-BC13-EDA0053A6315}" dt="2025-01-19T15:35:59.696" v="685" actId="1076"/>
          <ac:picMkLst>
            <pc:docMk/>
            <pc:sldMk cId="3601949279" sldId="662"/>
            <ac:picMk id="1028" creationId="{CDFDFB85-F85C-2716-E145-EC8C93E2DEFD}"/>
          </ac:picMkLst>
        </pc:picChg>
      </pc:sldChg>
      <pc:sldChg chg="addSp delSp modSp new mod">
        <pc:chgData name="宏傑 楊" userId="ee57404c450d34c3" providerId="LiveId" clId="{8F1FD2E8-3BFD-40E1-BC13-EDA0053A6315}" dt="2025-01-20T11:47:28.311" v="1283" actId="207"/>
        <pc:sldMkLst>
          <pc:docMk/>
          <pc:sldMk cId="2938174658" sldId="663"/>
        </pc:sldMkLst>
        <pc:spChg chg="mod">
          <ac:chgData name="宏傑 楊" userId="ee57404c450d34c3" providerId="LiveId" clId="{8F1FD2E8-3BFD-40E1-BC13-EDA0053A6315}" dt="2025-01-19T15:36:45.477" v="689"/>
          <ac:spMkLst>
            <pc:docMk/>
            <pc:sldMk cId="2938174658" sldId="663"/>
            <ac:spMk id="2" creationId="{22752727-2A78-4413-C83A-5059195F10AD}"/>
          </ac:spMkLst>
        </pc:spChg>
        <pc:spChg chg="mod">
          <ac:chgData name="宏傑 楊" userId="ee57404c450d34c3" providerId="LiveId" clId="{8F1FD2E8-3BFD-40E1-BC13-EDA0053A6315}" dt="2025-01-20T11:47:28.311" v="1283" actId="207"/>
          <ac:spMkLst>
            <pc:docMk/>
            <pc:sldMk cId="2938174658" sldId="663"/>
            <ac:spMk id="3" creationId="{42CC2DDD-58AA-F6B5-8C72-778E60C45AFA}"/>
          </ac:spMkLst>
        </pc:spChg>
        <pc:picChg chg="add mod">
          <ac:chgData name="宏傑 楊" userId="ee57404c450d34c3" providerId="LiveId" clId="{8F1FD2E8-3BFD-40E1-BC13-EDA0053A6315}" dt="2025-01-20T08:22:57.507" v="728" actId="1076"/>
          <ac:picMkLst>
            <pc:docMk/>
            <pc:sldMk cId="2938174658" sldId="663"/>
            <ac:picMk id="2052" creationId="{EC8C1F01-0598-DC94-FDD9-12EED668723F}"/>
          </ac:picMkLst>
        </pc:picChg>
      </pc:sldChg>
      <pc:sldChg chg="modSp new mod ord modShow">
        <pc:chgData name="宏傑 楊" userId="ee57404c450d34c3" providerId="LiveId" clId="{8F1FD2E8-3BFD-40E1-BC13-EDA0053A6315}" dt="2025-01-22T08:08:18.799" v="4548" actId="20577"/>
        <pc:sldMkLst>
          <pc:docMk/>
          <pc:sldMk cId="2309695194" sldId="664"/>
        </pc:sldMkLst>
        <pc:spChg chg="mod">
          <ac:chgData name="宏傑 楊" userId="ee57404c450d34c3" providerId="LiveId" clId="{8F1FD2E8-3BFD-40E1-BC13-EDA0053A6315}" dt="2025-01-20T10:02:02.730" v="1233" actId="20577"/>
          <ac:spMkLst>
            <pc:docMk/>
            <pc:sldMk cId="2309695194" sldId="664"/>
            <ac:spMk id="2" creationId="{4A5F3383-2861-D51B-943A-853D2AA780F9}"/>
          </ac:spMkLst>
        </pc:spChg>
        <pc:spChg chg="mod">
          <ac:chgData name="宏傑 楊" userId="ee57404c450d34c3" providerId="LiveId" clId="{8F1FD2E8-3BFD-40E1-BC13-EDA0053A6315}" dt="2025-01-22T08:08:18.799" v="4548" actId="20577"/>
          <ac:spMkLst>
            <pc:docMk/>
            <pc:sldMk cId="2309695194" sldId="664"/>
            <ac:spMk id="3" creationId="{010C1B50-60C2-ED24-7953-AFAC684E2450}"/>
          </ac:spMkLst>
        </pc:spChg>
      </pc:sldChg>
      <pc:sldChg chg="addSp delSp modSp new mod ord">
        <pc:chgData name="宏傑 楊" userId="ee57404c450d34c3" providerId="LiveId" clId="{8F1FD2E8-3BFD-40E1-BC13-EDA0053A6315}" dt="2025-01-20T12:41:21.462" v="1777" actId="20577"/>
        <pc:sldMkLst>
          <pc:docMk/>
          <pc:sldMk cId="1511926018" sldId="665"/>
        </pc:sldMkLst>
        <pc:spChg chg="mod">
          <ac:chgData name="宏傑 楊" userId="ee57404c450d34c3" providerId="LiveId" clId="{8F1FD2E8-3BFD-40E1-BC13-EDA0053A6315}" dt="2025-01-20T12:25:22.855" v="1518" actId="20577"/>
          <ac:spMkLst>
            <pc:docMk/>
            <pc:sldMk cId="1511926018" sldId="665"/>
            <ac:spMk id="2" creationId="{E63B6B6D-052F-AFFE-B972-31DEFFE5FF17}"/>
          </ac:spMkLst>
        </pc:spChg>
        <pc:spChg chg="mod">
          <ac:chgData name="宏傑 楊" userId="ee57404c450d34c3" providerId="LiveId" clId="{8F1FD2E8-3BFD-40E1-BC13-EDA0053A6315}" dt="2025-01-20T12:41:21.462" v="1777" actId="20577"/>
          <ac:spMkLst>
            <pc:docMk/>
            <pc:sldMk cId="1511926018" sldId="665"/>
            <ac:spMk id="3" creationId="{B16234CD-E1F2-688E-0D7E-945A23100931}"/>
          </ac:spMkLst>
        </pc:spChg>
      </pc:sldChg>
      <pc:sldChg chg="addSp modSp new mod modShow">
        <pc:chgData name="宏傑 楊" userId="ee57404c450d34c3" providerId="LiveId" clId="{8F1FD2E8-3BFD-40E1-BC13-EDA0053A6315}" dt="2025-01-22T08:10:10.511" v="4650" actId="20577"/>
        <pc:sldMkLst>
          <pc:docMk/>
          <pc:sldMk cId="1376849292" sldId="666"/>
        </pc:sldMkLst>
        <pc:spChg chg="mod">
          <ac:chgData name="宏傑 楊" userId="ee57404c450d34c3" providerId="LiveId" clId="{8F1FD2E8-3BFD-40E1-BC13-EDA0053A6315}" dt="2025-01-20T12:59:22.477" v="1937" actId="20577"/>
          <ac:spMkLst>
            <pc:docMk/>
            <pc:sldMk cId="1376849292" sldId="666"/>
            <ac:spMk id="2" creationId="{3FF7C6AB-0DCB-BE56-8C3D-E342416BF28B}"/>
          </ac:spMkLst>
        </pc:spChg>
        <pc:spChg chg="mod">
          <ac:chgData name="宏傑 楊" userId="ee57404c450d34c3" providerId="LiveId" clId="{8F1FD2E8-3BFD-40E1-BC13-EDA0053A6315}" dt="2025-01-20T13:30:27.061" v="2312" actId="20577"/>
          <ac:spMkLst>
            <pc:docMk/>
            <pc:sldMk cId="1376849292" sldId="666"/>
            <ac:spMk id="3" creationId="{EF1EB33C-CFA4-A626-59E4-827D565B056A}"/>
          </ac:spMkLst>
        </pc:spChg>
        <pc:spChg chg="add mod">
          <ac:chgData name="宏傑 楊" userId="ee57404c450d34c3" providerId="LiveId" clId="{8F1FD2E8-3BFD-40E1-BC13-EDA0053A6315}" dt="2025-01-22T08:10:10.511" v="4650" actId="20577"/>
          <ac:spMkLst>
            <pc:docMk/>
            <pc:sldMk cId="1376849292" sldId="666"/>
            <ac:spMk id="5" creationId="{4653C2D8-7293-0E9F-D7F2-B65929EE587B}"/>
          </ac:spMkLst>
        </pc:spChg>
      </pc:sldChg>
      <pc:sldChg chg="new del">
        <pc:chgData name="宏傑 楊" userId="ee57404c450d34c3" providerId="LiveId" clId="{8F1FD2E8-3BFD-40E1-BC13-EDA0053A6315}" dt="2025-01-20T12:41:56.853" v="1778" actId="47"/>
        <pc:sldMkLst>
          <pc:docMk/>
          <pc:sldMk cId="4091123165" sldId="666"/>
        </pc:sldMkLst>
      </pc:sldChg>
      <pc:sldChg chg="modSp new mod modShow">
        <pc:chgData name="宏傑 楊" userId="ee57404c450d34c3" providerId="LiveId" clId="{8F1FD2E8-3BFD-40E1-BC13-EDA0053A6315}" dt="2025-01-21T08:08:01.288" v="3037" actId="20577"/>
        <pc:sldMkLst>
          <pc:docMk/>
          <pc:sldMk cId="1705740252" sldId="667"/>
        </pc:sldMkLst>
        <pc:spChg chg="mod">
          <ac:chgData name="宏傑 楊" userId="ee57404c450d34c3" providerId="LiveId" clId="{8F1FD2E8-3BFD-40E1-BC13-EDA0053A6315}" dt="2025-01-21T08:08:01.288" v="3037" actId="20577"/>
          <ac:spMkLst>
            <pc:docMk/>
            <pc:sldMk cId="1705740252" sldId="667"/>
            <ac:spMk id="3" creationId="{45EAC8AB-14AC-EA20-E0A4-105EA78D2C36}"/>
          </ac:spMkLst>
        </pc:spChg>
      </pc:sldChg>
      <pc:sldChg chg="modSp new del mod ord">
        <pc:chgData name="宏傑 楊" userId="ee57404c450d34c3" providerId="LiveId" clId="{8F1FD2E8-3BFD-40E1-BC13-EDA0053A6315}" dt="2025-01-20T17:50:10.476" v="2718" actId="47"/>
        <pc:sldMkLst>
          <pc:docMk/>
          <pc:sldMk cId="2799699562" sldId="668"/>
        </pc:sldMkLst>
      </pc:sldChg>
      <pc:sldChg chg="modSp new mod ord modShow">
        <pc:chgData name="宏傑 楊" userId="ee57404c450d34c3" providerId="LiveId" clId="{8F1FD2E8-3BFD-40E1-BC13-EDA0053A6315}" dt="2025-01-20T18:04:17.169" v="2992" actId="729"/>
        <pc:sldMkLst>
          <pc:docMk/>
          <pc:sldMk cId="3596942839" sldId="669"/>
        </pc:sldMkLst>
        <pc:spChg chg="mod">
          <ac:chgData name="宏傑 楊" userId="ee57404c450d34c3" providerId="LiveId" clId="{8F1FD2E8-3BFD-40E1-BC13-EDA0053A6315}" dt="2025-01-20T13:21:50.619" v="2235" actId="20577"/>
          <ac:spMkLst>
            <pc:docMk/>
            <pc:sldMk cId="3596942839" sldId="669"/>
            <ac:spMk id="2" creationId="{9B70B446-3335-B467-EA33-621D79970495}"/>
          </ac:spMkLst>
        </pc:spChg>
      </pc:sldChg>
      <pc:sldChg chg="addSp delSp modSp new mod">
        <pc:chgData name="宏傑 楊" userId="ee57404c450d34c3" providerId="LiveId" clId="{8F1FD2E8-3BFD-40E1-BC13-EDA0053A6315}" dt="2025-01-20T17:18:10.277" v="2573" actId="1076"/>
        <pc:sldMkLst>
          <pc:docMk/>
          <pc:sldMk cId="216128836" sldId="670"/>
        </pc:sldMkLst>
        <pc:spChg chg="mod">
          <ac:chgData name="宏傑 楊" userId="ee57404c450d34c3" providerId="LiveId" clId="{8F1FD2E8-3BFD-40E1-BC13-EDA0053A6315}" dt="2025-01-20T17:12:51.865" v="2497"/>
          <ac:spMkLst>
            <pc:docMk/>
            <pc:sldMk cId="216128836" sldId="670"/>
            <ac:spMk id="2" creationId="{63BB07A6-754A-BE05-19D8-CC4BAC808D0F}"/>
          </ac:spMkLst>
        </pc:spChg>
        <pc:spChg chg="add del mod">
          <ac:chgData name="宏傑 楊" userId="ee57404c450d34c3" providerId="LiveId" clId="{8F1FD2E8-3BFD-40E1-BC13-EDA0053A6315}" dt="2025-01-20T17:17:43.059" v="2572" actId="20577"/>
          <ac:spMkLst>
            <pc:docMk/>
            <pc:sldMk cId="216128836" sldId="670"/>
            <ac:spMk id="3" creationId="{99A7667D-4257-13EC-3260-2E81E403A59D}"/>
          </ac:spMkLst>
        </pc:spChg>
        <pc:picChg chg="add mod">
          <ac:chgData name="宏傑 楊" userId="ee57404c450d34c3" providerId="LiveId" clId="{8F1FD2E8-3BFD-40E1-BC13-EDA0053A6315}" dt="2025-01-20T17:18:10.277" v="2573" actId="1076"/>
          <ac:picMkLst>
            <pc:docMk/>
            <pc:sldMk cId="216128836" sldId="670"/>
            <ac:picMk id="12" creationId="{B5BCF584-7FB3-EF38-F868-4693172858A4}"/>
          </ac:picMkLst>
        </pc:picChg>
      </pc:sldChg>
      <pc:sldChg chg="add del">
        <pc:chgData name="宏傑 楊" userId="ee57404c450d34c3" providerId="LiveId" clId="{8F1FD2E8-3BFD-40E1-BC13-EDA0053A6315}" dt="2025-01-20T16:38:26.528" v="2482" actId="47"/>
        <pc:sldMkLst>
          <pc:docMk/>
          <pc:sldMk cId="1565009214" sldId="670"/>
        </pc:sldMkLst>
      </pc:sldChg>
      <pc:sldChg chg="addSp modSp new mod">
        <pc:chgData name="宏傑 楊" userId="ee57404c450d34c3" providerId="LiveId" clId="{8F1FD2E8-3BFD-40E1-BC13-EDA0053A6315}" dt="2025-01-20T18:17:22.730" v="3035" actId="20577"/>
        <pc:sldMkLst>
          <pc:docMk/>
          <pc:sldMk cId="2160079817" sldId="671"/>
        </pc:sldMkLst>
        <pc:spChg chg="mod">
          <ac:chgData name="宏傑 楊" userId="ee57404c450d34c3" providerId="LiveId" clId="{8F1FD2E8-3BFD-40E1-BC13-EDA0053A6315}" dt="2025-01-20T17:48:53.806" v="2696" actId="20577"/>
          <ac:spMkLst>
            <pc:docMk/>
            <pc:sldMk cId="2160079817" sldId="671"/>
            <ac:spMk id="2" creationId="{DB8F9D80-C2DA-910C-16C9-B5427D5F5695}"/>
          </ac:spMkLst>
        </pc:spChg>
        <pc:spChg chg="mod">
          <ac:chgData name="宏傑 楊" userId="ee57404c450d34c3" providerId="LiveId" clId="{8F1FD2E8-3BFD-40E1-BC13-EDA0053A6315}" dt="2025-01-20T18:17:22.730" v="3035" actId="20577"/>
          <ac:spMkLst>
            <pc:docMk/>
            <pc:sldMk cId="2160079817" sldId="671"/>
            <ac:spMk id="3" creationId="{5827346C-6EFF-7872-3593-B8B5C46B39FD}"/>
          </ac:spMkLst>
        </pc:spChg>
      </pc:sldChg>
      <pc:sldChg chg="modSp new mod ord">
        <pc:chgData name="宏傑 楊" userId="ee57404c450d34c3" providerId="LiveId" clId="{8F1FD2E8-3BFD-40E1-BC13-EDA0053A6315}" dt="2025-01-21T09:00:50.489" v="3840" actId="20577"/>
        <pc:sldMkLst>
          <pc:docMk/>
          <pc:sldMk cId="3581020575" sldId="672"/>
        </pc:sldMkLst>
        <pc:spChg chg="mod">
          <ac:chgData name="宏傑 楊" userId="ee57404c450d34c3" providerId="LiveId" clId="{8F1FD2E8-3BFD-40E1-BC13-EDA0053A6315}" dt="2025-01-21T08:09:36.788" v="3070" actId="20577"/>
          <ac:spMkLst>
            <pc:docMk/>
            <pc:sldMk cId="3581020575" sldId="672"/>
            <ac:spMk id="2" creationId="{9DF5A0EB-867E-EC5D-2160-68C04A6DD49E}"/>
          </ac:spMkLst>
        </pc:spChg>
        <pc:spChg chg="mod">
          <ac:chgData name="宏傑 楊" userId="ee57404c450d34c3" providerId="LiveId" clId="{8F1FD2E8-3BFD-40E1-BC13-EDA0053A6315}" dt="2025-01-21T09:00:50.489" v="3840" actId="20577"/>
          <ac:spMkLst>
            <pc:docMk/>
            <pc:sldMk cId="3581020575" sldId="672"/>
            <ac:spMk id="3" creationId="{BC87D1B6-C250-60D3-5F9D-0780AC9A9CCB}"/>
          </ac:spMkLst>
        </pc:spChg>
      </pc:sldChg>
    </pc:docChg>
  </pc:docChgLst>
</pc:chgInfo>
</file>

<file path=ppt/comments/modernComment_216_825EBD1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9EB24A-2AD5-4BA7-9A7D-E831BB629225}" authorId="{A8229F05-F9AA-8020-50B1-59BEED3ED0D9}" created="2025-01-20T13:28:37.703">
    <pc:sldMkLst xmlns:pc="http://schemas.microsoft.com/office/powerpoint/2013/main/command">
      <pc:docMk/>
      <pc:sldMk cId="2187246865" sldId="534"/>
    </pc:sldMkLst>
    <p188:txBody>
      <a:bodyPr/>
      <a:lstStyle/>
      <a:p>
        <a:r>
          <a:rPr lang="zh-TW" altLang="en-US"/>
          <a:t>https://www.sciencedirect.com/topics/economics-econometrics-and-finance/dynamic-programming</a:t>
        </a:r>
      </a:p>
    </p188:txBody>
  </p188:cm>
</p188:cmLst>
</file>

<file path=ppt/comments/modernComment_28B_918A36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1ABCD0-FE44-488E-9D3A-8295DE132073}" authorId="{A8229F05-F9AA-8020-50B1-59BEED3ED0D9}" created="2025-01-22T07:29:27.61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41754237" sldId="651"/>
      <ac:spMk id="3" creationId="{5DADF3B3-2E3C-BCBF-0963-EDE932670406}"/>
      <ac:txMk cp="135" len="13">
        <ac:context len="273" hash="564153769"/>
      </ac:txMk>
    </ac:txMkLst>
    <p188:pos x="1446211" y="1740802"/>
    <p188:txBody>
      <a:bodyPr/>
      <a:lstStyle/>
      <a:p>
        <a:r>
          <a:rPr lang="zh-TW" altLang="en-US"/>
          <a:t>〖Δ𝜏〗_𝑖𝑗^𝑘  is the quantity per unit of length of trail substance laid on edge(I,j)</a:t>
        </a:r>
      </a:p>
    </p188:txBody>
  </p188:cm>
</p188:cmLst>
</file>

<file path=ppt/comments/modernComment_28C_7FF176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99A979-2592-4740-97EB-B62F376DBA1A}" authorId="{A8229F05-F9AA-8020-50B1-59BEED3ED0D9}" created="2025-01-22T07:25:02.639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beta 能見度</a:t>
        </a:r>
      </a:p>
    </p188:txBody>
  </p188:cm>
  <p188:cm id="{8708471F-944A-4684-9D24-6761411EFF0B}" authorId="{A8229F05-F9AA-8020-50B1-59BEED3ED0D9}" created="2025-01-22T07:26:40.593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alpha 軌跡</a:t>
        </a:r>
      </a:p>
    </p188:txBody>
  </p188:cm>
  <p188:cm id="{37E3DE76-2748-4C0D-BFAF-40505965F31A}" authorId="{A8229F05-F9AA-8020-50B1-59BEED3ED0D9}" created="2025-01-22T07:31:56.162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Ant System: Optimization by a
Colony of Cooperating Agents</a:t>
        </a:r>
      </a:p>
    </p188:txBody>
  </p188:cm>
  <p188:cm id="{DFFF0335-DF18-4863-98BE-98AD0D774F28}" authorId="{A8229F05-F9AA-8020-50B1-59BEED3ED0D9}" created="2025-01-22T07:33:03.526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Default : alpha = 1, beta = 1, rho = 0.5, Q = 100</a:t>
        </a:r>
      </a:p>
    </p188:txBody>
  </p188:cm>
  <p188:cm id="{DF500E65-FE34-42DD-BA22-F6D7E51B7C51}" authorId="{A8229F05-F9AA-8020-50B1-59BEED3ED0D9}" created="2025-01-22T07:35:01.413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alpha {0, 0.5, 1, 2, 5}
beta {0, 1, 2, 5}
rho {0.3, 0.5, 0.7, 0.9, 0.99}
Q {1, 100, 10000}</a:t>
        </a:r>
      </a:p>
    </p188:txBody>
  </p188:cm>
</p188:cmLst>
</file>

<file path=ppt/comments/modernComment_291_EE2FE0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E47198-D902-4118-AB17-21F049325B3D}" authorId="{A8229F05-F9AA-8020-50B1-59BEED3ED0D9}" created="2025-01-20T16:33:36.069">
    <pc:sldMkLst xmlns:pc="http://schemas.microsoft.com/office/powerpoint/2013/main/command">
      <pc:docMk/>
      <pc:sldMk cId="3996115178" sldId="657"/>
    </pc:sldMkLst>
    <p188:txBody>
      <a:bodyPr/>
      <a:lstStyle/>
      <a:p>
        <a:r>
          <a:rPr lang="zh-TW" altLang="en-US"/>
          <a:t>https://www.sciencedirect.com/topics/computer-science/heuristic-information</a:t>
        </a:r>
      </a:p>
    </p188:txBody>
  </p188:cm>
</p188:cmLst>
</file>

<file path=ppt/comments/modernComment_299_5A1E29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7A1B4E-6D78-47B0-B692-12BB03879DC4}" authorId="{A8229F05-F9AA-8020-50B1-59BEED3ED0D9}" created="2025-01-20T12:34:21.454">
    <pc:sldMkLst xmlns:pc="http://schemas.microsoft.com/office/powerpoint/2013/main/command">
      <pc:docMk/>
      <pc:sldMk cId="1511926018" sldId="665"/>
    </pc:sldMkLst>
    <p188:txBody>
      <a:bodyPr/>
      <a:lstStyle/>
      <a:p>
        <a:r>
          <a:rPr lang="zh-TW" altLang="en-US"/>
          <a:t>https://www.sciencedirect.com/topics/computer-science/heuristic-algorithm</a:t>
        </a:r>
      </a:p>
    </p188:txBody>
  </p188:cm>
  <p188:cm id="{9920A8B8-9CCF-46AB-9E22-CB2ABAB3D976}" authorId="{A8229F05-F9AA-8020-50B1-59BEED3ED0D9}" created="2025-01-20T12:40:43.216">
    <pc:sldMkLst xmlns:pc="http://schemas.microsoft.com/office/powerpoint/2013/main/command">
      <pc:docMk/>
      <pc:sldMk cId="1511926018" sldId="665"/>
    </pc:sldMkLst>
    <p188:txBody>
      <a:bodyPr/>
      <a:lstStyle/>
      <a:p>
        <a:r>
          <a:rPr lang="zh-TW" altLang="en-US"/>
          <a:t>https://www.sciencedirect.com/topics/computer-science/exhaustive-search</a:t>
        </a:r>
      </a:p>
    </p188:txBody>
  </p188:cm>
</p188:cmLst>
</file>

<file path=ppt/comments/modernComment_29A_52110D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9F4476-77D9-469C-90F1-64C0D434D477}" authorId="{A8229F05-F9AA-8020-50B1-59BEED3ED0D9}" created="2025-01-20T13:31:13.596">
    <pc:sldMkLst xmlns:pc="http://schemas.microsoft.com/office/powerpoint/2013/main/command">
      <pc:docMk/>
      <pc:sldMk cId="1376849292" sldId="666"/>
    </pc:sldMkLst>
    <p188:txBody>
      <a:bodyPr/>
      <a:lstStyle/>
      <a:p>
        <a:r>
          <a:rPr lang="zh-TW" altLang="en-US"/>
          <a:t>https://www.sciencedirect.com/topics/engineering/dynamic-programming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2DC6-5F02-4BAC-8FEE-35E3F54D4DA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3CBE3-EC73-4C8F-B809-4200CAE5E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  <p:sp>
        <p:nvSpPr>
          <p:cNvPr id="116741" name="日期版面配置區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53ADBE-F9BF-4EE3-9772-10B115DF87F0}" type="datetime4">
              <a:rPr lang="en-US" altLang="zh-TW" smtClean="0">
                <a:latin typeface="Times New Roman" pitchFamily="18" charset="0"/>
              </a:rPr>
              <a:pPr/>
              <a:t>January 20, 2025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16743" name="投影片編號版面配置區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618B2-7057-49BA-B152-0BF04C181027}" type="slidenum">
              <a:rPr lang="en-US" altLang="zh-TW" smtClean="0">
                <a:latin typeface="Times New Roman" pitchFamily="18" charset="0"/>
              </a:rPr>
              <a:pPr/>
              <a:t>1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94751"/>
            <a:ext cx="2393092" cy="334962"/>
          </a:xfrm>
        </p:spPr>
        <p:txBody>
          <a:bodyPr/>
          <a:lstStyle>
            <a:lvl1pPr>
              <a:defRPr/>
            </a:lvl1pPr>
          </a:lstStyle>
          <a:p>
            <a:fld id="{EB6B6B5A-9F75-4500-B646-F26C0C2DEF2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60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8A32-A370-4467-84B4-4FD87D5FB1D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667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6359"/>
            <a:ext cx="8229600" cy="87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224648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4751"/>
            <a:ext cx="2133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zh-TW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751"/>
            <a:ext cx="2895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zh-TW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4751"/>
            <a:ext cx="23519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058AA38-97BB-41A9-A3AE-44C030BC7B7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95288" y="1079112"/>
            <a:ext cx="8353425" cy="714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6729715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1273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q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m"/>
        <a:defRPr kumimoji="1" sz="165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kumimoji="1" sz="165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1_EE2FE0EA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28B_918A367D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microsoft.com/office/2018/10/relationships/comments" Target="../comments/modernComment_28C_7FF1766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9_5A1E290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A_52110D8C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16_825EBD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979" y="1282183"/>
            <a:ext cx="8380041" cy="5112568"/>
          </a:xfrm>
        </p:spPr>
        <p:txBody>
          <a:bodyPr>
            <a:normAutofit fontScale="90000"/>
          </a:bodyPr>
          <a:lstStyle/>
          <a:p>
            <a:pPr marR="0" eaLnBrk="1" hangingPunct="1"/>
            <a:br>
              <a:rPr lang="en-US" altLang="zh-TW" sz="4900" dirty="0"/>
            </a:br>
            <a:r>
              <a:rPr lang="en-US" altLang="zh-TW" sz="4900" dirty="0"/>
              <a:t>Artificial Intelligence</a:t>
            </a:r>
            <a:br>
              <a:rPr lang="en-US" altLang="zh-TW" sz="4000" dirty="0"/>
            </a:br>
            <a:r>
              <a:rPr lang="zh-TW" altLang="en-US" sz="4000" dirty="0"/>
              <a:t>人工智慧</a:t>
            </a:r>
            <a:br>
              <a:rPr lang="en-US" altLang="zh-TW" sz="4000" dirty="0"/>
            </a:br>
            <a:br>
              <a:rPr lang="en-US" altLang="zh-TW" sz="4000" dirty="0"/>
            </a:br>
            <a:r>
              <a:rPr lang="en-US" altLang="zh-TW" sz="3600" dirty="0">
                <a:ea typeface="新細明體" charset="-120"/>
              </a:rPr>
              <a:t>Dynamic Programming VS. Ant Colony </a:t>
            </a:r>
            <a:br>
              <a:rPr lang="en-US" altLang="zh-TW" sz="3600" dirty="0">
                <a:ea typeface="新細明體" charset="-120"/>
              </a:rPr>
            </a:br>
            <a:r>
              <a:rPr lang="en-US" altLang="zh-TW" sz="3600" dirty="0">
                <a:ea typeface="新細明體" charset="-120"/>
              </a:rPr>
              <a:t>Optimization  (TSP)</a:t>
            </a: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2200" b="1" dirty="0"/>
              <a:t>Computer Science and Information Engineering</a:t>
            </a:r>
            <a:br>
              <a:rPr lang="en-US" altLang="zh-TW" sz="2200" b="1" dirty="0"/>
            </a:br>
            <a:r>
              <a:rPr lang="en-US" altLang="zh-TW" sz="2200" b="1" dirty="0"/>
              <a:t>National Taipei University of Technology</a:t>
            </a:r>
            <a:br>
              <a:rPr lang="zh-TW" altLang="en-US" sz="2200" dirty="0">
                <a:ea typeface="標楷體" pitchFamily="65" charset="-120"/>
              </a:rPr>
            </a:br>
            <a:endParaRPr lang="en-US" altLang="zh-TW" sz="2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FB1695-27E1-4857-BCB9-235AF28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B5A-9F75-4500-B646-F26C0C2DEF2A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5A0EB-867E-EC5D-2160-68C04A6D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7D1B6-C250-60D3-5F9D-0780AC9A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ACO</a:t>
            </a:r>
            <a:r>
              <a:rPr lang="zh-TW" altLang="en-US" dirty="0"/>
              <a:t> </a:t>
            </a:r>
            <a:r>
              <a:rPr lang="en-US" altLang="zh-TW" dirty="0"/>
              <a:t>for Traveling Salesman Problem (TSP)</a:t>
            </a:r>
          </a:p>
          <a:p>
            <a:pPr lvl="1"/>
            <a:r>
              <a:rPr lang="en-US" altLang="zh-TW" dirty="0"/>
              <a:t>Find the shortest tour</a:t>
            </a:r>
          </a:p>
          <a:p>
            <a:pPr lvl="1"/>
            <a:r>
              <a:rPr lang="en-US" altLang="zh-TW" dirty="0"/>
              <a:t>Iterative algorithm</a:t>
            </a:r>
          </a:p>
          <a:p>
            <a:pPr lvl="2"/>
            <a:r>
              <a:rPr lang="en-US" altLang="zh-TW" dirty="0"/>
              <a:t>Simulate a number of ants moving on a graph</a:t>
            </a:r>
          </a:p>
          <a:p>
            <a:pPr lvl="2"/>
            <a:r>
              <a:rPr lang="en-US" altLang="zh-TW" dirty="0"/>
              <a:t>Allow each city to be visited once and </a:t>
            </a:r>
            <a:r>
              <a:rPr lang="en-US" altLang="zh-TW" dirty="0">
                <a:solidFill>
                  <a:srgbClr val="FF0000"/>
                </a:solidFill>
              </a:rPr>
              <a:t>only once</a:t>
            </a:r>
          </a:p>
          <a:p>
            <a:pPr lvl="3"/>
            <a:r>
              <a:rPr lang="en-US" altLang="zh-TW" dirty="0"/>
              <a:t>Stochastically among the previously </a:t>
            </a:r>
            <a:r>
              <a:rPr lang="en-US" altLang="zh-TW" dirty="0">
                <a:solidFill>
                  <a:srgbClr val="FF0000"/>
                </a:solidFill>
              </a:rPr>
              <a:t>unvisited</a:t>
            </a:r>
            <a:r>
              <a:rPr lang="en-US" altLang="zh-TW" dirty="0"/>
              <a:t> ones</a:t>
            </a:r>
          </a:p>
          <a:p>
            <a:pPr lvl="3"/>
            <a:r>
              <a:rPr lang="en-US" altLang="zh-TW" dirty="0"/>
              <a:t>Stochastic mechanism biased by the pheromone</a:t>
            </a:r>
          </a:p>
          <a:p>
            <a:pPr lvl="2"/>
            <a:r>
              <a:rPr lang="en-US" altLang="zh-TW" dirty="0"/>
              <a:t>Pheromone can be </a:t>
            </a:r>
            <a:r>
              <a:rPr lang="en-US" altLang="zh-TW" dirty="0">
                <a:solidFill>
                  <a:srgbClr val="FF0000"/>
                </a:solidFill>
              </a:rPr>
              <a:t>read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modified</a:t>
            </a:r>
            <a:r>
              <a:rPr lang="en-US" altLang="zh-TW" dirty="0"/>
              <a:t> by ants</a:t>
            </a:r>
          </a:p>
          <a:p>
            <a:pPr lvl="3"/>
            <a:r>
              <a:rPr lang="en-US" altLang="zh-TW" dirty="0"/>
              <a:t>At the end of an iteration, pheromone values are modified to bias ants in future iterations</a:t>
            </a:r>
          </a:p>
          <a:p>
            <a:pPr lvl="3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A1028E-17AF-077F-AB49-57ABB3B5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102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F9D80-C2DA-910C-16C9-B5427D5F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7346C-6EFF-7872-3593-B8B5C46B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Concept</a:t>
            </a:r>
          </a:p>
          <a:p>
            <a:pPr lvl="1"/>
            <a:r>
              <a:rPr lang="en-US" altLang="zh-TW" dirty="0"/>
              <a:t>Randomly Assign Initial Positions for Ants</a:t>
            </a:r>
          </a:p>
          <a:p>
            <a:pPr lvl="2"/>
            <a:r>
              <a:rPr lang="en-US" altLang="zh-TW" dirty="0"/>
              <a:t>Each ant is randomly assigned to a starting city as its initial position.</a:t>
            </a:r>
          </a:p>
          <a:p>
            <a:pPr lvl="1"/>
            <a:r>
              <a:rPr lang="en-US" altLang="zh-TW" dirty="0"/>
              <a:t>Sequentially Calculate Transition Probabilities</a:t>
            </a:r>
          </a:p>
          <a:p>
            <a:pPr lvl="2"/>
            <a:r>
              <a:rPr lang="en-US" altLang="zh-TW" dirty="0"/>
              <a:t>At each step, each ant calculates the transition probabilities for potential next cities and sequentially selects the next city to visit.</a:t>
            </a:r>
          </a:p>
          <a:p>
            <a:pPr lvl="1"/>
            <a:r>
              <a:rPr lang="en-US" altLang="zh-TW" dirty="0"/>
              <a:t>Complete the Tour and Calculate Path Length</a:t>
            </a:r>
          </a:p>
          <a:p>
            <a:pPr lvl="2"/>
            <a:r>
              <a:rPr lang="en-US" altLang="zh-TW" dirty="0"/>
              <a:t>After visiting all cities, the total path length for each ant’s tour is computed.</a:t>
            </a:r>
          </a:p>
          <a:p>
            <a:pPr lvl="1"/>
            <a:r>
              <a:rPr lang="en-US" altLang="zh-TW" dirty="0"/>
              <a:t>Update and Evaporate Pheromone Concentrations</a:t>
            </a:r>
          </a:p>
          <a:p>
            <a:pPr lvl="2"/>
            <a:r>
              <a:rPr lang="en-US" altLang="zh-TW" dirty="0"/>
              <a:t>After all ants complete tours, pheromone is updated on traversed paths based on their quality, while uniformly reduced on all paths through evaporation.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0B78DA-463B-BB7E-4F22-F62AE45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007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D0D30-D09A-FAA8-E86C-717F42B5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54722-3EB3-840F-4B13-3DBEDDBD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FD81D2-FEF1-AD49-5208-823CB766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93CC161-7989-AE79-CE6B-0F8A3542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00" y="1605730"/>
            <a:ext cx="5790399" cy="44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1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4007A-22EF-F2D7-8ABA-92CA8346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A5072-C963-074D-721C-33E595C1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Proper Nouns</a:t>
            </a:r>
          </a:p>
          <a:p>
            <a:pPr lvl="1"/>
            <a:r>
              <a:rPr lang="en-US" altLang="zh-TW" dirty="0"/>
              <a:t>Pheromone (</a:t>
            </a:r>
            <a:r>
              <a:rPr lang="zh-TW" altLang="en-US" dirty="0"/>
              <a:t>費洛蒙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Evaporation Mechanism (</a:t>
            </a:r>
            <a:r>
              <a:rPr lang="zh-TW" altLang="en-US" dirty="0"/>
              <a:t>揮發機制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Heuristic Information (</a:t>
            </a:r>
            <a:r>
              <a:rPr lang="zh-TW" altLang="en-US" dirty="0"/>
              <a:t>啟發訊息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Transition Probability (</a:t>
            </a:r>
            <a:r>
              <a:rPr lang="zh-TW" altLang="en-US" dirty="0"/>
              <a:t>轉換機率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05C1FD-3A2D-A289-EB0A-20186C08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61151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9709F-AAD0-2AE8-65BA-FBABC8F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E6D94C-742B-7029-CF02-80C39298A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Pheromone</a:t>
                </a:r>
              </a:p>
              <a:p>
                <a:pPr lvl="1"/>
                <a:r>
                  <a:rPr lang="en-US" altLang="zh-TW" dirty="0"/>
                  <a:t>At each iteration, the pheromone values are updated by all the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ants that have built a solution in the iteration itself. </a:t>
                </a:r>
              </a:p>
              <a:p>
                <a:pPr lvl="1"/>
                <a:r>
                  <a:rPr lang="en-US" altLang="zh-TW" dirty="0">
                    <a:solidFill>
                      <a:schemeClr val="tx1"/>
                    </a:solidFill>
                  </a:rPr>
                  <a:t>The pheromone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associated with the edge joining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evaporation rate,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number of ants,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quantity of pheromone laid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edge</m:t>
                    </m:r>
                    <m:d>
                      <m:d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by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+1)←</m:t>
                      </m:r>
                      <m:d>
                        <m:d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E6D94C-742B-7029-CF02-80C39298A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D7EE22-B507-096F-8A98-1BC80219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323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90EA5-DFCD-8DA5-0534-C097A14F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ADF3B3-2E3C-BCBF-0963-EDE932670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Pheromone</a:t>
                </a:r>
              </a:p>
              <a:p>
                <a:pPr lvl="1"/>
                <a:r>
                  <a:rPr lang="en-US" altLang="zh-TW" dirty="0"/>
                  <a:t>Q is a constant related to the quantity of trail laid by ants,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length of the tour constructed by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f>
                        <m:fPr>
                          <m:type m:val="noBar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ant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used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edge</m:t>
                          </m:r>
                          <m:d>
                            <m:dPr>
                              <m:ctrlP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its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tour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num>
                        <m:den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otherwise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                                          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ADF3B3-2E3C-BCBF-0963-EDE932670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 r="-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A777C4-6C43-08C0-A83D-41C2BE07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17542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DB9E5-6ACF-F119-56BA-C58ACD67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</a:t>
            </a:r>
            <a:r>
              <a:rPr lang="zh-TW" altLang="en-US" dirty="0"/>
              <a:t> </a:t>
            </a:r>
            <a:r>
              <a:rPr lang="en-US" altLang="zh-TW" dirty="0"/>
              <a:t>(AS)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C21ED4-B7E5-8263-C9D8-991032AD7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Heuristic Information</a:t>
                </a:r>
              </a:p>
              <a:p>
                <a:pPr lvl="1"/>
                <a:r>
                  <a:rPr lang="en-US" altLang="zh-TW" dirty="0"/>
                  <a:t>Heuristic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TW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associated with the edge joining cities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which is given by:</a:t>
                </a: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/>
                  <a:t> is the distance between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endParaRPr lang="en-US" altLang="zh-TW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C21ED4-B7E5-8263-C9D8-991032AD7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00A6EE-95C2-A5F4-51ED-4D815CD1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769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B07A6-754A-BE05-19D8-CC4BAC80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A7667D-4257-13EC-3260-2E81E403A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Transition Probability</a:t>
                </a:r>
              </a:p>
              <a:p>
                <a:pPr lvl="1"/>
                <a:r>
                  <a:rPr lang="en-US" altLang="zh-TW" dirty="0"/>
                  <a:t>An ant in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chooses the next city to visit</a:t>
                </a:r>
              </a:p>
              <a:p>
                <a:pPr lvl="1"/>
                <a:r>
                  <a:rPr lang="en-US" altLang="zh-TW" dirty="0"/>
                  <a:t>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has not been previously visited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A7667D-4257-13EC-3260-2E81E403A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636070-3801-B939-38E1-8A6495C1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5BCF584-7FB3-EF38-F868-46931728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866" y="2748145"/>
            <a:ext cx="3612357" cy="31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8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CE242-E381-9413-5148-1779C987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0C959A-766C-5196-9D56-599234AE2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Transition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is the set of feasible components; that is,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TW" dirty="0"/>
                  <a:t> is a city not yet visited by the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is in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has so far constructed the partial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TW" dirty="0"/>
                  <a:t> , the probability of going to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is given by: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 ⋅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9"/>
                                        </m:r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∈ 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9"/>
                                        </m:r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 ⋅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The parameters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/>
                  <a:t> control the relative importance of the pheromone.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</a:rPr>
                  <a:t>)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0C959A-766C-5196-9D56-599234AE2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 r="-9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7C80EA-FE21-31D9-6611-AF2C8639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65309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05030F-BAE7-6513-D01F-ABDD83A4E2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05030F-BAE7-6513-D01F-ABDD83A4E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3BD79B-DCF3-DE49-AA28-A71EC0B6F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lvl="1"/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value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pheromone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bound</a:t>
                </a:r>
              </a:p>
              <a:p>
                <a:pPr lvl="1"/>
                <a:r>
                  <a:rPr lang="en-US" altLang="zh-TW" dirty="0"/>
                  <a:t>Only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best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updates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pheromone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trails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TW" dirty="0"/>
                  <a:t> are respectively the upper and lower bounds imposed on the pheromone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zh-TW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 err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bSup>
                              <m:sSubSup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𝑏𝑒𝑠𝑡</m:t>
                                </m:r>
                              </m:sup>
                            </m:sSubSup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The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is defined as: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3BD79B-DCF3-DE49-AA28-A71EC0B6F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C8808D-C58C-E7A3-EF87-0394DB45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02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B6B6D-052F-AFFE-B972-31DEFFE5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234CD-E1F2-688E-0D7E-945A2310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Exhaustive Algorithm (Brute-force algorithm)</a:t>
            </a:r>
          </a:p>
          <a:p>
            <a:pPr lvl="1"/>
            <a:r>
              <a:rPr lang="en-US" altLang="zh-TW" dirty="0"/>
              <a:t>Enumerates </a:t>
            </a:r>
            <a:r>
              <a:rPr lang="en-US" altLang="zh-TW" dirty="0">
                <a:solidFill>
                  <a:srgbClr val="FF0000"/>
                </a:solidFill>
              </a:rPr>
              <a:t>all possible solutions</a:t>
            </a:r>
            <a:r>
              <a:rPr lang="en-US" altLang="zh-TW" dirty="0"/>
              <a:t> to a problem</a:t>
            </a:r>
          </a:p>
          <a:p>
            <a:pPr lvl="1"/>
            <a:r>
              <a:rPr lang="en-US" altLang="zh-TW" dirty="0"/>
              <a:t>Find the global optimal solution by exploring all potential options</a:t>
            </a:r>
          </a:p>
          <a:p>
            <a:pPr lvl="2"/>
            <a:r>
              <a:rPr lang="en-US" altLang="zh-TW" dirty="0"/>
              <a:t>e.g., Dynamic Programming (DP), Depth First Search (DFS), etc.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Heuristic Algorithm</a:t>
            </a:r>
          </a:p>
          <a:p>
            <a:pPr lvl="1"/>
            <a:r>
              <a:rPr lang="en-US" altLang="zh-TW" dirty="0"/>
              <a:t>Problem-solving method to produce approximate solutions</a:t>
            </a:r>
          </a:p>
          <a:p>
            <a:pPr lvl="2"/>
            <a:r>
              <a:rPr lang="en-US" altLang="zh-TW" dirty="0"/>
              <a:t>Select the best solution within an acceptable time and cost</a:t>
            </a:r>
          </a:p>
          <a:p>
            <a:pPr lvl="2"/>
            <a:r>
              <a:rPr lang="en-US" altLang="zh-TW" dirty="0"/>
              <a:t>Obtain a certain trade-off in </a:t>
            </a:r>
            <a:r>
              <a:rPr lang="en-US" altLang="zh-TW" dirty="0">
                <a:solidFill>
                  <a:srgbClr val="FF0000"/>
                </a:solidFill>
              </a:rPr>
              <a:t>complexity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quality of resolution</a:t>
            </a:r>
          </a:p>
          <a:p>
            <a:pPr lvl="1"/>
            <a:r>
              <a:rPr lang="en-US" altLang="zh-TW" dirty="0"/>
              <a:t>Most are based on an imitation of natural algorithms</a:t>
            </a:r>
          </a:p>
          <a:p>
            <a:pPr lvl="2"/>
            <a:r>
              <a:rPr lang="en-US" altLang="zh-TW" dirty="0"/>
              <a:t>e.g., Ant Colony Algorithm (ACO), Genetic Algorithm (GA), etc.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D3E9DB-6B7C-888B-33E2-01944D3E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19260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7D9CFD8-4A00-2D28-9460-A0C0C16F1D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7D9CFD8-4A00-2D28-9460-A0C0C16F1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114BFA-7194-01A6-77E2-19018DF25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𝑏𝑒𝑠𝑡</m:t>
                        </m:r>
                      </m:sup>
                    </m:sSubSup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𝑏𝑒𝑠𝑡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belongs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to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best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tour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TW" dirty="0"/>
                  <a:t> is the length of the tour of the best ant.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TW" b="1" dirty="0"/>
                  <a:t> </a:t>
                </a:r>
                <a:r>
                  <a:rPr lang="en-US" altLang="zh-TW" dirty="0"/>
                  <a:t>may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solidFill>
                      <a:srgbClr val="FF0000"/>
                    </a:solidFill>
                  </a:rPr>
                  <a:t>iteration-best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best-so-far</a:t>
                </a:r>
                <a:r>
                  <a:rPr lang="en-US" altLang="zh-TW" i="1" dirty="0"/>
                  <a:t> </a:t>
                </a:r>
                <a:r>
                  <a:rPr lang="en-US" altLang="zh-TW" dirty="0"/>
                  <a:t>or a combination of both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dirty="0"/>
                  <a:t> is the best tour found in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current iteration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TW" dirty="0"/>
                  <a:t> is the best solution found since the start of the algorithm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114BFA-7194-01A6-77E2-19018DF25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0FD527-963B-3500-B769-D133E1FC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4067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5123D-07E8-42E2-8175-34688DFB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Variants: ACS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A5912C-F955-476D-1307-44AAC6A51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Ant Colony System (ACS)</a:t>
                </a:r>
              </a:p>
              <a:p>
                <a:pPr lvl="1"/>
                <a:r>
                  <a:rPr lang="en-US" altLang="zh-TW" dirty="0"/>
                  <a:t>Local pheromone update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Performed by all the ants after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each construction step</a:t>
                </a:r>
              </a:p>
              <a:p>
                <a:pPr lvl="2"/>
                <a:r>
                  <a:rPr lang="en-US" altLang="zh-TW" dirty="0"/>
                  <a:t>Each ant applies it only to the last edge traversed</a:t>
                </a:r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(1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TW" dirty="0"/>
                  <a:t>)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0, 1]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the pheromone decay coefficient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is the initial value of the pheromone</a:t>
                </a:r>
              </a:p>
              <a:p>
                <a:pPr lvl="2"/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A5912C-F955-476D-1307-44AAC6A51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2694FB-CB53-ED6B-4ACA-0A23EB6C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5417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08F5A-398B-6E4C-E20D-F19E8AF7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Variants: ACS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1BCE2F-AACF-F563-795A-11564263A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Ant Colony System (ACS)</a:t>
                </a:r>
              </a:p>
              <a:p>
                <a:pPr lvl="1"/>
                <a:r>
                  <a:rPr lang="en-US" altLang="zh-TW" dirty="0"/>
                  <a:t>Offline pheromone update</a:t>
                </a:r>
              </a:p>
              <a:p>
                <a:pPr lvl="2"/>
                <a:r>
                  <a:rPr lang="en-US" altLang="zh-TW" dirty="0"/>
                  <a:t>Similarly 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 is applied at the end of iteration by only one ant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𝑏𝑒𝑠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/>
                  <a:t> can be either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dirty="0"/>
                  <a:t> 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+1)←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belongs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best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tour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 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68580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>
                    <a:latin typeface="+mj-lt"/>
                  </a:rPr>
                  <a:t>Pseudorandom Proportional rule</a:t>
                </a:r>
              </a:p>
              <a:p>
                <a:pPr lvl="2"/>
                <a:r>
                  <a:rPr lang="en-US" altLang="zh-TW" dirty="0">
                    <a:latin typeface="+mj-lt"/>
                  </a:rPr>
                  <a:t>	</a:t>
                </a:r>
                <a:r>
                  <a:rPr lang="en-US" altLang="zh-TW" dirty="0"/>
                  <a:t>The probability for an ant to move from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to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depends on a random variable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TW" dirty="0"/>
                  <a:t> uniformly distributed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, otherwise original Equation is used</a:t>
                </a:r>
                <a:endParaRPr lang="en-US" altLang="zh-TW" dirty="0">
                  <a:latin typeface="+mj-lt"/>
                </a:endParaRPr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1BCE2F-AACF-F563-795A-11564263A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0828B-7734-AFA8-6219-BC5EFC36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2546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0B446-3335-B467-EA33-621D7997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Travelling Salesman Problem (TSP)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03B8E-C8FC-47B4-087A-18FEBE86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FC13FB-E0F0-07CB-3440-D3DB9FC1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6942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F3383-2861-D51B-943A-853D2AA7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C1B50-60C2-ED24-7953-AFAC684E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DP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en-US" altLang="zh-TW" dirty="0"/>
              <a:t>TSP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en-US" altLang="zh-TW" dirty="0"/>
              <a:t>Alpha beta Q</a:t>
            </a:r>
            <a:r>
              <a:rPr lang="zh-TW" altLang="en-US" dirty="0"/>
              <a:t> 有什麼方法可以找到最佳化</a:t>
            </a:r>
            <a:endParaRPr lang="en-US" altLang="zh-TW" dirty="0"/>
          </a:p>
          <a:p>
            <a:r>
              <a:rPr lang="en-US" altLang="zh-TW" dirty="0"/>
              <a:t>Conclude for the optimization route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是否有辦法達到最佳化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Stagnation behavior</a:t>
            </a:r>
            <a:r>
              <a:rPr lang="zh-TW" altLang="en-US" dirty="0"/>
              <a:t> </a:t>
            </a:r>
            <a:r>
              <a:rPr lang="en-US" altLang="zh-TW" dirty="0"/>
              <a:t>(End Criteria)</a:t>
            </a:r>
          </a:p>
          <a:p>
            <a:r>
              <a:rPr lang="zh-TW" altLang="en-US" dirty="0"/>
              <a:t>二種哪一種效果比較好</a:t>
            </a:r>
            <a:r>
              <a:rPr lang="en-US" altLang="zh-TW" dirty="0"/>
              <a:t>?</a:t>
            </a:r>
            <a:r>
              <a:rPr lang="zh-TW" altLang="en-US" dirty="0"/>
              <a:t>在</a:t>
            </a:r>
            <a:r>
              <a:rPr lang="en-US" altLang="zh-TW" dirty="0"/>
              <a:t>city</a:t>
            </a:r>
            <a:r>
              <a:rPr lang="zh-TW" altLang="en-US" dirty="0"/>
              <a:t>數量等於多少時會黃金交叉</a:t>
            </a:r>
            <a:endParaRPr lang="en-US" altLang="zh-TW" dirty="0"/>
          </a:p>
          <a:p>
            <a:r>
              <a:rPr lang="zh-TW" altLang="en-US" dirty="0"/>
              <a:t>為什麼不要從同</a:t>
            </a:r>
            <a:r>
              <a:rPr lang="en-US" altLang="zh-TW" dirty="0"/>
              <a:t>city</a:t>
            </a:r>
            <a:r>
              <a:rPr lang="zh-TW" altLang="en-US" dirty="0"/>
              <a:t>走就好了或者剛剛好分到各個</a:t>
            </a:r>
            <a:r>
              <a:rPr lang="en-US" altLang="zh-TW" dirty="0"/>
              <a:t>city</a:t>
            </a:r>
          </a:p>
          <a:p>
            <a:r>
              <a:rPr lang="zh-TW" altLang="en-US" dirty="0"/>
              <a:t>為什麼會需要揮發機制</a:t>
            </a:r>
            <a:r>
              <a:rPr lang="en-US" altLang="zh-TW" dirty="0"/>
              <a:t>?</a:t>
            </a:r>
            <a:r>
              <a:rPr lang="zh-TW" altLang="en-US" dirty="0"/>
              <a:t>沒有會有什麼問題</a:t>
            </a:r>
            <a:endParaRPr lang="en-US" altLang="zh-TW" dirty="0"/>
          </a:p>
          <a:p>
            <a:r>
              <a:rPr lang="en-US" altLang="zh-TW" dirty="0"/>
              <a:t>Pheromone Concentration</a:t>
            </a:r>
            <a:r>
              <a:rPr lang="zh-TW" altLang="en-US" dirty="0"/>
              <a:t> 意思</a:t>
            </a:r>
            <a:endParaRPr lang="en-US" altLang="zh-TW" dirty="0"/>
          </a:p>
          <a:p>
            <a:r>
              <a:rPr lang="zh-TW" altLang="en-US" dirty="0"/>
              <a:t>前面說到的</a:t>
            </a:r>
            <a:r>
              <a:rPr lang="en-US" altLang="zh-TW" dirty="0"/>
              <a:t>Iterative</a:t>
            </a:r>
            <a:r>
              <a:rPr lang="zh-TW" altLang="en-US" dirty="0"/>
              <a:t>可以用遞迴嗎</a:t>
            </a:r>
            <a:r>
              <a:rPr lang="en-US" altLang="zh-TW" dirty="0"/>
              <a:t>?</a:t>
            </a:r>
            <a:r>
              <a:rPr lang="zh-TW" altLang="en-US" dirty="0"/>
              <a:t> 為什麼是 </a:t>
            </a:r>
            <a:r>
              <a:rPr lang="en-US" altLang="zh-TW" dirty="0"/>
              <a:t>Iterative</a:t>
            </a:r>
          </a:p>
          <a:p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PPT</a:t>
            </a:r>
            <a:r>
              <a:rPr lang="zh-TW" altLang="en-US" dirty="0"/>
              <a:t> 完成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196B84-32F5-006C-0AA1-2200118E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969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7C6AB-0DCB-BE56-8C3D-E342416B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Programming (DP)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EB33C-CFA4-A626-59E4-827D565B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823143-683F-21BC-0461-63AEA91D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653C2D8-7293-0E9F-D7F2-B65929EE587B}"/>
              </a:ext>
            </a:extLst>
          </p:cNvPr>
          <p:cNvSpPr txBox="1">
            <a:spLocks/>
          </p:cNvSpPr>
          <p:nvPr/>
        </p:nvSpPr>
        <p:spPr bwMode="auto">
          <a:xfrm>
            <a:off x="395288" y="1226534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25000"/>
                </a:schemeClr>
              </a:buClr>
              <a:buSzPct val="70000"/>
              <a:buFont typeface="Wingdings" panose="05000000000000000000" pitchFamily="2" charset="2"/>
              <a:buChar char="m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25000"/>
                </a:schemeClr>
              </a:buClr>
              <a:buSzPct val="7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Mathematical optimization approaches</a:t>
            </a:r>
          </a:p>
          <a:p>
            <a:pPr lvl="1"/>
            <a:r>
              <a:rPr lang="en-US" altLang="zh-TW" kern="0" dirty="0"/>
              <a:t>Optimization method based on the principle of optimality</a:t>
            </a:r>
          </a:p>
          <a:p>
            <a:pPr lvl="1"/>
            <a:r>
              <a:rPr lang="en-US" altLang="zh-TW" kern="0" dirty="0"/>
              <a:t>Breaking down a complex problem into smaller sub-problems</a:t>
            </a:r>
          </a:p>
          <a:p>
            <a:pPr lvl="1"/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768492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6CD40-C96A-B544-71EF-1F7CB32E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EAC8AB-14AC-EA20-E0A4-105EA78D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45BFD9-46F3-C268-85EE-DF4D0972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574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5E4D0-4489-478F-9050-E2A7045B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Colony Algorithm (ACO)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EA792-F95D-42E9-AC7F-4D64B6A9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Ant colony optimization (ACO) takes inspiration from the </a:t>
            </a:r>
            <a:r>
              <a:rPr lang="en-US" altLang="zh-TW" dirty="0">
                <a:solidFill>
                  <a:srgbClr val="FF0000"/>
                </a:solidFill>
              </a:rPr>
              <a:t>foraging behavior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覓食行為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of some ant species. </a:t>
            </a:r>
          </a:p>
          <a:p>
            <a:endParaRPr lang="en-US" altLang="zh-TW" dirty="0"/>
          </a:p>
          <a:p>
            <a:r>
              <a:rPr lang="en-US" altLang="zh-TW" dirty="0"/>
              <a:t>These ants deposit </a:t>
            </a:r>
            <a:r>
              <a:rPr lang="en-US" altLang="zh-TW" dirty="0">
                <a:solidFill>
                  <a:srgbClr val="FF0000"/>
                </a:solidFill>
              </a:rPr>
              <a:t>pheromone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費洛蒙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on the ground in order to mark some favorable path that should be followed by other members of the colony.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2BDE8B-81E7-4D1E-A246-C51E90D8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724686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0B95E-1BB7-462A-ABB7-547B633D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Inspiration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15B4F7-D67D-4C4F-8F76-CB740816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Stigmergy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Stigmergy</a:t>
            </a:r>
            <a:r>
              <a:rPr lang="en-US" altLang="zh-TW" dirty="0"/>
              <a:t> is an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indirect</a:t>
            </a:r>
            <a:r>
              <a:rPr lang="en-US" altLang="zh-TW" dirty="0">
                <a:solidFill>
                  <a:srgbClr val="FF0000"/>
                </a:solidFill>
              </a:rPr>
              <a:t>, non-symbolic</a:t>
            </a:r>
            <a:r>
              <a:rPr lang="en-US" altLang="zh-TW" dirty="0"/>
              <a:t> form of communication mediated by the environment </a:t>
            </a:r>
          </a:p>
          <a:p>
            <a:pPr lvl="1"/>
            <a:r>
              <a:rPr lang="en-US" altLang="zh-TW" dirty="0" err="1"/>
              <a:t>Stigmergic</a:t>
            </a:r>
            <a:r>
              <a:rPr lang="en-US" altLang="zh-TW" dirty="0"/>
              <a:t> information is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local</a:t>
            </a:r>
            <a:r>
              <a:rPr lang="en-US" altLang="zh-TW" dirty="0"/>
              <a:t>: it can only be accessed by those insects that visit the locus in which it was released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BE5FBB-B554-4D2D-8259-FBBE1C69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613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5BC4E-FBD3-9A2C-1849-123FD6CC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Bridge Experiment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6353A9-0D48-6B78-C293-40C491E5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Branches have equal lengths</a:t>
            </a:r>
          </a:p>
          <a:p>
            <a:pPr lvl="1"/>
            <a:r>
              <a:rPr lang="en-US" altLang="zh-TW" dirty="0"/>
              <a:t>Each ant randomly chooses one of the two bridges</a:t>
            </a:r>
          </a:p>
          <a:p>
            <a:pPr lvl="2"/>
            <a:r>
              <a:rPr lang="en-US" altLang="zh-TW" dirty="0"/>
              <a:t>Ants start to explore the surrounding of the nest </a:t>
            </a:r>
          </a:p>
          <a:p>
            <a:pPr lvl="2"/>
            <a:r>
              <a:rPr lang="en-US" altLang="zh-TW" dirty="0"/>
              <a:t>Ants deposit pheromones along their path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marL="6858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One of the two bridges presents a higher concentration of pheromone than the other, therefore, attracts more ants</a:t>
            </a:r>
          </a:p>
          <a:p>
            <a:pPr lvl="1"/>
            <a:r>
              <a:rPr lang="en-US" altLang="zh-TW" dirty="0"/>
              <a:t>After some time the whole colony converges toward the use of the same bridge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6BEC94-3B7F-BD2C-7CAD-8C843D17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FDFB85-F85C-2716-E145-EC8C93E2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819400"/>
            <a:ext cx="3819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4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52727-2A78-4413-C83A-5059195F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Bridge 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C2DDD-58AA-F6B5-8C72-778E60C4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Branches have different lengths</a:t>
            </a:r>
          </a:p>
          <a:p>
            <a:pPr lvl="1"/>
            <a:r>
              <a:rPr lang="en-US" altLang="zh-TW" dirty="0"/>
              <a:t>The short bridge are the first to reach the nest</a:t>
            </a:r>
          </a:p>
          <a:p>
            <a:pPr lvl="1"/>
            <a:r>
              <a:rPr lang="en-US" altLang="zh-TW" dirty="0"/>
              <a:t>Pheromone earlier than the long one and this fact </a:t>
            </a:r>
            <a:r>
              <a:rPr lang="en-US" altLang="zh-TW" dirty="0">
                <a:solidFill>
                  <a:srgbClr val="FF0000"/>
                </a:solidFill>
              </a:rPr>
              <a:t>increases the probability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Further ants select the short one instead of the long one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9D9E65-9BCE-A58F-F644-350DC25A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8C1F01-0598-DC94-FDD9-12EED6687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704458"/>
            <a:ext cx="38195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17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C127F-D4EB-C6CC-48D7-BD064925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Colony Optimization</a:t>
            </a:r>
            <a:r>
              <a:rPr lang="zh-TW" altLang="en-US" dirty="0"/>
              <a:t> </a:t>
            </a:r>
            <a:r>
              <a:rPr lang="en-US" altLang="zh-TW" dirty="0"/>
              <a:t>Algorithms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D9F10-B8F2-ABD1-8853-51219E6CA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Several ACO algorithms have been proposed in the literature.</a:t>
                </a:r>
              </a:p>
              <a:p>
                <a:pPr lvl="1"/>
                <a:r>
                  <a:rPr lang="en-US" altLang="zh-TW" dirty="0"/>
                  <a:t>e.g., Ants, Hyper-Cube AS, Rank-Based AS, etc.</a:t>
                </a:r>
              </a:p>
              <a:p>
                <a:r>
                  <a:rPr lang="en-US" altLang="zh-TW" dirty="0"/>
                  <a:t>Main ACO Algorithms</a:t>
                </a:r>
              </a:p>
              <a:p>
                <a:pPr lvl="1"/>
                <a:r>
                  <a:rPr lang="en-US" altLang="zh-TW" dirty="0"/>
                  <a:t>Ant System (AS)</a:t>
                </a:r>
              </a:p>
              <a:p>
                <a:pPr lvl="1"/>
                <a:r>
                  <a:rPr lang="en-US" altLang="zh-TW" dirty="0"/>
                  <a:t>Variants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en-US" altLang="zh-TW" dirty="0"/>
                  <a:t> Ant System 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lvl="2"/>
                <a:r>
                  <a:rPr lang="en-US" altLang="zh-TW" dirty="0"/>
                  <a:t>Ant Colony System (ACS)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D9F10-B8F2-ABD1-8853-51219E6CA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3CF61-6A08-82CB-6BA0-0032EF5F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6397005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wrap="none" lIns="0" tIns="0" rIns="0" bIns="0" rtlCol="0" anchor="ctr">
        <a:spAutoFit/>
      </a:bodyPr>
      <a:lstStyle>
        <a:defPPr algn="l">
          <a:defRPr kumimoji="1" b="1" dirty="0" smtClean="0"/>
        </a:defPPr>
      </a:lstStyle>
    </a:spDef>
    <a:lnDef>
      <a:spPr>
        <a:ln w="158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41858</TotalTime>
  <Words>1314</Words>
  <Application>Microsoft Office PowerPoint</Application>
  <PresentationFormat>如螢幕大小 (4:3)</PresentationFormat>
  <Paragraphs>196</Paragraphs>
  <Slides>24</Slides>
  <Notes>1</Notes>
  <HiddenSlides>4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標楷體</vt:lpstr>
      <vt:lpstr>Calibri</vt:lpstr>
      <vt:lpstr>Cambria Math</vt:lpstr>
      <vt:lpstr>Times New Roman</vt:lpstr>
      <vt:lpstr>Wingdings</vt:lpstr>
      <vt:lpstr>預設簡報設計</vt:lpstr>
      <vt:lpstr> Artificial Intelligence 人工智慧  Dynamic Programming VS. Ant Colony  Optimization  (TSP)   Computer Science and Information Engineering National Taipei University of Technology </vt:lpstr>
      <vt:lpstr>Algorithm</vt:lpstr>
      <vt:lpstr>Dynamic Programming (DP)</vt:lpstr>
      <vt:lpstr>PowerPoint 簡報</vt:lpstr>
      <vt:lpstr>Ant Colony Algorithm (ACO)</vt:lpstr>
      <vt:lpstr>Biological Inspiration</vt:lpstr>
      <vt:lpstr>Double Bridge Experiment</vt:lpstr>
      <vt:lpstr>Double Bridge Experiment</vt:lpstr>
      <vt:lpstr>Ant Colony Optimization Algorithms</vt:lpstr>
      <vt:lpstr>Ant System (AS)</vt:lpstr>
      <vt:lpstr>Ant System(AS)</vt:lpstr>
      <vt:lpstr>Ant System (AS)</vt:lpstr>
      <vt:lpstr>Ant System (AS)</vt:lpstr>
      <vt:lpstr>Ant System (AS)</vt:lpstr>
      <vt:lpstr>Ant System (AS)</vt:lpstr>
      <vt:lpstr>Ant System (AS)</vt:lpstr>
      <vt:lpstr>Ant System (AS)</vt:lpstr>
      <vt:lpstr>Ant System (AS)</vt:lpstr>
      <vt:lpstr>Variants: MMAS</vt:lpstr>
      <vt:lpstr>Variants: MMAS</vt:lpstr>
      <vt:lpstr>Variants: ACS</vt:lpstr>
      <vt:lpstr>Variants: ACS</vt:lpstr>
      <vt:lpstr>Travelling Salesman Problem (TSP)</vt:lpstr>
      <vt:lpstr>補充內容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行動裝置應用＿教學課程簡報</dc:title>
  <dc:creator>ASUS</dc:creator>
  <cp:lastModifiedBy>宏傑 楊</cp:lastModifiedBy>
  <cp:revision>2135</cp:revision>
  <cp:lastPrinted>2020-10-07T05:05:43Z</cp:lastPrinted>
  <dcterms:created xsi:type="dcterms:W3CDTF">2013-08-14T11:31:42Z</dcterms:created>
  <dcterms:modified xsi:type="dcterms:W3CDTF">2025-01-22T08:10:15Z</dcterms:modified>
</cp:coreProperties>
</file>