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325" r:id="rId2"/>
    <p:sldId id="731" r:id="rId3"/>
    <p:sldId id="732" r:id="rId4"/>
    <p:sldId id="740" r:id="rId5"/>
    <p:sldId id="743" r:id="rId6"/>
    <p:sldId id="744" r:id="rId7"/>
    <p:sldId id="742" r:id="rId8"/>
    <p:sldId id="741" r:id="rId9"/>
    <p:sldId id="734" r:id="rId10"/>
    <p:sldId id="733" r:id="rId11"/>
    <p:sldId id="737" r:id="rId12"/>
    <p:sldId id="745" r:id="rId13"/>
    <p:sldId id="746" r:id="rId14"/>
    <p:sldId id="673" r:id="rId15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8D4C0-ED1F-4555-BBF0-AC30F242B945}" v="28" dt="2025-03-04T09:04:59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8" autoAdjust="0"/>
    <p:restoredTop sz="95332" autoAdjust="0"/>
  </p:normalViewPr>
  <p:slideViewPr>
    <p:cSldViewPr snapToGrid="0">
      <p:cViewPr varScale="1">
        <p:scale>
          <a:sx n="155" d="100"/>
          <a:sy n="155" d="100"/>
        </p:scale>
        <p:origin x="2052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F788D4C0-ED1F-4555-BBF0-AC30F242B945}"/>
    <pc:docChg chg="undo redo custSel addSld delSld modSld sldOrd">
      <pc:chgData name="宏傑 楊" userId="ee57404c450d34c3" providerId="LiveId" clId="{F788D4C0-ED1F-4555-BBF0-AC30F242B945}" dt="2025-03-04T09:05:11.961" v="1592" actId="478"/>
      <pc:docMkLst>
        <pc:docMk/>
      </pc:docMkLst>
      <pc:sldChg chg="modSp add mod modShow">
        <pc:chgData name="宏傑 楊" userId="ee57404c450d34c3" providerId="LiveId" clId="{F788D4C0-ED1F-4555-BBF0-AC30F242B945}" dt="2025-02-18T08:56:18.162" v="950" actId="729"/>
        <pc:sldMkLst>
          <pc:docMk/>
          <pc:sldMk cId="2899765048" sldId="673"/>
        </pc:sldMkLst>
        <pc:spChg chg="mod">
          <ac:chgData name="宏傑 楊" userId="ee57404c450d34c3" providerId="LiveId" clId="{F788D4C0-ED1F-4555-BBF0-AC30F242B945}" dt="2025-02-18T08:55:36.577" v="941"/>
          <ac:spMkLst>
            <pc:docMk/>
            <pc:sldMk cId="2899765048" sldId="673"/>
            <ac:spMk id="2" creationId="{6D19E936-0557-1469-30F5-A4B5EF748666}"/>
          </ac:spMkLst>
        </pc:spChg>
        <pc:spChg chg="mod">
          <ac:chgData name="宏傑 楊" userId="ee57404c450d34c3" providerId="LiveId" clId="{F788D4C0-ED1F-4555-BBF0-AC30F242B945}" dt="2025-02-18T08:56:07.492" v="949" actId="207"/>
          <ac:spMkLst>
            <pc:docMk/>
            <pc:sldMk cId="2899765048" sldId="673"/>
            <ac:spMk id="8" creationId="{81B7E9C7-C3CC-21AC-DBF5-3BEFF2CE76E4}"/>
          </ac:spMkLst>
        </pc:spChg>
        <pc:picChg chg="mod">
          <ac:chgData name="宏傑 楊" userId="ee57404c450d34c3" providerId="LiveId" clId="{F788D4C0-ED1F-4555-BBF0-AC30F242B945}" dt="2025-02-18T08:56:02.012" v="948" actId="1076"/>
          <ac:picMkLst>
            <pc:docMk/>
            <pc:sldMk cId="2899765048" sldId="673"/>
            <ac:picMk id="11" creationId="{A2586A7D-49D5-1E9C-C295-903BAD08504D}"/>
          </ac:picMkLst>
        </pc:picChg>
      </pc:sldChg>
      <pc:sldChg chg="addSp delSp modSp mod">
        <pc:chgData name="宏傑 楊" userId="ee57404c450d34c3" providerId="LiveId" clId="{F788D4C0-ED1F-4555-BBF0-AC30F242B945}" dt="2025-02-18T08:49:33.022" v="823" actId="20577"/>
        <pc:sldMkLst>
          <pc:docMk/>
          <pc:sldMk cId="2905167064" sldId="733"/>
        </pc:sldMkLst>
        <pc:spChg chg="mod">
          <ac:chgData name="宏傑 楊" userId="ee57404c450d34c3" providerId="LiveId" clId="{F788D4C0-ED1F-4555-BBF0-AC30F242B945}" dt="2025-02-18T08:49:33.022" v="823" actId="20577"/>
          <ac:spMkLst>
            <pc:docMk/>
            <pc:sldMk cId="2905167064" sldId="733"/>
            <ac:spMk id="3" creationId="{D956ADEA-F96D-5B52-6FAD-A44CAAF1F784}"/>
          </ac:spMkLst>
        </pc:spChg>
      </pc:sldChg>
      <pc:sldChg chg="modSp mod">
        <pc:chgData name="宏傑 楊" userId="ee57404c450d34c3" providerId="LiveId" clId="{F788D4C0-ED1F-4555-BBF0-AC30F242B945}" dt="2025-03-03T01:20:15.332" v="1388" actId="20577"/>
        <pc:sldMkLst>
          <pc:docMk/>
          <pc:sldMk cId="4280444802" sldId="734"/>
        </pc:sldMkLst>
        <pc:spChg chg="mod">
          <ac:chgData name="宏傑 楊" userId="ee57404c450d34c3" providerId="LiveId" clId="{F788D4C0-ED1F-4555-BBF0-AC30F242B945}" dt="2025-03-03T01:20:15.332" v="1388" actId="20577"/>
          <ac:spMkLst>
            <pc:docMk/>
            <pc:sldMk cId="4280444802" sldId="734"/>
            <ac:spMk id="8" creationId="{6BFEAE61-998E-CAD8-69FE-BE7A476206A9}"/>
          </ac:spMkLst>
        </pc:spChg>
      </pc:sldChg>
      <pc:sldChg chg="addSp delSp modSp new del mod">
        <pc:chgData name="宏傑 楊" userId="ee57404c450d34c3" providerId="LiveId" clId="{F788D4C0-ED1F-4555-BBF0-AC30F242B945}" dt="2025-02-18T08:25:02.525" v="38" actId="47"/>
        <pc:sldMkLst>
          <pc:docMk/>
          <pc:sldMk cId="775279745" sldId="735"/>
        </pc:sldMkLst>
      </pc:sldChg>
      <pc:sldChg chg="new del">
        <pc:chgData name="宏傑 楊" userId="ee57404c450d34c3" providerId="LiveId" clId="{F788D4C0-ED1F-4555-BBF0-AC30F242B945}" dt="2025-02-18T08:26:52.303" v="203" actId="47"/>
        <pc:sldMkLst>
          <pc:docMk/>
          <pc:sldMk cId="3337248355" sldId="736"/>
        </pc:sldMkLst>
      </pc:sldChg>
      <pc:sldChg chg="addSp modSp add mod">
        <pc:chgData name="宏傑 楊" userId="ee57404c450d34c3" providerId="LiveId" clId="{F788D4C0-ED1F-4555-BBF0-AC30F242B945}" dt="2025-02-25T05:06:30.750" v="960" actId="1076"/>
        <pc:sldMkLst>
          <pc:docMk/>
          <pc:sldMk cId="407307563" sldId="737"/>
        </pc:sldMkLst>
        <pc:spChg chg="mod">
          <ac:chgData name="宏傑 楊" userId="ee57404c450d34c3" providerId="LiveId" clId="{F788D4C0-ED1F-4555-BBF0-AC30F242B945}" dt="2025-02-18T08:54:09.922" v="935" actId="20577"/>
          <ac:spMkLst>
            <pc:docMk/>
            <pc:sldMk cId="407307563" sldId="737"/>
            <ac:spMk id="3" creationId="{A2636C1C-8054-7B01-A27C-A3DC8099FFC3}"/>
          </ac:spMkLst>
        </pc:spChg>
        <pc:spChg chg="add mod">
          <ac:chgData name="宏傑 楊" userId="ee57404c450d34c3" providerId="LiveId" clId="{F788D4C0-ED1F-4555-BBF0-AC30F242B945}" dt="2025-02-25T05:06:23.344" v="958" actId="1076"/>
          <ac:spMkLst>
            <pc:docMk/>
            <pc:sldMk cId="407307563" sldId="737"/>
            <ac:spMk id="5" creationId="{9B43D342-C6C0-CC0E-2596-127B2B789AB1}"/>
          </ac:spMkLst>
        </pc:spChg>
        <pc:spChg chg="add mod">
          <ac:chgData name="宏傑 楊" userId="ee57404c450d34c3" providerId="LiveId" clId="{F788D4C0-ED1F-4555-BBF0-AC30F242B945}" dt="2025-02-25T05:06:30.750" v="960" actId="1076"/>
          <ac:spMkLst>
            <pc:docMk/>
            <pc:sldMk cId="407307563" sldId="737"/>
            <ac:spMk id="6" creationId="{7BAD20E6-0039-251A-2DF0-07ABBF129052}"/>
          </ac:spMkLst>
        </pc:spChg>
        <pc:spChg chg="mod">
          <ac:chgData name="宏傑 楊" userId="ee57404c450d34c3" providerId="LiveId" clId="{F788D4C0-ED1F-4555-BBF0-AC30F242B945}" dt="2025-02-18T08:54:46.722" v="936" actId="1076"/>
          <ac:spMkLst>
            <pc:docMk/>
            <pc:sldMk cId="407307563" sldId="737"/>
            <ac:spMk id="10" creationId="{428D2169-623F-BB26-05C8-C00AF827EF4D}"/>
          </ac:spMkLst>
        </pc:spChg>
        <pc:spChg chg="mod">
          <ac:chgData name="宏傑 楊" userId="ee57404c450d34c3" providerId="LiveId" clId="{F788D4C0-ED1F-4555-BBF0-AC30F242B945}" dt="2025-02-18T08:54:46.722" v="936" actId="1076"/>
          <ac:spMkLst>
            <pc:docMk/>
            <pc:sldMk cId="407307563" sldId="737"/>
            <ac:spMk id="11" creationId="{CD5BDA8C-D49F-824E-AA9E-C66FDC974DF5}"/>
          </ac:spMkLst>
        </pc:spChg>
        <pc:picChg chg="mod">
          <ac:chgData name="宏傑 楊" userId="ee57404c450d34c3" providerId="LiveId" clId="{F788D4C0-ED1F-4555-BBF0-AC30F242B945}" dt="2025-02-25T05:06:14.534" v="955" actId="1076"/>
          <ac:picMkLst>
            <pc:docMk/>
            <pc:sldMk cId="407307563" sldId="737"/>
            <ac:picMk id="7" creationId="{BA8F924C-0F03-AA52-0573-8D4D45A7561F}"/>
          </ac:picMkLst>
        </pc:picChg>
        <pc:picChg chg="mod">
          <ac:chgData name="宏傑 楊" userId="ee57404c450d34c3" providerId="LiveId" clId="{F788D4C0-ED1F-4555-BBF0-AC30F242B945}" dt="2025-02-18T08:54:46.722" v="936" actId="1076"/>
          <ac:picMkLst>
            <pc:docMk/>
            <pc:sldMk cId="407307563" sldId="737"/>
            <ac:picMk id="9" creationId="{D4B240B6-9053-B30D-C945-6B73A58867DA}"/>
          </ac:picMkLst>
        </pc:picChg>
      </pc:sldChg>
      <pc:sldChg chg="modSp new del mod">
        <pc:chgData name="宏傑 楊" userId="ee57404c450d34c3" providerId="LiveId" clId="{F788D4C0-ED1F-4555-BBF0-AC30F242B945}" dt="2025-02-18T08:55:12.543" v="939" actId="47"/>
        <pc:sldMkLst>
          <pc:docMk/>
          <pc:sldMk cId="650319768" sldId="738"/>
        </pc:sldMkLst>
      </pc:sldChg>
      <pc:sldChg chg="addSp delSp modSp new del mod ord">
        <pc:chgData name="宏傑 楊" userId="ee57404c450d34c3" providerId="LiveId" clId="{F788D4C0-ED1F-4555-BBF0-AC30F242B945}" dt="2025-02-25T05:36:55.020" v="1197" actId="47"/>
        <pc:sldMkLst>
          <pc:docMk/>
          <pc:sldMk cId="2892009767" sldId="738"/>
        </pc:sldMkLst>
      </pc:sldChg>
      <pc:sldChg chg="addSp delSp modSp new del mod">
        <pc:chgData name="宏傑 楊" userId="ee57404c450d34c3" providerId="LiveId" clId="{F788D4C0-ED1F-4555-BBF0-AC30F242B945}" dt="2025-02-25T06:44:08.745" v="1259" actId="47"/>
        <pc:sldMkLst>
          <pc:docMk/>
          <pc:sldMk cId="1072418056" sldId="739"/>
        </pc:sldMkLst>
      </pc:sldChg>
      <pc:sldChg chg="addSp delSp modSp new mod ord">
        <pc:chgData name="宏傑 楊" userId="ee57404c450d34c3" providerId="LiveId" clId="{F788D4C0-ED1F-4555-BBF0-AC30F242B945}" dt="2025-02-25T07:46:37.903" v="1354"/>
        <pc:sldMkLst>
          <pc:docMk/>
          <pc:sldMk cId="1076020459" sldId="740"/>
        </pc:sldMkLst>
        <pc:spChg chg="mod">
          <ac:chgData name="宏傑 楊" userId="ee57404c450d34c3" providerId="LiveId" clId="{F788D4C0-ED1F-4555-BBF0-AC30F242B945}" dt="2025-02-25T06:49:23.043" v="1297" actId="20577"/>
          <ac:spMkLst>
            <pc:docMk/>
            <pc:sldMk cId="1076020459" sldId="740"/>
            <ac:spMk id="2" creationId="{14C753BE-23E4-7F37-6C5B-0BAC7A7081C3}"/>
          </ac:spMkLst>
        </pc:spChg>
        <pc:spChg chg="add del mod">
          <ac:chgData name="宏傑 楊" userId="ee57404c450d34c3" providerId="LiveId" clId="{F788D4C0-ED1F-4555-BBF0-AC30F242B945}" dt="2025-02-25T07:46:37.903" v="1354"/>
          <ac:spMkLst>
            <pc:docMk/>
            <pc:sldMk cId="1076020459" sldId="740"/>
            <ac:spMk id="3" creationId="{CE5A4CA1-F280-9283-F411-A0DBD13B73A2}"/>
          </ac:spMkLst>
        </pc:spChg>
        <pc:picChg chg="add mod modCrop">
          <ac:chgData name="宏傑 楊" userId="ee57404c450d34c3" providerId="LiveId" clId="{F788D4C0-ED1F-4555-BBF0-AC30F242B945}" dt="2025-02-25T07:36:16.419" v="1302" actId="1076"/>
          <ac:picMkLst>
            <pc:docMk/>
            <pc:sldMk cId="1076020459" sldId="740"/>
            <ac:picMk id="8" creationId="{E51B4932-4386-2C2E-3714-1B1197EDE4A2}"/>
          </ac:picMkLst>
        </pc:picChg>
        <pc:picChg chg="add mod modCrop">
          <ac:chgData name="宏傑 楊" userId="ee57404c450d34c3" providerId="LiveId" clId="{F788D4C0-ED1F-4555-BBF0-AC30F242B945}" dt="2025-02-25T07:45:47.388" v="1351" actId="1076"/>
          <ac:picMkLst>
            <pc:docMk/>
            <pc:sldMk cId="1076020459" sldId="740"/>
            <ac:picMk id="12" creationId="{49687CDB-D18B-A846-6094-71D665EB6875}"/>
          </ac:picMkLst>
        </pc:picChg>
      </pc:sldChg>
      <pc:sldChg chg="addSp delSp modSp new mod">
        <pc:chgData name="宏傑 楊" userId="ee57404c450d34c3" providerId="LiveId" clId="{F788D4C0-ED1F-4555-BBF0-AC30F242B945}" dt="2025-03-03T01:20:00.147" v="1387" actId="1076"/>
        <pc:sldMkLst>
          <pc:docMk/>
          <pc:sldMk cId="3764088536" sldId="741"/>
        </pc:sldMkLst>
        <pc:spChg chg="mod">
          <ac:chgData name="宏傑 楊" userId="ee57404c450d34c3" providerId="LiveId" clId="{F788D4C0-ED1F-4555-BBF0-AC30F242B945}" dt="2025-02-25T06:42:40.990" v="1236"/>
          <ac:spMkLst>
            <pc:docMk/>
            <pc:sldMk cId="3764088536" sldId="741"/>
            <ac:spMk id="2" creationId="{4E2A0817-CB9D-4C1D-9DBD-414C54B2E34E}"/>
          </ac:spMkLst>
        </pc:spChg>
        <pc:spChg chg="mod">
          <ac:chgData name="宏傑 楊" userId="ee57404c450d34c3" providerId="LiveId" clId="{F788D4C0-ED1F-4555-BBF0-AC30F242B945}" dt="2025-02-25T06:48:21.251" v="1277" actId="20577"/>
          <ac:spMkLst>
            <pc:docMk/>
            <pc:sldMk cId="3764088536" sldId="741"/>
            <ac:spMk id="3" creationId="{E4EA9397-5188-A102-BC8E-04FE4446795C}"/>
          </ac:spMkLst>
        </pc:spChg>
        <pc:picChg chg="add del mod">
          <ac:chgData name="宏傑 楊" userId="ee57404c450d34c3" providerId="LiveId" clId="{F788D4C0-ED1F-4555-BBF0-AC30F242B945}" dt="2025-03-03T01:19:46.718" v="1383" actId="478"/>
          <ac:picMkLst>
            <pc:docMk/>
            <pc:sldMk cId="3764088536" sldId="741"/>
            <ac:picMk id="5" creationId="{90C32DE7-8CFC-09B2-9701-62AEDFE0E76F}"/>
          </ac:picMkLst>
        </pc:picChg>
        <pc:picChg chg="add mod">
          <ac:chgData name="宏傑 楊" userId="ee57404c450d34c3" providerId="LiveId" clId="{F788D4C0-ED1F-4555-BBF0-AC30F242B945}" dt="2025-02-25T06:44:02.484" v="1258" actId="1076"/>
          <ac:picMkLst>
            <pc:docMk/>
            <pc:sldMk cId="3764088536" sldId="741"/>
            <ac:picMk id="6" creationId="{B68DB7A0-5024-2E27-496A-52F766B24FD1}"/>
          </ac:picMkLst>
        </pc:picChg>
        <pc:picChg chg="add mod">
          <ac:chgData name="宏傑 楊" userId="ee57404c450d34c3" providerId="LiveId" clId="{F788D4C0-ED1F-4555-BBF0-AC30F242B945}" dt="2025-03-03T01:20:00.147" v="1387" actId="1076"/>
          <ac:picMkLst>
            <pc:docMk/>
            <pc:sldMk cId="3764088536" sldId="741"/>
            <ac:picMk id="8" creationId="{F8012FFC-4D33-A508-8081-72FEE7466F03}"/>
          </ac:picMkLst>
        </pc:picChg>
      </pc:sldChg>
      <pc:sldChg chg="add">
        <pc:chgData name="宏傑 楊" userId="ee57404c450d34c3" providerId="LiveId" clId="{F788D4C0-ED1F-4555-BBF0-AC30F242B945}" dt="2025-02-25T06:49:15.268" v="1278"/>
        <pc:sldMkLst>
          <pc:docMk/>
          <pc:sldMk cId="3454420282" sldId="742"/>
        </pc:sldMkLst>
      </pc:sldChg>
      <pc:sldChg chg="addSp delSp modSp new mod">
        <pc:chgData name="宏傑 楊" userId="ee57404c450d34c3" providerId="LiveId" clId="{F788D4C0-ED1F-4555-BBF0-AC30F242B945}" dt="2025-02-25T07:48:49.787" v="1382" actId="20577"/>
        <pc:sldMkLst>
          <pc:docMk/>
          <pc:sldMk cId="1355149490" sldId="743"/>
        </pc:sldMkLst>
        <pc:spChg chg="mod">
          <ac:chgData name="宏傑 楊" userId="ee57404c450d34c3" providerId="LiveId" clId="{F788D4C0-ED1F-4555-BBF0-AC30F242B945}" dt="2025-02-25T07:39:12.821" v="1308"/>
          <ac:spMkLst>
            <pc:docMk/>
            <pc:sldMk cId="1355149490" sldId="743"/>
            <ac:spMk id="2" creationId="{E1292033-1A8B-BF11-C371-E0A2EDD9D1B0}"/>
          </ac:spMkLst>
        </pc:spChg>
        <pc:spChg chg="add mod">
          <ac:chgData name="宏傑 楊" userId="ee57404c450d34c3" providerId="LiveId" clId="{F788D4C0-ED1F-4555-BBF0-AC30F242B945}" dt="2025-02-25T07:48:49.787" v="1382" actId="20577"/>
          <ac:spMkLst>
            <pc:docMk/>
            <pc:sldMk cId="1355149490" sldId="743"/>
            <ac:spMk id="8" creationId="{14571769-B0FD-33AD-5F03-97C52D6D9A1A}"/>
          </ac:spMkLst>
        </pc:spChg>
        <pc:picChg chg="add mod">
          <ac:chgData name="宏傑 楊" userId="ee57404c450d34c3" providerId="LiveId" clId="{F788D4C0-ED1F-4555-BBF0-AC30F242B945}" dt="2025-02-25T07:42:26.210" v="1320" actId="1076"/>
          <ac:picMkLst>
            <pc:docMk/>
            <pc:sldMk cId="1355149490" sldId="743"/>
            <ac:picMk id="9" creationId="{B55ECA92-D835-EE0F-E1AB-D0999459762C}"/>
          </ac:picMkLst>
        </pc:picChg>
      </pc:sldChg>
      <pc:sldChg chg="addSp delSp modSp new mod">
        <pc:chgData name="宏傑 楊" userId="ee57404c450d34c3" providerId="LiveId" clId="{F788D4C0-ED1F-4555-BBF0-AC30F242B945}" dt="2025-02-25T07:48:31.261" v="1364" actId="1076"/>
        <pc:sldMkLst>
          <pc:docMk/>
          <pc:sldMk cId="3242046050" sldId="744"/>
        </pc:sldMkLst>
        <pc:spChg chg="mod">
          <ac:chgData name="宏傑 楊" userId="ee57404c450d34c3" providerId="LiveId" clId="{F788D4C0-ED1F-4555-BBF0-AC30F242B945}" dt="2025-02-25T07:47:48.961" v="1356"/>
          <ac:spMkLst>
            <pc:docMk/>
            <pc:sldMk cId="3242046050" sldId="744"/>
            <ac:spMk id="2" creationId="{9C3178C6-9288-0781-8336-AF40E71AB571}"/>
          </ac:spMkLst>
        </pc:spChg>
        <pc:spChg chg="mod">
          <ac:chgData name="宏傑 楊" userId="ee57404c450d34c3" providerId="LiveId" clId="{F788D4C0-ED1F-4555-BBF0-AC30F242B945}" dt="2025-02-25T07:48:07.333" v="1357"/>
          <ac:spMkLst>
            <pc:docMk/>
            <pc:sldMk cId="3242046050" sldId="744"/>
            <ac:spMk id="3" creationId="{5FA68686-1996-50F0-C053-AE7829F90A77}"/>
          </ac:spMkLst>
        </pc:spChg>
        <pc:picChg chg="add mod modCrop">
          <ac:chgData name="宏傑 楊" userId="ee57404c450d34c3" providerId="LiveId" clId="{F788D4C0-ED1F-4555-BBF0-AC30F242B945}" dt="2025-02-25T07:48:31.261" v="1364" actId="1076"/>
          <ac:picMkLst>
            <pc:docMk/>
            <pc:sldMk cId="3242046050" sldId="744"/>
            <ac:picMk id="8" creationId="{72596AD1-3559-D20A-0EBB-59FC5776AD27}"/>
          </ac:picMkLst>
        </pc:picChg>
      </pc:sldChg>
      <pc:sldChg chg="addSp modSp new mod ord">
        <pc:chgData name="宏傑 楊" userId="ee57404c450d34c3" providerId="LiveId" clId="{F788D4C0-ED1F-4555-BBF0-AC30F242B945}" dt="2025-03-04T08:54:20.035" v="1543" actId="1076"/>
        <pc:sldMkLst>
          <pc:docMk/>
          <pc:sldMk cId="1412675483" sldId="745"/>
        </pc:sldMkLst>
        <pc:spChg chg="mod">
          <ac:chgData name="宏傑 楊" userId="ee57404c450d34c3" providerId="LiveId" clId="{F788D4C0-ED1F-4555-BBF0-AC30F242B945}" dt="2025-03-04T08:50:47.686" v="1395"/>
          <ac:spMkLst>
            <pc:docMk/>
            <pc:sldMk cId="1412675483" sldId="745"/>
            <ac:spMk id="2" creationId="{C5501374-9227-4FB0-2AE8-E449F5149A01}"/>
          </ac:spMkLst>
        </pc:spChg>
        <pc:spChg chg="mod">
          <ac:chgData name="宏傑 楊" userId="ee57404c450d34c3" providerId="LiveId" clId="{F788D4C0-ED1F-4555-BBF0-AC30F242B945}" dt="2025-03-04T08:54:17.109" v="1542" actId="20577"/>
          <ac:spMkLst>
            <pc:docMk/>
            <pc:sldMk cId="1412675483" sldId="745"/>
            <ac:spMk id="3" creationId="{0E505B4F-771B-CB06-BD29-EE80B397B87A}"/>
          </ac:spMkLst>
        </pc:spChg>
        <pc:picChg chg="add mod">
          <ac:chgData name="宏傑 楊" userId="ee57404c450d34c3" providerId="LiveId" clId="{F788D4C0-ED1F-4555-BBF0-AC30F242B945}" dt="2025-03-04T08:54:20.035" v="1543" actId="1076"/>
          <ac:picMkLst>
            <pc:docMk/>
            <pc:sldMk cId="1412675483" sldId="745"/>
            <ac:picMk id="5" creationId="{9D0759AE-BF21-D6FC-25C2-5DF7D666EFA1}"/>
          </ac:picMkLst>
        </pc:picChg>
      </pc:sldChg>
      <pc:sldChg chg="addSp delSp modSp new mod ord">
        <pc:chgData name="宏傑 楊" userId="ee57404c450d34c3" providerId="LiveId" clId="{F788D4C0-ED1F-4555-BBF0-AC30F242B945}" dt="2025-03-04T09:05:11.961" v="1592" actId="478"/>
        <pc:sldMkLst>
          <pc:docMk/>
          <pc:sldMk cId="2723518008" sldId="746"/>
        </pc:sldMkLst>
        <pc:spChg chg="mod">
          <ac:chgData name="宏傑 楊" userId="ee57404c450d34c3" providerId="LiveId" clId="{F788D4C0-ED1F-4555-BBF0-AC30F242B945}" dt="2025-03-04T08:50:49.174" v="1396"/>
          <ac:spMkLst>
            <pc:docMk/>
            <pc:sldMk cId="2723518008" sldId="746"/>
            <ac:spMk id="2" creationId="{B9A324FC-8105-FCFC-A844-50B32953CDE8}"/>
          </ac:spMkLst>
        </pc:spChg>
        <pc:spChg chg="mod">
          <ac:chgData name="宏傑 楊" userId="ee57404c450d34c3" providerId="LiveId" clId="{F788D4C0-ED1F-4555-BBF0-AC30F242B945}" dt="2025-03-04T08:55:28.816" v="1587" actId="20577"/>
          <ac:spMkLst>
            <pc:docMk/>
            <pc:sldMk cId="2723518008" sldId="746"/>
            <ac:spMk id="3" creationId="{7D5E454E-A88E-EF24-E701-D17E2D61726F}"/>
          </ac:spMkLst>
        </pc:spChg>
        <pc:picChg chg="add mod">
          <ac:chgData name="宏傑 楊" userId="ee57404c450d34c3" providerId="LiveId" clId="{F788D4C0-ED1F-4555-BBF0-AC30F242B945}" dt="2025-03-04T08:51:18.101" v="1403" actId="1076"/>
          <ac:picMkLst>
            <pc:docMk/>
            <pc:sldMk cId="2723518008" sldId="746"/>
            <ac:picMk id="5" creationId="{0F85A821-D72D-C787-F986-9943BA08D922}"/>
          </ac:picMkLst>
        </pc:picChg>
        <pc:picChg chg="add mod">
          <ac:chgData name="宏傑 楊" userId="ee57404c450d34c3" providerId="LiveId" clId="{F788D4C0-ED1F-4555-BBF0-AC30F242B945}" dt="2025-03-04T09:05:09.369" v="1591" actId="1076"/>
          <ac:picMkLst>
            <pc:docMk/>
            <pc:sldMk cId="2723518008" sldId="746"/>
            <ac:picMk id="6" creationId="{2174F58C-78F0-EAAC-8A9A-4212625F88E4}"/>
          </ac:picMkLst>
        </pc:picChg>
        <pc:picChg chg="add del mod">
          <ac:chgData name="宏傑 楊" userId="ee57404c450d34c3" providerId="LiveId" clId="{F788D4C0-ED1F-4555-BBF0-AC30F242B945}" dt="2025-03-04T09:05:11.961" v="1592" actId="478"/>
          <ac:picMkLst>
            <pc:docMk/>
            <pc:sldMk cId="2723518008" sldId="746"/>
            <ac:picMk id="7" creationId="{F0D1791E-8E68-F227-15B6-E0A4698569DD}"/>
          </ac:picMkLst>
        </pc:picChg>
      </pc:sldChg>
    </pc:docChg>
  </pc:docChgLst>
  <pc:docChgLst>
    <pc:chgData name="宏傑 楊" userId="ee57404c450d34c3" providerId="LiveId" clId="{9967441F-B3BD-47B1-9D39-D22AE5E0C8BC}"/>
    <pc:docChg chg="undo custSel addSld delSld modSld sldOrd">
      <pc:chgData name="宏傑 楊" userId="ee57404c450d34c3" providerId="LiveId" clId="{9967441F-B3BD-47B1-9D39-D22AE5E0C8BC}" dt="2025-02-18T06:36:06.031" v="1651" actId="729"/>
      <pc:docMkLst>
        <pc:docMk/>
      </pc:docMkLst>
      <pc:sldChg chg="ord">
        <pc:chgData name="宏傑 楊" userId="ee57404c450d34c3" providerId="LiveId" clId="{9967441F-B3BD-47B1-9D39-D22AE5E0C8BC}" dt="2025-02-17T03:24:10.587" v="1003"/>
        <pc:sldMkLst>
          <pc:docMk/>
          <pc:sldMk cId="2146530921" sldId="652"/>
        </pc:sldMkLst>
      </pc:sldChg>
      <pc:sldChg chg="addSp modSp mod">
        <pc:chgData name="宏傑 楊" userId="ee57404c450d34c3" providerId="LiveId" clId="{9967441F-B3BD-47B1-9D39-D22AE5E0C8BC}" dt="2025-02-17T05:00:51.429" v="1121" actId="20577"/>
        <pc:sldMkLst>
          <pc:docMk/>
          <pc:sldMk cId="2309695194" sldId="664"/>
        </pc:sldMkLst>
      </pc:sldChg>
      <pc:sldChg chg="ord">
        <pc:chgData name="宏傑 楊" userId="ee57404c450d34c3" providerId="LiveId" clId="{9967441F-B3BD-47B1-9D39-D22AE5E0C8BC}" dt="2025-02-17T03:23:59.091" v="1001"/>
        <pc:sldMkLst>
          <pc:docMk/>
          <pc:sldMk cId="216128836" sldId="670"/>
        </pc:sldMkLst>
      </pc:sldChg>
      <pc:sldChg chg="modSp mod">
        <pc:chgData name="宏傑 楊" userId="ee57404c450d34c3" providerId="LiveId" clId="{9967441F-B3BD-47B1-9D39-D22AE5E0C8BC}" dt="2025-02-17T03:26:39.644" v="1072" actId="20577"/>
        <pc:sldMkLst>
          <pc:docMk/>
          <pc:sldMk cId="2160079817" sldId="671"/>
        </pc:sldMkLst>
      </pc:sldChg>
      <pc:sldChg chg="mod ord modShow">
        <pc:chgData name="宏傑 楊" userId="ee57404c450d34c3" providerId="LiveId" clId="{9967441F-B3BD-47B1-9D39-D22AE5E0C8BC}" dt="2025-02-18T06:34:44.337" v="1647" actId="729"/>
        <pc:sldMkLst>
          <pc:docMk/>
          <pc:sldMk cId="2899765048" sldId="673"/>
        </pc:sldMkLst>
      </pc:sldChg>
      <pc:sldChg chg="addSp delSp modSp mod">
        <pc:chgData name="宏傑 楊" userId="ee57404c450d34c3" providerId="LiveId" clId="{9967441F-B3BD-47B1-9D39-D22AE5E0C8BC}" dt="2025-02-17T01:40:47.255" v="41" actId="1076"/>
        <pc:sldMkLst>
          <pc:docMk/>
          <pc:sldMk cId="1634068073" sldId="713"/>
        </pc:sldMkLst>
      </pc:sldChg>
      <pc:sldChg chg="modSp mod">
        <pc:chgData name="宏傑 楊" userId="ee57404c450d34c3" providerId="LiveId" clId="{9967441F-B3BD-47B1-9D39-D22AE5E0C8BC}" dt="2025-02-17T09:11:50.824" v="1400" actId="1076"/>
        <pc:sldMkLst>
          <pc:docMk/>
          <pc:sldMk cId="3775253255" sldId="716"/>
        </pc:sldMkLst>
      </pc:sldChg>
      <pc:sldChg chg="modSp mod">
        <pc:chgData name="宏傑 楊" userId="ee57404c450d34c3" providerId="LiveId" clId="{9967441F-B3BD-47B1-9D39-D22AE5E0C8BC}" dt="2025-02-17T09:22:04.620" v="1415" actId="21"/>
        <pc:sldMkLst>
          <pc:docMk/>
          <pc:sldMk cId="93890138" sldId="722"/>
        </pc:sldMkLst>
      </pc:sldChg>
      <pc:sldChg chg="new del">
        <pc:chgData name="宏傑 楊" userId="ee57404c450d34c3" providerId="LiveId" clId="{9967441F-B3BD-47B1-9D39-D22AE5E0C8BC}" dt="2025-02-17T01:38:38.819" v="2" actId="47"/>
        <pc:sldMkLst>
          <pc:docMk/>
          <pc:sldMk cId="1992562101" sldId="723"/>
        </pc:sldMkLst>
      </pc:sldChg>
      <pc:sldChg chg="addSp delSp modSp add mod">
        <pc:chgData name="宏傑 楊" userId="ee57404c450d34c3" providerId="LiveId" clId="{9967441F-B3BD-47B1-9D39-D22AE5E0C8BC}" dt="2025-02-17T13:57:41.643" v="1509" actId="20577"/>
        <pc:sldMkLst>
          <pc:docMk/>
          <pc:sldMk cId="2035226247" sldId="724"/>
        </pc:sldMkLst>
      </pc:sldChg>
      <pc:sldChg chg="addSp delSp modSp new del mod">
        <pc:chgData name="宏傑 楊" userId="ee57404c450d34c3" providerId="LiveId" clId="{9967441F-B3BD-47B1-9D39-D22AE5E0C8BC}" dt="2025-02-17T03:18:13.697" v="973" actId="47"/>
        <pc:sldMkLst>
          <pc:docMk/>
          <pc:sldMk cId="3461883302" sldId="725"/>
        </pc:sldMkLst>
      </pc:sldChg>
      <pc:sldChg chg="addSp delSp modSp add mod ord">
        <pc:chgData name="宏傑 楊" userId="ee57404c450d34c3" providerId="LiveId" clId="{9967441F-B3BD-47B1-9D39-D22AE5E0C8BC}" dt="2025-02-17T09:14:46.401" v="1414" actId="20577"/>
        <pc:sldMkLst>
          <pc:docMk/>
          <pc:sldMk cId="1036148628" sldId="726"/>
        </pc:sldMkLst>
      </pc:sldChg>
      <pc:sldChg chg="modSp new mod">
        <pc:chgData name="宏傑 楊" userId="ee57404c450d34c3" providerId="LiveId" clId="{9967441F-B3BD-47B1-9D39-D22AE5E0C8BC}" dt="2025-02-17T14:06:21.320" v="1589" actId="20577"/>
        <pc:sldMkLst>
          <pc:docMk/>
          <pc:sldMk cId="794539410" sldId="727"/>
        </pc:sldMkLst>
      </pc:sldChg>
      <pc:sldChg chg="new del">
        <pc:chgData name="宏傑 楊" userId="ee57404c450d34c3" providerId="LiveId" clId="{9967441F-B3BD-47B1-9D39-D22AE5E0C8BC}" dt="2025-02-17T03:23:35.710" v="999" actId="47"/>
        <pc:sldMkLst>
          <pc:docMk/>
          <pc:sldMk cId="1205713487" sldId="727"/>
        </pc:sldMkLst>
      </pc:sldChg>
      <pc:sldChg chg="modSp new del mod">
        <pc:chgData name="宏傑 楊" userId="ee57404c450d34c3" providerId="LiveId" clId="{9967441F-B3BD-47B1-9D39-D22AE5E0C8BC}" dt="2025-02-17T03:21:52.362" v="997" actId="47"/>
        <pc:sldMkLst>
          <pc:docMk/>
          <pc:sldMk cId="1453969740" sldId="727"/>
        </pc:sldMkLst>
      </pc:sldChg>
      <pc:sldChg chg="modSp new del mod">
        <pc:chgData name="宏傑 楊" userId="ee57404c450d34c3" providerId="LiveId" clId="{9967441F-B3BD-47B1-9D39-D22AE5E0C8BC}" dt="2025-02-17T08:58:03.470" v="1366" actId="47"/>
        <pc:sldMkLst>
          <pc:docMk/>
          <pc:sldMk cId="2403320767" sldId="727"/>
        </pc:sldMkLst>
      </pc:sldChg>
      <pc:sldChg chg="add del">
        <pc:chgData name="宏傑 楊" userId="ee57404c450d34c3" providerId="LiveId" clId="{9967441F-B3BD-47B1-9D39-D22AE5E0C8BC}" dt="2025-02-17T03:07:23.466" v="677"/>
        <pc:sldMkLst>
          <pc:docMk/>
          <pc:sldMk cId="4141426681" sldId="727"/>
        </pc:sldMkLst>
      </pc:sldChg>
      <pc:sldChg chg="addSp delSp modSp new mod modShow">
        <pc:chgData name="宏傑 楊" userId="ee57404c450d34c3" providerId="LiveId" clId="{9967441F-B3BD-47B1-9D39-D22AE5E0C8BC}" dt="2025-02-17T14:36:44.716" v="1641" actId="729"/>
        <pc:sldMkLst>
          <pc:docMk/>
          <pc:sldMk cId="971628583" sldId="728"/>
        </pc:sldMkLst>
      </pc:sldChg>
      <pc:sldChg chg="modSp new mod ord modShow">
        <pc:chgData name="宏傑 楊" userId="ee57404c450d34c3" providerId="LiveId" clId="{9967441F-B3BD-47B1-9D39-D22AE5E0C8BC}" dt="2025-02-17T17:43:40.535" v="1644" actId="729"/>
        <pc:sldMkLst>
          <pc:docMk/>
          <pc:sldMk cId="4095993211" sldId="729"/>
        </pc:sldMkLst>
      </pc:sldChg>
      <pc:sldChg chg="addSp delSp modSp new mod modShow">
        <pc:chgData name="宏傑 楊" userId="ee57404c450d34c3" providerId="LiveId" clId="{9967441F-B3BD-47B1-9D39-D22AE5E0C8BC}" dt="2025-02-18T06:36:06.031" v="1651" actId="729"/>
        <pc:sldMkLst>
          <pc:docMk/>
          <pc:sldMk cId="2086363690" sldId="7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March 4,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B835-E899-B7BA-2DDF-A7876798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6ADEA-F96D-5B52-6FAD-A44CAAF1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differences between these two algorithms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Dynamic Programming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Exact Algorithm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Guarantees an optimal solution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Inefficient for large problems due to exponential complexity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Typically used for problems with overlapping subproblems</a:t>
            </a: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Ant Colony Optimization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Heuristic Algorithm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Finds a good solution, but not guarantee to be optimal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Performs better for large, complex problems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Suitable for complex optimization problems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C6B613-49F0-6F76-00F0-6D1D413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16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2F90-EABA-1B7A-431E-D7E24A20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CDE70-077A-EB27-7D10-FA186765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36C1C-8054-7B01-A27C-A3DC8099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differences between these two algorithms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Dynamic programming guarantees the optimal solution, whereas Ant Colony Optimization may not, particularly when the number of cities increases, but it still provides a  good solution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5AC1E-099A-6C2D-A817-E998E0F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BA8F924C-0F03-AA52-0573-8D4D45A7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024" y="3098053"/>
            <a:ext cx="3626638" cy="271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圖片 8" descr="一張含有 文字, 行, 圖表, 螢幕擷取畫面 的圖片&#10;&#10;AI 產生的內容可能不正確。">
            <a:extLst>
              <a:ext uri="{FF2B5EF4-FFF2-40B4-BE49-F238E27FC236}">
                <a16:creationId xmlns:a16="http://schemas.microsoft.com/office/drawing/2014/main" id="{D4B240B6-9053-B30D-C945-6B73A588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8053"/>
            <a:ext cx="3633738" cy="2725304"/>
          </a:xfrm>
          <a:prstGeom prst="rect">
            <a:avLst/>
          </a:prstGeom>
        </p:spPr>
      </p:pic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28D2169-623F-BB26-05C8-C00AF827EF4D}"/>
              </a:ext>
            </a:extLst>
          </p:cNvPr>
          <p:cNvSpPr/>
          <p:nvPr/>
        </p:nvSpPr>
        <p:spPr>
          <a:xfrm>
            <a:off x="3776353" y="3704159"/>
            <a:ext cx="229590" cy="232029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CD5BDA8C-D49F-824E-AA9E-C66FDC974DF5}"/>
              </a:ext>
            </a:extLst>
          </p:cNvPr>
          <p:cNvSpPr/>
          <p:nvPr/>
        </p:nvSpPr>
        <p:spPr>
          <a:xfrm>
            <a:off x="7555391" y="3704159"/>
            <a:ext cx="229590" cy="232029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9B43D342-C6C0-CC0E-2596-127B2B789AB1}"/>
              </a:ext>
            </a:extLst>
          </p:cNvPr>
          <p:cNvSpPr/>
          <p:nvPr/>
        </p:nvSpPr>
        <p:spPr>
          <a:xfrm>
            <a:off x="1375675" y="4667508"/>
            <a:ext cx="878638" cy="867916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7BAD20E6-0039-251A-2DF0-07ABBF129052}"/>
              </a:ext>
            </a:extLst>
          </p:cNvPr>
          <p:cNvSpPr/>
          <p:nvPr/>
        </p:nvSpPr>
        <p:spPr>
          <a:xfrm>
            <a:off x="5158515" y="4667508"/>
            <a:ext cx="878638" cy="867916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730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01374-9227-4FB0-2AE8-E449F514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05B4F-771B-CB06-BD29-EE80B39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Scatter Plot</a:t>
            </a:r>
          </a:p>
          <a:p>
            <a:pPr lvl="1"/>
            <a:r>
              <a:rPr lang="en-US" altLang="zh-TW" dirty="0"/>
              <a:t>X-axis (Cities)</a:t>
            </a:r>
          </a:p>
          <a:p>
            <a:pPr lvl="1"/>
            <a:r>
              <a:rPr lang="en-US" altLang="zh-TW" dirty="0"/>
              <a:t>Y-axis (Dynamic Programming Time Cost)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8CB7B1-E13A-8702-A99B-D5FEDDD1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pic>
        <p:nvPicPr>
          <p:cNvPr id="5" name="圖片 4" descr="一張含有 行, 文字, 繪圖, 收據 的圖片&#10;&#10;AI 產生的內容可能不正確。">
            <a:extLst>
              <a:ext uri="{FF2B5EF4-FFF2-40B4-BE49-F238E27FC236}">
                <a16:creationId xmlns:a16="http://schemas.microsoft.com/office/drawing/2014/main" id="{9D0759AE-BF21-D6FC-25C2-5DF7D666E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2969017"/>
            <a:ext cx="8312727" cy="26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324FC-8105-FCFC-A844-50B32953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454E-A88E-EF24-E701-D17E2D61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Scatter Plot</a:t>
            </a:r>
          </a:p>
          <a:p>
            <a:pPr lvl="1"/>
            <a:r>
              <a:rPr lang="en-US" altLang="zh-TW" dirty="0"/>
              <a:t>X-axis (Cities)</a:t>
            </a:r>
          </a:p>
          <a:p>
            <a:pPr lvl="1"/>
            <a:r>
              <a:rPr lang="en-US" altLang="zh-TW" dirty="0"/>
              <a:t>Y-axis (Ant Colony Optimization Time Cost)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400D7-0F69-6BBE-FCDC-4A31F51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pic>
        <p:nvPicPr>
          <p:cNvPr id="6" name="圖片 5" descr="一張含有 行, 繪圖, 圖表, 文字 的圖片&#10;&#10;AI 產生的內容可能不正確。">
            <a:extLst>
              <a:ext uri="{FF2B5EF4-FFF2-40B4-BE49-F238E27FC236}">
                <a16:creationId xmlns:a16="http://schemas.microsoft.com/office/drawing/2014/main" id="{2174F58C-78F0-EAAC-8A9A-4212625F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2960781"/>
            <a:ext cx="8312727" cy="26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the differences between these two algorithms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51037" y="2309405"/>
            <a:ext cx="4580015" cy="34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94C30-08D4-D442-670B-3462EF8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F70-CBA5-5852-FCE1-8F3A3C6A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City Coordinates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AC7D1-84F3-C93B-D85B-321F159F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pic>
        <p:nvPicPr>
          <p:cNvPr id="6" name="內容版面配置區 5" descr="一張含有 螢幕擷取畫面, 文字, 圖表, 行 的圖片&#10;&#10;AI 產生的內容可能不正確。">
            <a:extLst>
              <a:ext uri="{FF2B5EF4-FFF2-40B4-BE49-F238E27FC236}">
                <a16:creationId xmlns:a16="http://schemas.microsoft.com/office/drawing/2014/main" id="{6D0C2539-7C43-E55F-24EC-4DCF6A74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792" y="2489488"/>
            <a:ext cx="4836505" cy="362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22198B-D63D-2BC5-4839-C7B2387749F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4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255551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5317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71455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78647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403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32046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7304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8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(46, 4)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(44, 10)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(32, 97)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(40, 54)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(81, 19)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(79, 47)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(26, 18)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12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FA0ED-527E-A732-F3AA-35308A2F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121CA-9368-72CF-7D41-6D95D6E0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F1CEC-3197-ACDA-FC77-DE83F65B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F6F02-4FBD-E69C-FE68-EEA6F1DE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273029-CC9F-DDDD-5A3E-FC243ED732A2}"/>
              </a:ext>
            </a:extLst>
          </p:cNvPr>
          <p:cNvGraphicFramePr>
            <a:graphicFrameLocks noGrp="1"/>
          </p:cNvGraphicFramePr>
          <p:nvPr/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3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753BE-23E4-7F37-6C5B-0BAC7A70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Dynamic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A4CA1-F280-9283-F411-A0DBD13B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Determine the optimal path and cost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5AEF90-9216-7BA1-B0B1-25D44CE9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1B4932-4386-2C2E-3714-1B1197ED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06"/>
          <a:stretch/>
        </p:blipFill>
        <p:spPr>
          <a:xfrm>
            <a:off x="457200" y="1793539"/>
            <a:ext cx="8034951" cy="15146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9687CDB-D18B-A846-6094-71D665EB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7" t="1100" r="-427" b="-1100"/>
          <a:stretch/>
        </p:blipFill>
        <p:spPr>
          <a:xfrm>
            <a:off x="457199" y="4451512"/>
            <a:ext cx="8069410" cy="7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2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92033-1A8B-BF11-C371-E0A2EDD9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D2EC7-08B1-C677-815F-340ACAB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4571769-B0FD-33AD-5F03-97C52D6D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all cities and determine the minimum cost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B55ECA92-D835-EE0F-E1AB-D0999459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24"/>
          <a:stretch/>
        </p:blipFill>
        <p:spPr bwMode="auto">
          <a:xfrm>
            <a:off x="750638" y="1836866"/>
            <a:ext cx="7642723" cy="407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514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178C6-9288-0781-8336-AF40E71A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Dynamic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68686-1996-50F0-C053-AE7829F9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all cities and determine the optimal route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BF5AA3-71FD-4F50-0857-DEF923C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596AD1-3559-D20A-0EBB-59FC5776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2"/>
          <a:stretch/>
        </p:blipFill>
        <p:spPr>
          <a:xfrm>
            <a:off x="526913" y="1858303"/>
            <a:ext cx="802826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D1744-B19C-DEBC-65A1-E0B99808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2AC93-6B02-7E66-7AFB-BD6A19B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Ant Colony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A1A96-7C04-EE0F-70AE-661EA9C3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Define the variables utilized in each iteration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12D0AC-300C-0504-5F62-0731EACF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B30219-DFF4-AC38-5B85-1D92AC77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65"/>
          <a:stretch/>
        </p:blipFill>
        <p:spPr>
          <a:xfrm>
            <a:off x="457200" y="1740549"/>
            <a:ext cx="8034951" cy="13602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5AF05C-192F-5889-39E8-8991C697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1416"/>
            <a:ext cx="8034951" cy="17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A0817-CB9D-4C1D-9DBD-414C54B2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Ant Colony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A9397-5188-A102-BC8E-04FE44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all cities and determine the optimal route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A43936-4A27-FB18-D9AF-360703A2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8DB7A0-5024-2E27-496A-52F766B2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5" y="4948420"/>
            <a:ext cx="7711440" cy="14768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012FFC-4D33-A508-8081-72FEE746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5" y="1705179"/>
            <a:ext cx="7711440" cy="31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5EDD8-F229-75C0-D3F9-12801902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BAE4D-C84B-CA4F-7344-5972B88E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6BFEAE61-998E-CAD8-69FE-BE7A47620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What is the min cost and best path in Dynamic Programming and Ant Colony Optimization?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Minimum Cost: 240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[1, 2, 3, 4, 5, 6, 7]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1, 7, 6, 5, 4, 3, 2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ACO does not guarantee an optimal solution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6BFEAE61-998E-CAD8-69FE-BE7A47620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b="-4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一張含有 行, 圖表, 繪圖, 文字 的圖片&#10;&#10;AI 產生的內容可能不正確。">
            <a:extLst>
              <a:ext uri="{FF2B5EF4-FFF2-40B4-BE49-F238E27FC236}">
                <a16:creationId xmlns:a16="http://schemas.microsoft.com/office/drawing/2014/main" id="{47340923-64DB-FCDD-5B40-A3250BCE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25" y="2894262"/>
            <a:ext cx="3997112" cy="2997834"/>
          </a:xfrm>
          <a:prstGeom prst="rect">
            <a:avLst/>
          </a:prstGeom>
        </p:spPr>
      </p:pic>
      <p:pic>
        <p:nvPicPr>
          <p:cNvPr id="13" name="圖片 12" descr="一張含有 行, 圖表, 繪圖, 文字 的圖片&#10;&#10;AI 產生的內容可能不正確。">
            <a:extLst>
              <a:ext uri="{FF2B5EF4-FFF2-40B4-BE49-F238E27FC236}">
                <a16:creationId xmlns:a16="http://schemas.microsoft.com/office/drawing/2014/main" id="{8DB7534B-EF93-5C7D-14D8-2CAA9B4D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3" y="2921279"/>
            <a:ext cx="3997112" cy="29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480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45545</TotalTime>
  <Words>507</Words>
  <Application>Microsoft Office PowerPoint</Application>
  <PresentationFormat>如螢幕大小 (4:3)</PresentationFormat>
  <Paragraphs>169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Exercise: Traveling Salesman Problem</vt:lpstr>
      <vt:lpstr>Exercise: Traveling Salesman Problem</vt:lpstr>
      <vt:lpstr>Sample Code: Dynamic Programming</vt:lpstr>
      <vt:lpstr>Sample Code: Dynamic Programming</vt:lpstr>
      <vt:lpstr>Sample Code: Dynamic Programming</vt:lpstr>
      <vt:lpstr>Sample Code: Ant Colony Optimization</vt:lpstr>
      <vt:lpstr>Sample Code: Ant Colony Optimization</vt:lpstr>
      <vt:lpstr>Exercise: Traveling Salesman Problem</vt:lpstr>
      <vt:lpstr>Exercise: Traveling Salesman Problem</vt:lpstr>
      <vt:lpstr>Exercise: Traveling Salesman Problem</vt:lpstr>
      <vt:lpstr>Exercise: Traveling Salesman Problem</vt:lpstr>
      <vt:lpstr>Exercise: Traveling Salesman Problem</vt:lpstr>
      <vt:lpstr>Exercise: Traveling Salesman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2170</cp:revision>
  <cp:lastPrinted>2020-10-07T05:05:43Z</cp:lastPrinted>
  <dcterms:created xsi:type="dcterms:W3CDTF">2013-08-14T11:31:42Z</dcterms:created>
  <dcterms:modified xsi:type="dcterms:W3CDTF">2025-03-04T09:05:21Z</dcterms:modified>
</cp:coreProperties>
</file>