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325" r:id="rId2"/>
    <p:sldId id="665" r:id="rId3"/>
    <p:sldId id="666" r:id="rId4"/>
    <p:sldId id="667" r:id="rId5"/>
    <p:sldId id="678" r:id="rId6"/>
    <p:sldId id="679" r:id="rId7"/>
    <p:sldId id="681" r:id="rId8"/>
    <p:sldId id="534" r:id="rId9"/>
    <p:sldId id="535" r:id="rId10"/>
    <p:sldId id="662" r:id="rId11"/>
    <p:sldId id="663" r:id="rId12"/>
    <p:sldId id="654" r:id="rId13"/>
    <p:sldId id="672" r:id="rId14"/>
    <p:sldId id="671" r:id="rId15"/>
    <p:sldId id="655" r:id="rId16"/>
    <p:sldId id="657" r:id="rId17"/>
    <p:sldId id="650" r:id="rId18"/>
    <p:sldId id="651" r:id="rId19"/>
    <p:sldId id="653" r:id="rId20"/>
    <p:sldId id="652" r:id="rId21"/>
    <p:sldId id="670" r:id="rId22"/>
    <p:sldId id="658" r:id="rId23"/>
    <p:sldId id="659" r:id="rId24"/>
    <p:sldId id="660" r:id="rId25"/>
    <p:sldId id="661" r:id="rId26"/>
    <p:sldId id="669" r:id="rId27"/>
    <p:sldId id="675" r:id="rId28"/>
    <p:sldId id="677" r:id="rId29"/>
    <p:sldId id="676" r:id="rId30"/>
    <p:sldId id="673" r:id="rId31"/>
    <p:sldId id="674" r:id="rId32"/>
    <p:sldId id="664" r:id="rId33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4" dt="2025-02-11T07:17:54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1113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9967441F-B3BD-47B1-9D39-D22AE5E0C8BC}"/>
    <pc:docChg chg="undo custSel modSld">
      <pc:chgData name="宏傑 楊" userId="ee57404c450d34c3" providerId="LiveId" clId="{9967441F-B3BD-47B1-9D39-D22AE5E0C8BC}" dt="2025-02-11T07:18:23.930" v="29" actId="20577"/>
      <pc:docMkLst>
        <pc:docMk/>
      </pc:docMkLst>
      <pc:sldChg chg="addSp delSp modSp mod">
        <pc:chgData name="宏傑 楊" userId="ee57404c450d34c3" providerId="LiveId" clId="{9967441F-B3BD-47B1-9D39-D22AE5E0C8BC}" dt="2025-02-11T07:17:55.801" v="25" actId="14100"/>
        <pc:sldMkLst>
          <pc:docMk/>
          <pc:sldMk cId="2899765048" sldId="673"/>
        </pc:sldMkLst>
        <pc:spChg chg="add del mod">
          <ac:chgData name="宏傑 楊" userId="ee57404c450d34c3" providerId="LiveId" clId="{9967441F-B3BD-47B1-9D39-D22AE5E0C8BC}" dt="2025-02-11T07:17:38.851" v="16" actId="20577"/>
          <ac:spMkLst>
            <pc:docMk/>
            <pc:sldMk cId="2899765048" sldId="673"/>
            <ac:spMk id="8" creationId="{81B7E9C7-C3CC-21AC-DBF5-3BEFF2CE76E4}"/>
          </ac:spMkLst>
        </pc:spChg>
        <pc:picChg chg="add del mod ord">
          <ac:chgData name="宏傑 楊" userId="ee57404c450d34c3" providerId="LiveId" clId="{9967441F-B3BD-47B1-9D39-D22AE5E0C8BC}" dt="2025-02-11T07:15:28.579" v="3" actId="22"/>
          <ac:picMkLst>
            <pc:docMk/>
            <pc:sldMk cId="2899765048" sldId="673"/>
            <ac:picMk id="5" creationId="{2E956796-2B0F-EE1D-8886-1616A5CECBE5}"/>
          </ac:picMkLst>
        </pc:picChg>
        <pc:picChg chg="add del">
          <ac:chgData name="宏傑 楊" userId="ee57404c450d34c3" providerId="LiveId" clId="{9967441F-B3BD-47B1-9D39-D22AE5E0C8BC}" dt="2025-02-11T07:17:35.541" v="15" actId="22"/>
          <ac:picMkLst>
            <pc:docMk/>
            <pc:sldMk cId="2899765048" sldId="673"/>
            <ac:picMk id="7" creationId="{1B3F9840-0B57-48CC-1213-E35C11E2B322}"/>
          </ac:picMkLst>
        </pc:picChg>
        <pc:picChg chg="add del mod">
          <ac:chgData name="宏傑 楊" userId="ee57404c450d34c3" providerId="LiveId" clId="{9967441F-B3BD-47B1-9D39-D22AE5E0C8BC}" dt="2025-02-11T07:17:46.705" v="22" actId="21"/>
          <ac:picMkLst>
            <pc:docMk/>
            <pc:sldMk cId="2899765048" sldId="673"/>
            <ac:picMk id="10" creationId="{CF27DC6E-8083-30A0-59E7-788F6647A9DD}"/>
          </ac:picMkLst>
        </pc:picChg>
        <pc:picChg chg="add mod">
          <ac:chgData name="宏傑 楊" userId="ee57404c450d34c3" providerId="LiveId" clId="{9967441F-B3BD-47B1-9D39-D22AE5E0C8BC}" dt="2025-02-11T07:17:55.801" v="25" actId="14100"/>
          <ac:picMkLst>
            <pc:docMk/>
            <pc:sldMk cId="2899765048" sldId="673"/>
            <ac:picMk id="11" creationId="{A2586A7D-49D5-1E9C-C295-903BAD08504D}"/>
          </ac:picMkLst>
        </pc:picChg>
      </pc:sldChg>
      <pc:sldChg chg="addSp delSp modSp mod">
        <pc:chgData name="宏傑 楊" userId="ee57404c450d34c3" providerId="LiveId" clId="{9967441F-B3BD-47B1-9D39-D22AE5E0C8BC}" dt="2025-02-11T07:18:23.930" v="29" actId="20577"/>
        <pc:sldMkLst>
          <pc:docMk/>
          <pc:sldMk cId="3628732957" sldId="676"/>
        </pc:sldMkLst>
        <pc:spChg chg="add mod">
          <ac:chgData name="宏傑 楊" userId="ee57404c450d34c3" providerId="LiveId" clId="{9967441F-B3BD-47B1-9D39-D22AE5E0C8BC}" dt="2025-02-11T07:18:23.930" v="29" actId="20577"/>
          <ac:spMkLst>
            <pc:docMk/>
            <pc:sldMk cId="3628732957" sldId="676"/>
            <ac:spMk id="5" creationId="{AC2CE254-5CDA-E464-E12A-F5884AE18D35}"/>
          </ac:spMkLst>
        </pc:spChg>
        <pc:spChg chg="del">
          <ac:chgData name="宏傑 楊" userId="ee57404c450d34c3" providerId="LiveId" clId="{9967441F-B3BD-47B1-9D39-D22AE5E0C8BC}" dt="2025-02-11T07:17:49.863" v="23"/>
          <ac:spMkLst>
            <pc:docMk/>
            <pc:sldMk cId="3628732957" sldId="676"/>
            <ac:spMk id="24" creationId="{87CBBCBD-9482-8192-6454-276B7B80DD58}"/>
          </ac:spMkLst>
        </pc:spChg>
        <pc:picChg chg="add del mod">
          <ac:chgData name="宏傑 楊" userId="ee57404c450d34c3" providerId="LiveId" clId="{9967441F-B3BD-47B1-9D39-D22AE5E0C8BC}" dt="2025-02-11T07:18:10.927" v="26" actId="478"/>
          <ac:picMkLst>
            <pc:docMk/>
            <pc:sldMk cId="3628732957" sldId="676"/>
            <ac:picMk id="10" creationId="{CF27DC6E-8083-30A0-59E7-788F6647A9DD}"/>
          </ac:picMkLst>
        </pc:picChg>
      </pc:sldChg>
    </pc:docChg>
  </pc:docChgLst>
</pc:chgInfo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11,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 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presents a higher concentration of pheromone than the other, therefore, attracts more ants</a:t>
            </a:r>
          </a:p>
          <a:p>
            <a:pPr lvl="1"/>
            <a:r>
              <a:rPr lang="en-US" altLang="zh-TW" dirty="0"/>
              <a:t>After some time the whole colony converges toward the use of the same bridge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Find the shortest tour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 number of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3"/>
            <a:r>
              <a:rPr lang="en-US" altLang="zh-TW" dirty="0"/>
              <a:t>Stochastically among the previously </a:t>
            </a:r>
            <a:r>
              <a:rPr lang="en-US" altLang="zh-TW" dirty="0">
                <a:solidFill>
                  <a:srgbClr val="FF0000"/>
                </a:solidFill>
              </a:rPr>
              <a:t>unvisited</a:t>
            </a:r>
            <a:r>
              <a:rPr lang="en-US" altLang="zh-TW" dirty="0"/>
              <a:t> ones</a:t>
            </a:r>
          </a:p>
          <a:p>
            <a:pPr lvl="3"/>
            <a:r>
              <a:rPr lang="en-US" altLang="zh-TW" dirty="0"/>
              <a:t>Stochastic mechanism biased by the pheromone</a:t>
            </a:r>
          </a:p>
          <a:p>
            <a:pPr lvl="2"/>
            <a:r>
              <a:rPr lang="en-US" altLang="zh-TW" dirty="0"/>
              <a:t>Pheromone can be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modified</a:t>
            </a:r>
            <a:r>
              <a:rPr lang="en-US" altLang="zh-TW" dirty="0"/>
              <a:t> by ants</a:t>
            </a:r>
          </a:p>
          <a:p>
            <a:pPr lvl="3"/>
            <a:r>
              <a:rPr lang="en-US" altLang="zh-TW" dirty="0"/>
              <a:t>At the end of an iteration, pheromone values are modified to bias ants in future iterations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Assign Initial Positions for Ants</a:t>
            </a:r>
          </a:p>
          <a:p>
            <a:pPr lvl="2"/>
            <a:r>
              <a:rPr lang="en-US" altLang="zh-TW" dirty="0"/>
              <a:t>Each ant is assigned to a unique starting city to ensure a diverse initial exploration</a:t>
            </a:r>
          </a:p>
          <a:p>
            <a:pPr lvl="1"/>
            <a:r>
              <a:rPr lang="en-US" altLang="zh-TW" dirty="0"/>
              <a:t>Sequentially Calculate Transition Probabilities</a:t>
            </a:r>
          </a:p>
          <a:p>
            <a:pPr lvl="2"/>
            <a:r>
              <a:rPr lang="en-US" altLang="zh-TW" dirty="0"/>
              <a:t>At each step, each ant calculates the transition probabilities for potential next cities and sequentially selects the next city to visit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total path length for each ant’s tour is computed</a:t>
            </a:r>
          </a:p>
          <a:p>
            <a:pPr lvl="1"/>
            <a:r>
              <a:rPr lang="en-US" altLang="zh-TW" dirty="0"/>
              <a:t>Update Pheromone Concentrations</a:t>
            </a:r>
          </a:p>
          <a:p>
            <a:pPr lvl="2"/>
            <a:r>
              <a:rPr lang="en-US" altLang="zh-TW" dirty="0"/>
              <a:t>After all ants complete their tours, pheromone updates based on path quality, length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Exact Algorithm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TW" dirty="0"/>
                  <a:t> for convenience</a:t>
                </a:r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 </a:t>
                </a:r>
                <a:r>
                  <a:rPr lang="en-US" altLang="zh-TW" dirty="0"/>
                  <a:t>and then at the end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start city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E0B8C-4DC5-37BD-B655-58C87A2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BCDE2C-56BB-EC91-0865-DF008A5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295DBC35-1922-03B9-8078-FE39DD297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295DBC35-1922-03B9-8078-FE39DD297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內容版面配置區 31">
            <a:extLst>
              <a:ext uri="{FF2B5EF4-FFF2-40B4-BE49-F238E27FC236}">
                <a16:creationId xmlns:a16="http://schemas.microsoft.com/office/drawing/2014/main" id="{C77BA1BD-E6A5-94CA-A447-29F7E07D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6256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4E7F3-8E6A-03A9-45D2-D08D3D36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FBF12-4577-B0D5-80F6-037FA683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0DFB9A7C-7C0F-F832-8B78-A968C1BEE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0DFB9A7C-7C0F-F832-8B78-A968C1BEE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65AD648-E21A-BCFC-F5DD-72549C37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9039"/>
              </p:ext>
            </p:extLst>
          </p:nvPr>
        </p:nvGraphicFramePr>
        <p:xfrm>
          <a:off x="2642195" y="1789004"/>
          <a:ext cx="3859610" cy="17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22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0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2CE254-5CDA-E464-E12A-F5884AE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Dynamic Programming (DP) is a general algorithm design technique for solving problems defined by recurrences with </a:t>
            </a:r>
            <a:r>
              <a:rPr lang="en-US" altLang="zh-TW" kern="0" dirty="0">
                <a:solidFill>
                  <a:srgbClr val="FF0000"/>
                </a:solidFill>
              </a:rPr>
              <a:t>overlapping subproblems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/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05474-BDED-B53F-92EA-7D6752FC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6B886-B0C3-9522-104B-FD5EE50F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B8B5A2F1-2F0C-B1BA-3038-DFC69BEB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3383-2861-D51B-943A-853D2AA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C1B50-60C2-ED24-7953-AFAC684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TSP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Alpha beta Q</a:t>
            </a:r>
            <a:r>
              <a:rPr lang="zh-TW" altLang="en-US" dirty="0"/>
              <a:t> 有什麼方法可以找到最佳化</a:t>
            </a:r>
            <a:endParaRPr lang="en-US" altLang="zh-TW" dirty="0"/>
          </a:p>
          <a:p>
            <a:r>
              <a:rPr lang="en-US" altLang="zh-TW" dirty="0"/>
              <a:t>Conclude for the optimization route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是否有辦法達到最佳化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Stagnation behavior</a:t>
            </a:r>
            <a:r>
              <a:rPr lang="zh-TW" altLang="en-US" dirty="0"/>
              <a:t> </a:t>
            </a:r>
            <a:r>
              <a:rPr lang="en-US" altLang="zh-TW" dirty="0"/>
              <a:t>(End Criteria)</a:t>
            </a:r>
          </a:p>
          <a:p>
            <a:r>
              <a:rPr lang="zh-TW" altLang="en-US" dirty="0"/>
              <a:t>二種哪一種效果比較好</a:t>
            </a:r>
            <a:r>
              <a:rPr lang="en-US" altLang="zh-TW" dirty="0"/>
              <a:t>?</a:t>
            </a:r>
            <a:r>
              <a:rPr lang="zh-TW" altLang="en-US" dirty="0"/>
              <a:t>在</a:t>
            </a:r>
            <a:r>
              <a:rPr lang="en-US" altLang="zh-TW" dirty="0"/>
              <a:t>city</a:t>
            </a:r>
            <a:r>
              <a:rPr lang="zh-TW" altLang="en-US" dirty="0"/>
              <a:t>數量等於多少時會黃金交叉</a:t>
            </a:r>
            <a:endParaRPr lang="en-US" altLang="zh-TW" dirty="0"/>
          </a:p>
          <a:p>
            <a:r>
              <a:rPr lang="zh-TW" altLang="en-US" dirty="0"/>
              <a:t>為什麼不要從同</a:t>
            </a:r>
            <a:r>
              <a:rPr lang="en-US" altLang="zh-TW" dirty="0"/>
              <a:t>city</a:t>
            </a:r>
            <a:r>
              <a:rPr lang="zh-TW" altLang="en-US" dirty="0"/>
              <a:t>走就好了或者剛剛好分到各個</a:t>
            </a:r>
            <a:r>
              <a:rPr lang="en-US" altLang="zh-TW" dirty="0"/>
              <a:t>city</a:t>
            </a:r>
          </a:p>
          <a:p>
            <a:r>
              <a:rPr lang="zh-TW" altLang="en-US" dirty="0"/>
              <a:t>為什麼會需要揮發機制</a:t>
            </a:r>
            <a:r>
              <a:rPr lang="en-US" altLang="zh-TW" dirty="0"/>
              <a:t>?</a:t>
            </a:r>
            <a:r>
              <a:rPr lang="zh-TW" altLang="en-US" dirty="0"/>
              <a:t>沒有會有什麼問題</a:t>
            </a:r>
            <a:endParaRPr lang="en-US" altLang="zh-TW" dirty="0"/>
          </a:p>
          <a:p>
            <a:r>
              <a:rPr lang="en-US" altLang="zh-TW" dirty="0"/>
              <a:t>Pheromone Concentration</a:t>
            </a:r>
            <a:r>
              <a:rPr lang="zh-TW" altLang="en-US" dirty="0"/>
              <a:t> 意思</a:t>
            </a:r>
            <a:endParaRPr lang="en-US" altLang="zh-TW" dirty="0"/>
          </a:p>
          <a:p>
            <a:r>
              <a:rPr lang="zh-TW" altLang="en-US" dirty="0"/>
              <a:t>前面說到的</a:t>
            </a:r>
            <a:r>
              <a:rPr lang="en-US" altLang="zh-TW" dirty="0"/>
              <a:t>Iterative</a:t>
            </a:r>
            <a:r>
              <a:rPr lang="zh-TW" altLang="en-US" dirty="0"/>
              <a:t>可以用遞迴嗎</a:t>
            </a:r>
            <a:r>
              <a:rPr lang="en-US" altLang="zh-TW" dirty="0"/>
              <a:t>?</a:t>
            </a:r>
            <a:r>
              <a:rPr lang="zh-TW" altLang="en-US" dirty="0"/>
              <a:t> 為什麼是 </a:t>
            </a:r>
            <a:r>
              <a:rPr lang="en-US" altLang="zh-TW" dirty="0"/>
              <a:t>Iterative</a:t>
            </a:r>
          </a:p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PPT</a:t>
            </a:r>
            <a:r>
              <a:rPr lang="zh-TW" altLang="en-US" dirty="0"/>
              <a:t> 完成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196B84-32F5-006C-0AA1-2200118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96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is the set of unvisited cities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{3, 4}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{2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, 4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(4, {2, 3})</m:t>
                      </m:r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{4}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{4}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B931284-5760-5CF5-6FBF-81BEF61B7444}"/>
              </a:ext>
            </a:extLst>
          </p:cNvPr>
          <p:cNvCxnSpPr>
            <a:cxnSpLocks/>
          </p:cNvCxnSpPr>
          <p:nvPr/>
        </p:nvCxnSpPr>
        <p:spPr>
          <a:xfrm flipH="1">
            <a:off x="2052320" y="2485127"/>
            <a:ext cx="2490312" cy="4027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A62613A-EB18-AAC8-3D21-935FAB67651E}"/>
              </a:ext>
            </a:extLst>
          </p:cNvPr>
          <p:cNvCxnSpPr>
            <a:cxnSpLocks/>
          </p:cNvCxnSpPr>
          <p:nvPr/>
        </p:nvCxnSpPr>
        <p:spPr>
          <a:xfrm>
            <a:off x="4538928" y="2485127"/>
            <a:ext cx="0" cy="40676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B8C56E-226A-451C-4F13-D129200CE93D}"/>
              </a:ext>
            </a:extLst>
          </p:cNvPr>
          <p:cNvCxnSpPr>
            <a:cxnSpLocks/>
          </p:cNvCxnSpPr>
          <p:nvPr/>
        </p:nvCxnSpPr>
        <p:spPr>
          <a:xfrm flipH="1">
            <a:off x="1412240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6C8A557-25A6-2E1E-671C-C39F9BDF2825}"/>
              </a:ext>
            </a:extLst>
          </p:cNvPr>
          <p:cNvCxnSpPr>
            <a:cxnSpLocks/>
          </p:cNvCxnSpPr>
          <p:nvPr/>
        </p:nvCxnSpPr>
        <p:spPr>
          <a:xfrm>
            <a:off x="1963368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03152EE-28B6-F93F-5B73-088038740607}"/>
              </a:ext>
            </a:extLst>
          </p:cNvPr>
          <p:cNvCxnSpPr>
            <a:cxnSpLocks/>
          </p:cNvCxnSpPr>
          <p:nvPr/>
        </p:nvCxnSpPr>
        <p:spPr>
          <a:xfrm flipH="1">
            <a:off x="4020873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84896B8-B996-723F-1BB8-D1B15878F702}"/>
              </a:ext>
            </a:extLst>
          </p:cNvPr>
          <p:cNvCxnSpPr>
            <a:cxnSpLocks/>
          </p:cNvCxnSpPr>
          <p:nvPr/>
        </p:nvCxnSpPr>
        <p:spPr>
          <a:xfrm>
            <a:off x="4572001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8028EC9-FFAE-133F-E29E-48A08867A9BA}"/>
              </a:ext>
            </a:extLst>
          </p:cNvPr>
          <p:cNvCxnSpPr>
            <a:cxnSpLocks/>
          </p:cNvCxnSpPr>
          <p:nvPr/>
        </p:nvCxnSpPr>
        <p:spPr>
          <a:xfrm flipH="1">
            <a:off x="6629506" y="330300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3AA931-A3B6-290F-813A-13D8931DF7C1}"/>
              </a:ext>
            </a:extLst>
          </p:cNvPr>
          <p:cNvCxnSpPr>
            <a:cxnSpLocks/>
          </p:cNvCxnSpPr>
          <p:nvPr/>
        </p:nvCxnSpPr>
        <p:spPr>
          <a:xfrm>
            <a:off x="7180634" y="330300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BA133B9-2730-6764-C5D7-4F87651E98D2}"/>
              </a:ext>
            </a:extLst>
          </p:cNvPr>
          <p:cNvCxnSpPr>
            <a:cxnSpLocks/>
          </p:cNvCxnSpPr>
          <p:nvPr/>
        </p:nvCxnSpPr>
        <p:spPr>
          <a:xfrm>
            <a:off x="130804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03E5AED-1A65-C122-A9BF-B70A63629AC6}"/>
              </a:ext>
            </a:extLst>
          </p:cNvPr>
          <p:cNvCxnSpPr>
            <a:cxnSpLocks/>
          </p:cNvCxnSpPr>
          <p:nvPr/>
        </p:nvCxnSpPr>
        <p:spPr>
          <a:xfrm>
            <a:off x="255772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D05BD41-6068-E21B-5CCD-1E1B0AC02037}"/>
              </a:ext>
            </a:extLst>
          </p:cNvPr>
          <p:cNvCxnSpPr>
            <a:cxnSpLocks/>
          </p:cNvCxnSpPr>
          <p:nvPr/>
        </p:nvCxnSpPr>
        <p:spPr>
          <a:xfrm>
            <a:off x="394964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0AA5032-64DB-CB65-8DC4-FF2974495AE3}"/>
              </a:ext>
            </a:extLst>
          </p:cNvPr>
          <p:cNvCxnSpPr>
            <a:cxnSpLocks/>
          </p:cNvCxnSpPr>
          <p:nvPr/>
        </p:nvCxnSpPr>
        <p:spPr>
          <a:xfrm>
            <a:off x="519932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8E1204B-9859-34CE-0094-02F4CA477D9B}"/>
              </a:ext>
            </a:extLst>
          </p:cNvPr>
          <p:cNvCxnSpPr>
            <a:cxnSpLocks/>
          </p:cNvCxnSpPr>
          <p:nvPr/>
        </p:nvCxnSpPr>
        <p:spPr>
          <a:xfrm>
            <a:off x="661664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DFD3DB8-8687-9878-A5FE-B831E8EA71A6}"/>
              </a:ext>
            </a:extLst>
          </p:cNvPr>
          <p:cNvCxnSpPr>
            <a:cxnSpLocks/>
          </p:cNvCxnSpPr>
          <p:nvPr/>
        </p:nvCxnSpPr>
        <p:spPr>
          <a:xfrm>
            <a:off x="786632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008B54-099A-281C-B579-A8746DC54DA8}"/>
              </a:ext>
            </a:extLst>
          </p:cNvPr>
          <p:cNvCxnSpPr>
            <a:cxnSpLocks/>
          </p:cNvCxnSpPr>
          <p:nvPr/>
        </p:nvCxnSpPr>
        <p:spPr>
          <a:xfrm>
            <a:off x="4547712" y="2488177"/>
            <a:ext cx="2490312" cy="4027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30AB0-D76E-951B-94FF-272FCCEB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B3682-2E3B-A9DB-17DC-027C151F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CEE974-D25C-CF41-2EEC-DD6C78A3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423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43053</TotalTime>
  <Words>1642</Words>
  <Application>Microsoft Office PowerPoint</Application>
  <PresentationFormat>如螢幕大小 (4:3)</PresentationFormat>
  <Paragraphs>281</Paragraphs>
  <Slides>32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新細明體</vt:lpstr>
      <vt:lpstr>標楷體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Example: Traveling Salesman Problem</vt:lpstr>
      <vt:lpstr>Example: Traveling Salesman Problem</vt:lpstr>
      <vt:lpstr>Example: 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Traveling Salesman Problem</vt:lpstr>
      <vt:lpstr>Traveling Salesman Problem</vt:lpstr>
      <vt:lpstr>Traveling Salesman Problem</vt:lpstr>
      <vt:lpstr>Traveling Salesman Problem</vt:lpstr>
      <vt:lpstr>Comparison</vt:lpstr>
      <vt:lpstr>PowerPoint 簡報</vt:lpstr>
      <vt:lpstr>補充內容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2142</cp:revision>
  <cp:lastPrinted>2020-10-07T05:05:43Z</cp:lastPrinted>
  <dcterms:created xsi:type="dcterms:W3CDTF">2013-08-14T11:31:42Z</dcterms:created>
  <dcterms:modified xsi:type="dcterms:W3CDTF">2025-02-11T07:18:31Z</dcterms:modified>
</cp:coreProperties>
</file>