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14"/>
  </p:notesMasterIdLst>
  <p:sldIdLst>
    <p:sldId id="325" r:id="rId2"/>
    <p:sldId id="731" r:id="rId3"/>
    <p:sldId id="732" r:id="rId4"/>
    <p:sldId id="740" r:id="rId5"/>
    <p:sldId id="743" r:id="rId6"/>
    <p:sldId id="744" r:id="rId7"/>
    <p:sldId id="742" r:id="rId8"/>
    <p:sldId id="741" r:id="rId9"/>
    <p:sldId id="734" r:id="rId10"/>
    <p:sldId id="733" r:id="rId11"/>
    <p:sldId id="737" r:id="rId12"/>
    <p:sldId id="673" r:id="rId13"/>
  </p:sldIdLst>
  <p:sldSz cx="9144000" cy="6858000" type="screen4x3"/>
  <p:notesSz cx="6797675" cy="9926638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8229F05-F9AA-8020-50B1-59BEED3ED0D9}" name="宏傑 楊" initials="宏楊" userId="ee57404c450d34c3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88D4C0-ED1F-4555-BBF0-AC30F242B945}" v="23" dt="2025-02-25T07:42:07.82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佈景主題樣式 1 - 輔色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58" autoAdjust="0"/>
    <p:restoredTop sz="95332" autoAdjust="0"/>
  </p:normalViewPr>
  <p:slideViewPr>
    <p:cSldViewPr snapToGrid="0">
      <p:cViewPr varScale="1">
        <p:scale>
          <a:sx n="110" d="100"/>
          <a:sy n="110" d="100"/>
        </p:scale>
        <p:origin x="1698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7301"/>
    </p:cViewPr>
  </p:sorterViewPr>
  <p:notesViewPr>
    <p:cSldViewPr snapToGrid="0">
      <p:cViewPr varScale="1">
        <p:scale>
          <a:sx n="80" d="100"/>
          <a:sy n="80" d="100"/>
        </p:scale>
        <p:origin x="401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宏傑 楊" userId="ee57404c450d34c3" providerId="LiveId" clId="{F788D4C0-ED1F-4555-BBF0-AC30F242B945}"/>
    <pc:docChg chg="undo redo custSel addSld delSld modSld sldOrd">
      <pc:chgData name="宏傑 楊" userId="ee57404c450d34c3" providerId="LiveId" clId="{F788D4C0-ED1F-4555-BBF0-AC30F242B945}" dt="2025-02-25T07:48:49.787" v="1382" actId="20577"/>
      <pc:docMkLst>
        <pc:docMk/>
      </pc:docMkLst>
      <pc:sldChg chg="modSp add mod modShow">
        <pc:chgData name="宏傑 楊" userId="ee57404c450d34c3" providerId="LiveId" clId="{F788D4C0-ED1F-4555-BBF0-AC30F242B945}" dt="2025-02-18T08:56:18.162" v="950" actId="729"/>
        <pc:sldMkLst>
          <pc:docMk/>
          <pc:sldMk cId="2899765048" sldId="673"/>
        </pc:sldMkLst>
        <pc:spChg chg="mod">
          <ac:chgData name="宏傑 楊" userId="ee57404c450d34c3" providerId="LiveId" clId="{F788D4C0-ED1F-4555-BBF0-AC30F242B945}" dt="2025-02-18T08:55:36.577" v="941"/>
          <ac:spMkLst>
            <pc:docMk/>
            <pc:sldMk cId="2899765048" sldId="673"/>
            <ac:spMk id="2" creationId="{6D19E936-0557-1469-30F5-A4B5EF748666}"/>
          </ac:spMkLst>
        </pc:spChg>
        <pc:spChg chg="mod">
          <ac:chgData name="宏傑 楊" userId="ee57404c450d34c3" providerId="LiveId" clId="{F788D4C0-ED1F-4555-BBF0-AC30F242B945}" dt="2025-02-18T08:56:07.492" v="949" actId="207"/>
          <ac:spMkLst>
            <pc:docMk/>
            <pc:sldMk cId="2899765048" sldId="673"/>
            <ac:spMk id="8" creationId="{81B7E9C7-C3CC-21AC-DBF5-3BEFF2CE76E4}"/>
          </ac:spMkLst>
        </pc:spChg>
        <pc:picChg chg="mod">
          <ac:chgData name="宏傑 楊" userId="ee57404c450d34c3" providerId="LiveId" clId="{F788D4C0-ED1F-4555-BBF0-AC30F242B945}" dt="2025-02-18T08:56:02.012" v="948" actId="1076"/>
          <ac:picMkLst>
            <pc:docMk/>
            <pc:sldMk cId="2899765048" sldId="673"/>
            <ac:picMk id="11" creationId="{A2586A7D-49D5-1E9C-C295-903BAD08504D}"/>
          </ac:picMkLst>
        </pc:picChg>
      </pc:sldChg>
      <pc:sldChg chg="addSp delSp modSp mod">
        <pc:chgData name="宏傑 楊" userId="ee57404c450d34c3" providerId="LiveId" clId="{F788D4C0-ED1F-4555-BBF0-AC30F242B945}" dt="2025-02-18T08:49:33.022" v="823" actId="20577"/>
        <pc:sldMkLst>
          <pc:docMk/>
          <pc:sldMk cId="2905167064" sldId="733"/>
        </pc:sldMkLst>
        <pc:spChg chg="mod">
          <ac:chgData name="宏傑 楊" userId="ee57404c450d34c3" providerId="LiveId" clId="{F788D4C0-ED1F-4555-BBF0-AC30F242B945}" dt="2025-02-18T08:49:33.022" v="823" actId="20577"/>
          <ac:spMkLst>
            <pc:docMk/>
            <pc:sldMk cId="2905167064" sldId="733"/>
            <ac:spMk id="3" creationId="{D956ADEA-F96D-5B52-6FAD-A44CAAF1F784}"/>
          </ac:spMkLst>
        </pc:spChg>
      </pc:sldChg>
      <pc:sldChg chg="modSp mod">
        <pc:chgData name="宏傑 楊" userId="ee57404c450d34c3" providerId="LiveId" clId="{F788D4C0-ED1F-4555-BBF0-AC30F242B945}" dt="2025-02-18T08:49:03.422" v="815" actId="20577"/>
        <pc:sldMkLst>
          <pc:docMk/>
          <pc:sldMk cId="4280444802" sldId="734"/>
        </pc:sldMkLst>
        <pc:spChg chg="mod">
          <ac:chgData name="宏傑 楊" userId="ee57404c450d34c3" providerId="LiveId" clId="{F788D4C0-ED1F-4555-BBF0-AC30F242B945}" dt="2025-02-18T08:49:03.422" v="815" actId="20577"/>
          <ac:spMkLst>
            <pc:docMk/>
            <pc:sldMk cId="4280444802" sldId="734"/>
            <ac:spMk id="8" creationId="{6BFEAE61-998E-CAD8-69FE-BE7A476206A9}"/>
          </ac:spMkLst>
        </pc:spChg>
      </pc:sldChg>
      <pc:sldChg chg="addSp delSp modSp new del mod">
        <pc:chgData name="宏傑 楊" userId="ee57404c450d34c3" providerId="LiveId" clId="{F788D4C0-ED1F-4555-BBF0-AC30F242B945}" dt="2025-02-18T08:25:02.525" v="38" actId="47"/>
        <pc:sldMkLst>
          <pc:docMk/>
          <pc:sldMk cId="775279745" sldId="735"/>
        </pc:sldMkLst>
      </pc:sldChg>
      <pc:sldChg chg="new del">
        <pc:chgData name="宏傑 楊" userId="ee57404c450d34c3" providerId="LiveId" clId="{F788D4C0-ED1F-4555-BBF0-AC30F242B945}" dt="2025-02-18T08:26:52.303" v="203" actId="47"/>
        <pc:sldMkLst>
          <pc:docMk/>
          <pc:sldMk cId="3337248355" sldId="736"/>
        </pc:sldMkLst>
      </pc:sldChg>
      <pc:sldChg chg="addSp modSp add mod">
        <pc:chgData name="宏傑 楊" userId="ee57404c450d34c3" providerId="LiveId" clId="{F788D4C0-ED1F-4555-BBF0-AC30F242B945}" dt="2025-02-25T05:06:30.750" v="960" actId="1076"/>
        <pc:sldMkLst>
          <pc:docMk/>
          <pc:sldMk cId="407307563" sldId="737"/>
        </pc:sldMkLst>
        <pc:spChg chg="mod">
          <ac:chgData name="宏傑 楊" userId="ee57404c450d34c3" providerId="LiveId" clId="{F788D4C0-ED1F-4555-BBF0-AC30F242B945}" dt="2025-02-18T08:54:09.922" v="935" actId="20577"/>
          <ac:spMkLst>
            <pc:docMk/>
            <pc:sldMk cId="407307563" sldId="737"/>
            <ac:spMk id="3" creationId="{A2636C1C-8054-7B01-A27C-A3DC8099FFC3}"/>
          </ac:spMkLst>
        </pc:spChg>
        <pc:spChg chg="add mod">
          <ac:chgData name="宏傑 楊" userId="ee57404c450d34c3" providerId="LiveId" clId="{F788D4C0-ED1F-4555-BBF0-AC30F242B945}" dt="2025-02-25T05:06:23.344" v="958" actId="1076"/>
          <ac:spMkLst>
            <pc:docMk/>
            <pc:sldMk cId="407307563" sldId="737"/>
            <ac:spMk id="5" creationId="{9B43D342-C6C0-CC0E-2596-127B2B789AB1}"/>
          </ac:spMkLst>
        </pc:spChg>
        <pc:spChg chg="add mod">
          <ac:chgData name="宏傑 楊" userId="ee57404c450d34c3" providerId="LiveId" clId="{F788D4C0-ED1F-4555-BBF0-AC30F242B945}" dt="2025-02-25T05:06:30.750" v="960" actId="1076"/>
          <ac:spMkLst>
            <pc:docMk/>
            <pc:sldMk cId="407307563" sldId="737"/>
            <ac:spMk id="6" creationId="{7BAD20E6-0039-251A-2DF0-07ABBF129052}"/>
          </ac:spMkLst>
        </pc:spChg>
        <pc:spChg chg="mod">
          <ac:chgData name="宏傑 楊" userId="ee57404c450d34c3" providerId="LiveId" clId="{F788D4C0-ED1F-4555-BBF0-AC30F242B945}" dt="2025-02-18T08:54:46.722" v="936" actId="1076"/>
          <ac:spMkLst>
            <pc:docMk/>
            <pc:sldMk cId="407307563" sldId="737"/>
            <ac:spMk id="10" creationId="{428D2169-623F-BB26-05C8-C00AF827EF4D}"/>
          </ac:spMkLst>
        </pc:spChg>
        <pc:spChg chg="mod">
          <ac:chgData name="宏傑 楊" userId="ee57404c450d34c3" providerId="LiveId" clId="{F788D4C0-ED1F-4555-BBF0-AC30F242B945}" dt="2025-02-18T08:54:46.722" v="936" actId="1076"/>
          <ac:spMkLst>
            <pc:docMk/>
            <pc:sldMk cId="407307563" sldId="737"/>
            <ac:spMk id="11" creationId="{CD5BDA8C-D49F-824E-AA9E-C66FDC974DF5}"/>
          </ac:spMkLst>
        </pc:spChg>
        <pc:picChg chg="mod">
          <ac:chgData name="宏傑 楊" userId="ee57404c450d34c3" providerId="LiveId" clId="{F788D4C0-ED1F-4555-BBF0-AC30F242B945}" dt="2025-02-25T05:06:14.534" v="955" actId="1076"/>
          <ac:picMkLst>
            <pc:docMk/>
            <pc:sldMk cId="407307563" sldId="737"/>
            <ac:picMk id="7" creationId="{BA8F924C-0F03-AA52-0573-8D4D45A7561F}"/>
          </ac:picMkLst>
        </pc:picChg>
        <pc:picChg chg="mod">
          <ac:chgData name="宏傑 楊" userId="ee57404c450d34c3" providerId="LiveId" clId="{F788D4C0-ED1F-4555-BBF0-AC30F242B945}" dt="2025-02-18T08:54:46.722" v="936" actId="1076"/>
          <ac:picMkLst>
            <pc:docMk/>
            <pc:sldMk cId="407307563" sldId="737"/>
            <ac:picMk id="9" creationId="{D4B240B6-9053-B30D-C945-6B73A58867DA}"/>
          </ac:picMkLst>
        </pc:picChg>
      </pc:sldChg>
      <pc:sldChg chg="modSp new del mod">
        <pc:chgData name="宏傑 楊" userId="ee57404c450d34c3" providerId="LiveId" clId="{F788D4C0-ED1F-4555-BBF0-AC30F242B945}" dt="2025-02-18T08:55:12.543" v="939" actId="47"/>
        <pc:sldMkLst>
          <pc:docMk/>
          <pc:sldMk cId="650319768" sldId="738"/>
        </pc:sldMkLst>
      </pc:sldChg>
      <pc:sldChg chg="addSp delSp modSp new del mod ord">
        <pc:chgData name="宏傑 楊" userId="ee57404c450d34c3" providerId="LiveId" clId="{F788D4C0-ED1F-4555-BBF0-AC30F242B945}" dt="2025-02-25T05:36:55.020" v="1197" actId="47"/>
        <pc:sldMkLst>
          <pc:docMk/>
          <pc:sldMk cId="2892009767" sldId="738"/>
        </pc:sldMkLst>
        <pc:spChg chg="mod">
          <ac:chgData name="宏傑 楊" userId="ee57404c450d34c3" providerId="LiveId" clId="{F788D4C0-ED1F-4555-BBF0-AC30F242B945}" dt="2025-02-25T05:15:53.317" v="1041" actId="20577"/>
          <ac:spMkLst>
            <pc:docMk/>
            <pc:sldMk cId="2892009767" sldId="738"/>
            <ac:spMk id="2" creationId="{1F46E874-20A5-0FB3-4670-E3E4359D3652}"/>
          </ac:spMkLst>
        </pc:spChg>
        <pc:spChg chg="del">
          <ac:chgData name="宏傑 楊" userId="ee57404c450d34c3" providerId="LiveId" clId="{F788D4C0-ED1F-4555-BBF0-AC30F242B945}" dt="2025-02-25T05:25:15.295" v="1049" actId="478"/>
          <ac:spMkLst>
            <pc:docMk/>
            <pc:sldMk cId="2892009767" sldId="738"/>
            <ac:spMk id="3" creationId="{CB798714-1200-7138-1E3B-3B6BFEEB253B}"/>
          </ac:spMkLst>
        </pc:spChg>
        <pc:picChg chg="add mod modCrop">
          <ac:chgData name="宏傑 楊" userId="ee57404c450d34c3" providerId="LiveId" clId="{F788D4C0-ED1F-4555-BBF0-AC30F242B945}" dt="2025-02-25T05:34:08.887" v="1066" actId="1076"/>
          <ac:picMkLst>
            <pc:docMk/>
            <pc:sldMk cId="2892009767" sldId="738"/>
            <ac:picMk id="6" creationId="{F706BA4F-CF36-AF1E-8537-F2537E07C937}"/>
          </ac:picMkLst>
        </pc:picChg>
        <pc:picChg chg="add del mod">
          <ac:chgData name="宏傑 楊" userId="ee57404c450d34c3" providerId="LiveId" clId="{F788D4C0-ED1F-4555-BBF0-AC30F242B945}" dt="2025-02-25T05:33:53.984" v="1059" actId="478"/>
          <ac:picMkLst>
            <pc:docMk/>
            <pc:sldMk cId="2892009767" sldId="738"/>
            <ac:picMk id="8" creationId="{74C67CAE-0609-8466-624A-30FDE9A1C0B8}"/>
          </ac:picMkLst>
        </pc:picChg>
        <pc:picChg chg="add mod">
          <ac:chgData name="宏傑 楊" userId="ee57404c450d34c3" providerId="LiveId" clId="{F788D4C0-ED1F-4555-BBF0-AC30F242B945}" dt="2025-02-25T05:34:13.984" v="1067" actId="1076"/>
          <ac:picMkLst>
            <pc:docMk/>
            <pc:sldMk cId="2892009767" sldId="738"/>
            <ac:picMk id="10" creationId="{846842DD-BAA0-0ED3-BAB1-27CBB111939B}"/>
          </ac:picMkLst>
        </pc:picChg>
      </pc:sldChg>
      <pc:sldChg chg="addSp delSp modSp new del mod">
        <pc:chgData name="宏傑 楊" userId="ee57404c450d34c3" providerId="LiveId" clId="{F788D4C0-ED1F-4555-BBF0-AC30F242B945}" dt="2025-02-25T06:44:08.745" v="1259" actId="47"/>
        <pc:sldMkLst>
          <pc:docMk/>
          <pc:sldMk cId="1072418056" sldId="739"/>
        </pc:sldMkLst>
        <pc:spChg chg="mod">
          <ac:chgData name="宏傑 楊" userId="ee57404c450d34c3" providerId="LiveId" clId="{F788D4C0-ED1F-4555-BBF0-AC30F242B945}" dt="2025-02-25T05:25:35.324" v="1053"/>
          <ac:spMkLst>
            <pc:docMk/>
            <pc:sldMk cId="1072418056" sldId="739"/>
            <ac:spMk id="2" creationId="{A17A31D5-817A-3EBC-657D-A2EF57715A59}"/>
          </ac:spMkLst>
        </pc:spChg>
        <pc:spChg chg="del">
          <ac:chgData name="宏傑 楊" userId="ee57404c450d34c3" providerId="LiveId" clId="{F788D4C0-ED1F-4555-BBF0-AC30F242B945}" dt="2025-02-25T05:27:24.547" v="1054" actId="478"/>
          <ac:spMkLst>
            <pc:docMk/>
            <pc:sldMk cId="1072418056" sldId="739"/>
            <ac:spMk id="3" creationId="{1DFD4C53-3D28-B5CE-1DF9-DD58FA150264}"/>
          </ac:spMkLst>
        </pc:spChg>
        <pc:picChg chg="add del mod">
          <ac:chgData name="宏傑 楊" userId="ee57404c450d34c3" providerId="LiveId" clId="{F788D4C0-ED1F-4555-BBF0-AC30F242B945}" dt="2025-02-25T05:28:54.122" v="1057" actId="478"/>
          <ac:picMkLst>
            <pc:docMk/>
            <pc:sldMk cId="1072418056" sldId="739"/>
            <ac:picMk id="5" creationId="{3CEEC3D9-D263-56AA-9EDF-B353FBEEAC18}"/>
          </ac:picMkLst>
        </pc:picChg>
        <pc:picChg chg="add del mod">
          <ac:chgData name="宏傑 楊" userId="ee57404c450d34c3" providerId="LiveId" clId="{F788D4C0-ED1F-4555-BBF0-AC30F242B945}" dt="2025-02-25T05:35:05.118" v="1076" actId="478"/>
          <ac:picMkLst>
            <pc:docMk/>
            <pc:sldMk cId="1072418056" sldId="739"/>
            <ac:picMk id="7" creationId="{12C90CB6-637B-7D6F-09DC-BD94C69F7734}"/>
          </ac:picMkLst>
        </pc:picChg>
        <pc:picChg chg="add mod">
          <ac:chgData name="宏傑 楊" userId="ee57404c450d34c3" providerId="LiveId" clId="{F788D4C0-ED1F-4555-BBF0-AC30F242B945}" dt="2025-02-25T05:34:22.219" v="1069" actId="571"/>
          <ac:picMkLst>
            <pc:docMk/>
            <pc:sldMk cId="1072418056" sldId="739"/>
            <ac:picMk id="8" creationId="{B1239AC6-765C-97D1-2865-0945573E42D7}"/>
          </ac:picMkLst>
        </pc:picChg>
        <pc:picChg chg="add mod">
          <ac:chgData name="宏傑 楊" userId="ee57404c450d34c3" providerId="LiveId" clId="{F788D4C0-ED1F-4555-BBF0-AC30F242B945}" dt="2025-02-25T06:42:33.116" v="1234" actId="1076"/>
          <ac:picMkLst>
            <pc:docMk/>
            <pc:sldMk cId="1072418056" sldId="739"/>
            <ac:picMk id="10" creationId="{5109ABF3-AF64-FE95-F908-F7F615BC4A21}"/>
          </ac:picMkLst>
        </pc:picChg>
        <pc:picChg chg="add mod">
          <ac:chgData name="宏傑 楊" userId="ee57404c450d34c3" providerId="LiveId" clId="{F788D4C0-ED1F-4555-BBF0-AC30F242B945}" dt="2025-02-25T06:42:30.900" v="1233" actId="14100"/>
          <ac:picMkLst>
            <pc:docMk/>
            <pc:sldMk cId="1072418056" sldId="739"/>
            <ac:picMk id="12" creationId="{901F23AC-E0D8-5F83-7ED3-9BDBB28E3EDE}"/>
          </ac:picMkLst>
        </pc:picChg>
      </pc:sldChg>
      <pc:sldChg chg="addSp delSp modSp new mod ord">
        <pc:chgData name="宏傑 楊" userId="ee57404c450d34c3" providerId="LiveId" clId="{F788D4C0-ED1F-4555-BBF0-AC30F242B945}" dt="2025-02-25T07:46:37.903" v="1354"/>
        <pc:sldMkLst>
          <pc:docMk/>
          <pc:sldMk cId="1076020459" sldId="740"/>
        </pc:sldMkLst>
        <pc:spChg chg="mod">
          <ac:chgData name="宏傑 楊" userId="ee57404c450d34c3" providerId="LiveId" clId="{F788D4C0-ED1F-4555-BBF0-AC30F242B945}" dt="2025-02-25T06:49:23.043" v="1297" actId="20577"/>
          <ac:spMkLst>
            <pc:docMk/>
            <pc:sldMk cId="1076020459" sldId="740"/>
            <ac:spMk id="2" creationId="{14C753BE-23E4-7F37-6C5B-0BAC7A7081C3}"/>
          </ac:spMkLst>
        </pc:spChg>
        <pc:spChg chg="add del mod">
          <ac:chgData name="宏傑 楊" userId="ee57404c450d34c3" providerId="LiveId" clId="{F788D4C0-ED1F-4555-BBF0-AC30F242B945}" dt="2025-02-25T07:46:37.903" v="1354"/>
          <ac:spMkLst>
            <pc:docMk/>
            <pc:sldMk cId="1076020459" sldId="740"/>
            <ac:spMk id="3" creationId="{CE5A4CA1-F280-9283-F411-A0DBD13B73A2}"/>
          </ac:spMkLst>
        </pc:spChg>
        <pc:picChg chg="add mod">
          <ac:chgData name="宏傑 楊" userId="ee57404c450d34c3" providerId="LiveId" clId="{F788D4C0-ED1F-4555-BBF0-AC30F242B945}" dt="2025-02-25T05:35:44.216" v="1083"/>
          <ac:picMkLst>
            <pc:docMk/>
            <pc:sldMk cId="1076020459" sldId="740"/>
            <ac:picMk id="5" creationId="{D41435E8-83BA-CBF4-A364-7EF11E464256}"/>
          </ac:picMkLst>
        </pc:picChg>
        <pc:picChg chg="add del mod">
          <ac:chgData name="宏傑 楊" userId="ee57404c450d34c3" providerId="LiveId" clId="{F788D4C0-ED1F-4555-BBF0-AC30F242B945}" dt="2025-02-25T07:35:55.110" v="1298" actId="478"/>
          <ac:picMkLst>
            <pc:docMk/>
            <pc:sldMk cId="1076020459" sldId="740"/>
            <ac:picMk id="6" creationId="{FC9058F7-7FB6-B8D9-82A9-6125AC1ECBC2}"/>
          </ac:picMkLst>
        </pc:picChg>
        <pc:picChg chg="add del mod">
          <ac:chgData name="宏傑 楊" userId="ee57404c450d34c3" providerId="LiveId" clId="{F788D4C0-ED1F-4555-BBF0-AC30F242B945}" dt="2025-02-25T07:38:39.251" v="1303" actId="478"/>
          <ac:picMkLst>
            <pc:docMk/>
            <pc:sldMk cId="1076020459" sldId="740"/>
            <ac:picMk id="7" creationId="{AF412D76-BF56-5272-AD8F-D53840B1DD96}"/>
          </ac:picMkLst>
        </pc:picChg>
        <pc:picChg chg="add mod modCrop">
          <ac:chgData name="宏傑 楊" userId="ee57404c450d34c3" providerId="LiveId" clId="{F788D4C0-ED1F-4555-BBF0-AC30F242B945}" dt="2025-02-25T07:36:16.419" v="1302" actId="1076"/>
          <ac:picMkLst>
            <pc:docMk/>
            <pc:sldMk cId="1076020459" sldId="740"/>
            <ac:picMk id="8" creationId="{E51B4932-4386-2C2E-3714-1B1197EDE4A2}"/>
          </ac:picMkLst>
        </pc:picChg>
        <pc:picChg chg="add del mod">
          <ac:chgData name="宏傑 楊" userId="ee57404c450d34c3" providerId="LiveId" clId="{F788D4C0-ED1F-4555-BBF0-AC30F242B945}" dt="2025-02-25T07:44:38.594" v="1321" actId="478"/>
          <ac:picMkLst>
            <pc:docMk/>
            <pc:sldMk cId="1076020459" sldId="740"/>
            <ac:picMk id="10" creationId="{82219BA5-6A7A-FDBE-43F6-18D4C2700641}"/>
          </ac:picMkLst>
        </pc:picChg>
        <pc:picChg chg="add mod modCrop">
          <ac:chgData name="宏傑 楊" userId="ee57404c450d34c3" providerId="LiveId" clId="{F788D4C0-ED1F-4555-BBF0-AC30F242B945}" dt="2025-02-25T07:45:47.388" v="1351" actId="1076"/>
          <ac:picMkLst>
            <pc:docMk/>
            <pc:sldMk cId="1076020459" sldId="740"/>
            <ac:picMk id="12" creationId="{49687CDB-D18B-A846-6094-71D665EB6875}"/>
          </ac:picMkLst>
        </pc:picChg>
      </pc:sldChg>
      <pc:sldChg chg="addSp modSp new mod">
        <pc:chgData name="宏傑 楊" userId="ee57404c450d34c3" providerId="LiveId" clId="{F788D4C0-ED1F-4555-BBF0-AC30F242B945}" dt="2025-02-25T06:48:21.251" v="1277" actId="20577"/>
        <pc:sldMkLst>
          <pc:docMk/>
          <pc:sldMk cId="3764088536" sldId="741"/>
        </pc:sldMkLst>
        <pc:spChg chg="mod">
          <ac:chgData name="宏傑 楊" userId="ee57404c450d34c3" providerId="LiveId" clId="{F788D4C0-ED1F-4555-BBF0-AC30F242B945}" dt="2025-02-25T06:42:40.990" v="1236"/>
          <ac:spMkLst>
            <pc:docMk/>
            <pc:sldMk cId="3764088536" sldId="741"/>
            <ac:spMk id="2" creationId="{4E2A0817-CB9D-4C1D-9DBD-414C54B2E34E}"/>
          </ac:spMkLst>
        </pc:spChg>
        <pc:spChg chg="mod">
          <ac:chgData name="宏傑 楊" userId="ee57404c450d34c3" providerId="LiveId" clId="{F788D4C0-ED1F-4555-BBF0-AC30F242B945}" dt="2025-02-25T06:48:21.251" v="1277" actId="20577"/>
          <ac:spMkLst>
            <pc:docMk/>
            <pc:sldMk cId="3764088536" sldId="741"/>
            <ac:spMk id="3" creationId="{E4EA9397-5188-A102-BC8E-04FE4446795C}"/>
          </ac:spMkLst>
        </pc:spChg>
        <pc:picChg chg="add mod">
          <ac:chgData name="宏傑 楊" userId="ee57404c450d34c3" providerId="LiveId" clId="{F788D4C0-ED1F-4555-BBF0-AC30F242B945}" dt="2025-02-25T06:42:51.871" v="1243" actId="1076"/>
          <ac:picMkLst>
            <pc:docMk/>
            <pc:sldMk cId="3764088536" sldId="741"/>
            <ac:picMk id="5" creationId="{90C32DE7-8CFC-09B2-9701-62AEDFE0E76F}"/>
          </ac:picMkLst>
        </pc:picChg>
        <pc:picChg chg="add mod">
          <ac:chgData name="宏傑 楊" userId="ee57404c450d34c3" providerId="LiveId" clId="{F788D4C0-ED1F-4555-BBF0-AC30F242B945}" dt="2025-02-25T06:44:02.484" v="1258" actId="1076"/>
          <ac:picMkLst>
            <pc:docMk/>
            <pc:sldMk cId="3764088536" sldId="741"/>
            <ac:picMk id="6" creationId="{B68DB7A0-5024-2E27-496A-52F766B24FD1}"/>
          </ac:picMkLst>
        </pc:picChg>
      </pc:sldChg>
      <pc:sldChg chg="add">
        <pc:chgData name="宏傑 楊" userId="ee57404c450d34c3" providerId="LiveId" clId="{F788D4C0-ED1F-4555-BBF0-AC30F242B945}" dt="2025-02-25T06:49:15.268" v="1278"/>
        <pc:sldMkLst>
          <pc:docMk/>
          <pc:sldMk cId="3454420282" sldId="742"/>
        </pc:sldMkLst>
      </pc:sldChg>
      <pc:sldChg chg="addSp delSp modSp new mod">
        <pc:chgData name="宏傑 楊" userId="ee57404c450d34c3" providerId="LiveId" clId="{F788D4C0-ED1F-4555-BBF0-AC30F242B945}" dt="2025-02-25T07:48:49.787" v="1382" actId="20577"/>
        <pc:sldMkLst>
          <pc:docMk/>
          <pc:sldMk cId="1355149490" sldId="743"/>
        </pc:sldMkLst>
        <pc:spChg chg="mod">
          <ac:chgData name="宏傑 楊" userId="ee57404c450d34c3" providerId="LiveId" clId="{F788D4C0-ED1F-4555-BBF0-AC30F242B945}" dt="2025-02-25T07:39:12.821" v="1308"/>
          <ac:spMkLst>
            <pc:docMk/>
            <pc:sldMk cId="1355149490" sldId="743"/>
            <ac:spMk id="2" creationId="{E1292033-1A8B-BF11-C371-E0A2EDD9D1B0}"/>
          </ac:spMkLst>
        </pc:spChg>
        <pc:spChg chg="del">
          <ac:chgData name="宏傑 楊" userId="ee57404c450d34c3" providerId="LiveId" clId="{F788D4C0-ED1F-4555-BBF0-AC30F242B945}" dt="2025-02-25T07:41:56.925" v="1309" actId="22"/>
          <ac:spMkLst>
            <pc:docMk/>
            <pc:sldMk cId="1355149490" sldId="743"/>
            <ac:spMk id="3" creationId="{8924E9E9-6C87-EA08-5D25-CBDC573A8D2D}"/>
          </ac:spMkLst>
        </pc:spChg>
        <pc:spChg chg="add mod">
          <ac:chgData name="宏傑 楊" userId="ee57404c450d34c3" providerId="LiveId" clId="{F788D4C0-ED1F-4555-BBF0-AC30F242B945}" dt="2025-02-25T07:48:49.787" v="1382" actId="20577"/>
          <ac:spMkLst>
            <pc:docMk/>
            <pc:sldMk cId="1355149490" sldId="743"/>
            <ac:spMk id="8" creationId="{14571769-B0FD-33AD-5F03-97C52D6D9A1A}"/>
          </ac:spMkLst>
        </pc:spChg>
        <pc:picChg chg="add del mod ord modCrop">
          <ac:chgData name="宏傑 楊" userId="ee57404c450d34c3" providerId="LiveId" clId="{F788D4C0-ED1F-4555-BBF0-AC30F242B945}" dt="2025-02-25T07:42:05.479" v="1312" actId="21"/>
          <ac:picMkLst>
            <pc:docMk/>
            <pc:sldMk cId="1355149490" sldId="743"/>
            <ac:picMk id="6" creationId="{B55ECA92-D835-EE0F-E1AB-D0999459762C}"/>
          </ac:picMkLst>
        </pc:picChg>
        <pc:picChg chg="add mod">
          <ac:chgData name="宏傑 楊" userId="ee57404c450d34c3" providerId="LiveId" clId="{F788D4C0-ED1F-4555-BBF0-AC30F242B945}" dt="2025-02-25T07:42:26.210" v="1320" actId="1076"/>
          <ac:picMkLst>
            <pc:docMk/>
            <pc:sldMk cId="1355149490" sldId="743"/>
            <ac:picMk id="9" creationId="{B55ECA92-D835-EE0F-E1AB-D0999459762C}"/>
          </ac:picMkLst>
        </pc:picChg>
      </pc:sldChg>
      <pc:sldChg chg="addSp delSp modSp new mod">
        <pc:chgData name="宏傑 楊" userId="ee57404c450d34c3" providerId="LiveId" clId="{F788D4C0-ED1F-4555-BBF0-AC30F242B945}" dt="2025-02-25T07:48:31.261" v="1364" actId="1076"/>
        <pc:sldMkLst>
          <pc:docMk/>
          <pc:sldMk cId="3242046050" sldId="744"/>
        </pc:sldMkLst>
        <pc:spChg chg="mod">
          <ac:chgData name="宏傑 楊" userId="ee57404c450d34c3" providerId="LiveId" clId="{F788D4C0-ED1F-4555-BBF0-AC30F242B945}" dt="2025-02-25T07:47:48.961" v="1356"/>
          <ac:spMkLst>
            <pc:docMk/>
            <pc:sldMk cId="3242046050" sldId="744"/>
            <ac:spMk id="2" creationId="{9C3178C6-9288-0781-8336-AF40E71AB571}"/>
          </ac:spMkLst>
        </pc:spChg>
        <pc:spChg chg="mod">
          <ac:chgData name="宏傑 楊" userId="ee57404c450d34c3" providerId="LiveId" clId="{F788D4C0-ED1F-4555-BBF0-AC30F242B945}" dt="2025-02-25T07:48:07.333" v="1357"/>
          <ac:spMkLst>
            <pc:docMk/>
            <pc:sldMk cId="3242046050" sldId="744"/>
            <ac:spMk id="3" creationId="{5FA68686-1996-50F0-C053-AE7829F90A77}"/>
          </ac:spMkLst>
        </pc:spChg>
        <pc:picChg chg="add del mod">
          <ac:chgData name="宏傑 楊" userId="ee57404c450d34c3" providerId="LiveId" clId="{F788D4C0-ED1F-4555-BBF0-AC30F242B945}" dt="2025-02-25T07:48:14.667" v="1360" actId="478"/>
          <ac:picMkLst>
            <pc:docMk/>
            <pc:sldMk cId="3242046050" sldId="744"/>
            <ac:picMk id="6" creationId="{977D68AE-ABDA-1C52-8F55-7AF5FD454391}"/>
          </ac:picMkLst>
        </pc:picChg>
        <pc:picChg chg="add mod modCrop">
          <ac:chgData name="宏傑 楊" userId="ee57404c450d34c3" providerId="LiveId" clId="{F788D4C0-ED1F-4555-BBF0-AC30F242B945}" dt="2025-02-25T07:48:31.261" v="1364" actId="1076"/>
          <ac:picMkLst>
            <pc:docMk/>
            <pc:sldMk cId="3242046050" sldId="744"/>
            <ac:picMk id="8" creationId="{72596AD1-3559-D20A-0EBB-59FC5776AD27}"/>
          </ac:picMkLst>
        </pc:picChg>
      </pc:sldChg>
    </pc:docChg>
  </pc:docChgLst>
  <pc:docChgLst>
    <pc:chgData name="宏傑 楊" userId="ee57404c450d34c3" providerId="LiveId" clId="{9967441F-B3BD-47B1-9D39-D22AE5E0C8BC}"/>
    <pc:docChg chg="undo custSel addSld delSld modSld sldOrd">
      <pc:chgData name="宏傑 楊" userId="ee57404c450d34c3" providerId="LiveId" clId="{9967441F-B3BD-47B1-9D39-D22AE5E0C8BC}" dt="2025-02-18T06:36:06.031" v="1651" actId="729"/>
      <pc:docMkLst>
        <pc:docMk/>
      </pc:docMkLst>
      <pc:sldChg chg="ord">
        <pc:chgData name="宏傑 楊" userId="ee57404c450d34c3" providerId="LiveId" clId="{9967441F-B3BD-47B1-9D39-D22AE5E0C8BC}" dt="2025-02-17T03:24:10.587" v="1003"/>
        <pc:sldMkLst>
          <pc:docMk/>
          <pc:sldMk cId="2146530921" sldId="652"/>
        </pc:sldMkLst>
      </pc:sldChg>
      <pc:sldChg chg="addSp modSp mod">
        <pc:chgData name="宏傑 楊" userId="ee57404c450d34c3" providerId="LiveId" clId="{9967441F-B3BD-47B1-9D39-D22AE5E0C8BC}" dt="2025-02-17T05:00:51.429" v="1121" actId="20577"/>
        <pc:sldMkLst>
          <pc:docMk/>
          <pc:sldMk cId="2309695194" sldId="664"/>
        </pc:sldMkLst>
      </pc:sldChg>
      <pc:sldChg chg="ord">
        <pc:chgData name="宏傑 楊" userId="ee57404c450d34c3" providerId="LiveId" clId="{9967441F-B3BD-47B1-9D39-D22AE5E0C8BC}" dt="2025-02-17T03:23:59.091" v="1001"/>
        <pc:sldMkLst>
          <pc:docMk/>
          <pc:sldMk cId="216128836" sldId="670"/>
        </pc:sldMkLst>
      </pc:sldChg>
      <pc:sldChg chg="modSp mod">
        <pc:chgData name="宏傑 楊" userId="ee57404c450d34c3" providerId="LiveId" clId="{9967441F-B3BD-47B1-9D39-D22AE5E0C8BC}" dt="2025-02-17T03:26:39.644" v="1072" actId="20577"/>
        <pc:sldMkLst>
          <pc:docMk/>
          <pc:sldMk cId="2160079817" sldId="671"/>
        </pc:sldMkLst>
      </pc:sldChg>
      <pc:sldChg chg="mod ord modShow">
        <pc:chgData name="宏傑 楊" userId="ee57404c450d34c3" providerId="LiveId" clId="{9967441F-B3BD-47B1-9D39-D22AE5E0C8BC}" dt="2025-02-18T06:34:44.337" v="1647" actId="729"/>
        <pc:sldMkLst>
          <pc:docMk/>
          <pc:sldMk cId="2899765048" sldId="673"/>
        </pc:sldMkLst>
      </pc:sldChg>
      <pc:sldChg chg="addSp delSp modSp mod">
        <pc:chgData name="宏傑 楊" userId="ee57404c450d34c3" providerId="LiveId" clId="{9967441F-B3BD-47B1-9D39-D22AE5E0C8BC}" dt="2025-02-17T01:40:47.255" v="41" actId="1076"/>
        <pc:sldMkLst>
          <pc:docMk/>
          <pc:sldMk cId="1634068073" sldId="713"/>
        </pc:sldMkLst>
      </pc:sldChg>
      <pc:sldChg chg="modSp mod">
        <pc:chgData name="宏傑 楊" userId="ee57404c450d34c3" providerId="LiveId" clId="{9967441F-B3BD-47B1-9D39-D22AE5E0C8BC}" dt="2025-02-17T09:11:50.824" v="1400" actId="1076"/>
        <pc:sldMkLst>
          <pc:docMk/>
          <pc:sldMk cId="3775253255" sldId="716"/>
        </pc:sldMkLst>
      </pc:sldChg>
      <pc:sldChg chg="modSp mod">
        <pc:chgData name="宏傑 楊" userId="ee57404c450d34c3" providerId="LiveId" clId="{9967441F-B3BD-47B1-9D39-D22AE5E0C8BC}" dt="2025-02-17T09:22:04.620" v="1415" actId="21"/>
        <pc:sldMkLst>
          <pc:docMk/>
          <pc:sldMk cId="93890138" sldId="722"/>
        </pc:sldMkLst>
      </pc:sldChg>
      <pc:sldChg chg="new del">
        <pc:chgData name="宏傑 楊" userId="ee57404c450d34c3" providerId="LiveId" clId="{9967441F-B3BD-47B1-9D39-D22AE5E0C8BC}" dt="2025-02-17T01:38:38.819" v="2" actId="47"/>
        <pc:sldMkLst>
          <pc:docMk/>
          <pc:sldMk cId="1992562101" sldId="723"/>
        </pc:sldMkLst>
      </pc:sldChg>
      <pc:sldChg chg="addSp delSp modSp add mod">
        <pc:chgData name="宏傑 楊" userId="ee57404c450d34c3" providerId="LiveId" clId="{9967441F-B3BD-47B1-9D39-D22AE5E0C8BC}" dt="2025-02-17T13:57:41.643" v="1509" actId="20577"/>
        <pc:sldMkLst>
          <pc:docMk/>
          <pc:sldMk cId="2035226247" sldId="724"/>
        </pc:sldMkLst>
      </pc:sldChg>
      <pc:sldChg chg="addSp delSp modSp new del mod">
        <pc:chgData name="宏傑 楊" userId="ee57404c450d34c3" providerId="LiveId" clId="{9967441F-B3BD-47B1-9D39-D22AE5E0C8BC}" dt="2025-02-17T03:18:13.697" v="973" actId="47"/>
        <pc:sldMkLst>
          <pc:docMk/>
          <pc:sldMk cId="3461883302" sldId="725"/>
        </pc:sldMkLst>
      </pc:sldChg>
      <pc:sldChg chg="addSp delSp modSp add mod ord">
        <pc:chgData name="宏傑 楊" userId="ee57404c450d34c3" providerId="LiveId" clId="{9967441F-B3BD-47B1-9D39-D22AE5E0C8BC}" dt="2025-02-17T09:14:46.401" v="1414" actId="20577"/>
        <pc:sldMkLst>
          <pc:docMk/>
          <pc:sldMk cId="1036148628" sldId="726"/>
        </pc:sldMkLst>
      </pc:sldChg>
      <pc:sldChg chg="modSp new mod">
        <pc:chgData name="宏傑 楊" userId="ee57404c450d34c3" providerId="LiveId" clId="{9967441F-B3BD-47B1-9D39-D22AE5E0C8BC}" dt="2025-02-17T14:06:21.320" v="1589" actId="20577"/>
        <pc:sldMkLst>
          <pc:docMk/>
          <pc:sldMk cId="794539410" sldId="727"/>
        </pc:sldMkLst>
      </pc:sldChg>
      <pc:sldChg chg="new del">
        <pc:chgData name="宏傑 楊" userId="ee57404c450d34c3" providerId="LiveId" clId="{9967441F-B3BD-47B1-9D39-D22AE5E0C8BC}" dt="2025-02-17T03:23:35.710" v="999" actId="47"/>
        <pc:sldMkLst>
          <pc:docMk/>
          <pc:sldMk cId="1205713487" sldId="727"/>
        </pc:sldMkLst>
      </pc:sldChg>
      <pc:sldChg chg="modSp new del mod">
        <pc:chgData name="宏傑 楊" userId="ee57404c450d34c3" providerId="LiveId" clId="{9967441F-B3BD-47B1-9D39-D22AE5E0C8BC}" dt="2025-02-17T03:21:52.362" v="997" actId="47"/>
        <pc:sldMkLst>
          <pc:docMk/>
          <pc:sldMk cId="1453969740" sldId="727"/>
        </pc:sldMkLst>
      </pc:sldChg>
      <pc:sldChg chg="modSp new del mod">
        <pc:chgData name="宏傑 楊" userId="ee57404c450d34c3" providerId="LiveId" clId="{9967441F-B3BD-47B1-9D39-D22AE5E0C8BC}" dt="2025-02-17T08:58:03.470" v="1366" actId="47"/>
        <pc:sldMkLst>
          <pc:docMk/>
          <pc:sldMk cId="2403320767" sldId="727"/>
        </pc:sldMkLst>
      </pc:sldChg>
      <pc:sldChg chg="add del">
        <pc:chgData name="宏傑 楊" userId="ee57404c450d34c3" providerId="LiveId" clId="{9967441F-B3BD-47B1-9D39-D22AE5E0C8BC}" dt="2025-02-17T03:07:23.466" v="677"/>
        <pc:sldMkLst>
          <pc:docMk/>
          <pc:sldMk cId="4141426681" sldId="727"/>
        </pc:sldMkLst>
      </pc:sldChg>
      <pc:sldChg chg="addSp delSp modSp new mod modShow">
        <pc:chgData name="宏傑 楊" userId="ee57404c450d34c3" providerId="LiveId" clId="{9967441F-B3BD-47B1-9D39-D22AE5E0C8BC}" dt="2025-02-17T14:36:44.716" v="1641" actId="729"/>
        <pc:sldMkLst>
          <pc:docMk/>
          <pc:sldMk cId="971628583" sldId="728"/>
        </pc:sldMkLst>
      </pc:sldChg>
      <pc:sldChg chg="modSp new mod ord modShow">
        <pc:chgData name="宏傑 楊" userId="ee57404c450d34c3" providerId="LiveId" clId="{9967441F-B3BD-47B1-9D39-D22AE5E0C8BC}" dt="2025-02-17T17:43:40.535" v="1644" actId="729"/>
        <pc:sldMkLst>
          <pc:docMk/>
          <pc:sldMk cId="4095993211" sldId="729"/>
        </pc:sldMkLst>
      </pc:sldChg>
      <pc:sldChg chg="addSp delSp modSp new mod modShow">
        <pc:chgData name="宏傑 楊" userId="ee57404c450d34c3" providerId="LiveId" clId="{9967441F-B3BD-47B1-9D39-D22AE5E0C8BC}" dt="2025-02-18T06:36:06.031" v="1651" actId="729"/>
        <pc:sldMkLst>
          <pc:docMk/>
          <pc:sldMk cId="2086363690" sldId="7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6E2DC6-5F02-4BAC-8FEE-35E3F54D4DA8}" type="datetimeFigureOut">
              <a:rPr lang="zh-TW" altLang="en-US" smtClean="0"/>
              <a:t>2025/2/25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3CBE3-EC73-4C8F-B809-4200CAE5E5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2331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673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>
              <a:latin typeface="Times New Roman" pitchFamily="18" charset="0"/>
            </a:endParaRPr>
          </a:p>
        </p:txBody>
      </p:sp>
      <p:sp>
        <p:nvSpPr>
          <p:cNvPr id="116741" name="日期版面配置區 4"/>
          <p:cNvSpPr>
            <a:spLocks noGrp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A653ADBE-F9BF-4EE3-9772-10B115DF87F0}" type="datetime4">
              <a:rPr lang="en-US" altLang="zh-TW" smtClean="0">
                <a:latin typeface="Times New Roman" pitchFamily="18" charset="0"/>
              </a:rPr>
              <a:pPr/>
              <a:t>February 25, 2025</a:t>
            </a:fld>
            <a:endParaRPr lang="en-US" altLang="zh-TW">
              <a:latin typeface="Times New Roman" pitchFamily="18" charset="0"/>
            </a:endParaRPr>
          </a:p>
        </p:txBody>
      </p:sp>
      <p:sp>
        <p:nvSpPr>
          <p:cNvPr id="116743" name="投影片編號版面配置區 6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C618B2-7057-49BA-B152-0BF04C181027}" type="slidenum">
              <a:rPr lang="en-US" altLang="zh-TW" smtClean="0">
                <a:latin typeface="Times New Roman" pitchFamily="18" charset="0"/>
              </a:rPr>
              <a:pPr/>
              <a:t>1</a:t>
            </a:fld>
            <a:endParaRPr lang="en-US" altLang="zh-TW"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829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900" indent="0" algn="ctr">
              <a:buNone/>
              <a:defRPr/>
            </a:lvl2pPr>
            <a:lvl3pPr marL="685800" indent="0" algn="ctr">
              <a:buNone/>
              <a:defRPr/>
            </a:lvl3pPr>
            <a:lvl4pPr marL="1028700" indent="0" algn="ctr">
              <a:buNone/>
              <a:defRPr/>
            </a:lvl4pPr>
            <a:lvl5pPr marL="1371600" indent="0" algn="ctr">
              <a:buNone/>
              <a:defRPr/>
            </a:lvl5pPr>
            <a:lvl6pPr marL="1714500" indent="0" algn="ctr">
              <a:buNone/>
              <a:defRPr/>
            </a:lvl6pPr>
            <a:lvl7pPr marL="2057400" indent="0" algn="ctr">
              <a:buNone/>
              <a:defRPr/>
            </a:lvl7pPr>
            <a:lvl8pPr marL="2400300" indent="0" algn="ctr">
              <a:buNone/>
              <a:defRPr/>
            </a:lvl8pPr>
            <a:lvl9pPr marL="27432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94751"/>
            <a:ext cx="2393092" cy="334962"/>
          </a:xfrm>
        </p:spPr>
        <p:txBody>
          <a:bodyPr/>
          <a:lstStyle>
            <a:lvl1pPr>
              <a:defRPr/>
            </a:lvl1pPr>
          </a:lstStyle>
          <a:p>
            <a:fld id="{EB6B6B5A-9F75-4500-B646-F26C0C2DEF2A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626023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9A88A32-A370-4467-84B4-4FD87D5FB1DC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26674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6359"/>
            <a:ext cx="8229600" cy="878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9" y="1224648"/>
            <a:ext cx="8291512" cy="5161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4751"/>
            <a:ext cx="2133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50"/>
            </a:lvl1pPr>
          </a:lstStyle>
          <a:p>
            <a:endParaRPr lang="en-US" altLang="zh-TW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4751"/>
            <a:ext cx="2895600" cy="326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50"/>
            </a:lvl1pPr>
          </a:lstStyle>
          <a:p>
            <a:endParaRPr lang="en-US" altLang="zh-TW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4751"/>
            <a:ext cx="2351903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50"/>
            </a:lvl1pPr>
          </a:lstStyle>
          <a:p>
            <a:fld id="{F058AA38-97BB-41A9-A3AE-44C030BC7B71}" type="slidenum">
              <a:rPr lang="en-US" altLang="zh-TW" smtClean="0"/>
              <a:pPr/>
              <a:t>‹#›</a:t>
            </a:fld>
            <a:endParaRPr lang="en-US" altLang="zh-TW" dirty="0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395288" y="1079112"/>
            <a:ext cx="8353425" cy="71438"/>
          </a:xfrm>
          <a:prstGeom prst="rect">
            <a:avLst/>
          </a:prstGeom>
          <a:gradFill rotWithShape="1">
            <a:gsLst>
              <a:gs pos="0">
                <a:schemeClr val="accent1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TW" altLang="en-US" sz="1350"/>
          </a:p>
        </p:txBody>
      </p:sp>
      <p:sp>
        <p:nvSpPr>
          <p:cNvPr id="8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  <p:sp>
        <p:nvSpPr>
          <p:cNvPr id="9" name="Rectangle 4"/>
          <p:cNvSpPr>
            <a:spLocks noChangeArrowheads="1"/>
          </p:cNvSpPr>
          <p:nvPr userDrawn="1"/>
        </p:nvSpPr>
        <p:spPr bwMode="auto">
          <a:xfrm>
            <a:off x="0" y="6729715"/>
            <a:ext cx="9144000" cy="126357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 sz="1800"/>
          </a:p>
        </p:txBody>
      </p:sp>
    </p:spTree>
    <p:extLst>
      <p:ext uri="{BB962C8B-B14F-4D97-AF65-F5344CB8AC3E}">
        <p14:creationId xmlns:p14="http://schemas.microsoft.com/office/powerpoint/2010/main" val="1127391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3429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6858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0287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371600" algn="ctr" rtl="0" fontAlgn="base">
        <a:spcBef>
          <a:spcPct val="0"/>
        </a:spcBef>
        <a:spcAft>
          <a:spcPct val="0"/>
        </a:spcAft>
        <a:defRPr kumimoji="1" sz="33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257175" indent="-257175" algn="l" rtl="0" fontAlgn="base">
        <a:spcBef>
          <a:spcPct val="20000"/>
        </a:spcBef>
        <a:spcAft>
          <a:spcPct val="0"/>
        </a:spcAft>
        <a:buClr>
          <a:schemeClr val="accent2">
            <a:lumMod val="75000"/>
          </a:schemeClr>
        </a:buClr>
        <a:buSzPct val="70000"/>
        <a:buFont typeface="Wingdings" panose="05000000000000000000" pitchFamily="2" charset="2"/>
        <a:buChar char="q"/>
        <a:defRPr kumimoji="1" sz="18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m"/>
        <a:defRPr kumimoji="1" sz="1650">
          <a:solidFill>
            <a:schemeClr val="tx1"/>
          </a:solidFill>
          <a:latin typeface="+mn-lt"/>
          <a:ea typeface="+mn-ea"/>
        </a:defRPr>
      </a:lvl2pPr>
      <a:lvl3pPr marL="857250" indent="-171450" algn="l" rtl="0" fontAlgn="base">
        <a:spcBef>
          <a:spcPct val="20000"/>
        </a:spcBef>
        <a:spcAft>
          <a:spcPct val="0"/>
        </a:spcAft>
        <a:buClr>
          <a:schemeClr val="accent1">
            <a:lumMod val="25000"/>
          </a:schemeClr>
        </a:buClr>
        <a:buSzPct val="70000"/>
        <a:buFont typeface="Wingdings" panose="05000000000000000000" pitchFamily="2" charset="2"/>
        <a:buChar char="Ø"/>
        <a:defRPr kumimoji="1" sz="1500">
          <a:solidFill>
            <a:schemeClr val="tx1"/>
          </a:solidFill>
          <a:latin typeface="+mn-lt"/>
          <a:ea typeface="+mn-ea"/>
        </a:defRPr>
      </a:lvl3pPr>
      <a:lvl4pPr marL="1200150" indent="-171450" algn="l" rtl="0" fontAlgn="base">
        <a:spcBef>
          <a:spcPct val="20000"/>
        </a:spcBef>
        <a:spcAft>
          <a:spcPct val="0"/>
        </a:spcAft>
        <a:buChar char="–"/>
        <a:defRPr kumimoji="1" sz="1650">
          <a:solidFill>
            <a:schemeClr val="tx1"/>
          </a:solidFill>
          <a:latin typeface="+mn-lt"/>
          <a:ea typeface="+mn-ea"/>
        </a:defRPr>
      </a:lvl4pPr>
      <a:lvl5pPr marL="15430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81979" y="1282183"/>
            <a:ext cx="8380041" cy="5112568"/>
          </a:xfrm>
        </p:spPr>
        <p:txBody>
          <a:bodyPr>
            <a:normAutofit fontScale="90000"/>
          </a:bodyPr>
          <a:lstStyle/>
          <a:p>
            <a:pPr marR="0" eaLnBrk="1" hangingPunct="1"/>
            <a:br>
              <a:rPr lang="en-US" altLang="zh-TW" sz="4900" dirty="0"/>
            </a:br>
            <a:r>
              <a:rPr lang="en-US" altLang="zh-TW" sz="4900" dirty="0"/>
              <a:t>Artificial Intelligence</a:t>
            </a:r>
            <a:br>
              <a:rPr lang="en-US" altLang="zh-TW" sz="4000" dirty="0"/>
            </a:br>
            <a:r>
              <a:rPr lang="zh-TW" altLang="en-US" sz="4000" dirty="0"/>
              <a:t>人工智慧</a:t>
            </a:r>
            <a:br>
              <a:rPr lang="en-US" altLang="zh-TW" sz="4000" dirty="0"/>
            </a:br>
            <a:br>
              <a:rPr lang="en-US" altLang="zh-TW" sz="4000" dirty="0"/>
            </a:br>
            <a:r>
              <a:rPr lang="en-US" altLang="zh-TW" sz="3600" dirty="0">
                <a:ea typeface="新細明體" charset="-120"/>
              </a:rPr>
              <a:t>Dynamic Programming VS. Ant Colony </a:t>
            </a:r>
            <a:br>
              <a:rPr lang="en-US" altLang="zh-TW" sz="3600" dirty="0">
                <a:ea typeface="新細明體" charset="-120"/>
              </a:rPr>
            </a:br>
            <a:r>
              <a:rPr lang="en-US" altLang="zh-TW" sz="3600" dirty="0">
                <a:ea typeface="新細明體" charset="-120"/>
              </a:rPr>
              <a:t>Optimization  (TSP)</a:t>
            </a:r>
            <a:br>
              <a:rPr lang="en-US" altLang="zh-TW" sz="3600" dirty="0"/>
            </a:br>
            <a:br>
              <a:rPr lang="en-US" altLang="zh-TW" sz="3600" dirty="0"/>
            </a:br>
            <a:br>
              <a:rPr lang="en-US" altLang="zh-TW" sz="3600" dirty="0"/>
            </a:br>
            <a:r>
              <a:rPr lang="en-US" altLang="zh-TW" sz="2200" b="1" dirty="0"/>
              <a:t>Computer Science and Information Engineering</a:t>
            </a:r>
            <a:br>
              <a:rPr lang="en-US" altLang="zh-TW" sz="2200" b="1" dirty="0"/>
            </a:br>
            <a:r>
              <a:rPr lang="en-US" altLang="zh-TW" sz="2200" b="1" dirty="0"/>
              <a:t>National Taipei University of Technology</a:t>
            </a:r>
            <a:br>
              <a:rPr lang="zh-TW" altLang="en-US" sz="2200" dirty="0">
                <a:ea typeface="標楷體" pitchFamily="65" charset="-120"/>
              </a:rPr>
            </a:br>
            <a:endParaRPr lang="en-US" altLang="zh-TW" sz="2200" dirty="0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1FB1695-27E1-4857-BCB9-235AF28E3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B6B5A-9F75-4500-B646-F26C0C2DEF2A}" type="slidenum">
              <a:rPr lang="en-US" altLang="zh-TW" smtClean="0"/>
              <a:pPr/>
              <a:t>1</a:t>
            </a:fld>
            <a:endParaRPr lang="en-US" altLang="zh-TW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7B835-E899-B7BA-2DDF-A78767981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56ADEA-F96D-5B52-6FAD-A44CAAF1F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Compare the differences between these two algorithms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Dynamic Programming 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Exact Algorithm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Guarantees an optimal solution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Inefficient for large problems due to exponential complexity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Typically used for problems with overlapping subproblems</a:t>
            </a:r>
          </a:p>
          <a:p>
            <a:pPr lvl="2"/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Ant Colony Optimization 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Heuristic Algorithm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Finds a good solution, but not guarantee to be optimal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Performs better for large, complex problems</a:t>
            </a:r>
          </a:p>
          <a:p>
            <a:pPr lvl="2"/>
            <a:r>
              <a:rPr lang="en-US" altLang="zh-TW" dirty="0">
                <a:solidFill>
                  <a:srgbClr val="FF0000"/>
                </a:solidFill>
              </a:rPr>
              <a:t>Suitable for complex optimization problems</a:t>
            </a:r>
            <a:endParaRPr lang="zh-TW" altLang="en-US" dirty="0">
              <a:solidFill>
                <a:srgbClr val="FF0000"/>
              </a:solidFill>
            </a:endParaRP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C6B613-49F0-6F76-00F0-6D1D413CD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10</a:t>
            </a:fld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905167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E2F90-EABA-1B7A-431E-D7E24A208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0CDE70-077A-EB27-7D10-FA186765E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636C1C-8054-7B01-A27C-A3DC8099F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Compare the differences between these two algorithms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Dynamic programming guarantees the optimal solution, whereas Ant Colony Optimization may not, particularly when the number of cities increases, but it still provides a  good solution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755AC1E-099A-6C2D-A817-E998E0F7B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11</a:t>
            </a:fld>
            <a:endParaRPr lang="en-US" altLang="zh-TW" dirty="0"/>
          </a:p>
        </p:txBody>
      </p:sp>
      <p:pic>
        <p:nvPicPr>
          <p:cNvPr id="7" name="內容版面配置區 5">
            <a:extLst>
              <a:ext uri="{FF2B5EF4-FFF2-40B4-BE49-F238E27FC236}">
                <a16:creationId xmlns:a16="http://schemas.microsoft.com/office/drawing/2014/main" id="{BA8F924C-0F03-AA52-0573-8D4D45A75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024" y="3098053"/>
            <a:ext cx="3626638" cy="2719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" name="圖片 8" descr="一張含有 文字, 行, 圖表, 螢幕擷取畫面 的圖片&#10;&#10;AI 產生的內容可能不正確。">
            <a:extLst>
              <a:ext uri="{FF2B5EF4-FFF2-40B4-BE49-F238E27FC236}">
                <a16:creationId xmlns:a16="http://schemas.microsoft.com/office/drawing/2014/main" id="{D4B240B6-9053-B30D-C945-6B73A58867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098053"/>
            <a:ext cx="3633738" cy="2725304"/>
          </a:xfrm>
          <a:prstGeom prst="rect">
            <a:avLst/>
          </a:prstGeom>
        </p:spPr>
      </p:pic>
      <p:sp>
        <p:nvSpPr>
          <p:cNvPr id="10" name="流程圖: 接點 9">
            <a:extLst>
              <a:ext uri="{FF2B5EF4-FFF2-40B4-BE49-F238E27FC236}">
                <a16:creationId xmlns:a16="http://schemas.microsoft.com/office/drawing/2014/main" id="{428D2169-623F-BB26-05C8-C00AF827EF4D}"/>
              </a:ext>
            </a:extLst>
          </p:cNvPr>
          <p:cNvSpPr/>
          <p:nvPr/>
        </p:nvSpPr>
        <p:spPr>
          <a:xfrm>
            <a:off x="3776353" y="3704159"/>
            <a:ext cx="229590" cy="232029"/>
          </a:xfrm>
          <a:prstGeom prst="flowChartConnector">
            <a:avLst/>
          </a:prstGeom>
          <a:ln>
            <a:solidFill>
              <a:srgbClr val="FF0000"/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l"/>
            <a:endParaRPr kumimoji="1" lang="zh-TW" altLang="en-US" b="1" dirty="0"/>
          </a:p>
        </p:txBody>
      </p:sp>
      <p:sp>
        <p:nvSpPr>
          <p:cNvPr id="11" name="流程圖: 接點 10">
            <a:extLst>
              <a:ext uri="{FF2B5EF4-FFF2-40B4-BE49-F238E27FC236}">
                <a16:creationId xmlns:a16="http://schemas.microsoft.com/office/drawing/2014/main" id="{CD5BDA8C-D49F-824E-AA9E-C66FDC974DF5}"/>
              </a:ext>
            </a:extLst>
          </p:cNvPr>
          <p:cNvSpPr/>
          <p:nvPr/>
        </p:nvSpPr>
        <p:spPr>
          <a:xfrm>
            <a:off x="7555391" y="3704159"/>
            <a:ext cx="229590" cy="232029"/>
          </a:xfrm>
          <a:prstGeom prst="flowChartConnector">
            <a:avLst/>
          </a:prstGeom>
          <a:ln>
            <a:solidFill>
              <a:srgbClr val="FF0000"/>
            </a:solidFill>
          </a:ln>
        </p:spPr>
        <p:txBody>
          <a:bodyPr wrap="none" lIns="0" tIns="0" rIns="0" bIns="0" rtlCol="0" anchor="ctr">
            <a:spAutoFit/>
          </a:bodyPr>
          <a:lstStyle/>
          <a:p>
            <a:pPr algn="l"/>
            <a:endParaRPr kumimoji="1" lang="zh-TW" altLang="en-US" b="1" dirty="0"/>
          </a:p>
        </p:txBody>
      </p:sp>
      <p:sp>
        <p:nvSpPr>
          <p:cNvPr id="5" name="流程圖: 接點 4">
            <a:extLst>
              <a:ext uri="{FF2B5EF4-FFF2-40B4-BE49-F238E27FC236}">
                <a16:creationId xmlns:a16="http://schemas.microsoft.com/office/drawing/2014/main" id="{9B43D342-C6C0-CC0E-2596-127B2B789AB1}"/>
              </a:ext>
            </a:extLst>
          </p:cNvPr>
          <p:cNvSpPr/>
          <p:nvPr/>
        </p:nvSpPr>
        <p:spPr>
          <a:xfrm>
            <a:off x="1375675" y="4667508"/>
            <a:ext cx="878638" cy="867916"/>
          </a:xfrm>
          <a:prstGeom prst="flowChartConnector">
            <a:avLst/>
          </a:prstGeom>
          <a:ln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kumimoji="1" lang="zh-TW" altLang="en-US" b="1" dirty="0"/>
          </a:p>
        </p:txBody>
      </p:sp>
      <p:sp>
        <p:nvSpPr>
          <p:cNvPr id="6" name="流程圖: 接點 5">
            <a:extLst>
              <a:ext uri="{FF2B5EF4-FFF2-40B4-BE49-F238E27FC236}">
                <a16:creationId xmlns:a16="http://schemas.microsoft.com/office/drawing/2014/main" id="{7BAD20E6-0039-251A-2DF0-07ABBF129052}"/>
              </a:ext>
            </a:extLst>
          </p:cNvPr>
          <p:cNvSpPr/>
          <p:nvPr/>
        </p:nvSpPr>
        <p:spPr>
          <a:xfrm>
            <a:off x="5158515" y="4667508"/>
            <a:ext cx="878638" cy="867916"/>
          </a:xfrm>
          <a:prstGeom prst="flowChartConnector">
            <a:avLst/>
          </a:prstGeom>
          <a:ln>
            <a:solidFill>
              <a:srgbClr val="FF0000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l"/>
            <a:endParaRPr kumimoji="1"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407307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19E936-0557-1469-30F5-A4B5EF748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7F2F27-2301-0D28-48F6-540CB59E0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12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81B7E9C7-C3CC-21AC-DBF5-3BEFF2CE7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Compare the differences between these two algorithms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=17</m:t>
                    </m:r>
                  </m:oMath>
                </a14:m>
                <a:r>
                  <a:rPr lang="en-US" altLang="zh-TW" dirty="0">
                    <a:solidFill>
                      <a:srgbClr val="FF0000"/>
                    </a:solidFill>
                  </a:rPr>
                  <a:t>, the time required for DP exceeds that of ACO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81B7E9C7-C3CC-21AC-DBF5-3BEFF2CE7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內容版面配置區 9">
            <a:extLst>
              <a:ext uri="{FF2B5EF4-FFF2-40B4-BE49-F238E27FC236}">
                <a16:creationId xmlns:a16="http://schemas.microsoft.com/office/drawing/2014/main" id="{A2586A7D-49D5-1E9C-C295-903BAD085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51037" y="2309405"/>
            <a:ext cx="4580015" cy="3435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899765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D94C30-08D4-D442-670B-3462EF84E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72EF70-CBA5-5852-FCE1-8F3A3C6A3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City Coordinates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F4AC7D1-84F3-C93B-D85B-321F159F4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2</a:t>
            </a:fld>
            <a:endParaRPr lang="en-US" altLang="zh-TW" dirty="0"/>
          </a:p>
        </p:txBody>
      </p:sp>
      <p:pic>
        <p:nvPicPr>
          <p:cNvPr id="6" name="內容版面配置區 5" descr="一張含有 螢幕擷取畫面, 文字, 圖表, 行 的圖片&#10;&#10;AI 產生的內容可能不正確。">
            <a:extLst>
              <a:ext uri="{FF2B5EF4-FFF2-40B4-BE49-F238E27FC236}">
                <a16:creationId xmlns:a16="http://schemas.microsoft.com/office/drawing/2014/main" id="{6D0C2539-7C43-E55F-24EC-4DCF6A740D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122792" y="2489488"/>
            <a:ext cx="4836505" cy="3627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6422198B-D63D-2BC5-4839-C7B2387749F1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849000"/>
          <a:ext cx="6095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172555513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76531738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54714552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57864765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44403326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83320468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7873041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7807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(46, 4)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(44, 10)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(32, 97)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(40, 54)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(81, 19)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(79, 47)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(26, 18)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61226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7718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FA0ED-527E-A732-F3AA-35308A2F2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F121CA-9368-72CF-7D41-6D95D6E0F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4F1CEC-3197-ACDA-FC77-DE83F65B6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Suppose we have a TSP problem with 7 cities</a:t>
            </a:r>
          </a:p>
          <a:p>
            <a:pPr lvl="1"/>
            <a:r>
              <a:rPr lang="en-US" altLang="zh-TW" dirty="0"/>
              <a:t>The distance between cities is given by the following matrix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What is the min cost and best path in Dynamic Programming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and Ant Colony Optimization?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Compare the differences between these two algorithms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97F6F02-4FBD-E69C-FE68-EEA6F1DE7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3</a:t>
            </a:fld>
            <a:endParaRPr lang="en-US" altLang="zh-TW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8C273029-CC9F-DDDD-5A3E-FC243ED732A2}"/>
              </a:ext>
            </a:extLst>
          </p:cNvPr>
          <p:cNvGraphicFramePr>
            <a:graphicFrameLocks noGrp="1"/>
          </p:cNvGraphicFramePr>
          <p:nvPr/>
        </p:nvGraphicFramePr>
        <p:xfrm>
          <a:off x="2236899" y="2263586"/>
          <a:ext cx="4480576" cy="2624695"/>
        </p:xfrm>
        <a:graphic>
          <a:graphicData uri="http://schemas.openxmlformats.org/drawingml/2006/table">
            <a:tbl>
              <a:tblPr firstRow="1" bandRow="1"/>
              <a:tblGrid>
                <a:gridCol w="560072">
                  <a:extLst>
                    <a:ext uri="{9D8B030D-6E8A-4147-A177-3AD203B41FA5}">
                      <a16:colId xmlns:a16="http://schemas.microsoft.com/office/drawing/2014/main" val="2652407651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712777580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569578608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329700527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725750543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4168229570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1788993424"/>
                    </a:ext>
                  </a:extLst>
                </a:gridCol>
                <a:gridCol w="560072">
                  <a:extLst>
                    <a:ext uri="{9D8B030D-6E8A-4147-A177-3AD203B41FA5}">
                      <a16:colId xmlns:a16="http://schemas.microsoft.com/office/drawing/2014/main" val="2555467075"/>
                    </a:ext>
                  </a:extLst>
                </a:gridCol>
              </a:tblGrid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endParaRPr lang="zh-TW" altLang="en-US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</a:t>
                      </a:r>
                      <a:endParaRPr lang="en-US" altLang="zh-TW" sz="18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3206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1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94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38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459960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2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2379386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3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94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87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83197877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4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43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6725949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algn="dist" rtl="0" eaLnBrk="1" fontAlgn="ctr" latinLnBrk="0" hangingPunct="1"/>
                      <a:r>
                        <a:rPr lang="en-US" sz="1400" b="1" i="0" u="none" strike="noStrike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5</a:t>
                      </a:r>
                      <a:endParaRPr lang="en-US" altLang="zh-TW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38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92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0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860979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6</a:t>
                      </a:r>
                      <a:endParaRPr lang="en-US" altLang="zh-TW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54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68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685800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084302"/>
                  </a:ext>
                </a:extLst>
              </a:tr>
              <a:tr h="322705">
                <a:tc>
                  <a:txBody>
                    <a:bodyPr/>
                    <a:lstStyle/>
                    <a:p>
                      <a:pPr marL="0" marR="0" lvl="0" indent="0" algn="dist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</a:rPr>
                        <a:t>7</a:t>
                      </a:r>
                      <a:endParaRPr lang="en-US" altLang="zh-TW" sz="2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BE0E3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</a:rPr>
                        <a:t>24</a:t>
                      </a:r>
                      <a:endParaRPr lang="en-US" altLang="zh-TW" sz="1400" b="0" i="0" u="none" strike="noStrike" dirty="0">
                        <a:effectLst/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b="0" i="0" u="none" strike="noStrike" dirty="0">
                          <a:effectLst/>
                          <a:latin typeface="+mj-lt"/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rtl="0" eaLnBrk="1" fontAlgn="ctr" latinLnBrk="0" hangingPunct="1"/>
                      <a:r>
                        <a:rPr lang="en-US" altLang="zh-TW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+mj-lt"/>
                          <a:ea typeface="標楷體" panose="03000509000000000000" pitchFamily="65" charset="-120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03782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06349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4C753BE-23E4-7F37-6C5B-0BAC7A708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Sample Code: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Dynamic Programming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E5A4CA1-F280-9283-F411-A0DBD13B73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Initialization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Determine the optimal path and cost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F5AEF90-9216-7BA1-B0B1-25D44CE94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4</a:t>
            </a:fld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51B4932-4386-2C2E-3714-1B1197EDE4A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606"/>
          <a:stretch/>
        </p:blipFill>
        <p:spPr>
          <a:xfrm>
            <a:off x="457200" y="1793539"/>
            <a:ext cx="8034951" cy="1514686"/>
          </a:xfrm>
          <a:prstGeom prst="rect">
            <a:avLst/>
          </a:prstGeom>
        </p:spPr>
      </p:pic>
      <p:pic>
        <p:nvPicPr>
          <p:cNvPr id="12" name="圖片 11">
            <a:extLst>
              <a:ext uri="{FF2B5EF4-FFF2-40B4-BE49-F238E27FC236}">
                <a16:creationId xmlns:a16="http://schemas.microsoft.com/office/drawing/2014/main" id="{49687CDB-D18B-A846-6094-71D665EB68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27" t="1100" r="-427" b="-1100"/>
          <a:stretch/>
        </p:blipFill>
        <p:spPr>
          <a:xfrm>
            <a:off x="457199" y="4451512"/>
            <a:ext cx="8069410" cy="79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020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292033-1A8B-BF11-C371-E0A2EDD9D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Sample Code: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Dynamic Programming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3D2EC7-08B1-C677-815F-340ACABB9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5</a:t>
            </a:fld>
            <a:endParaRPr lang="en-US" altLang="zh-TW" dirty="0"/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4571769-B0FD-33AD-5F03-97C52D6D9A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Visit all cities and determine the minimum cost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9" name="內容版面配置區 5">
            <a:extLst>
              <a:ext uri="{FF2B5EF4-FFF2-40B4-BE49-F238E27FC236}">
                <a16:creationId xmlns:a16="http://schemas.microsoft.com/office/drawing/2014/main" id="{B55ECA92-D835-EE0F-E1AB-D0999459762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824"/>
          <a:stretch/>
        </p:blipFill>
        <p:spPr bwMode="auto">
          <a:xfrm>
            <a:off x="750638" y="1836866"/>
            <a:ext cx="7642723" cy="40760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35514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3178C6-9288-0781-8336-AF40E71AB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Sample Code: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Dynamic Programming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A68686-1996-50F0-C053-AE7829F90A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Visit all cities and determine the optimal route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9BF5AA3-71FD-4F50-0857-DEF923C28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6</a:t>
            </a:fld>
            <a:endParaRPr lang="en-US" altLang="zh-TW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72596AD1-3559-D20A-0EBB-59FC5776AD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522"/>
          <a:stretch/>
        </p:blipFill>
        <p:spPr>
          <a:xfrm>
            <a:off x="526913" y="1858303"/>
            <a:ext cx="8028263" cy="230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046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D1744-B19C-DEBC-65A1-E0B998089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F2AC93-6B02-7E66-7AFB-BD6A19B69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Sample Code: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Ant Colony Optimization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43A1A96-7C04-EE0F-70AE-661EA9C39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Initialization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Define the variables utilized in each iteration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312D0AC-300C-0504-5F62-0731EACFB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7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B30219-DFF4-AC38-5B85-1D92AC77A3E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65"/>
          <a:stretch/>
        </p:blipFill>
        <p:spPr>
          <a:xfrm>
            <a:off x="457200" y="1740549"/>
            <a:ext cx="8034951" cy="136026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015AF05C-192F-5889-39E8-8991C6976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3951416"/>
            <a:ext cx="8034951" cy="1791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420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2A0817-CB9D-4C1D-9DBD-414C54B2E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Sample Code: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Ant Colony Optimization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EA9397-5188-A102-BC8E-04FE44467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Visit all cities and determine the optimal route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8A43936-4A27-FB18-D9AF-360703A21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8</a:t>
            </a:fld>
            <a:endParaRPr lang="en-US" altLang="zh-TW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0C32DE7-8CFC-09B2-9701-62AEDFE0E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25" y="1764081"/>
            <a:ext cx="7711440" cy="3176103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68DB7A0-5024-2E27-496A-52F766B24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325" y="4948420"/>
            <a:ext cx="7711440" cy="147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088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B5EDD8-F229-75C0-D3F9-12801902F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FF0000"/>
                </a:solidFill>
              </a:rPr>
              <a:t>Exercise:</a:t>
            </a:r>
            <a:r>
              <a:rPr lang="zh-TW" altLang="en-US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Traveling Salesman Problem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2BAE4D-C84B-CA4F-7344-5972B88E6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A88A32-A370-4467-84B4-4FD87D5FB1DC}" type="slidenum">
              <a:rPr lang="en-US" altLang="zh-TW" smtClean="0"/>
              <a:pPr/>
              <a:t>9</a:t>
            </a:fld>
            <a:endParaRPr lang="en-US" altLang="zh-TW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6BFEAE61-998E-CAD8-69FE-BE7A476206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What is the min cost and best path in Dynamic Programming and Ant Colony Optimization?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Minimum Cost: 240</a:t>
                </a: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Best Path: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[1, 2, 3, 4, 5, 6, 7]</m:t>
                    </m:r>
                  </m:oMath>
                </a14:m>
                <a:r>
                  <a:rPr lang="zh-TW" altLang="en-US" dirty="0">
                    <a:solidFill>
                      <a:srgbClr val="FF0000"/>
                    </a:solidFill>
                  </a:rPr>
                  <a:t> </a:t>
                </a:r>
                <a:r>
                  <a:rPr lang="en-US" altLang="zh-TW" dirty="0">
                    <a:solidFill>
                      <a:srgbClr val="FF0000"/>
                    </a:solidFill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TW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1, 7, 6, 5, 4, 3, 2</m:t>
                    </m:r>
                    <m:r>
                      <a:rPr lang="en-US" altLang="zh-TW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endParaRPr lang="en-US" altLang="zh-TW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altLang="zh-TW" dirty="0">
                    <a:solidFill>
                      <a:srgbClr val="FF0000"/>
                    </a:solidFill>
                  </a:rPr>
                  <a:t>ACO does not guarantee an optimal </a:t>
                </a:r>
                <a:r>
                  <a:rPr lang="en-US" altLang="zh-TW" dirty="0" err="1">
                    <a:solidFill>
                      <a:srgbClr val="FF0000"/>
                    </a:solidFill>
                  </a:rPr>
                  <a:t>soluition</a:t>
                </a:r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內容版面配置區 7">
                <a:extLst>
                  <a:ext uri="{FF2B5EF4-FFF2-40B4-BE49-F238E27FC236}">
                    <a16:creationId xmlns:a16="http://schemas.microsoft.com/office/drawing/2014/main" id="{6BFEAE61-998E-CAD8-69FE-BE7A476206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68" t="-945" b="-40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圖片 10" descr="一張含有 行, 圖表, 繪圖, 文字 的圖片&#10;&#10;AI 產生的內容可能不正確。">
            <a:extLst>
              <a:ext uri="{FF2B5EF4-FFF2-40B4-BE49-F238E27FC236}">
                <a16:creationId xmlns:a16="http://schemas.microsoft.com/office/drawing/2014/main" id="{47340923-64DB-FCDD-5B40-A3250BCEA2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125" y="2894262"/>
            <a:ext cx="3997112" cy="2997834"/>
          </a:xfrm>
          <a:prstGeom prst="rect">
            <a:avLst/>
          </a:prstGeom>
        </p:spPr>
      </p:pic>
      <p:pic>
        <p:nvPicPr>
          <p:cNvPr id="13" name="圖片 12" descr="一張含有 行, 圖表, 繪圖, 文字 的圖片&#10;&#10;AI 產生的內容可能不正確。">
            <a:extLst>
              <a:ext uri="{FF2B5EF4-FFF2-40B4-BE49-F238E27FC236}">
                <a16:creationId xmlns:a16="http://schemas.microsoft.com/office/drawing/2014/main" id="{8DB7534B-EF93-5C7D-14D8-2CAA9B4D12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013" y="2921279"/>
            <a:ext cx="3997112" cy="299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444802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rgbClr val="FF0000"/>
          </a:solidFill>
        </a:ln>
      </a:spPr>
      <a:bodyPr wrap="none" lIns="0" tIns="0" rIns="0" bIns="0" rtlCol="0" anchor="ctr">
        <a:spAutoFit/>
      </a:bodyPr>
      <a:lstStyle>
        <a:defPPr algn="l">
          <a:defRPr kumimoji="1" b="1" dirty="0" smtClean="0"/>
        </a:defPPr>
      </a:lstStyle>
    </a:spDef>
    <a:lnDef>
      <a:spPr>
        <a:ln w="158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45524</TotalTime>
  <Words>468</Words>
  <Application>Microsoft Office PowerPoint</Application>
  <PresentationFormat>如螢幕大小 (4:3)</PresentationFormat>
  <Paragraphs>159</Paragraphs>
  <Slides>12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20" baseType="lpstr">
      <vt:lpstr>新細明體</vt:lpstr>
      <vt:lpstr>標楷體</vt:lpstr>
      <vt:lpstr>Arial</vt:lpstr>
      <vt:lpstr>Calibri</vt:lpstr>
      <vt:lpstr>Cambria Math</vt:lpstr>
      <vt:lpstr>Times New Roman</vt:lpstr>
      <vt:lpstr>Wingdings</vt:lpstr>
      <vt:lpstr>預設簡報設計</vt:lpstr>
      <vt:lpstr> Artificial Intelligence 人工智慧  Dynamic Programming VS. Ant Colony  Optimization  (TSP)   Computer Science and Information Engineering National Taipei University of Technology </vt:lpstr>
      <vt:lpstr>Exercise: Traveling Salesman Problem</vt:lpstr>
      <vt:lpstr>Exercise: Traveling Salesman Problem</vt:lpstr>
      <vt:lpstr>Sample Code: Dynamic Programming</vt:lpstr>
      <vt:lpstr>Sample Code: Dynamic Programming</vt:lpstr>
      <vt:lpstr>Sample Code: Dynamic Programming</vt:lpstr>
      <vt:lpstr>Sample Code: Ant Colony Optimization</vt:lpstr>
      <vt:lpstr>Sample Code: Ant Colony Optimization</vt:lpstr>
      <vt:lpstr>Exercise: Traveling Salesman Problem</vt:lpstr>
      <vt:lpstr>Exercise: Traveling Salesman Problem</vt:lpstr>
      <vt:lpstr>Exercise: Traveling Salesman Problem</vt:lpstr>
      <vt:lpstr>Exercise: Traveling Salesman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行動裝置應用＿教學課程簡報</dc:title>
  <dc:creator>ASUS</dc:creator>
  <cp:lastModifiedBy>宏傑 楊</cp:lastModifiedBy>
  <cp:revision>2170</cp:revision>
  <cp:lastPrinted>2020-10-07T05:05:43Z</cp:lastPrinted>
  <dcterms:created xsi:type="dcterms:W3CDTF">2013-08-14T11:31:42Z</dcterms:created>
  <dcterms:modified xsi:type="dcterms:W3CDTF">2025-02-25T07:48:52Z</dcterms:modified>
</cp:coreProperties>
</file>