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"/>
  </p:notesMasterIdLst>
  <p:sldIdLst>
    <p:sldId id="325" r:id="rId2"/>
    <p:sldId id="731" r:id="rId3"/>
    <p:sldId id="732" r:id="rId4"/>
    <p:sldId id="734" r:id="rId5"/>
    <p:sldId id="733" r:id="rId6"/>
    <p:sldId id="737" r:id="rId7"/>
    <p:sldId id="673" r:id="rId8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229F05-F9AA-8020-50B1-59BEED3ED0D9}" name="宏傑 楊" initials="宏楊" userId="ee57404c450d34c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7441F-B3BD-47B1-9D39-D22AE5E0C8BC}" v="101" dt="2025-02-17T13:59:33.315"/>
    <p1510:client id="{F788D4C0-ED1F-4555-BBF0-AC30F242B945}" v="10" dt="2025-02-18T08:56:07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58" autoAdjust="0"/>
    <p:restoredTop sz="95332" autoAdjust="0"/>
  </p:normalViewPr>
  <p:slideViewPr>
    <p:cSldViewPr snapToGrid="0">
      <p:cViewPr varScale="1">
        <p:scale>
          <a:sx n="161" d="100"/>
          <a:sy n="161" d="100"/>
        </p:scale>
        <p:origin x="1872" y="1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7301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宏傑 楊" userId="ee57404c450d34c3" providerId="LiveId" clId="{F788D4C0-ED1F-4555-BBF0-AC30F242B945}"/>
    <pc:docChg chg="undo redo custSel addSld delSld modSld">
      <pc:chgData name="宏傑 楊" userId="ee57404c450d34c3" providerId="LiveId" clId="{F788D4C0-ED1F-4555-BBF0-AC30F242B945}" dt="2025-02-18T08:56:18.162" v="950" actId="729"/>
      <pc:docMkLst>
        <pc:docMk/>
      </pc:docMkLst>
      <pc:sldChg chg="modSp add mod modShow">
        <pc:chgData name="宏傑 楊" userId="ee57404c450d34c3" providerId="LiveId" clId="{F788D4C0-ED1F-4555-BBF0-AC30F242B945}" dt="2025-02-18T08:56:18.162" v="950" actId="729"/>
        <pc:sldMkLst>
          <pc:docMk/>
          <pc:sldMk cId="2899765048" sldId="673"/>
        </pc:sldMkLst>
        <pc:spChg chg="mod">
          <ac:chgData name="宏傑 楊" userId="ee57404c450d34c3" providerId="LiveId" clId="{F788D4C0-ED1F-4555-BBF0-AC30F242B945}" dt="2025-02-18T08:55:36.577" v="941"/>
          <ac:spMkLst>
            <pc:docMk/>
            <pc:sldMk cId="2899765048" sldId="673"/>
            <ac:spMk id="2" creationId="{6D19E936-0557-1469-30F5-A4B5EF748666}"/>
          </ac:spMkLst>
        </pc:spChg>
        <pc:spChg chg="mod">
          <ac:chgData name="宏傑 楊" userId="ee57404c450d34c3" providerId="LiveId" clId="{F788D4C0-ED1F-4555-BBF0-AC30F242B945}" dt="2025-02-18T08:56:07.492" v="949" actId="207"/>
          <ac:spMkLst>
            <pc:docMk/>
            <pc:sldMk cId="2899765048" sldId="673"/>
            <ac:spMk id="8" creationId="{81B7E9C7-C3CC-21AC-DBF5-3BEFF2CE76E4}"/>
          </ac:spMkLst>
        </pc:spChg>
        <pc:picChg chg="mod">
          <ac:chgData name="宏傑 楊" userId="ee57404c450d34c3" providerId="LiveId" clId="{F788D4C0-ED1F-4555-BBF0-AC30F242B945}" dt="2025-02-18T08:56:02.012" v="948" actId="1076"/>
          <ac:picMkLst>
            <pc:docMk/>
            <pc:sldMk cId="2899765048" sldId="673"/>
            <ac:picMk id="11" creationId="{A2586A7D-49D5-1E9C-C295-903BAD08504D}"/>
          </ac:picMkLst>
        </pc:picChg>
      </pc:sldChg>
      <pc:sldChg chg="addSp delSp modSp mod">
        <pc:chgData name="宏傑 楊" userId="ee57404c450d34c3" providerId="LiveId" clId="{F788D4C0-ED1F-4555-BBF0-AC30F242B945}" dt="2025-02-18T08:49:33.022" v="823" actId="20577"/>
        <pc:sldMkLst>
          <pc:docMk/>
          <pc:sldMk cId="2905167064" sldId="733"/>
        </pc:sldMkLst>
        <pc:spChg chg="mod">
          <ac:chgData name="宏傑 楊" userId="ee57404c450d34c3" providerId="LiveId" clId="{F788D4C0-ED1F-4555-BBF0-AC30F242B945}" dt="2025-02-18T08:49:33.022" v="823" actId="20577"/>
          <ac:spMkLst>
            <pc:docMk/>
            <pc:sldMk cId="2905167064" sldId="733"/>
            <ac:spMk id="3" creationId="{D956ADEA-F96D-5B52-6FAD-A44CAAF1F784}"/>
          </ac:spMkLst>
        </pc:spChg>
        <pc:spChg chg="add del mod">
          <ac:chgData name="宏傑 楊" userId="ee57404c450d34c3" providerId="LiveId" clId="{F788D4C0-ED1F-4555-BBF0-AC30F242B945}" dt="2025-02-18T08:31:44.063" v="263" actId="478"/>
          <ac:spMkLst>
            <pc:docMk/>
            <pc:sldMk cId="2905167064" sldId="733"/>
            <ac:spMk id="10" creationId="{A9ED0913-CE1F-3904-0219-2C593B2EE6C8}"/>
          </ac:spMkLst>
        </pc:spChg>
        <pc:spChg chg="add del mod">
          <ac:chgData name="宏傑 楊" userId="ee57404c450d34c3" providerId="LiveId" clId="{F788D4C0-ED1F-4555-BBF0-AC30F242B945}" dt="2025-02-18T08:31:44.063" v="263" actId="478"/>
          <ac:spMkLst>
            <pc:docMk/>
            <pc:sldMk cId="2905167064" sldId="733"/>
            <ac:spMk id="11" creationId="{A0B9826A-828E-26B9-F783-5ABAC6524D99}"/>
          </ac:spMkLst>
        </pc:spChg>
        <pc:picChg chg="add del">
          <ac:chgData name="宏傑 楊" userId="ee57404c450d34c3" providerId="LiveId" clId="{F788D4C0-ED1F-4555-BBF0-AC30F242B945}" dt="2025-02-18T08:07:43.413" v="3" actId="21"/>
          <ac:picMkLst>
            <pc:docMk/>
            <pc:sldMk cId="2905167064" sldId="733"/>
            <ac:picMk id="6" creationId="{D55669B9-BC09-D8E9-52F1-80DFF4E6071A}"/>
          </ac:picMkLst>
        </pc:picChg>
        <pc:picChg chg="add del mod">
          <ac:chgData name="宏傑 楊" userId="ee57404c450d34c3" providerId="LiveId" clId="{F788D4C0-ED1F-4555-BBF0-AC30F242B945}" dt="2025-02-18T08:31:40.908" v="261" actId="478"/>
          <ac:picMkLst>
            <pc:docMk/>
            <pc:sldMk cId="2905167064" sldId="733"/>
            <ac:picMk id="7" creationId="{F53E0CD6-635C-028C-3990-865B7C64617D}"/>
          </ac:picMkLst>
        </pc:picChg>
        <pc:picChg chg="add del mod">
          <ac:chgData name="宏傑 楊" userId="ee57404c450d34c3" providerId="LiveId" clId="{F788D4C0-ED1F-4555-BBF0-AC30F242B945}" dt="2025-02-18T08:31:41.413" v="262" actId="478"/>
          <ac:picMkLst>
            <pc:docMk/>
            <pc:sldMk cId="2905167064" sldId="733"/>
            <ac:picMk id="9" creationId="{C5237808-3672-27E8-51CD-1A0A4E8FD339}"/>
          </ac:picMkLst>
        </pc:picChg>
      </pc:sldChg>
      <pc:sldChg chg="modSp mod">
        <pc:chgData name="宏傑 楊" userId="ee57404c450d34c3" providerId="LiveId" clId="{F788D4C0-ED1F-4555-BBF0-AC30F242B945}" dt="2025-02-18T08:49:03.422" v="815" actId="20577"/>
        <pc:sldMkLst>
          <pc:docMk/>
          <pc:sldMk cId="4280444802" sldId="734"/>
        </pc:sldMkLst>
        <pc:spChg chg="mod">
          <ac:chgData name="宏傑 楊" userId="ee57404c450d34c3" providerId="LiveId" clId="{F788D4C0-ED1F-4555-BBF0-AC30F242B945}" dt="2025-02-18T08:49:03.422" v="815" actId="20577"/>
          <ac:spMkLst>
            <pc:docMk/>
            <pc:sldMk cId="4280444802" sldId="734"/>
            <ac:spMk id="8" creationId="{6BFEAE61-998E-CAD8-69FE-BE7A476206A9}"/>
          </ac:spMkLst>
        </pc:spChg>
      </pc:sldChg>
      <pc:sldChg chg="addSp delSp modSp new del mod">
        <pc:chgData name="宏傑 楊" userId="ee57404c450d34c3" providerId="LiveId" clId="{F788D4C0-ED1F-4555-BBF0-AC30F242B945}" dt="2025-02-18T08:25:02.525" v="38" actId="47"/>
        <pc:sldMkLst>
          <pc:docMk/>
          <pc:sldMk cId="775279745" sldId="735"/>
        </pc:sldMkLst>
        <pc:spChg chg="del">
          <ac:chgData name="宏傑 楊" userId="ee57404c450d34c3" providerId="LiveId" clId="{F788D4C0-ED1F-4555-BBF0-AC30F242B945}" dt="2025-02-18T08:07:44.424" v="4"/>
          <ac:spMkLst>
            <pc:docMk/>
            <pc:sldMk cId="775279745" sldId="735"/>
            <ac:spMk id="3" creationId="{E2947805-4442-B1B3-471E-C7A815F3CE36}"/>
          </ac:spMkLst>
        </pc:spChg>
        <pc:picChg chg="add mod">
          <ac:chgData name="宏傑 楊" userId="ee57404c450d34c3" providerId="LiveId" clId="{F788D4C0-ED1F-4555-BBF0-AC30F242B945}" dt="2025-02-18T08:07:46.759" v="8" actId="14100"/>
          <ac:picMkLst>
            <pc:docMk/>
            <pc:sldMk cId="775279745" sldId="735"/>
            <ac:picMk id="6" creationId="{D55669B9-BC09-D8E9-52F1-80DFF4E6071A}"/>
          </ac:picMkLst>
        </pc:picChg>
      </pc:sldChg>
      <pc:sldChg chg="new del">
        <pc:chgData name="宏傑 楊" userId="ee57404c450d34c3" providerId="LiveId" clId="{F788D4C0-ED1F-4555-BBF0-AC30F242B945}" dt="2025-02-18T08:26:52.303" v="203" actId="47"/>
        <pc:sldMkLst>
          <pc:docMk/>
          <pc:sldMk cId="3337248355" sldId="736"/>
        </pc:sldMkLst>
      </pc:sldChg>
      <pc:sldChg chg="modSp add mod">
        <pc:chgData name="宏傑 楊" userId="ee57404c450d34c3" providerId="LiveId" clId="{F788D4C0-ED1F-4555-BBF0-AC30F242B945}" dt="2025-02-18T08:54:46.722" v="936" actId="1076"/>
        <pc:sldMkLst>
          <pc:docMk/>
          <pc:sldMk cId="407307563" sldId="737"/>
        </pc:sldMkLst>
        <pc:spChg chg="mod">
          <ac:chgData name="宏傑 楊" userId="ee57404c450d34c3" providerId="LiveId" clId="{F788D4C0-ED1F-4555-BBF0-AC30F242B945}" dt="2025-02-18T08:54:09.922" v="935" actId="20577"/>
          <ac:spMkLst>
            <pc:docMk/>
            <pc:sldMk cId="407307563" sldId="737"/>
            <ac:spMk id="3" creationId="{A2636C1C-8054-7B01-A27C-A3DC8099FFC3}"/>
          </ac:spMkLst>
        </pc:spChg>
        <pc:spChg chg="mod">
          <ac:chgData name="宏傑 楊" userId="ee57404c450d34c3" providerId="LiveId" clId="{F788D4C0-ED1F-4555-BBF0-AC30F242B945}" dt="2025-02-18T08:54:46.722" v="936" actId="1076"/>
          <ac:spMkLst>
            <pc:docMk/>
            <pc:sldMk cId="407307563" sldId="737"/>
            <ac:spMk id="10" creationId="{428D2169-623F-BB26-05C8-C00AF827EF4D}"/>
          </ac:spMkLst>
        </pc:spChg>
        <pc:spChg chg="mod">
          <ac:chgData name="宏傑 楊" userId="ee57404c450d34c3" providerId="LiveId" clId="{F788D4C0-ED1F-4555-BBF0-AC30F242B945}" dt="2025-02-18T08:54:46.722" v="936" actId="1076"/>
          <ac:spMkLst>
            <pc:docMk/>
            <pc:sldMk cId="407307563" sldId="737"/>
            <ac:spMk id="11" creationId="{CD5BDA8C-D49F-824E-AA9E-C66FDC974DF5}"/>
          </ac:spMkLst>
        </pc:spChg>
        <pc:picChg chg="mod">
          <ac:chgData name="宏傑 楊" userId="ee57404c450d34c3" providerId="LiveId" clId="{F788D4C0-ED1F-4555-BBF0-AC30F242B945}" dt="2025-02-18T08:54:46.722" v="936" actId="1076"/>
          <ac:picMkLst>
            <pc:docMk/>
            <pc:sldMk cId="407307563" sldId="737"/>
            <ac:picMk id="7" creationId="{BA8F924C-0F03-AA52-0573-8D4D45A7561F}"/>
          </ac:picMkLst>
        </pc:picChg>
        <pc:picChg chg="mod">
          <ac:chgData name="宏傑 楊" userId="ee57404c450d34c3" providerId="LiveId" clId="{F788D4C0-ED1F-4555-BBF0-AC30F242B945}" dt="2025-02-18T08:54:46.722" v="936" actId="1076"/>
          <ac:picMkLst>
            <pc:docMk/>
            <pc:sldMk cId="407307563" sldId="737"/>
            <ac:picMk id="9" creationId="{D4B240B6-9053-B30D-C945-6B73A58867DA}"/>
          </ac:picMkLst>
        </pc:picChg>
      </pc:sldChg>
      <pc:sldChg chg="modSp new del mod">
        <pc:chgData name="宏傑 楊" userId="ee57404c450d34c3" providerId="LiveId" clId="{F788D4C0-ED1F-4555-BBF0-AC30F242B945}" dt="2025-02-18T08:55:12.543" v="939" actId="47"/>
        <pc:sldMkLst>
          <pc:docMk/>
          <pc:sldMk cId="650319768" sldId="738"/>
        </pc:sldMkLst>
        <pc:spChg chg="mod">
          <ac:chgData name="宏傑 楊" userId="ee57404c450d34c3" providerId="LiveId" clId="{F788D4C0-ED1F-4555-BBF0-AC30F242B945}" dt="2025-02-18T08:55:07.072" v="938"/>
          <ac:spMkLst>
            <pc:docMk/>
            <pc:sldMk cId="650319768" sldId="738"/>
            <ac:spMk id="2" creationId="{CA475918-D206-5A09-5194-F9C8A86F3A83}"/>
          </ac:spMkLst>
        </pc:spChg>
      </pc:sldChg>
    </pc:docChg>
  </pc:docChgLst>
  <pc:docChgLst>
    <pc:chgData name="宏傑 楊" userId="ee57404c450d34c3" providerId="LiveId" clId="{9967441F-B3BD-47B1-9D39-D22AE5E0C8BC}"/>
    <pc:docChg chg="undo custSel addSld delSld modSld sldOrd">
      <pc:chgData name="宏傑 楊" userId="ee57404c450d34c3" providerId="LiveId" clId="{9967441F-B3BD-47B1-9D39-D22AE5E0C8BC}" dt="2025-02-18T06:36:06.031" v="1651" actId="729"/>
      <pc:docMkLst>
        <pc:docMk/>
      </pc:docMkLst>
      <pc:sldChg chg="ord">
        <pc:chgData name="宏傑 楊" userId="ee57404c450d34c3" providerId="LiveId" clId="{9967441F-B3BD-47B1-9D39-D22AE5E0C8BC}" dt="2025-02-17T03:24:10.587" v="1003"/>
        <pc:sldMkLst>
          <pc:docMk/>
          <pc:sldMk cId="2146530921" sldId="652"/>
        </pc:sldMkLst>
      </pc:sldChg>
      <pc:sldChg chg="addSp modSp mod">
        <pc:chgData name="宏傑 楊" userId="ee57404c450d34c3" providerId="LiveId" clId="{9967441F-B3BD-47B1-9D39-D22AE5E0C8BC}" dt="2025-02-17T05:00:51.429" v="1121" actId="20577"/>
        <pc:sldMkLst>
          <pc:docMk/>
          <pc:sldMk cId="2309695194" sldId="664"/>
        </pc:sldMkLst>
        <pc:spChg chg="mod">
          <ac:chgData name="宏傑 楊" userId="ee57404c450d34c3" providerId="LiveId" clId="{9967441F-B3BD-47B1-9D39-D22AE5E0C8BC}" dt="2025-02-17T05:00:51.429" v="1121" actId="20577"/>
          <ac:spMkLst>
            <pc:docMk/>
            <pc:sldMk cId="2309695194" sldId="664"/>
            <ac:spMk id="3" creationId="{010C1B50-60C2-ED24-7953-AFAC684E2450}"/>
          </ac:spMkLst>
        </pc:spChg>
        <pc:graphicFrameChg chg="add mod">
          <ac:chgData name="宏傑 楊" userId="ee57404c450d34c3" providerId="LiveId" clId="{9967441F-B3BD-47B1-9D39-D22AE5E0C8BC}" dt="2025-02-17T03:18:12.033" v="972" actId="1076"/>
          <ac:graphicFrameMkLst>
            <pc:docMk/>
            <pc:sldMk cId="2309695194" sldId="664"/>
            <ac:graphicFrameMk id="5" creationId="{D7FAD2E2-B47D-D57F-7297-C44FFD9058FE}"/>
          </ac:graphicFrameMkLst>
        </pc:graphicFrameChg>
      </pc:sldChg>
      <pc:sldChg chg="ord">
        <pc:chgData name="宏傑 楊" userId="ee57404c450d34c3" providerId="LiveId" clId="{9967441F-B3BD-47B1-9D39-D22AE5E0C8BC}" dt="2025-02-17T03:23:59.091" v="1001"/>
        <pc:sldMkLst>
          <pc:docMk/>
          <pc:sldMk cId="216128836" sldId="670"/>
        </pc:sldMkLst>
      </pc:sldChg>
      <pc:sldChg chg="modSp mod">
        <pc:chgData name="宏傑 楊" userId="ee57404c450d34c3" providerId="LiveId" clId="{9967441F-B3BD-47B1-9D39-D22AE5E0C8BC}" dt="2025-02-17T03:26:39.644" v="1072" actId="20577"/>
        <pc:sldMkLst>
          <pc:docMk/>
          <pc:sldMk cId="2160079817" sldId="671"/>
        </pc:sldMkLst>
        <pc:spChg chg="mod">
          <ac:chgData name="宏傑 楊" userId="ee57404c450d34c3" providerId="LiveId" clId="{9967441F-B3BD-47B1-9D39-D22AE5E0C8BC}" dt="2025-02-17T03:26:39.644" v="1072" actId="20577"/>
          <ac:spMkLst>
            <pc:docMk/>
            <pc:sldMk cId="2160079817" sldId="671"/>
            <ac:spMk id="3" creationId="{5827346C-6EFF-7872-3593-B8B5C46B39FD}"/>
          </ac:spMkLst>
        </pc:spChg>
      </pc:sldChg>
      <pc:sldChg chg="mod ord modShow">
        <pc:chgData name="宏傑 楊" userId="ee57404c450d34c3" providerId="LiveId" clId="{9967441F-B3BD-47B1-9D39-D22AE5E0C8BC}" dt="2025-02-18T06:34:44.337" v="1647" actId="729"/>
        <pc:sldMkLst>
          <pc:docMk/>
          <pc:sldMk cId="2899765048" sldId="673"/>
        </pc:sldMkLst>
      </pc:sldChg>
      <pc:sldChg chg="addSp delSp modSp mod">
        <pc:chgData name="宏傑 楊" userId="ee57404c450d34c3" providerId="LiveId" clId="{9967441F-B3BD-47B1-9D39-D22AE5E0C8BC}" dt="2025-02-17T01:40:47.255" v="41" actId="1076"/>
        <pc:sldMkLst>
          <pc:docMk/>
          <pc:sldMk cId="1634068073" sldId="713"/>
        </pc:sldMkLst>
        <pc:spChg chg="mod">
          <ac:chgData name="宏傑 楊" userId="ee57404c450d34c3" providerId="LiveId" clId="{9967441F-B3BD-47B1-9D39-D22AE5E0C8BC}" dt="2025-02-17T01:40:47.255" v="41" actId="1076"/>
          <ac:spMkLst>
            <pc:docMk/>
            <pc:sldMk cId="1634068073" sldId="713"/>
            <ac:spMk id="3" creationId="{1B81ACB5-0BAE-1A10-ED10-D1562E25AC36}"/>
          </ac:spMkLst>
        </pc:spChg>
        <pc:graphicFrameChg chg="del">
          <ac:chgData name="宏傑 楊" userId="ee57404c450d34c3" providerId="LiveId" clId="{9967441F-B3BD-47B1-9D39-D22AE5E0C8BC}" dt="2025-02-17T01:40:04.381" v="30" actId="478"/>
          <ac:graphicFrameMkLst>
            <pc:docMk/>
            <pc:sldMk cId="1634068073" sldId="713"/>
            <ac:graphicFrameMk id="5" creationId="{FD730F78-5C96-87BE-EDE8-F3A90F116585}"/>
          </ac:graphicFrameMkLst>
        </pc:graphicFrameChg>
        <pc:graphicFrameChg chg="add del mod">
          <ac:chgData name="宏傑 楊" userId="ee57404c450d34c3" providerId="LiveId" clId="{9967441F-B3BD-47B1-9D39-D22AE5E0C8BC}" dt="2025-02-17T01:40:29.880" v="35" actId="478"/>
          <ac:graphicFrameMkLst>
            <pc:docMk/>
            <pc:sldMk cId="1634068073" sldId="713"/>
            <ac:graphicFrameMk id="6" creationId="{0FFB5489-48DC-F20B-C5D4-FB70BB594602}"/>
          </ac:graphicFrameMkLst>
        </pc:graphicFrameChg>
        <pc:graphicFrameChg chg="mod">
          <ac:chgData name="宏傑 楊" userId="ee57404c450d34c3" providerId="LiveId" clId="{9967441F-B3BD-47B1-9D39-D22AE5E0C8BC}" dt="2025-02-17T01:40:27.124" v="34" actId="1076"/>
          <ac:graphicFrameMkLst>
            <pc:docMk/>
            <pc:sldMk cId="1634068073" sldId="713"/>
            <ac:graphicFrameMk id="7" creationId="{1A59F851-5B18-554C-BEF2-CE37FD0FAE07}"/>
          </ac:graphicFrameMkLst>
        </pc:graphicFrameChg>
        <pc:graphicFrameChg chg="add del mod">
          <ac:chgData name="宏傑 楊" userId="ee57404c450d34c3" providerId="LiveId" clId="{9967441F-B3BD-47B1-9D39-D22AE5E0C8BC}" dt="2025-02-17T01:40:45.990" v="40" actId="478"/>
          <ac:graphicFrameMkLst>
            <pc:docMk/>
            <pc:sldMk cId="1634068073" sldId="713"/>
            <ac:graphicFrameMk id="8" creationId="{27CE0D30-D903-C18F-88CD-75C8A8C5C466}"/>
          </ac:graphicFrameMkLst>
        </pc:graphicFrameChg>
      </pc:sldChg>
      <pc:sldChg chg="modSp mod">
        <pc:chgData name="宏傑 楊" userId="ee57404c450d34c3" providerId="LiveId" clId="{9967441F-B3BD-47B1-9D39-D22AE5E0C8BC}" dt="2025-02-17T09:11:50.824" v="1400" actId="1076"/>
        <pc:sldMkLst>
          <pc:docMk/>
          <pc:sldMk cId="3775253255" sldId="716"/>
        </pc:sldMkLst>
        <pc:spChg chg="mod">
          <ac:chgData name="宏傑 楊" userId="ee57404c450d34c3" providerId="LiveId" clId="{9967441F-B3BD-47B1-9D39-D22AE5E0C8BC}" dt="2025-02-17T09:11:43.416" v="1399" actId="20577"/>
          <ac:spMkLst>
            <pc:docMk/>
            <pc:sldMk cId="3775253255" sldId="716"/>
            <ac:spMk id="3" creationId="{58E83658-1D40-9FDE-5DE3-449E7C90EDE5}"/>
          </ac:spMkLst>
        </pc:spChg>
        <pc:graphicFrameChg chg="mod modGraphic">
          <ac:chgData name="宏傑 楊" userId="ee57404c450d34c3" providerId="LiveId" clId="{9967441F-B3BD-47B1-9D39-D22AE5E0C8BC}" dt="2025-02-17T09:11:50.824" v="1400" actId="1076"/>
          <ac:graphicFrameMkLst>
            <pc:docMk/>
            <pc:sldMk cId="3775253255" sldId="716"/>
            <ac:graphicFrameMk id="5" creationId="{EF4681D4-8C37-3DA8-4FDC-9F8ACCED9912}"/>
          </ac:graphicFrameMkLst>
        </pc:graphicFrameChg>
      </pc:sldChg>
      <pc:sldChg chg="modSp mod">
        <pc:chgData name="宏傑 楊" userId="ee57404c450d34c3" providerId="LiveId" clId="{9967441F-B3BD-47B1-9D39-D22AE5E0C8BC}" dt="2025-02-17T09:22:04.620" v="1415" actId="21"/>
        <pc:sldMkLst>
          <pc:docMk/>
          <pc:sldMk cId="93890138" sldId="722"/>
        </pc:sldMkLst>
        <pc:spChg chg="mod">
          <ac:chgData name="宏傑 楊" userId="ee57404c450d34c3" providerId="LiveId" clId="{9967441F-B3BD-47B1-9D39-D22AE5E0C8BC}" dt="2025-02-17T09:22:04.620" v="1415" actId="21"/>
          <ac:spMkLst>
            <pc:docMk/>
            <pc:sldMk cId="93890138" sldId="722"/>
            <ac:spMk id="3" creationId="{408E6625-9A50-0717-6351-86641CB51C47}"/>
          </ac:spMkLst>
        </pc:spChg>
        <pc:graphicFrameChg chg="mod">
          <ac:chgData name="宏傑 楊" userId="ee57404c450d34c3" providerId="LiveId" clId="{9967441F-B3BD-47B1-9D39-D22AE5E0C8BC}" dt="2025-02-17T02:28:29.204" v="105" actId="1076"/>
          <ac:graphicFrameMkLst>
            <pc:docMk/>
            <pc:sldMk cId="93890138" sldId="722"/>
            <ac:graphicFrameMk id="5" creationId="{2A75371B-0E80-453F-7852-BFD61F91A7B4}"/>
          </ac:graphicFrameMkLst>
        </pc:graphicFrameChg>
      </pc:sldChg>
      <pc:sldChg chg="new del">
        <pc:chgData name="宏傑 楊" userId="ee57404c450d34c3" providerId="LiveId" clId="{9967441F-B3BD-47B1-9D39-D22AE5E0C8BC}" dt="2025-02-17T01:38:38.819" v="2" actId="47"/>
        <pc:sldMkLst>
          <pc:docMk/>
          <pc:sldMk cId="1992562101" sldId="723"/>
        </pc:sldMkLst>
      </pc:sldChg>
      <pc:sldChg chg="addSp delSp modSp add mod">
        <pc:chgData name="宏傑 楊" userId="ee57404c450d34c3" providerId="LiveId" clId="{9967441F-B3BD-47B1-9D39-D22AE5E0C8BC}" dt="2025-02-17T13:57:41.643" v="1509" actId="20577"/>
        <pc:sldMkLst>
          <pc:docMk/>
          <pc:sldMk cId="2035226247" sldId="724"/>
        </pc:sldMkLst>
        <pc:spChg chg="mod">
          <ac:chgData name="宏傑 楊" userId="ee57404c450d34c3" providerId="LiveId" clId="{9967441F-B3BD-47B1-9D39-D22AE5E0C8BC}" dt="2025-02-17T13:57:41.643" v="1509" actId="20577"/>
          <ac:spMkLst>
            <pc:docMk/>
            <pc:sldMk cId="2035226247" sldId="724"/>
            <ac:spMk id="3" creationId="{28A1551C-800B-251E-BAF2-DDC3344CA151}"/>
          </ac:spMkLst>
        </pc:spChg>
        <pc:graphicFrameChg chg="mod">
          <ac:chgData name="宏傑 楊" userId="ee57404c450d34c3" providerId="LiveId" clId="{9967441F-B3BD-47B1-9D39-D22AE5E0C8BC}" dt="2025-02-17T01:41:33.245" v="45" actId="1076"/>
          <ac:graphicFrameMkLst>
            <pc:docMk/>
            <pc:sldMk cId="2035226247" sldId="724"/>
            <ac:graphicFrameMk id="5" creationId="{3670F8DC-6A4D-40E2-688F-17FA76521963}"/>
          </ac:graphicFrameMkLst>
        </pc:graphicFrameChg>
        <pc:graphicFrameChg chg="add del mod">
          <ac:chgData name="宏傑 楊" userId="ee57404c450d34c3" providerId="LiveId" clId="{9967441F-B3BD-47B1-9D39-D22AE5E0C8BC}" dt="2025-02-17T01:41:35.943" v="46" actId="478"/>
          <ac:graphicFrameMkLst>
            <pc:docMk/>
            <pc:sldMk cId="2035226247" sldId="724"/>
            <ac:graphicFrameMk id="6" creationId="{F895E10E-0C3D-18B9-4DC9-D9970C911F4E}"/>
          </ac:graphicFrameMkLst>
        </pc:graphicFrameChg>
        <pc:graphicFrameChg chg="del">
          <ac:chgData name="宏傑 楊" userId="ee57404c450d34c3" providerId="LiveId" clId="{9967441F-B3BD-47B1-9D39-D22AE5E0C8BC}" dt="2025-02-17T01:38:52.895" v="5" actId="478"/>
          <ac:graphicFrameMkLst>
            <pc:docMk/>
            <pc:sldMk cId="2035226247" sldId="724"/>
            <ac:graphicFrameMk id="7" creationId="{851902D9-66B3-E98B-13E5-405B78EAA313}"/>
          </ac:graphicFrameMkLst>
        </pc:graphicFrameChg>
      </pc:sldChg>
      <pc:sldChg chg="addSp delSp modSp new del mod">
        <pc:chgData name="宏傑 楊" userId="ee57404c450d34c3" providerId="LiveId" clId="{9967441F-B3BD-47B1-9D39-D22AE5E0C8BC}" dt="2025-02-17T03:18:13.697" v="973" actId="47"/>
        <pc:sldMkLst>
          <pc:docMk/>
          <pc:sldMk cId="3461883302" sldId="725"/>
        </pc:sldMkLst>
        <pc:spChg chg="mod">
          <ac:chgData name="宏傑 楊" userId="ee57404c450d34c3" providerId="LiveId" clId="{9967441F-B3BD-47B1-9D39-D22AE5E0C8BC}" dt="2025-02-17T02:32:59.663" v="158" actId="20577"/>
          <ac:spMkLst>
            <pc:docMk/>
            <pc:sldMk cId="3461883302" sldId="725"/>
            <ac:spMk id="2" creationId="{478D85E6-2554-B6D4-EE37-F0E3EDF42245}"/>
          </ac:spMkLst>
        </pc:spChg>
        <pc:spChg chg="mod">
          <ac:chgData name="宏傑 楊" userId="ee57404c450d34c3" providerId="LiveId" clId="{9967441F-B3BD-47B1-9D39-D22AE5E0C8BC}" dt="2025-02-17T03:06:17.853" v="672" actId="20577"/>
          <ac:spMkLst>
            <pc:docMk/>
            <pc:sldMk cId="3461883302" sldId="725"/>
            <ac:spMk id="3" creationId="{19EA2B6E-98AB-C65D-BC5A-A26A20883991}"/>
          </ac:spMkLst>
        </pc:spChg>
        <pc:graphicFrameChg chg="add mod modGraphic">
          <ac:chgData name="宏傑 楊" userId="ee57404c450d34c3" providerId="LiveId" clId="{9967441F-B3BD-47B1-9D39-D22AE5E0C8BC}" dt="2025-02-17T03:06:08.383" v="671" actId="1076"/>
          <ac:graphicFrameMkLst>
            <pc:docMk/>
            <pc:sldMk cId="3461883302" sldId="725"/>
            <ac:graphicFrameMk id="5" creationId="{74BD8B93-44E8-33D0-5BD6-42E33A33A7E2}"/>
          </ac:graphicFrameMkLst>
        </pc:graphicFrameChg>
        <pc:graphicFrameChg chg="add del mod">
          <ac:chgData name="宏傑 楊" userId="ee57404c450d34c3" providerId="LiveId" clId="{9967441F-B3BD-47B1-9D39-D22AE5E0C8BC}" dt="2025-02-17T03:05:54.253" v="670" actId="478"/>
          <ac:graphicFrameMkLst>
            <pc:docMk/>
            <pc:sldMk cId="3461883302" sldId="725"/>
            <ac:graphicFrameMk id="8" creationId="{9C06A600-B133-5D22-6BB9-D37082D4B247}"/>
          </ac:graphicFrameMkLst>
        </pc:graphicFrameChg>
        <pc:graphicFrameChg chg="add del mod modGraphic">
          <ac:chgData name="宏傑 楊" userId="ee57404c450d34c3" providerId="LiveId" clId="{9967441F-B3BD-47B1-9D39-D22AE5E0C8BC}" dt="2025-02-17T03:05:54.253" v="670" actId="478"/>
          <ac:graphicFrameMkLst>
            <pc:docMk/>
            <pc:sldMk cId="3461883302" sldId="725"/>
            <ac:graphicFrameMk id="9" creationId="{16A0718A-2781-5ED3-CA3B-42EA99BA06CD}"/>
          </ac:graphicFrameMkLst>
        </pc:graphicFrameChg>
        <pc:graphicFrameChg chg="add mod">
          <ac:chgData name="宏傑 楊" userId="ee57404c450d34c3" providerId="LiveId" clId="{9967441F-B3BD-47B1-9D39-D22AE5E0C8BC}" dt="2025-02-17T03:07:12.796" v="673"/>
          <ac:graphicFrameMkLst>
            <pc:docMk/>
            <pc:sldMk cId="3461883302" sldId="725"/>
            <ac:graphicFrameMk id="10" creationId="{7B23C21C-89F2-B0DB-FD33-6A2C4ACDDCFC}"/>
          </ac:graphicFrameMkLst>
        </pc:graphicFrameChg>
        <pc:picChg chg="add del mod">
          <ac:chgData name="宏傑 楊" userId="ee57404c450d34c3" providerId="LiveId" clId="{9967441F-B3BD-47B1-9D39-D22AE5E0C8BC}" dt="2025-02-17T03:00:42.124" v="581" actId="478"/>
          <ac:picMkLst>
            <pc:docMk/>
            <pc:sldMk cId="3461883302" sldId="725"/>
            <ac:picMk id="7" creationId="{5A2F49D1-AE89-6501-D093-EFB95878C91F}"/>
          </ac:picMkLst>
        </pc:picChg>
      </pc:sldChg>
      <pc:sldChg chg="addSp delSp modSp add mod ord">
        <pc:chgData name="宏傑 楊" userId="ee57404c450d34c3" providerId="LiveId" clId="{9967441F-B3BD-47B1-9D39-D22AE5E0C8BC}" dt="2025-02-17T09:14:46.401" v="1414" actId="20577"/>
        <pc:sldMkLst>
          <pc:docMk/>
          <pc:sldMk cId="1036148628" sldId="726"/>
        </pc:sldMkLst>
        <pc:spChg chg="mod">
          <ac:chgData name="宏傑 楊" userId="ee57404c450d34c3" providerId="LiveId" clId="{9967441F-B3BD-47B1-9D39-D22AE5E0C8BC}" dt="2025-02-17T09:14:20.717" v="1404" actId="207"/>
          <ac:spMkLst>
            <pc:docMk/>
            <pc:sldMk cId="1036148628" sldId="726"/>
            <ac:spMk id="2" creationId="{EFA14821-FEC3-2733-C1DD-C31A51473297}"/>
          </ac:spMkLst>
        </pc:spChg>
        <pc:spChg chg="mod">
          <ac:chgData name="宏傑 楊" userId="ee57404c450d34c3" providerId="LiveId" clId="{9967441F-B3BD-47B1-9D39-D22AE5E0C8BC}" dt="2025-02-17T09:14:46.401" v="1414" actId="20577"/>
          <ac:spMkLst>
            <pc:docMk/>
            <pc:sldMk cId="1036148628" sldId="726"/>
            <ac:spMk id="3" creationId="{EF91E016-E194-F5A5-6772-C95C48507609}"/>
          </ac:spMkLst>
        </pc:spChg>
        <pc:graphicFrameChg chg="del">
          <ac:chgData name="宏傑 楊" userId="ee57404c450d34c3" providerId="LiveId" clId="{9967441F-B3BD-47B1-9D39-D22AE5E0C8BC}" dt="2025-02-17T03:07:19.616" v="675" actId="478"/>
          <ac:graphicFrameMkLst>
            <pc:docMk/>
            <pc:sldMk cId="1036148628" sldId="726"/>
            <ac:graphicFrameMk id="5" creationId="{63AE332F-3367-756A-1723-2A4DE1228EA1}"/>
          </ac:graphicFrameMkLst>
        </pc:graphicFrameChg>
        <pc:graphicFrameChg chg="add mod modGraphic">
          <ac:chgData name="宏傑 楊" userId="ee57404c450d34c3" providerId="LiveId" clId="{9967441F-B3BD-47B1-9D39-D22AE5E0C8BC}" dt="2025-02-17T03:13:43.752" v="927" actId="1076"/>
          <ac:graphicFrameMkLst>
            <pc:docMk/>
            <pc:sldMk cId="1036148628" sldId="726"/>
            <ac:graphicFrameMk id="6" creationId="{BDEF19AF-9D6A-8F80-5E8D-D36D444FAB00}"/>
          </ac:graphicFrameMkLst>
        </pc:graphicFrameChg>
      </pc:sldChg>
      <pc:sldChg chg="modSp new mod">
        <pc:chgData name="宏傑 楊" userId="ee57404c450d34c3" providerId="LiveId" clId="{9967441F-B3BD-47B1-9D39-D22AE5E0C8BC}" dt="2025-02-17T14:06:21.320" v="1589" actId="20577"/>
        <pc:sldMkLst>
          <pc:docMk/>
          <pc:sldMk cId="794539410" sldId="727"/>
        </pc:sldMkLst>
        <pc:spChg chg="mod">
          <ac:chgData name="宏傑 楊" userId="ee57404c450d34c3" providerId="LiveId" clId="{9967441F-B3BD-47B1-9D39-D22AE5E0C8BC}" dt="2025-02-17T09:22:24.752" v="1418"/>
          <ac:spMkLst>
            <pc:docMk/>
            <pc:sldMk cId="794539410" sldId="727"/>
            <ac:spMk id="2" creationId="{268600E0-D3D5-978E-19EB-73F688C38F62}"/>
          </ac:spMkLst>
        </pc:spChg>
        <pc:spChg chg="mod">
          <ac:chgData name="宏傑 楊" userId="ee57404c450d34c3" providerId="LiveId" clId="{9967441F-B3BD-47B1-9D39-D22AE5E0C8BC}" dt="2025-02-17T14:06:21.320" v="1589" actId="20577"/>
          <ac:spMkLst>
            <pc:docMk/>
            <pc:sldMk cId="794539410" sldId="727"/>
            <ac:spMk id="3" creationId="{B087B53C-B563-928A-3424-94E39F7DCFE8}"/>
          </ac:spMkLst>
        </pc:spChg>
      </pc:sldChg>
      <pc:sldChg chg="new del">
        <pc:chgData name="宏傑 楊" userId="ee57404c450d34c3" providerId="LiveId" clId="{9967441F-B3BD-47B1-9D39-D22AE5E0C8BC}" dt="2025-02-17T03:23:35.710" v="999" actId="47"/>
        <pc:sldMkLst>
          <pc:docMk/>
          <pc:sldMk cId="1205713487" sldId="727"/>
        </pc:sldMkLst>
      </pc:sldChg>
      <pc:sldChg chg="modSp new del mod">
        <pc:chgData name="宏傑 楊" userId="ee57404c450d34c3" providerId="LiveId" clId="{9967441F-B3BD-47B1-9D39-D22AE5E0C8BC}" dt="2025-02-17T03:21:52.362" v="997" actId="47"/>
        <pc:sldMkLst>
          <pc:docMk/>
          <pc:sldMk cId="1453969740" sldId="727"/>
        </pc:sldMkLst>
        <pc:spChg chg="mod">
          <ac:chgData name="宏傑 楊" userId="ee57404c450d34c3" providerId="LiveId" clId="{9967441F-B3BD-47B1-9D39-D22AE5E0C8BC}" dt="2025-02-17T03:21:49.489" v="996" actId="20577"/>
          <ac:spMkLst>
            <pc:docMk/>
            <pc:sldMk cId="1453969740" sldId="727"/>
            <ac:spMk id="2" creationId="{D0DEC2A0-C3C7-9341-7324-C33BF38CE68E}"/>
          </ac:spMkLst>
        </pc:spChg>
      </pc:sldChg>
      <pc:sldChg chg="modSp new del mod">
        <pc:chgData name="宏傑 楊" userId="ee57404c450d34c3" providerId="LiveId" clId="{9967441F-B3BD-47B1-9D39-D22AE5E0C8BC}" dt="2025-02-17T08:58:03.470" v="1366" actId="47"/>
        <pc:sldMkLst>
          <pc:docMk/>
          <pc:sldMk cId="2403320767" sldId="727"/>
        </pc:sldMkLst>
        <pc:spChg chg="mod">
          <ac:chgData name="宏傑 楊" userId="ee57404c450d34c3" providerId="LiveId" clId="{9967441F-B3BD-47B1-9D39-D22AE5E0C8BC}" dt="2025-02-17T06:30:28.260" v="1122"/>
          <ac:spMkLst>
            <pc:docMk/>
            <pc:sldMk cId="2403320767" sldId="727"/>
            <ac:spMk id="2" creationId="{95150BCE-2C2C-6B50-7DA6-B12C2E871AD8}"/>
          </ac:spMkLst>
        </pc:spChg>
      </pc:sldChg>
      <pc:sldChg chg="add del">
        <pc:chgData name="宏傑 楊" userId="ee57404c450d34c3" providerId="LiveId" clId="{9967441F-B3BD-47B1-9D39-D22AE5E0C8BC}" dt="2025-02-17T03:07:23.466" v="677"/>
        <pc:sldMkLst>
          <pc:docMk/>
          <pc:sldMk cId="4141426681" sldId="727"/>
        </pc:sldMkLst>
      </pc:sldChg>
      <pc:sldChg chg="addSp delSp modSp new mod modShow">
        <pc:chgData name="宏傑 楊" userId="ee57404c450d34c3" providerId="LiveId" clId="{9967441F-B3BD-47B1-9D39-D22AE5E0C8BC}" dt="2025-02-17T14:36:44.716" v="1641" actId="729"/>
        <pc:sldMkLst>
          <pc:docMk/>
          <pc:sldMk cId="971628583" sldId="728"/>
        </pc:sldMkLst>
        <pc:spChg chg="del">
          <ac:chgData name="宏傑 楊" userId="ee57404c450d34c3" providerId="LiveId" clId="{9967441F-B3BD-47B1-9D39-D22AE5E0C8BC}" dt="2025-02-17T09:33:52.846" v="1493" actId="22"/>
          <ac:spMkLst>
            <pc:docMk/>
            <pc:sldMk cId="971628583" sldId="728"/>
            <ac:spMk id="3" creationId="{570B317E-6682-33E2-13D7-C1CA910D2EEE}"/>
          </ac:spMkLst>
        </pc:spChg>
        <pc:spChg chg="add del mod">
          <ac:chgData name="宏傑 楊" userId="ee57404c450d34c3" providerId="LiveId" clId="{9967441F-B3BD-47B1-9D39-D22AE5E0C8BC}" dt="2025-02-17T09:35:33.688" v="1500" actId="22"/>
          <ac:spMkLst>
            <pc:docMk/>
            <pc:sldMk cId="971628583" sldId="728"/>
            <ac:spMk id="10" creationId="{1411E141-F115-6094-DD38-42C1FCAF9A3E}"/>
          </ac:spMkLst>
        </pc:spChg>
        <pc:picChg chg="add del">
          <ac:chgData name="宏傑 楊" userId="ee57404c450d34c3" providerId="LiveId" clId="{9967441F-B3BD-47B1-9D39-D22AE5E0C8BC}" dt="2025-02-17T09:33:52.314" v="1492" actId="22"/>
          <ac:picMkLst>
            <pc:docMk/>
            <pc:sldMk cId="971628583" sldId="728"/>
            <ac:picMk id="6" creationId="{22FDF554-4E31-BE1C-3862-B12008081D53}"/>
          </ac:picMkLst>
        </pc:picChg>
        <pc:picChg chg="add del mod ord">
          <ac:chgData name="宏傑 楊" userId="ee57404c450d34c3" providerId="LiveId" clId="{9967441F-B3BD-47B1-9D39-D22AE5E0C8BC}" dt="2025-02-17T09:35:30.752" v="1497" actId="478"/>
          <ac:picMkLst>
            <pc:docMk/>
            <pc:sldMk cId="971628583" sldId="728"/>
            <ac:picMk id="8" creationId="{6206F6D4-582F-F866-5529-B57EDEFB6B22}"/>
          </ac:picMkLst>
        </pc:picChg>
        <pc:picChg chg="add del">
          <ac:chgData name="宏傑 楊" userId="ee57404c450d34c3" providerId="LiveId" clId="{9967441F-B3BD-47B1-9D39-D22AE5E0C8BC}" dt="2025-02-17T09:35:32.139" v="1499" actId="22"/>
          <ac:picMkLst>
            <pc:docMk/>
            <pc:sldMk cId="971628583" sldId="728"/>
            <ac:picMk id="12" creationId="{5E05D409-A07E-F362-A998-76964D1EC575}"/>
          </ac:picMkLst>
        </pc:picChg>
        <pc:picChg chg="add mod ord">
          <ac:chgData name="宏傑 楊" userId="ee57404c450d34c3" providerId="LiveId" clId="{9967441F-B3BD-47B1-9D39-D22AE5E0C8BC}" dt="2025-02-17T09:35:35.482" v="1501" actId="14100"/>
          <ac:picMkLst>
            <pc:docMk/>
            <pc:sldMk cId="971628583" sldId="728"/>
            <ac:picMk id="14" creationId="{AA5ABDD8-8955-31E7-ACB3-0F74FBC2B6DD}"/>
          </ac:picMkLst>
        </pc:picChg>
      </pc:sldChg>
      <pc:sldChg chg="modSp new mod ord modShow">
        <pc:chgData name="宏傑 楊" userId="ee57404c450d34c3" providerId="LiveId" clId="{9967441F-B3BD-47B1-9D39-D22AE5E0C8BC}" dt="2025-02-17T17:43:40.535" v="1644" actId="729"/>
        <pc:sldMkLst>
          <pc:docMk/>
          <pc:sldMk cId="4095993211" sldId="729"/>
        </pc:sldMkLst>
        <pc:spChg chg="mod">
          <ac:chgData name="宏傑 楊" userId="ee57404c450d34c3" providerId="LiveId" clId="{9967441F-B3BD-47B1-9D39-D22AE5E0C8BC}" dt="2025-02-17T14:09:22.408" v="1596"/>
          <ac:spMkLst>
            <pc:docMk/>
            <pc:sldMk cId="4095993211" sldId="729"/>
            <ac:spMk id="2" creationId="{A6446883-F933-28C5-45E9-613FE18C54DA}"/>
          </ac:spMkLst>
        </pc:spChg>
        <pc:spChg chg="mod">
          <ac:chgData name="宏傑 楊" userId="ee57404c450d34c3" providerId="LiveId" clId="{9967441F-B3BD-47B1-9D39-D22AE5E0C8BC}" dt="2025-02-17T14:13:50.058" v="1640" actId="15"/>
          <ac:spMkLst>
            <pc:docMk/>
            <pc:sldMk cId="4095993211" sldId="729"/>
            <ac:spMk id="3" creationId="{64027999-A5E1-F001-3FA0-DB11661ECC19}"/>
          </ac:spMkLst>
        </pc:spChg>
      </pc:sldChg>
      <pc:sldChg chg="addSp delSp modSp new mod modShow">
        <pc:chgData name="宏傑 楊" userId="ee57404c450d34c3" providerId="LiveId" clId="{9967441F-B3BD-47B1-9D39-D22AE5E0C8BC}" dt="2025-02-18T06:36:06.031" v="1651" actId="729"/>
        <pc:sldMkLst>
          <pc:docMk/>
          <pc:sldMk cId="2086363690" sldId="730"/>
        </pc:sldMkLst>
        <pc:spChg chg="del">
          <ac:chgData name="宏傑 楊" userId="ee57404c450d34c3" providerId="LiveId" clId="{9967441F-B3BD-47B1-9D39-D22AE5E0C8BC}" dt="2025-02-18T06:35:26.774" v="1649" actId="22"/>
          <ac:spMkLst>
            <pc:docMk/>
            <pc:sldMk cId="2086363690" sldId="730"/>
            <ac:spMk id="3" creationId="{68AEB7C8-4A4E-7F3A-CF11-3BD2E90AE768}"/>
          </ac:spMkLst>
        </pc:spChg>
        <pc:picChg chg="add mod ord">
          <ac:chgData name="宏傑 楊" userId="ee57404c450d34c3" providerId="LiveId" clId="{9967441F-B3BD-47B1-9D39-D22AE5E0C8BC}" dt="2025-02-18T06:35:27.894" v="1650" actId="14100"/>
          <ac:picMkLst>
            <pc:docMk/>
            <pc:sldMk cId="2086363690" sldId="730"/>
            <ac:picMk id="6" creationId="{90468970-10C6-BC0D-4A7B-98D6FBF970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2DC6-5F02-4BAC-8FEE-35E3F54D4DA8}" type="datetimeFigureOut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3CBE3-EC73-4C8F-B809-4200CAE5E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  <p:sp>
        <p:nvSpPr>
          <p:cNvPr id="116741" name="日期版面配置區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53ADBE-F9BF-4EE3-9772-10B115DF87F0}" type="datetime4">
              <a:rPr lang="en-US" altLang="zh-TW" smtClean="0">
                <a:latin typeface="Times New Roman" pitchFamily="18" charset="0"/>
              </a:rPr>
              <a:pPr/>
              <a:t>February 18, 2025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16743" name="投影片編號版面配置區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618B2-7057-49BA-B152-0BF04C181027}" type="slidenum">
              <a:rPr lang="en-US" altLang="zh-TW" smtClean="0">
                <a:latin typeface="Times New Roman" pitchFamily="18" charset="0"/>
              </a:rPr>
              <a:pPr/>
              <a:t>1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94751"/>
            <a:ext cx="2393092" cy="334962"/>
          </a:xfrm>
        </p:spPr>
        <p:txBody>
          <a:bodyPr/>
          <a:lstStyle>
            <a:lvl1pPr>
              <a:defRPr/>
            </a:lvl1pPr>
          </a:lstStyle>
          <a:p>
            <a:fld id="{EB6B6B5A-9F75-4500-B646-F26C0C2DEF2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6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8A32-A370-4467-84B4-4FD87D5FB1D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667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6359"/>
            <a:ext cx="8229600" cy="87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224648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4751"/>
            <a:ext cx="2133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zh-TW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751"/>
            <a:ext cx="2895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4751"/>
            <a:ext cx="23519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058AA38-97BB-41A9-A3AE-44C030BC7B7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95288" y="1079112"/>
            <a:ext cx="8353425" cy="71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729715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1273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q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m"/>
        <a:defRPr kumimoji="1" sz="165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kumimoji="1" sz="165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979" y="1282183"/>
            <a:ext cx="8380041" cy="5112568"/>
          </a:xfrm>
        </p:spPr>
        <p:txBody>
          <a:bodyPr>
            <a:normAutofit fontScale="90000"/>
          </a:bodyPr>
          <a:lstStyle/>
          <a:p>
            <a:pPr marR="0" eaLnBrk="1" hangingPunct="1"/>
            <a:br>
              <a:rPr lang="en-US" altLang="zh-TW" sz="4900" dirty="0"/>
            </a:br>
            <a:r>
              <a:rPr lang="en-US" altLang="zh-TW" sz="4900" dirty="0"/>
              <a:t>Artificial Intelligence</a:t>
            </a:r>
            <a:br>
              <a:rPr lang="en-US" altLang="zh-TW" sz="4000" dirty="0"/>
            </a:br>
            <a:r>
              <a:rPr lang="zh-TW" altLang="en-US" sz="4000" dirty="0"/>
              <a:t>人工智慧</a:t>
            </a:r>
            <a:br>
              <a:rPr lang="en-US" altLang="zh-TW" sz="4000" dirty="0"/>
            </a:br>
            <a:br>
              <a:rPr lang="en-US" altLang="zh-TW" sz="4000" dirty="0"/>
            </a:br>
            <a:r>
              <a:rPr lang="en-US" altLang="zh-TW" sz="3600" dirty="0">
                <a:ea typeface="新細明體" charset="-120"/>
              </a:rPr>
              <a:t>Dynamic Programming VS. Ant Colony </a:t>
            </a:r>
            <a:br>
              <a:rPr lang="en-US" altLang="zh-TW" sz="3600" dirty="0">
                <a:ea typeface="新細明體" charset="-120"/>
              </a:rPr>
            </a:br>
            <a:r>
              <a:rPr lang="en-US" altLang="zh-TW" sz="3600" dirty="0">
                <a:ea typeface="新細明體" charset="-120"/>
              </a:rPr>
              <a:t>Optimization  (TSP)</a:t>
            </a: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2200" b="1" dirty="0"/>
              <a:t>Computer Science and Information Engineering</a:t>
            </a:r>
            <a:br>
              <a:rPr lang="en-US" altLang="zh-TW" sz="2200" b="1" dirty="0"/>
            </a:br>
            <a:r>
              <a:rPr lang="en-US" altLang="zh-TW" sz="2200" b="1" dirty="0"/>
              <a:t>National Taipei University of Technology</a:t>
            </a:r>
            <a:br>
              <a:rPr lang="zh-TW" altLang="en-US" sz="2200" dirty="0">
                <a:ea typeface="標楷體" pitchFamily="65" charset="-120"/>
              </a:rPr>
            </a:br>
            <a:endParaRPr lang="en-US" altLang="zh-TW" sz="2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FB1695-27E1-4857-BCB9-235AF28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B5A-9F75-4500-B646-F26C0C2DEF2A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94C30-08D4-D442-670B-3462EF84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2EF70-CBA5-5852-FCE1-8F3A3C6A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City Coordinates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4AC7D1-84F3-C93B-D85B-321F159F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</a:t>
            </a:fld>
            <a:endParaRPr lang="en-US" altLang="zh-TW" dirty="0"/>
          </a:p>
        </p:txBody>
      </p:sp>
      <p:pic>
        <p:nvPicPr>
          <p:cNvPr id="6" name="內容版面配置區 5" descr="一張含有 螢幕擷取畫面, 文字, 圖表, 行 的圖片&#10;&#10;AI 產生的內容可能不正確。">
            <a:extLst>
              <a:ext uri="{FF2B5EF4-FFF2-40B4-BE49-F238E27FC236}">
                <a16:creationId xmlns:a16="http://schemas.microsoft.com/office/drawing/2014/main" id="{6D0C2539-7C43-E55F-24EC-4DCF6A74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2792" y="2489488"/>
            <a:ext cx="4836505" cy="362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422198B-D63D-2BC5-4839-C7B2387749F1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84900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72555513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653173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71455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5786476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44033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332046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87304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780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(46, 4)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(44, 10)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(32, 97)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(40, 54)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(81, 19)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(79, 47)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(26, 18)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12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71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FA0ED-527E-A732-F3AA-35308A2F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121CA-9368-72CF-7D41-6D95D6E0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4F1CEC-3197-ACDA-FC77-DE83F65B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we have a TSP problem with 7 cities</a:t>
            </a:r>
          </a:p>
          <a:p>
            <a:pPr lvl="1"/>
            <a:r>
              <a:rPr lang="en-US" altLang="zh-TW" dirty="0"/>
              <a:t>The distance between cities is given by the following matrix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What is the min cost and best path in Dynamic Programming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and Ant Colony Optimization?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Compare the differences between these two algorithms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7F6F02-4FBD-E69C-FE68-EEA6F1DE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C273029-CC9F-DDDD-5A3E-FC243ED732A2}"/>
              </a:ext>
            </a:extLst>
          </p:cNvPr>
          <p:cNvGraphicFramePr>
            <a:graphicFrameLocks noGrp="1"/>
          </p:cNvGraphicFramePr>
          <p:nvPr/>
        </p:nvGraphicFramePr>
        <p:xfrm>
          <a:off x="2236899" y="2263586"/>
          <a:ext cx="4480576" cy="2624695"/>
        </p:xfrm>
        <a:graphic>
          <a:graphicData uri="http://schemas.openxmlformats.org/drawingml/2006/table">
            <a:tbl>
              <a:tblPr firstRow="1" bandRow="1"/>
              <a:tblGrid>
                <a:gridCol w="560072">
                  <a:extLst>
                    <a:ext uri="{9D8B030D-6E8A-4147-A177-3AD203B41FA5}">
                      <a16:colId xmlns:a16="http://schemas.microsoft.com/office/drawing/2014/main" val="2652407651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712777580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569578608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329700527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725750543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4168229570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1788993424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2555467075"/>
                    </a:ext>
                  </a:extLst>
                </a:gridCol>
              </a:tblGrid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206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94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38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59960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379386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94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197877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25949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38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860979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84302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24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37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63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5EDD8-F229-75C0-D3F9-12801902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BAE4D-C84B-CA4F-7344-5972B88E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6BFEAE61-998E-CAD8-69FE-BE7A476206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What is the min cost and best path in Dynamic Programming and Ant Colony Optimization?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Minimum Cost: 240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Best Path: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[1, 2, 3, 4, 5, 6, 7]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1, 7, 6, 5, 4, 3, 2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ACO does not guarantee an optimal </a:t>
                </a:r>
                <a:r>
                  <a:rPr lang="en-US" altLang="zh-TW" dirty="0" err="1">
                    <a:solidFill>
                      <a:srgbClr val="FF0000"/>
                    </a:solidFill>
                  </a:rPr>
                  <a:t>soluition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6BFEAE61-998E-CAD8-69FE-BE7A476206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 b="-4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 descr="一張含有 行, 圖表, 繪圖, 文字 的圖片&#10;&#10;AI 產生的內容可能不正確。">
            <a:extLst>
              <a:ext uri="{FF2B5EF4-FFF2-40B4-BE49-F238E27FC236}">
                <a16:creationId xmlns:a16="http://schemas.microsoft.com/office/drawing/2014/main" id="{47340923-64DB-FCDD-5B40-A3250BCE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25" y="2894262"/>
            <a:ext cx="3997112" cy="2997834"/>
          </a:xfrm>
          <a:prstGeom prst="rect">
            <a:avLst/>
          </a:prstGeom>
        </p:spPr>
      </p:pic>
      <p:pic>
        <p:nvPicPr>
          <p:cNvPr id="13" name="圖片 12" descr="一張含有 行, 圖表, 繪圖, 文字 的圖片&#10;&#10;AI 產生的內容可能不正確。">
            <a:extLst>
              <a:ext uri="{FF2B5EF4-FFF2-40B4-BE49-F238E27FC236}">
                <a16:creationId xmlns:a16="http://schemas.microsoft.com/office/drawing/2014/main" id="{8DB7534B-EF93-5C7D-14D8-2CAA9B4D1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3" y="2921279"/>
            <a:ext cx="3997112" cy="299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4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7B835-E899-B7BA-2DDF-A7876798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56ADEA-F96D-5B52-6FAD-A44CAAF1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Compare the differences between these two algorithms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Dynamic Programming 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Exact Algorithm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Guarantees an optimal solution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Inefficient for large problems due to exponential complexity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Typically used for problems with overlapping subproblems</a:t>
            </a:r>
          </a:p>
          <a:p>
            <a:pPr lvl="2"/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Ant Colony Optimization 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Heuristic Algorithm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Finds a good solution, but not guarantee to be optimal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Performs better for large, complex problems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Suitable for complex optimization problems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C6B613-49F0-6F76-00F0-6D1D413C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516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E2F90-EABA-1B7A-431E-D7E24A208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0CDE70-077A-EB27-7D10-FA186765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636C1C-8054-7B01-A27C-A3DC8099F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Compare the differences between these two algorithms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Dynamic programming guarantees the optimal solution, whereas Ant Colony Optimization may not, particularly when the number of cities increases, but it still provides a  good solution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55AC1E-099A-6C2D-A817-E998E0F7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BA8F924C-0F03-AA52-0573-8D4D45A7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024" y="3098053"/>
            <a:ext cx="3626638" cy="271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圖片 8" descr="一張含有 文字, 行, 圖表, 螢幕擷取畫面 的圖片&#10;&#10;AI 產生的內容可能不正確。">
            <a:extLst>
              <a:ext uri="{FF2B5EF4-FFF2-40B4-BE49-F238E27FC236}">
                <a16:creationId xmlns:a16="http://schemas.microsoft.com/office/drawing/2014/main" id="{D4B240B6-9053-B30D-C945-6B73A5886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98053"/>
            <a:ext cx="3633738" cy="2725304"/>
          </a:xfrm>
          <a:prstGeom prst="rect">
            <a:avLst/>
          </a:prstGeom>
        </p:spPr>
      </p:pic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428D2169-623F-BB26-05C8-C00AF827EF4D}"/>
              </a:ext>
            </a:extLst>
          </p:cNvPr>
          <p:cNvSpPr/>
          <p:nvPr/>
        </p:nvSpPr>
        <p:spPr>
          <a:xfrm>
            <a:off x="3776353" y="3704159"/>
            <a:ext cx="229590" cy="232029"/>
          </a:xfrm>
          <a:prstGeom prst="flowChartConnector">
            <a:avLst/>
          </a:prstGeom>
          <a:ln>
            <a:solidFill>
              <a:srgbClr val="FF0000"/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l"/>
            <a:endParaRPr kumimoji="1" lang="zh-TW" altLang="en-US" b="1" dirty="0"/>
          </a:p>
        </p:txBody>
      </p:sp>
      <p:sp>
        <p:nvSpPr>
          <p:cNvPr id="11" name="流程圖: 接點 10">
            <a:extLst>
              <a:ext uri="{FF2B5EF4-FFF2-40B4-BE49-F238E27FC236}">
                <a16:creationId xmlns:a16="http://schemas.microsoft.com/office/drawing/2014/main" id="{CD5BDA8C-D49F-824E-AA9E-C66FDC974DF5}"/>
              </a:ext>
            </a:extLst>
          </p:cNvPr>
          <p:cNvSpPr/>
          <p:nvPr/>
        </p:nvSpPr>
        <p:spPr>
          <a:xfrm>
            <a:off x="7555391" y="3704159"/>
            <a:ext cx="229590" cy="232029"/>
          </a:xfrm>
          <a:prstGeom prst="flowChartConnector">
            <a:avLst/>
          </a:prstGeom>
          <a:ln>
            <a:solidFill>
              <a:srgbClr val="FF0000"/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l"/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730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9E936-0557-1469-30F5-A4B5EF74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2F27-2301-0D28-48F6-540CB59E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81B7E9C7-C3CC-21AC-DBF5-3BEFF2CE7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Compare the differences between these two algorithms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, the time required for DP exceeds that of ACO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81B7E9C7-C3CC-21AC-DBF5-3BEFF2CE7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內容版面配置區 9">
            <a:extLst>
              <a:ext uri="{FF2B5EF4-FFF2-40B4-BE49-F238E27FC236}">
                <a16:creationId xmlns:a16="http://schemas.microsoft.com/office/drawing/2014/main" id="{A2586A7D-49D5-1E9C-C295-903BAD08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51037" y="2309405"/>
            <a:ext cx="4580015" cy="34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9765048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wrap="none" lIns="0" tIns="0" rIns="0" bIns="0" rtlCol="0" anchor="ctr">
        <a:spAutoFit/>
      </a:bodyPr>
      <a:lstStyle>
        <a:defPPr algn="l">
          <a:defRPr kumimoji="1" b="1" dirty="0" smtClean="0"/>
        </a:defPPr>
      </a:lstStyle>
    </a:spDef>
    <a:lnDef>
      <a:spPr>
        <a:ln w="158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45424</TotalTime>
  <Words>397</Words>
  <Application>Microsoft Office PowerPoint</Application>
  <PresentationFormat>如螢幕大小 (4:3)</PresentationFormat>
  <Paragraphs>133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預設簡報設計</vt:lpstr>
      <vt:lpstr> Artificial Intelligence 人工智慧  Dynamic Programming VS. Ant Colony  Optimization  (TSP)   Computer Science and Information Engineering National Taipei University of Technology </vt:lpstr>
      <vt:lpstr>Exercise: Traveling Salesman Problem</vt:lpstr>
      <vt:lpstr>Exercise: Traveling Salesman Problem</vt:lpstr>
      <vt:lpstr>Exercise: Traveling Salesman Problem</vt:lpstr>
      <vt:lpstr>Exercise: Traveling Salesman Problem</vt:lpstr>
      <vt:lpstr>Exercise: Traveling Salesman Problem</vt:lpstr>
      <vt:lpstr>Exercise: Traveling Salesman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行動裝置應用＿教學課程簡報</dc:title>
  <dc:creator>ASUS</dc:creator>
  <cp:lastModifiedBy>宏傑 楊</cp:lastModifiedBy>
  <cp:revision>2170</cp:revision>
  <cp:lastPrinted>2020-10-07T05:05:43Z</cp:lastPrinted>
  <dcterms:created xsi:type="dcterms:W3CDTF">2013-08-14T11:31:42Z</dcterms:created>
  <dcterms:modified xsi:type="dcterms:W3CDTF">2025-02-18T08:56:26Z</dcterms:modified>
</cp:coreProperties>
</file>