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7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52" r:id="rId45"/>
    <p:sldId id="670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15" r:id="rId56"/>
    <p:sldId id="716" r:id="rId57"/>
    <p:sldId id="717" r:id="rId58"/>
    <p:sldId id="718" r:id="rId59"/>
    <p:sldId id="719" r:id="rId60"/>
    <p:sldId id="720" r:id="rId61"/>
    <p:sldId id="721" r:id="rId62"/>
    <p:sldId id="722" r:id="rId63"/>
    <p:sldId id="676" r:id="rId64"/>
    <p:sldId id="673" r:id="rId65"/>
    <p:sldId id="664" r:id="rId66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4" dt="2025-02-11T07:17:54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1050" y="5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16,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unique starting city to ensure a diverse initial exploration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that the distance is equal to the cost, and 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, 4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921965"/>
                  </p:ext>
                </p:extLst>
              </p:nvPr>
            </p:nvGraphicFramePr>
            <p:xfrm>
              <a:off x="1720452" y="2132991"/>
              <a:ext cx="5703094" cy="230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921965"/>
                  </p:ext>
                </p:extLst>
              </p:nvPr>
            </p:nvGraphicFramePr>
            <p:xfrm>
              <a:off x="1720452" y="2132991"/>
              <a:ext cx="5703094" cy="2308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497452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1139" r="-423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1139" r="-497452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1139" r="-423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D730F78-5C96-87BE-EDE8-F3A90F1165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415840"/>
                  </p:ext>
                </p:extLst>
              </p:nvPr>
            </p:nvGraphicFramePr>
            <p:xfrm>
              <a:off x="2003481" y="5045757"/>
              <a:ext cx="5137037" cy="134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D730F78-5C96-87BE-EDE8-F3A90F1165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2415840"/>
                  </p:ext>
                </p:extLst>
              </p:nvPr>
            </p:nvGraphicFramePr>
            <p:xfrm>
              <a:off x="2003481" y="5045757"/>
              <a:ext cx="5137037" cy="134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1563" r="-438854" b="-2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268" t="-1563" r="-350327" b="-2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948" t="-1563" r="-248052" b="-25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368" t="-1563" r="-526" b="-25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" t="-40881" r="-438854" b="-1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2368" t="-40881" r="-526" b="-1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/>
                      <m:t>𝑘</m:t>
                    </m:r>
                    <m:r>
                      <a:rPr lang="en-US" altLang="zh-TW" i="1"/>
                      <m:t>=1,  </m:t>
                    </m:r>
                    <m:sSup>
                      <m:sSupPr>
                        <m:ctrlPr>
                          <a:rPr lang="en-US" altLang="zh-TW" i="1"/>
                        </m:ctrlPr>
                      </m:sSupPr>
                      <m:e>
                        <m:r>
                          <a:rPr lang="en-US" altLang="zh-TW" i="1"/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/>
                        </m:ctrlPr>
                      </m:dPr>
                      <m:e>
                        <m:r>
                          <a:rPr lang="en-US" altLang="zh-TW" i="1"/>
                          <m:t> 1, 5, 2, 4, 3 </m:t>
                        </m:r>
                      </m:e>
                    </m:d>
                    <m:r>
                      <a:rPr lang="en-US" altLang="zh-TW" i="1"/>
                      <m:t>,  </m:t>
                    </m:r>
                    <m:r>
                      <a:rPr lang="en-US" altLang="zh-TW" i="1"/>
                      <m:t>𝑁</m:t>
                    </m:r>
                    <m:d>
                      <m:dPr>
                        <m:ctrlPr>
                          <a:rPr lang="en-US" altLang="zh-TW" i="1"/>
                        </m:ctrlPr>
                      </m:dPr>
                      <m:e>
                        <m:sSup>
                          <m:sSupPr>
                            <m:ctrlPr>
                              <a:rPr lang="en-US" altLang="zh-TW" i="1"/>
                            </m:ctrlPr>
                          </m:sSupPr>
                          <m:e>
                            <m:r>
                              <a:rPr lang="en-US" altLang="zh-TW" i="1"/>
                              <m:t>𝑠</m:t>
                            </m:r>
                          </m:e>
                          <m:sup>
                            <m:r>
                              <a:rPr lang="en-US" altLang="zh-TW" i="1"/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/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46479"/>
                  </p:ext>
                </p:extLst>
              </p:nvPr>
            </p:nvGraphicFramePr>
            <p:xfrm>
              <a:off x="797619" y="2589345"/>
              <a:ext cx="754876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46479"/>
                  </p:ext>
                </p:extLst>
              </p:nvPr>
            </p:nvGraphicFramePr>
            <p:xfrm>
              <a:off x="797619" y="2589345"/>
              <a:ext cx="754876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333309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667" t="-101639" r="-40091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667" t="-101639" r="-30091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6667" t="-101639" r="-20091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667" t="-101639" r="-10091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6667" t="-101639" r="-91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667" t="-201639" r="-40091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667" t="-201639" r="-30091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6667" t="-201639" r="-20091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667" t="-201639" r="-10091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6667" t="-201639" r="-91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667" t="-301639" r="-40091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667" t="-301639" r="-30091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6667" t="-301639" r="-20091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667" t="-301639" r="-10091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6667" t="-301639" r="-913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667" t="-401639" r="-40091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667" t="-401639" r="-30091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6667" t="-401639" r="-20091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667" t="-401639" r="-10091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6667" t="-401639" r="-913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667" t="-501639" r="-40091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6667" t="-501639" r="-30091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6667" t="-501639" r="-20091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667" t="-501639" r="-10091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6667" t="-501639" r="-913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+mj-lt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+mj-lt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+mj-lt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+mj-lt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+mj-lt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+mj-lt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j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4, 3, 2, 5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38641"/>
                  </p:ext>
                </p:extLst>
              </p:nvPr>
            </p:nvGraphicFramePr>
            <p:xfrm>
              <a:off x="1085274" y="1935415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338641"/>
                  </p:ext>
                </p:extLst>
              </p:nvPr>
            </p:nvGraphicFramePr>
            <p:xfrm>
              <a:off x="1085274" y="1935415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/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為什麼不要從同</a:t>
            </a:r>
            <a:r>
              <a:rPr lang="en-US" altLang="zh-TW" dirty="0"/>
              <a:t>city</a:t>
            </a:r>
            <a:r>
              <a:rPr lang="zh-TW" altLang="en-US" dirty="0"/>
              <a:t>走就好了或者剛剛好分到各個</a:t>
            </a:r>
            <a:r>
              <a:rPr lang="en-US" altLang="zh-TW" dirty="0"/>
              <a:t>city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zh-TW" altLang="en-US" dirty="0"/>
              <a:t>前面說到的</a:t>
            </a:r>
            <a:r>
              <a:rPr lang="en-US" altLang="zh-TW" dirty="0"/>
              <a:t>Iterative</a:t>
            </a:r>
            <a:r>
              <a:rPr lang="zh-TW" altLang="en-US" dirty="0"/>
              <a:t>可以用遞迴嗎</a:t>
            </a:r>
            <a:r>
              <a:rPr lang="en-US" altLang="zh-TW" dirty="0"/>
              <a:t>?</a:t>
            </a:r>
            <a:r>
              <a:rPr lang="zh-TW" altLang="en-US" dirty="0"/>
              <a:t> 為什麼是 </a:t>
            </a:r>
            <a:r>
              <a:rPr lang="en-US" altLang="zh-TW" dirty="0"/>
              <a:t>Iterative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43645</TotalTime>
  <Words>3858</Words>
  <Application>Microsoft Office PowerPoint</Application>
  <PresentationFormat>如螢幕大小 (4:3)</PresentationFormat>
  <Paragraphs>1129</Paragraphs>
  <Slides>65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3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Comparison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楊宏傑</cp:lastModifiedBy>
  <cp:revision>2167</cp:revision>
  <cp:lastPrinted>2020-10-07T05:05:43Z</cp:lastPrinted>
  <dcterms:created xsi:type="dcterms:W3CDTF">2013-08-14T11:31:42Z</dcterms:created>
  <dcterms:modified xsi:type="dcterms:W3CDTF">2025-02-16T15:18:01Z</dcterms:modified>
</cp:coreProperties>
</file>